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6"/>
  </p:notesMasterIdLst>
  <p:sldIdLst>
    <p:sldId id="313" r:id="rId2"/>
    <p:sldId id="257" r:id="rId3"/>
    <p:sldId id="258" r:id="rId4"/>
    <p:sldId id="298" r:id="rId5"/>
    <p:sldId id="259" r:id="rId6"/>
    <p:sldId id="260" r:id="rId7"/>
    <p:sldId id="315" r:id="rId8"/>
    <p:sldId id="261" r:id="rId9"/>
    <p:sldId id="278" r:id="rId10"/>
    <p:sldId id="262" r:id="rId11"/>
    <p:sldId id="316" r:id="rId12"/>
    <p:sldId id="317" r:id="rId13"/>
    <p:sldId id="318" r:id="rId14"/>
    <p:sldId id="320" r:id="rId15"/>
    <p:sldId id="319" r:id="rId16"/>
    <p:sldId id="321" r:id="rId17"/>
    <p:sldId id="322" r:id="rId18"/>
    <p:sldId id="323" r:id="rId19"/>
    <p:sldId id="279" r:id="rId20"/>
    <p:sldId id="324" r:id="rId21"/>
    <p:sldId id="325" r:id="rId22"/>
    <p:sldId id="326" r:id="rId23"/>
    <p:sldId id="327" r:id="rId24"/>
    <p:sldId id="328" r:id="rId25"/>
    <p:sldId id="292" r:id="rId26"/>
    <p:sldId id="293" r:id="rId27"/>
    <p:sldId id="294" r:id="rId28"/>
    <p:sldId id="295" r:id="rId29"/>
    <p:sldId id="296" r:id="rId30"/>
    <p:sldId id="263" r:id="rId31"/>
    <p:sldId id="297" r:id="rId32"/>
    <p:sldId id="300" r:id="rId33"/>
    <p:sldId id="302" r:id="rId34"/>
    <p:sldId id="329" r:id="rId35"/>
  </p:sldIdLst>
  <p:sldSz cx="12192000" cy="6858000"/>
  <p:notesSz cx="6858000" cy="9144000"/>
  <p:embeddedFontLst>
    <p:embeddedFont>
      <p:font typeface="Palatino Linotype" panose="02040502050505030304" pitchFamily="18" charset="0"/>
      <p:regular r:id="rId37"/>
      <p:bold r:id="rId38"/>
      <p:italic r:id="rId39"/>
      <p:boldItalic r:id="rId40"/>
    </p:embeddedFont>
    <p:embeddedFont>
      <p:font typeface="Calibri" panose="020F0502020204030204" pitchFamily="34"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000000"/>
          </p15:clr>
        </p15:guide>
        <p15:guide id="2" pos="3840" userDrawn="1">
          <p15:clr>
            <a:srgbClr val="000000"/>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6" roundtripDataSignature="AMtx7miie82qyNu2xBbxuRVyFwiQBzYi1Q=="/>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1074"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viewProps" Target="viewProp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image" Target="../media/image3.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image" Target="../media/image53.wmf"/><Relationship Id="rId1" Type="http://schemas.openxmlformats.org/officeDocument/2006/relationships/image" Target="../media/image52.wmf"/><Relationship Id="rId6" Type="http://schemas.openxmlformats.org/officeDocument/2006/relationships/image" Target="../media/image57.wmf"/><Relationship Id="rId5" Type="http://schemas.openxmlformats.org/officeDocument/2006/relationships/image" Target="../media/image56.wmf"/><Relationship Id="rId4" Type="http://schemas.openxmlformats.org/officeDocument/2006/relationships/image" Target="../media/image55.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image" Target="../media/image59.wmf"/><Relationship Id="rId1" Type="http://schemas.openxmlformats.org/officeDocument/2006/relationships/image" Target="../media/image58.wmf"/><Relationship Id="rId4" Type="http://schemas.openxmlformats.org/officeDocument/2006/relationships/image" Target="../media/image61.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image" Target="../media/image63.wmf"/><Relationship Id="rId1" Type="http://schemas.openxmlformats.org/officeDocument/2006/relationships/image" Target="../media/image62.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78.wmf"/><Relationship Id="rId2" Type="http://schemas.openxmlformats.org/officeDocument/2006/relationships/image" Target="../media/image77.wmf"/><Relationship Id="rId1" Type="http://schemas.openxmlformats.org/officeDocument/2006/relationships/image" Target="../media/image76.wmf"/><Relationship Id="rId5" Type="http://schemas.openxmlformats.org/officeDocument/2006/relationships/image" Target="../media/image80.wmf"/><Relationship Id="rId4" Type="http://schemas.openxmlformats.org/officeDocument/2006/relationships/image" Target="../media/image79.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84.wmf"/><Relationship Id="rId2" Type="http://schemas.openxmlformats.org/officeDocument/2006/relationships/image" Target="../media/image83.wmf"/><Relationship Id="rId1" Type="http://schemas.openxmlformats.org/officeDocument/2006/relationships/image" Target="../media/image82.wmf"/><Relationship Id="rId5" Type="http://schemas.openxmlformats.org/officeDocument/2006/relationships/image" Target="../media/image86.emf"/><Relationship Id="rId4" Type="http://schemas.openxmlformats.org/officeDocument/2006/relationships/image" Target="../media/image85.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90.wmf"/><Relationship Id="rId2" Type="http://schemas.openxmlformats.org/officeDocument/2006/relationships/image" Target="../media/image89.wmf"/><Relationship Id="rId1" Type="http://schemas.openxmlformats.org/officeDocument/2006/relationships/image" Target="../media/image88.emf"/><Relationship Id="rId6" Type="http://schemas.openxmlformats.org/officeDocument/2006/relationships/image" Target="../media/image93.emf"/><Relationship Id="rId5" Type="http://schemas.openxmlformats.org/officeDocument/2006/relationships/image" Target="../media/image92.wmf"/><Relationship Id="rId4" Type="http://schemas.openxmlformats.org/officeDocument/2006/relationships/image" Target="../media/image91.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97.wmf"/><Relationship Id="rId2" Type="http://schemas.openxmlformats.org/officeDocument/2006/relationships/image" Target="../media/image96.wmf"/><Relationship Id="rId1" Type="http://schemas.openxmlformats.org/officeDocument/2006/relationships/image" Target="../media/image95.emf"/><Relationship Id="rId5" Type="http://schemas.openxmlformats.org/officeDocument/2006/relationships/image" Target="../media/image99.wmf"/><Relationship Id="rId4" Type="http://schemas.openxmlformats.org/officeDocument/2006/relationships/image" Target="../media/image98.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image" Target="../media/image11.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wmf"/><Relationship Id="rId1" Type="http://schemas.openxmlformats.org/officeDocument/2006/relationships/image" Target="../media/image18.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wmf"/><Relationship Id="rId1" Type="http://schemas.openxmlformats.org/officeDocument/2006/relationships/image" Target="../media/image22.wmf"/><Relationship Id="rId6" Type="http://schemas.openxmlformats.org/officeDocument/2006/relationships/image" Target="../media/image20.wmf"/><Relationship Id="rId5" Type="http://schemas.openxmlformats.org/officeDocument/2006/relationships/image" Target="../media/image19.wmf"/><Relationship Id="rId4" Type="http://schemas.openxmlformats.org/officeDocument/2006/relationships/image" Target="../media/image18.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wmf"/><Relationship Id="rId1" Type="http://schemas.openxmlformats.org/officeDocument/2006/relationships/image" Target="../media/image27.wmf"/><Relationship Id="rId4" Type="http://schemas.openxmlformats.org/officeDocument/2006/relationships/image" Target="../media/image30.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image" Target="../media/image31.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wmf"/><Relationship Id="rId1" Type="http://schemas.openxmlformats.org/officeDocument/2006/relationships/image" Target="../media/image37.wmf"/><Relationship Id="rId4" Type="http://schemas.openxmlformats.org/officeDocument/2006/relationships/image" Target="../media/image40.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image" Target="../media/image41.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image" Target="../media/image49.wmf"/><Relationship Id="rId1" Type="http://schemas.openxmlformats.org/officeDocument/2006/relationships/image" Target="../media/image48.wmf"/><Relationship Id="rId4" Type="http://schemas.openxmlformats.org/officeDocument/2006/relationships/image" Target="../media/image5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
        <p:nvSpPr>
          <p:cNvPr id="93" name="Google Shape;9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4" name="Google Shape;94;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7" name="Google Shape;467;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468" name="Google Shape;468;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extLst>
      <p:ext uri="{BB962C8B-B14F-4D97-AF65-F5344CB8AC3E}">
        <p14:creationId xmlns:p14="http://schemas.microsoft.com/office/powerpoint/2010/main" val="23855177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7" name="Google Shape;467;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468" name="Google Shape;468;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2559265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7" name="Google Shape;467;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468" name="Google Shape;468;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extLst>
      <p:ext uri="{BB962C8B-B14F-4D97-AF65-F5344CB8AC3E}">
        <p14:creationId xmlns:p14="http://schemas.microsoft.com/office/powerpoint/2010/main" val="3499383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7" name="Google Shape;467;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468" name="Google Shape;468;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20709630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7" name="Google Shape;467;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468" name="Google Shape;468;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extLst>
      <p:ext uri="{BB962C8B-B14F-4D97-AF65-F5344CB8AC3E}">
        <p14:creationId xmlns:p14="http://schemas.microsoft.com/office/powerpoint/2010/main" val="22405709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56" name="Google Shape;156;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extLst>
      <p:ext uri="{BB962C8B-B14F-4D97-AF65-F5344CB8AC3E}">
        <p14:creationId xmlns:p14="http://schemas.microsoft.com/office/powerpoint/2010/main" val="8301401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Hướng dẫn: GV bấm vào câu hỏi, bấm hình lập phương tương ứng  sẽ xuất hiện câu hỏi. Bấm vào đáp án có tiếng vỗ tay là đáp án đúng.  Bấm vào biểu tượng nhóm Trạng Tí ở trên góc trái câu hỏi để về màn hình trò chơi chính. Khi thực hiện xong 5 câu hỏi, bấm vào biểu tượng nhóm Trạng Tí để đến Slide 31 kết thúc game.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84199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Thiết kế game: Thầy Toán Họa</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73352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 name="Google Shape;10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 name="Google Shape;11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29" name="Google Shape;129;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56" name="Google Shape;156;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extLst>
      <p:ext uri="{BB962C8B-B14F-4D97-AF65-F5344CB8AC3E}">
        <p14:creationId xmlns:p14="http://schemas.microsoft.com/office/powerpoint/2010/main" val="1776291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56" name="Google Shape;156;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7" name="Google Shape;467;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468" name="Google Shape;468;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40357294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7" name="Google Shape;467;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468" name="Google Shape;468;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7" name="Google Shape;467;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468" name="Google Shape;468;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extLst>
      <p:ext uri="{BB962C8B-B14F-4D97-AF65-F5344CB8AC3E}">
        <p14:creationId xmlns:p14="http://schemas.microsoft.com/office/powerpoint/2010/main" val="3676288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24"/>
          <p:cNvSpPr txBox="1">
            <a:spLocks noGrp="1"/>
          </p:cNvSpPr>
          <p:nvPr>
            <p:ph type="ctrTitle"/>
          </p:nvPr>
        </p:nvSpPr>
        <p:spPr>
          <a:xfrm>
            <a:off x="914400" y="2130427"/>
            <a:ext cx="103632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24"/>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2" name="Google Shape;22;p24"/>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4"/>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24"/>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285038" y="1828801"/>
            <a:ext cx="5851525" cy="27432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697039" y="-812798"/>
            <a:ext cx="5851525" cy="80264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2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25"/>
          <p:cNvSpPr txBox="1">
            <a:spLocks noGrp="1"/>
          </p:cNvSpPr>
          <p:nvPr>
            <p:ph type="body" idx="1"/>
          </p:nvPr>
        </p:nvSpPr>
        <p:spPr>
          <a:xfrm>
            <a:off x="609600" y="1600202"/>
            <a:ext cx="109728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25"/>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5"/>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5"/>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26"/>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26"/>
          <p:cNvSpPr txBox="1">
            <a:spLocks noGrp="1"/>
          </p:cNvSpPr>
          <p:nvPr>
            <p:ph type="body" idx="1"/>
          </p:nvPr>
        </p:nvSpPr>
        <p:spPr>
          <a:xfrm>
            <a:off x="963084" y="2906715"/>
            <a:ext cx="103632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26"/>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6"/>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6"/>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2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7"/>
          <p:cNvSpPr txBox="1">
            <a:spLocks noGrp="1"/>
          </p:cNvSpPr>
          <p:nvPr>
            <p:ph type="body" idx="1"/>
          </p:nvPr>
        </p:nvSpPr>
        <p:spPr>
          <a:xfrm>
            <a:off x="609600" y="1600202"/>
            <a:ext cx="53848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27"/>
          <p:cNvSpPr txBox="1">
            <a:spLocks noGrp="1"/>
          </p:cNvSpPr>
          <p:nvPr>
            <p:ph type="body" idx="2"/>
          </p:nvPr>
        </p:nvSpPr>
        <p:spPr>
          <a:xfrm>
            <a:off x="6197600" y="1600202"/>
            <a:ext cx="53848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27"/>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27"/>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7"/>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2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28"/>
          <p:cNvSpPr txBox="1">
            <a:spLocks noGrp="1"/>
          </p:cNvSpPr>
          <p:nvPr>
            <p:ph type="body" idx="1"/>
          </p:nvPr>
        </p:nvSpPr>
        <p:spPr>
          <a:xfrm>
            <a:off x="609602" y="1535113"/>
            <a:ext cx="5386917"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28"/>
          <p:cNvSpPr txBox="1">
            <a:spLocks noGrp="1"/>
          </p:cNvSpPr>
          <p:nvPr>
            <p:ph type="body" idx="2"/>
          </p:nvPr>
        </p:nvSpPr>
        <p:spPr>
          <a:xfrm>
            <a:off x="609602" y="2174875"/>
            <a:ext cx="5386917"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28"/>
          <p:cNvSpPr txBox="1">
            <a:spLocks noGrp="1"/>
          </p:cNvSpPr>
          <p:nvPr>
            <p:ph type="body" idx="3"/>
          </p:nvPr>
        </p:nvSpPr>
        <p:spPr>
          <a:xfrm>
            <a:off x="6193369" y="1535113"/>
            <a:ext cx="5389033"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28"/>
          <p:cNvSpPr txBox="1">
            <a:spLocks noGrp="1"/>
          </p:cNvSpPr>
          <p:nvPr>
            <p:ph type="body" idx="4"/>
          </p:nvPr>
        </p:nvSpPr>
        <p:spPr>
          <a:xfrm>
            <a:off x="6193369" y="2174875"/>
            <a:ext cx="5389033"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28"/>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28"/>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2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29"/>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609602" y="273050"/>
            <a:ext cx="4011084"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4766734" y="273052"/>
            <a:ext cx="6815668"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609602" y="1435102"/>
            <a:ext cx="4011084"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30"/>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2389717" y="4800601"/>
            <a:ext cx="73152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2389717" y="612775"/>
            <a:ext cx="7315200" cy="4114800"/>
          </a:xfrm>
          <a:prstGeom prst="rect">
            <a:avLst/>
          </a:prstGeom>
          <a:noFill/>
          <a:ln>
            <a:noFill/>
          </a:ln>
        </p:spPr>
      </p:sp>
      <p:sp>
        <p:nvSpPr>
          <p:cNvPr id="68" name="Google Shape;68;p31"/>
          <p:cNvSpPr txBox="1">
            <a:spLocks noGrp="1"/>
          </p:cNvSpPr>
          <p:nvPr>
            <p:ph type="body" idx="1"/>
          </p:nvPr>
        </p:nvSpPr>
        <p:spPr>
          <a:xfrm>
            <a:off x="2389717" y="5367339"/>
            <a:ext cx="73152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31"/>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833019" y="-1623218"/>
            <a:ext cx="4525963" cy="10972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609600" y="1600202"/>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7.wmf"/><Relationship Id="rId13" Type="http://schemas.openxmlformats.org/officeDocument/2006/relationships/oleObject" Target="../embeddings/oleObject18.bin"/><Relationship Id="rId3" Type="http://schemas.openxmlformats.org/officeDocument/2006/relationships/notesSlide" Target="../notesSlides/notesSlide8.xml"/><Relationship Id="rId7" Type="http://schemas.openxmlformats.org/officeDocument/2006/relationships/oleObject" Target="../embeddings/oleObject15.bin"/><Relationship Id="rId12" Type="http://schemas.openxmlformats.org/officeDocument/2006/relationships/image" Target="../media/image29.w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25.png"/><Relationship Id="rId11" Type="http://schemas.openxmlformats.org/officeDocument/2006/relationships/oleObject" Target="../embeddings/oleObject17.bin"/><Relationship Id="rId5" Type="http://schemas.openxmlformats.org/officeDocument/2006/relationships/image" Target="../media/image6.png"/><Relationship Id="rId10" Type="http://schemas.openxmlformats.org/officeDocument/2006/relationships/image" Target="../media/image28.wmf"/><Relationship Id="rId4" Type="http://schemas.openxmlformats.org/officeDocument/2006/relationships/image" Target="../media/image5.png"/><Relationship Id="rId9" Type="http://schemas.openxmlformats.org/officeDocument/2006/relationships/oleObject" Target="../embeddings/oleObject16.bin"/><Relationship Id="rId14" Type="http://schemas.openxmlformats.org/officeDocument/2006/relationships/image" Target="../media/image30.wmf"/></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32.wmf"/><Relationship Id="rId3" Type="http://schemas.openxmlformats.org/officeDocument/2006/relationships/notesSlide" Target="../notesSlides/notesSlide10.xml"/><Relationship Id="rId7" Type="http://schemas.openxmlformats.org/officeDocument/2006/relationships/oleObject" Target="../embeddings/oleObject20.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31.wmf"/><Relationship Id="rId5" Type="http://schemas.openxmlformats.org/officeDocument/2006/relationships/oleObject" Target="../embeddings/oleObject19.bin"/><Relationship Id="rId4" Type="http://schemas.openxmlformats.org/officeDocument/2006/relationships/image" Target="../media/image33.png"/><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39.wmf"/><Relationship Id="rId3" Type="http://schemas.openxmlformats.org/officeDocument/2006/relationships/oleObject" Target="../embeddings/oleObject21.bin"/><Relationship Id="rId7" Type="http://schemas.openxmlformats.org/officeDocument/2006/relationships/oleObject" Target="../embeddings/oleObject23.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38.wmf"/><Relationship Id="rId5" Type="http://schemas.openxmlformats.org/officeDocument/2006/relationships/oleObject" Target="../embeddings/oleObject22.bin"/><Relationship Id="rId10" Type="http://schemas.openxmlformats.org/officeDocument/2006/relationships/image" Target="../media/image40.wmf"/><Relationship Id="rId4" Type="http://schemas.openxmlformats.org/officeDocument/2006/relationships/image" Target="../media/image37.wmf"/><Relationship Id="rId9" Type="http://schemas.openxmlformats.org/officeDocument/2006/relationships/oleObject" Target="../embeddings/oleObject24.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42.wmf"/><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oleObject" Target="../embeddings/oleObject26.bin"/><Relationship Id="rId5" Type="http://schemas.openxmlformats.org/officeDocument/2006/relationships/image" Target="../media/image41.wmf"/><Relationship Id="rId4" Type="http://schemas.openxmlformats.org/officeDocument/2006/relationships/oleObject" Target="../embeddings/oleObject25.bin"/></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3.wmf"/><Relationship Id="rId3" Type="http://schemas.openxmlformats.org/officeDocument/2006/relationships/notesSlide" Target="../notesSlides/notesSlide1.xml"/><Relationship Id="rId7"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4.wmf"/><Relationship Id="rId4" Type="http://schemas.openxmlformats.org/officeDocument/2006/relationships/image" Target="../media/image5.png"/><Relationship Id="rId9" Type="http://schemas.openxmlformats.org/officeDocument/2006/relationships/oleObject" Target="../embeddings/oleObject2.bin"/></Relationships>
</file>

<file path=ppt/slides/_rels/slide20.xml.rels><?xml version="1.0" encoding="UTF-8" standalone="yes"?>
<Relationships xmlns="http://schemas.openxmlformats.org/package/2006/relationships"><Relationship Id="rId8" Type="http://schemas.openxmlformats.org/officeDocument/2006/relationships/image" Target="../media/image50.wmf"/><Relationship Id="rId3" Type="http://schemas.openxmlformats.org/officeDocument/2006/relationships/oleObject" Target="../embeddings/oleObject27.bin"/><Relationship Id="rId7" Type="http://schemas.openxmlformats.org/officeDocument/2006/relationships/oleObject" Target="../embeddings/oleObject29.bin"/><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49.wmf"/><Relationship Id="rId5" Type="http://schemas.openxmlformats.org/officeDocument/2006/relationships/oleObject" Target="../embeddings/oleObject28.bin"/><Relationship Id="rId10" Type="http://schemas.openxmlformats.org/officeDocument/2006/relationships/image" Target="../media/image51.wmf"/><Relationship Id="rId4" Type="http://schemas.openxmlformats.org/officeDocument/2006/relationships/image" Target="../media/image48.wmf"/><Relationship Id="rId9" Type="http://schemas.openxmlformats.org/officeDocument/2006/relationships/oleObject" Target="../embeddings/oleObject30.bin"/></Relationships>
</file>

<file path=ppt/slides/_rels/slide21.xml.rels><?xml version="1.0" encoding="UTF-8" standalone="yes"?>
<Relationships xmlns="http://schemas.openxmlformats.org/package/2006/relationships"><Relationship Id="rId8" Type="http://schemas.openxmlformats.org/officeDocument/2006/relationships/image" Target="../media/image54.wmf"/><Relationship Id="rId13" Type="http://schemas.openxmlformats.org/officeDocument/2006/relationships/oleObject" Target="../embeddings/oleObject36.bin"/><Relationship Id="rId3" Type="http://schemas.openxmlformats.org/officeDocument/2006/relationships/oleObject" Target="../embeddings/oleObject31.bin"/><Relationship Id="rId7" Type="http://schemas.openxmlformats.org/officeDocument/2006/relationships/oleObject" Target="../embeddings/oleObject33.bin"/><Relationship Id="rId12" Type="http://schemas.openxmlformats.org/officeDocument/2006/relationships/image" Target="../media/image56.wmf"/><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53.wmf"/><Relationship Id="rId11" Type="http://schemas.openxmlformats.org/officeDocument/2006/relationships/oleObject" Target="../embeddings/oleObject35.bin"/><Relationship Id="rId5" Type="http://schemas.openxmlformats.org/officeDocument/2006/relationships/oleObject" Target="../embeddings/oleObject32.bin"/><Relationship Id="rId10" Type="http://schemas.openxmlformats.org/officeDocument/2006/relationships/image" Target="../media/image55.wmf"/><Relationship Id="rId4" Type="http://schemas.openxmlformats.org/officeDocument/2006/relationships/image" Target="../media/image52.wmf"/><Relationship Id="rId9" Type="http://schemas.openxmlformats.org/officeDocument/2006/relationships/oleObject" Target="../embeddings/oleObject34.bin"/><Relationship Id="rId14" Type="http://schemas.openxmlformats.org/officeDocument/2006/relationships/image" Target="../media/image57.wmf"/></Relationships>
</file>

<file path=ppt/slides/_rels/slide22.xml.rels><?xml version="1.0" encoding="UTF-8" standalone="yes"?>
<Relationships xmlns="http://schemas.openxmlformats.org/package/2006/relationships"><Relationship Id="rId8" Type="http://schemas.openxmlformats.org/officeDocument/2006/relationships/image" Target="../media/image60.wmf"/><Relationship Id="rId3" Type="http://schemas.openxmlformats.org/officeDocument/2006/relationships/oleObject" Target="../embeddings/oleObject37.bin"/><Relationship Id="rId7" Type="http://schemas.openxmlformats.org/officeDocument/2006/relationships/oleObject" Target="../embeddings/oleObject39.bin"/><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59.wmf"/><Relationship Id="rId5" Type="http://schemas.openxmlformats.org/officeDocument/2006/relationships/oleObject" Target="../embeddings/oleObject38.bin"/><Relationship Id="rId10" Type="http://schemas.openxmlformats.org/officeDocument/2006/relationships/image" Target="../media/image61.wmf"/><Relationship Id="rId4" Type="http://schemas.openxmlformats.org/officeDocument/2006/relationships/image" Target="../media/image58.wmf"/><Relationship Id="rId9" Type="http://schemas.openxmlformats.org/officeDocument/2006/relationships/oleObject" Target="../embeddings/oleObject40.bin"/></Relationships>
</file>

<file path=ppt/slides/_rels/slide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64.wmf"/><Relationship Id="rId3" Type="http://schemas.openxmlformats.org/officeDocument/2006/relationships/oleObject" Target="../embeddings/oleObject41.bin"/><Relationship Id="rId7" Type="http://schemas.openxmlformats.org/officeDocument/2006/relationships/oleObject" Target="../embeddings/oleObject43.bin"/><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image" Target="../media/image63.wmf"/><Relationship Id="rId5" Type="http://schemas.openxmlformats.org/officeDocument/2006/relationships/oleObject" Target="../embeddings/oleObject42.bin"/><Relationship Id="rId4" Type="http://schemas.openxmlformats.org/officeDocument/2006/relationships/image" Target="../media/image62.wmf"/></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g"/><Relationship Id="rId1" Type="http://schemas.openxmlformats.org/officeDocument/2006/relationships/slideLayout" Target="../slideLayouts/slideLayout2.xml"/><Relationship Id="rId6" Type="http://schemas.openxmlformats.org/officeDocument/2006/relationships/image" Target="../media/image67.jpg"/><Relationship Id="rId5" Type="http://schemas.openxmlformats.org/officeDocument/2006/relationships/slide" Target="slide26.xml"/><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slide" Target="slide31.xml"/><Relationship Id="rId13" Type="http://schemas.openxmlformats.org/officeDocument/2006/relationships/image" Target="../media/image74.png"/><Relationship Id="rId3" Type="http://schemas.openxmlformats.org/officeDocument/2006/relationships/image" Target="../media/image69.jpg"/><Relationship Id="rId7" Type="http://schemas.openxmlformats.org/officeDocument/2006/relationships/slide" Target="slide30.xml"/><Relationship Id="rId12" Type="http://schemas.openxmlformats.org/officeDocument/2006/relationships/image" Target="../media/image73.png"/><Relationship Id="rId2" Type="http://schemas.openxmlformats.org/officeDocument/2006/relationships/notesSlide" Target="../notesSlides/notesSlide16.xml"/><Relationship Id="rId16" Type="http://schemas.microsoft.com/office/2007/relationships/hdphoto" Target="../media/hdphoto4.wdp"/><Relationship Id="rId1" Type="http://schemas.openxmlformats.org/officeDocument/2006/relationships/slideLayout" Target="../slideLayouts/slideLayout2.xml"/><Relationship Id="rId6" Type="http://schemas.openxmlformats.org/officeDocument/2006/relationships/slide" Target="slide29.xml"/><Relationship Id="rId11" Type="http://schemas.openxmlformats.org/officeDocument/2006/relationships/image" Target="../media/image72.png"/><Relationship Id="rId5" Type="http://schemas.openxmlformats.org/officeDocument/2006/relationships/image" Target="../media/image70.jpeg"/><Relationship Id="rId15" Type="http://schemas.openxmlformats.org/officeDocument/2006/relationships/image" Target="../media/image75.png"/><Relationship Id="rId10" Type="http://schemas.microsoft.com/office/2007/relationships/hdphoto" Target="../media/hdphoto3.wdp"/><Relationship Id="rId4" Type="http://schemas.openxmlformats.org/officeDocument/2006/relationships/slide" Target="slide28.xml"/><Relationship Id="rId9" Type="http://schemas.openxmlformats.org/officeDocument/2006/relationships/image" Target="../media/image71.png"/><Relationship Id="rId14" Type="http://schemas.openxmlformats.org/officeDocument/2006/relationships/slide" Target="slide32.xml"/></Relationships>
</file>

<file path=ppt/slides/_rels/slide28.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oleObject" Target="../embeddings/oleObject46.bin"/><Relationship Id="rId18" Type="http://schemas.openxmlformats.org/officeDocument/2006/relationships/image" Target="../media/image80.wmf"/><Relationship Id="rId3" Type="http://schemas.openxmlformats.org/officeDocument/2006/relationships/audio" Target="../media/audio1.wav"/><Relationship Id="rId7" Type="http://schemas.openxmlformats.org/officeDocument/2006/relationships/image" Target="../media/image75.png"/><Relationship Id="rId12" Type="http://schemas.openxmlformats.org/officeDocument/2006/relationships/image" Target="../media/image77.wmf"/><Relationship Id="rId17" Type="http://schemas.openxmlformats.org/officeDocument/2006/relationships/oleObject" Target="../embeddings/oleObject48.bin"/><Relationship Id="rId2" Type="http://schemas.openxmlformats.org/officeDocument/2006/relationships/slideLayout" Target="../slideLayouts/slideLayout2.xml"/><Relationship Id="rId16" Type="http://schemas.openxmlformats.org/officeDocument/2006/relationships/image" Target="../media/image79.wmf"/><Relationship Id="rId1" Type="http://schemas.openxmlformats.org/officeDocument/2006/relationships/vmlDrawing" Target="../drawings/vmlDrawing13.vml"/><Relationship Id="rId6" Type="http://schemas.openxmlformats.org/officeDocument/2006/relationships/slide" Target="slide27.xml"/><Relationship Id="rId11" Type="http://schemas.openxmlformats.org/officeDocument/2006/relationships/oleObject" Target="../embeddings/oleObject45.bin"/><Relationship Id="rId5" Type="http://schemas.openxmlformats.org/officeDocument/2006/relationships/image" Target="../media/image81.png"/><Relationship Id="rId15" Type="http://schemas.openxmlformats.org/officeDocument/2006/relationships/oleObject" Target="../embeddings/oleObject47.bin"/><Relationship Id="rId10" Type="http://schemas.openxmlformats.org/officeDocument/2006/relationships/image" Target="../media/image76.wmf"/><Relationship Id="rId4" Type="http://schemas.openxmlformats.org/officeDocument/2006/relationships/audio" Target="../media/audio2.wav"/><Relationship Id="rId9" Type="http://schemas.openxmlformats.org/officeDocument/2006/relationships/oleObject" Target="../embeddings/oleObject44.bin"/><Relationship Id="rId14" Type="http://schemas.openxmlformats.org/officeDocument/2006/relationships/image" Target="../media/image78.wmf"/></Relationships>
</file>

<file path=ppt/slides/_rels/slide29.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oleObject" Target="../embeddings/oleObject51.bin"/><Relationship Id="rId18" Type="http://schemas.openxmlformats.org/officeDocument/2006/relationships/image" Target="../media/image86.emf"/><Relationship Id="rId3" Type="http://schemas.openxmlformats.org/officeDocument/2006/relationships/audio" Target="../media/audio1.wav"/><Relationship Id="rId7" Type="http://schemas.microsoft.com/office/2007/relationships/hdphoto" Target="../media/hdphoto4.wdp"/><Relationship Id="rId12" Type="http://schemas.openxmlformats.org/officeDocument/2006/relationships/image" Target="../media/image83.wmf"/><Relationship Id="rId17" Type="http://schemas.openxmlformats.org/officeDocument/2006/relationships/oleObject" Target="../embeddings/oleObject53.bin"/><Relationship Id="rId2" Type="http://schemas.openxmlformats.org/officeDocument/2006/relationships/slideLayout" Target="../slideLayouts/slideLayout2.xml"/><Relationship Id="rId16" Type="http://schemas.openxmlformats.org/officeDocument/2006/relationships/image" Target="../media/image85.wmf"/><Relationship Id="rId1" Type="http://schemas.openxmlformats.org/officeDocument/2006/relationships/vmlDrawing" Target="../drawings/vmlDrawing14.vml"/><Relationship Id="rId6" Type="http://schemas.openxmlformats.org/officeDocument/2006/relationships/image" Target="../media/image75.png"/><Relationship Id="rId11" Type="http://schemas.openxmlformats.org/officeDocument/2006/relationships/oleObject" Target="../embeddings/oleObject50.bin"/><Relationship Id="rId5" Type="http://schemas.openxmlformats.org/officeDocument/2006/relationships/slide" Target="slide27.xml"/><Relationship Id="rId15" Type="http://schemas.openxmlformats.org/officeDocument/2006/relationships/oleObject" Target="../embeddings/oleObject52.bin"/><Relationship Id="rId10" Type="http://schemas.openxmlformats.org/officeDocument/2006/relationships/image" Target="../media/image82.wmf"/><Relationship Id="rId4" Type="http://schemas.openxmlformats.org/officeDocument/2006/relationships/audio" Target="../media/audio2.wav"/><Relationship Id="rId9" Type="http://schemas.openxmlformats.org/officeDocument/2006/relationships/oleObject" Target="../embeddings/oleObject49.bin"/><Relationship Id="rId14" Type="http://schemas.openxmlformats.org/officeDocument/2006/relationships/image" Target="../media/image84.wmf"/></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jp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8" Type="http://schemas.openxmlformats.org/officeDocument/2006/relationships/image" Target="../media/image94.jpg"/><Relationship Id="rId13" Type="http://schemas.openxmlformats.org/officeDocument/2006/relationships/oleObject" Target="../embeddings/oleObject56.bin"/><Relationship Id="rId18" Type="http://schemas.openxmlformats.org/officeDocument/2006/relationships/image" Target="../media/image92.wmf"/><Relationship Id="rId3" Type="http://schemas.openxmlformats.org/officeDocument/2006/relationships/audio" Target="../media/audio1.wav"/><Relationship Id="rId7" Type="http://schemas.microsoft.com/office/2007/relationships/hdphoto" Target="../media/hdphoto4.wdp"/><Relationship Id="rId12" Type="http://schemas.openxmlformats.org/officeDocument/2006/relationships/image" Target="../media/image89.wmf"/><Relationship Id="rId17" Type="http://schemas.openxmlformats.org/officeDocument/2006/relationships/oleObject" Target="../embeddings/oleObject58.bin"/><Relationship Id="rId2" Type="http://schemas.openxmlformats.org/officeDocument/2006/relationships/slideLayout" Target="../slideLayouts/slideLayout2.xml"/><Relationship Id="rId16" Type="http://schemas.openxmlformats.org/officeDocument/2006/relationships/image" Target="../media/image91.wmf"/><Relationship Id="rId20" Type="http://schemas.openxmlformats.org/officeDocument/2006/relationships/image" Target="../media/image93.emf"/><Relationship Id="rId1" Type="http://schemas.openxmlformats.org/officeDocument/2006/relationships/vmlDrawing" Target="../drawings/vmlDrawing15.vml"/><Relationship Id="rId6" Type="http://schemas.openxmlformats.org/officeDocument/2006/relationships/image" Target="../media/image75.png"/><Relationship Id="rId11" Type="http://schemas.openxmlformats.org/officeDocument/2006/relationships/oleObject" Target="../embeddings/oleObject55.bin"/><Relationship Id="rId5" Type="http://schemas.openxmlformats.org/officeDocument/2006/relationships/slide" Target="slide27.xml"/><Relationship Id="rId15" Type="http://schemas.openxmlformats.org/officeDocument/2006/relationships/oleObject" Target="../embeddings/oleObject57.bin"/><Relationship Id="rId10" Type="http://schemas.openxmlformats.org/officeDocument/2006/relationships/image" Target="../media/image88.emf"/><Relationship Id="rId19" Type="http://schemas.openxmlformats.org/officeDocument/2006/relationships/oleObject" Target="../embeddings/oleObject59.bin"/><Relationship Id="rId4" Type="http://schemas.openxmlformats.org/officeDocument/2006/relationships/audio" Target="../media/audio2.wav"/><Relationship Id="rId9" Type="http://schemas.openxmlformats.org/officeDocument/2006/relationships/oleObject" Target="../embeddings/oleObject54.bin"/><Relationship Id="rId14" Type="http://schemas.openxmlformats.org/officeDocument/2006/relationships/image" Target="../media/image90.wmf"/></Relationships>
</file>

<file path=ppt/slides/_rels/slide31.xml.rels><?xml version="1.0" encoding="UTF-8" standalone="yes"?>
<Relationships xmlns="http://schemas.openxmlformats.org/package/2006/relationships"><Relationship Id="rId8" Type="http://schemas.openxmlformats.org/officeDocument/2006/relationships/image" Target="../media/image100.jpeg"/><Relationship Id="rId13" Type="http://schemas.openxmlformats.org/officeDocument/2006/relationships/oleObject" Target="../embeddings/oleObject62.bin"/><Relationship Id="rId18" Type="http://schemas.openxmlformats.org/officeDocument/2006/relationships/image" Target="../media/image99.wmf"/><Relationship Id="rId3" Type="http://schemas.openxmlformats.org/officeDocument/2006/relationships/audio" Target="../media/audio1.wav"/><Relationship Id="rId7" Type="http://schemas.microsoft.com/office/2007/relationships/hdphoto" Target="../media/hdphoto4.wdp"/><Relationship Id="rId12" Type="http://schemas.openxmlformats.org/officeDocument/2006/relationships/image" Target="../media/image96.wmf"/><Relationship Id="rId17" Type="http://schemas.openxmlformats.org/officeDocument/2006/relationships/oleObject" Target="../embeddings/oleObject64.bin"/><Relationship Id="rId2" Type="http://schemas.openxmlformats.org/officeDocument/2006/relationships/slideLayout" Target="../slideLayouts/slideLayout2.xml"/><Relationship Id="rId16" Type="http://schemas.openxmlformats.org/officeDocument/2006/relationships/image" Target="../media/image98.wmf"/><Relationship Id="rId1" Type="http://schemas.openxmlformats.org/officeDocument/2006/relationships/vmlDrawing" Target="../drawings/vmlDrawing16.vml"/><Relationship Id="rId6" Type="http://schemas.openxmlformats.org/officeDocument/2006/relationships/image" Target="../media/image75.png"/><Relationship Id="rId11" Type="http://schemas.openxmlformats.org/officeDocument/2006/relationships/oleObject" Target="../embeddings/oleObject61.bin"/><Relationship Id="rId5" Type="http://schemas.openxmlformats.org/officeDocument/2006/relationships/slide" Target="slide27.xml"/><Relationship Id="rId15" Type="http://schemas.openxmlformats.org/officeDocument/2006/relationships/oleObject" Target="../embeddings/oleObject63.bin"/><Relationship Id="rId10" Type="http://schemas.openxmlformats.org/officeDocument/2006/relationships/image" Target="../media/image95.emf"/><Relationship Id="rId4" Type="http://schemas.openxmlformats.org/officeDocument/2006/relationships/audio" Target="../media/audio2.wav"/><Relationship Id="rId9" Type="http://schemas.openxmlformats.org/officeDocument/2006/relationships/oleObject" Target="../embeddings/oleObject60.bin"/><Relationship Id="rId14" Type="http://schemas.openxmlformats.org/officeDocument/2006/relationships/image" Target="../media/image97.wmf"/></Relationships>
</file>

<file path=ppt/slides/_rels/slide32.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02.gif"/></Relationships>
</file>

<file path=ppt/slides/_rels/slide33.xml.rels><?xml version="1.0" encoding="UTF-8" standalone="yes"?>
<Relationships xmlns="http://schemas.openxmlformats.org/package/2006/relationships"><Relationship Id="rId3" Type="http://schemas.openxmlformats.org/officeDocument/2006/relationships/image" Target="../media/image104.wmf"/><Relationship Id="rId7" Type="http://schemas.openxmlformats.org/officeDocument/2006/relationships/image" Target="../media/image6.png"/><Relationship Id="rId2" Type="http://schemas.openxmlformats.org/officeDocument/2006/relationships/image" Target="../media/image103.gif"/><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06.png"/><Relationship Id="rId4" Type="http://schemas.openxmlformats.org/officeDocument/2006/relationships/image" Target="../media/image105.gif"/></Relationships>
</file>

<file path=ppt/slides/_rels/slide34.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13.wmf"/><Relationship Id="rId3" Type="http://schemas.openxmlformats.org/officeDocument/2006/relationships/notesSlide" Target="../notesSlides/notesSlide3.xml"/><Relationship Id="rId7" Type="http://schemas.openxmlformats.org/officeDocument/2006/relationships/image" Target="../media/image15.png"/><Relationship Id="rId12"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4.png"/><Relationship Id="rId11" Type="http://schemas.openxmlformats.org/officeDocument/2006/relationships/image" Target="../media/image12.wmf"/><Relationship Id="rId5" Type="http://schemas.openxmlformats.org/officeDocument/2006/relationships/image" Target="../media/image6.png"/><Relationship Id="rId10" Type="http://schemas.openxmlformats.org/officeDocument/2006/relationships/oleObject" Target="../embeddings/oleObject4.bin"/><Relationship Id="rId4" Type="http://schemas.openxmlformats.org/officeDocument/2006/relationships/image" Target="../media/image5.png"/><Relationship Id="rId9" Type="http://schemas.openxmlformats.org/officeDocument/2006/relationships/image" Target="../media/image11.wmf"/></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18.wmf"/><Relationship Id="rId3" Type="http://schemas.openxmlformats.org/officeDocument/2006/relationships/notesSlide" Target="../notesSlides/notesSlide5.xml"/><Relationship Id="rId7" Type="http://schemas.openxmlformats.org/officeDocument/2006/relationships/oleObject" Target="../embeddings/oleObject6.bin"/><Relationship Id="rId12" Type="http://schemas.openxmlformats.org/officeDocument/2006/relationships/image" Target="../media/image20.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1.png"/><Relationship Id="rId11" Type="http://schemas.openxmlformats.org/officeDocument/2006/relationships/oleObject" Target="../embeddings/oleObject8.bin"/><Relationship Id="rId5" Type="http://schemas.openxmlformats.org/officeDocument/2006/relationships/image" Target="../media/image6.png"/><Relationship Id="rId10" Type="http://schemas.openxmlformats.org/officeDocument/2006/relationships/image" Target="../media/image19.wmf"/><Relationship Id="rId4" Type="http://schemas.openxmlformats.org/officeDocument/2006/relationships/image" Target="../media/image5.png"/><Relationship Id="rId9" Type="http://schemas.openxmlformats.org/officeDocument/2006/relationships/oleObject" Target="../embeddings/oleObject7.bin"/></Relationships>
</file>

<file path=ppt/slides/_rels/slide8.xml.rels><?xml version="1.0" encoding="UTF-8" standalone="yes"?>
<Relationships xmlns="http://schemas.openxmlformats.org/package/2006/relationships"><Relationship Id="rId8" Type="http://schemas.openxmlformats.org/officeDocument/2006/relationships/image" Target="../media/image22.wmf"/><Relationship Id="rId13" Type="http://schemas.openxmlformats.org/officeDocument/2006/relationships/oleObject" Target="../embeddings/oleObject12.bin"/><Relationship Id="rId18" Type="http://schemas.openxmlformats.org/officeDocument/2006/relationships/image" Target="../media/image20.wmf"/><Relationship Id="rId3" Type="http://schemas.openxmlformats.org/officeDocument/2006/relationships/notesSlide" Target="../notesSlides/notesSlide6.xml"/><Relationship Id="rId7" Type="http://schemas.openxmlformats.org/officeDocument/2006/relationships/oleObject" Target="../embeddings/oleObject9.bin"/><Relationship Id="rId12" Type="http://schemas.openxmlformats.org/officeDocument/2006/relationships/image" Target="../media/image24.wmf"/><Relationship Id="rId17" Type="http://schemas.openxmlformats.org/officeDocument/2006/relationships/oleObject" Target="../embeddings/oleObject14.bin"/><Relationship Id="rId2" Type="http://schemas.openxmlformats.org/officeDocument/2006/relationships/slideLayout" Target="../slideLayouts/slideLayout2.xml"/><Relationship Id="rId16" Type="http://schemas.openxmlformats.org/officeDocument/2006/relationships/image" Target="../media/image19.wmf"/><Relationship Id="rId1" Type="http://schemas.openxmlformats.org/officeDocument/2006/relationships/vmlDrawing" Target="../drawings/vmlDrawing4.vml"/><Relationship Id="rId6" Type="http://schemas.openxmlformats.org/officeDocument/2006/relationships/image" Target="../media/image21.png"/><Relationship Id="rId11" Type="http://schemas.openxmlformats.org/officeDocument/2006/relationships/oleObject" Target="../embeddings/oleObject11.bin"/><Relationship Id="rId5" Type="http://schemas.openxmlformats.org/officeDocument/2006/relationships/image" Target="../media/image6.png"/><Relationship Id="rId15" Type="http://schemas.openxmlformats.org/officeDocument/2006/relationships/oleObject" Target="../embeddings/oleObject13.bin"/><Relationship Id="rId10" Type="http://schemas.openxmlformats.org/officeDocument/2006/relationships/image" Target="../media/image23.wmf"/><Relationship Id="rId4" Type="http://schemas.openxmlformats.org/officeDocument/2006/relationships/image" Target="../media/image5.png"/><Relationship Id="rId9" Type="http://schemas.openxmlformats.org/officeDocument/2006/relationships/oleObject" Target="../embeddings/oleObject10.bin"/><Relationship Id="rId14" Type="http://schemas.openxmlformats.org/officeDocument/2006/relationships/image" Target="../media/image18.wmf"/></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descr="http://vanvat.net/hinhanh/anhto/14816clip-art-hoa-dep.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5914" y="2297908"/>
            <a:ext cx="2656285" cy="3646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8962" y="4910138"/>
            <a:ext cx="3729038"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3583460" y="515982"/>
            <a:ext cx="6711004" cy="715581"/>
          </a:xfrm>
          <a:prstGeom prst="rect">
            <a:avLst/>
          </a:prstGeom>
          <a:noFill/>
        </p:spPr>
        <p:txBody>
          <a:bodyPr wrap="none">
            <a:spAutoFit/>
          </a:bodyPr>
          <a:lstStyle/>
          <a:p>
            <a:pPr algn="ctr">
              <a:defRPr/>
            </a:pPr>
            <a:r>
              <a:rPr lang="en-US" sz="4050" b="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NHIỆT LIỆT CHÀO MỪNG</a:t>
            </a:r>
          </a:p>
        </p:txBody>
      </p:sp>
      <p:sp>
        <p:nvSpPr>
          <p:cNvPr id="9" name="Rectangle 8"/>
          <p:cNvSpPr/>
          <p:nvPr/>
        </p:nvSpPr>
        <p:spPr>
          <a:xfrm>
            <a:off x="4314537" y="1874584"/>
            <a:ext cx="5898025" cy="1338828"/>
          </a:xfrm>
          <a:prstGeom prst="rect">
            <a:avLst/>
          </a:prstGeom>
          <a:noFill/>
        </p:spPr>
        <p:txBody>
          <a:bodyPr wrap="none">
            <a:spAutoFit/>
          </a:bodyPr>
          <a:lstStyle/>
          <a:p>
            <a:pPr algn="ctr">
              <a:defRPr/>
            </a:pPr>
            <a:r>
              <a:rPr lang="en-US" sz="4050" b="1">
                <a:ln w="12700">
                  <a:solidFill>
                    <a:schemeClr val="accent1"/>
                  </a:solidFill>
                  <a:prstDash val="solid"/>
                </a:ln>
                <a:solidFill>
                  <a:srgbClr val="FF0000"/>
                </a:solidFill>
                <a:latin typeface="Times New Roman" panose="02020603050405020304" pitchFamily="18" charset="0"/>
                <a:cs typeface="Times New Roman" panose="02020603050405020304" pitchFamily="18" charset="0"/>
              </a:rPr>
              <a:t>CÁC THẦY CÔ GIÁO </a:t>
            </a:r>
          </a:p>
          <a:p>
            <a:pPr algn="ctr">
              <a:defRPr/>
            </a:pPr>
            <a:r>
              <a:rPr lang="en-US" sz="4050" b="1">
                <a:ln w="12700">
                  <a:solidFill>
                    <a:schemeClr val="accent1"/>
                  </a:solidFill>
                  <a:prstDash val="solid"/>
                </a:ln>
                <a:solidFill>
                  <a:srgbClr val="FF0000"/>
                </a:solidFill>
                <a:latin typeface="Times New Roman" panose="02020603050405020304" pitchFamily="18" charset="0"/>
                <a:cs typeface="Times New Roman" panose="02020603050405020304" pitchFamily="18" charset="0"/>
              </a:rPr>
              <a:t>VỀ DỰ GIỜ THĂM LỚP</a:t>
            </a:r>
          </a:p>
        </p:txBody>
      </p:sp>
      <p:sp>
        <p:nvSpPr>
          <p:cNvPr id="10" name="TextBox 9"/>
          <p:cNvSpPr txBox="1">
            <a:spLocks noChangeArrowheads="1"/>
          </p:cNvSpPr>
          <p:nvPr/>
        </p:nvSpPr>
        <p:spPr bwMode="auto">
          <a:xfrm>
            <a:off x="5324020" y="3956031"/>
            <a:ext cx="387905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800" b="1">
                <a:solidFill>
                  <a:srgbClr val="002060"/>
                </a:solidFill>
                <a:latin typeface="Times New Roman" panose="02020603050405020304" pitchFamily="18" charset="0"/>
                <a:cs typeface="Times New Roman" panose="02020603050405020304" pitchFamily="18" charset="0"/>
              </a:rPr>
              <a:t>GIÁO VIÊN:</a:t>
            </a:r>
            <a:endParaRPr lang="en-US" altLang="en-US" sz="1050" b="1">
              <a:solidFill>
                <a:srgbClr val="002060"/>
              </a:solidFill>
              <a:latin typeface="Times New Roman" panose="02020603050405020304" pitchFamily="18" charset="0"/>
              <a:cs typeface="Times New Roman" panose="02020603050405020304" pitchFamily="18" charset="0"/>
            </a:endParaRPr>
          </a:p>
          <a:p>
            <a:pPr eaLnBrk="1" hangingPunct="1"/>
            <a:r>
              <a:rPr lang="en-US" altLang="en-US" sz="2800" b="1">
                <a:solidFill>
                  <a:srgbClr val="002060"/>
                </a:solidFill>
                <a:latin typeface="Times New Roman" panose="02020603050405020304" pitchFamily="18" charset="0"/>
                <a:cs typeface="Times New Roman" panose="02020603050405020304" pitchFamily="18" charset="0"/>
              </a:rPr>
              <a:t>DẠY MÔN: TOÁN </a:t>
            </a:r>
            <a:r>
              <a:rPr lang="en-US" altLang="en-US" sz="2800" b="1" smtClean="0">
                <a:solidFill>
                  <a:srgbClr val="002060"/>
                </a:solidFill>
                <a:latin typeface="Times New Roman" panose="02020603050405020304" pitchFamily="18" charset="0"/>
                <a:cs typeface="Times New Roman" panose="02020603050405020304" pitchFamily="18" charset="0"/>
              </a:rPr>
              <a:t>8</a:t>
            </a:r>
            <a:endParaRPr lang="en-US" altLang="en-US" sz="1100" b="1">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88056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grpId="0" nodeType="withEffect">
                                  <p:stCondLst>
                                    <p:cond delay="0"/>
                                  </p:stCondLst>
                                  <p:childTnLst>
                                    <p:animRot by="120000">
                                      <p:cBhvr>
                                        <p:cTn id="6" dur="200" fill="hold">
                                          <p:stCondLst>
                                            <p:cond delay="0"/>
                                          </p:stCondLst>
                                        </p:cTn>
                                        <p:tgtEl>
                                          <p:spTgt spid="8"/>
                                        </p:tgtEl>
                                        <p:attrNameLst>
                                          <p:attrName>r</p:attrName>
                                        </p:attrNameLst>
                                      </p:cBhvr>
                                    </p:animRot>
                                    <p:animRot by="-240000">
                                      <p:cBhvr>
                                        <p:cTn id="7" dur="400" fill="hold">
                                          <p:stCondLst>
                                            <p:cond delay="400"/>
                                          </p:stCondLst>
                                        </p:cTn>
                                        <p:tgtEl>
                                          <p:spTgt spid="8"/>
                                        </p:tgtEl>
                                        <p:attrNameLst>
                                          <p:attrName>r</p:attrName>
                                        </p:attrNameLst>
                                      </p:cBhvr>
                                    </p:animRot>
                                    <p:animRot by="240000">
                                      <p:cBhvr>
                                        <p:cTn id="8" dur="400" fill="hold">
                                          <p:stCondLst>
                                            <p:cond delay="800"/>
                                          </p:stCondLst>
                                        </p:cTn>
                                        <p:tgtEl>
                                          <p:spTgt spid="8"/>
                                        </p:tgtEl>
                                        <p:attrNameLst>
                                          <p:attrName>r</p:attrName>
                                        </p:attrNameLst>
                                      </p:cBhvr>
                                    </p:animRot>
                                    <p:animRot by="-240000">
                                      <p:cBhvr>
                                        <p:cTn id="9" dur="400" fill="hold">
                                          <p:stCondLst>
                                            <p:cond delay="1200"/>
                                          </p:stCondLst>
                                        </p:cTn>
                                        <p:tgtEl>
                                          <p:spTgt spid="8"/>
                                        </p:tgtEl>
                                        <p:attrNameLst>
                                          <p:attrName>r</p:attrName>
                                        </p:attrNameLst>
                                      </p:cBhvr>
                                    </p:animRot>
                                    <p:animRot by="120000">
                                      <p:cBhvr>
                                        <p:cTn id="10" dur="400" fill="hold">
                                          <p:stCondLst>
                                            <p:cond delay="1600"/>
                                          </p:stCondLst>
                                        </p:cTn>
                                        <p:tgtEl>
                                          <p:spTgt spid="8"/>
                                        </p:tgtEl>
                                        <p:attrNameLst>
                                          <p:attrName>r</p:attrName>
                                        </p:attrNameLst>
                                      </p:cBhvr>
                                    </p:animRot>
                                  </p:childTnLst>
                                </p:cTn>
                              </p:par>
                              <p:par>
                                <p:cTn id="11" presetID="30" presetClass="emph" presetSubtype="0" repeatCount="indefinite" fill="hold" grpId="0" nodeType="withEffect">
                                  <p:stCondLst>
                                    <p:cond delay="0"/>
                                  </p:stCondLst>
                                  <p:childTnLst>
                                    <p:animClr clrSpc="hsl" dir="cw">
                                      <p:cBhvr override="childStyle">
                                        <p:cTn id="12" dur="5000" fill="hold"/>
                                        <p:tgtEl>
                                          <p:spTgt spid="10"/>
                                        </p:tgtEl>
                                        <p:attrNameLst>
                                          <p:attrName>style.color</p:attrName>
                                        </p:attrNameLst>
                                      </p:cBhvr>
                                      <p:by>
                                        <p:hsl h="0" s="12549" l="25098"/>
                                      </p:by>
                                    </p:animClr>
                                    <p:animClr clrSpc="hsl" dir="cw">
                                      <p:cBhvr>
                                        <p:cTn id="13" dur="5000" fill="hold"/>
                                        <p:tgtEl>
                                          <p:spTgt spid="10"/>
                                        </p:tgtEl>
                                        <p:attrNameLst>
                                          <p:attrName>fillcolor</p:attrName>
                                        </p:attrNameLst>
                                      </p:cBhvr>
                                      <p:by>
                                        <p:hsl h="0" s="12549" l="25098"/>
                                      </p:by>
                                    </p:animClr>
                                    <p:animClr clrSpc="hsl" dir="cw">
                                      <p:cBhvr>
                                        <p:cTn id="14" dur="5000" fill="hold"/>
                                        <p:tgtEl>
                                          <p:spTgt spid="10"/>
                                        </p:tgtEl>
                                        <p:attrNameLst>
                                          <p:attrName>stroke.color</p:attrName>
                                        </p:attrNameLst>
                                      </p:cBhvr>
                                      <p:by>
                                        <p:hsl h="0" s="12549" l="25098"/>
                                      </p:by>
                                    </p:animClr>
                                    <p:set>
                                      <p:cBhvr>
                                        <p:cTn id="15" dur="5000" fill="hold"/>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10" name="Google Shape;116;p4">
            <a:extLst>
              <a:ext uri="{FF2B5EF4-FFF2-40B4-BE49-F238E27FC236}">
                <a16:creationId xmlns:a16="http://schemas.microsoft.com/office/drawing/2014/main" id="{3017FC18-0D4C-A958-818F-C79BA68B5414}"/>
              </a:ext>
            </a:extLst>
          </p:cNvPr>
          <p:cNvSpPr/>
          <p:nvPr/>
        </p:nvSpPr>
        <p:spPr>
          <a:xfrm>
            <a:off x="0" y="228600"/>
            <a:ext cx="12192000" cy="685800"/>
          </a:xfrm>
          <a:prstGeom prst="rect">
            <a:avLst/>
          </a:prstGeom>
          <a:gradFill>
            <a:gsLst>
              <a:gs pos="0">
                <a:schemeClr val="lt1"/>
              </a:gs>
              <a:gs pos="100000">
                <a:srgbClr val="FF9933">
                  <a:alpha val="49803"/>
                </a:srgbClr>
              </a:gs>
            </a:gsLst>
            <a:path path="circle">
              <a:fillToRect l="50000" t="50000" r="50000" b="50000"/>
            </a:path>
            <a:tileRect/>
          </a:gradFill>
          <a:ln>
            <a:noFill/>
          </a:ln>
        </p:spPr>
        <p:txBody>
          <a:bodyPr spcFirstLastPara="1" wrap="square" lIns="91425" tIns="45700" rIns="91425" bIns="45700" anchor="ctr" anchorCtr="0">
            <a:noAutofit/>
          </a:bodyPr>
          <a:lstStyle/>
          <a:p>
            <a:pPr algn="ctr"/>
            <a:endParaRPr sz="1800">
              <a:solidFill>
                <a:schemeClr val="dk1"/>
              </a:solidFill>
              <a:latin typeface="Times New Roman"/>
              <a:ea typeface="Times New Roman"/>
              <a:cs typeface="Times New Roman"/>
              <a:sym typeface="Times New Roman"/>
            </a:endParaRPr>
          </a:p>
        </p:txBody>
      </p:sp>
      <p:pic>
        <p:nvPicPr>
          <p:cNvPr id="13" name="Google Shape;119;p4" descr="child001 - 04 01">
            <a:extLst>
              <a:ext uri="{FF2B5EF4-FFF2-40B4-BE49-F238E27FC236}">
                <a16:creationId xmlns:a16="http://schemas.microsoft.com/office/drawing/2014/main" id="{1A7E65BF-8967-45E6-3639-F198A9E79186}"/>
              </a:ext>
            </a:extLst>
          </p:cNvPr>
          <p:cNvPicPr preferRelativeResize="0"/>
          <p:nvPr/>
        </p:nvPicPr>
        <p:blipFill rotWithShape="1">
          <a:blip r:embed="rId4">
            <a:alphaModFix/>
          </a:blip>
          <a:srcRect/>
          <a:stretch/>
        </p:blipFill>
        <p:spPr>
          <a:xfrm>
            <a:off x="10836964" y="168965"/>
            <a:ext cx="1143000" cy="1116013"/>
          </a:xfrm>
          <a:prstGeom prst="rect">
            <a:avLst/>
          </a:prstGeom>
          <a:noFill/>
          <a:ln>
            <a:noFill/>
          </a:ln>
        </p:spPr>
      </p:pic>
      <p:pic>
        <p:nvPicPr>
          <p:cNvPr id="14" name="Google Shape;120;p4" descr="child001 - 04 02">
            <a:extLst>
              <a:ext uri="{FF2B5EF4-FFF2-40B4-BE49-F238E27FC236}">
                <a16:creationId xmlns:a16="http://schemas.microsoft.com/office/drawing/2014/main" id="{A9ED334E-242E-B5C1-575E-9CE016F8B5BF}"/>
              </a:ext>
            </a:extLst>
          </p:cNvPr>
          <p:cNvPicPr preferRelativeResize="0"/>
          <p:nvPr/>
        </p:nvPicPr>
        <p:blipFill rotWithShape="1">
          <a:blip r:embed="rId5">
            <a:alphaModFix/>
          </a:blip>
          <a:srcRect/>
          <a:stretch/>
        </p:blipFill>
        <p:spPr>
          <a:xfrm>
            <a:off x="127976" y="-31941"/>
            <a:ext cx="782534" cy="1116013"/>
          </a:xfrm>
          <a:prstGeom prst="rect">
            <a:avLst/>
          </a:prstGeom>
          <a:noFill/>
          <a:ln>
            <a:noFill/>
          </a:ln>
        </p:spPr>
      </p:pic>
      <p:pic>
        <p:nvPicPr>
          <p:cNvPr id="16" name="Google Shape;461;p6">
            <a:extLst>
              <a:ext uri="{FF2B5EF4-FFF2-40B4-BE49-F238E27FC236}">
                <a16:creationId xmlns:a16="http://schemas.microsoft.com/office/drawing/2014/main" id="{8C2D9237-8792-2F8E-57AD-918873F8E6CE}"/>
              </a:ext>
            </a:extLst>
          </p:cNvPr>
          <p:cNvPicPr preferRelativeResize="0"/>
          <p:nvPr/>
        </p:nvPicPr>
        <p:blipFill rotWithShape="1">
          <a:blip r:embed="rId6">
            <a:alphaModFix/>
          </a:blip>
          <a:srcRect/>
          <a:stretch/>
        </p:blipFill>
        <p:spPr>
          <a:xfrm>
            <a:off x="215609" y="1444679"/>
            <a:ext cx="796894" cy="812833"/>
          </a:xfrm>
          <a:prstGeom prst="rect">
            <a:avLst/>
          </a:prstGeom>
          <a:noFill/>
          <a:ln>
            <a:noFill/>
          </a:ln>
        </p:spPr>
      </p:pic>
      <p:sp>
        <p:nvSpPr>
          <p:cNvPr id="3" name="Rectangle 2">
            <a:extLst>
              <a:ext uri="{FF2B5EF4-FFF2-40B4-BE49-F238E27FC236}">
                <a16:creationId xmlns:a16="http://schemas.microsoft.com/office/drawing/2014/main" id="{6A6B56FF-9A0C-D192-6DF4-A380BA8978C0}"/>
              </a:ext>
            </a:extLst>
          </p:cNvPr>
          <p:cNvSpPr>
            <a:spLocks noChangeArrowheads="1"/>
          </p:cNvSpPr>
          <p:nvPr/>
        </p:nvSpPr>
        <p:spPr bwMode="auto">
          <a:xfrm>
            <a:off x="4595446" y="269630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5">
            <a:extLst>
              <a:ext uri="{FF2B5EF4-FFF2-40B4-BE49-F238E27FC236}">
                <a16:creationId xmlns:a16="http://schemas.microsoft.com/office/drawing/2014/main" id="{8EA489C7-CAA7-CDB6-2246-2817F477C6AA}"/>
              </a:ext>
            </a:extLst>
          </p:cNvPr>
          <p:cNvSpPr>
            <a:spLocks noChangeArrowheads="1"/>
          </p:cNvSpPr>
          <p:nvPr/>
        </p:nvSpPr>
        <p:spPr bwMode="auto">
          <a:xfrm>
            <a:off x="705679" y="373710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1" name="Rectangle 6">
            <a:extLst>
              <a:ext uri="{FF2B5EF4-FFF2-40B4-BE49-F238E27FC236}">
                <a16:creationId xmlns:a16="http://schemas.microsoft.com/office/drawing/2014/main" id="{83A99F25-F8F6-056A-C016-850E1496C576}"/>
              </a:ext>
            </a:extLst>
          </p:cNvPr>
          <p:cNvSpPr>
            <a:spLocks noChangeArrowheads="1"/>
          </p:cNvSpPr>
          <p:nvPr/>
        </p:nvSpPr>
        <p:spPr bwMode="auto">
          <a:xfrm>
            <a:off x="228159" y="568020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7" name="Google Shape;118;p4"/>
          <p:cNvSpPr txBox="1"/>
          <p:nvPr/>
        </p:nvSpPr>
        <p:spPr>
          <a:xfrm>
            <a:off x="127976" y="959989"/>
            <a:ext cx="6019372" cy="523180"/>
          </a:xfrm>
          <a:prstGeom prst="rect">
            <a:avLst/>
          </a:prstGeom>
          <a:noFill/>
          <a:ln>
            <a:noFill/>
          </a:ln>
        </p:spPr>
        <p:txBody>
          <a:bodyPr spcFirstLastPara="1" wrap="square" lIns="91425" tIns="45700" rIns="91425" bIns="45700" anchor="t" anchorCtr="0">
            <a:spAutoFit/>
          </a:bodyPr>
          <a:lstStyle/>
          <a:p>
            <a:r>
              <a:rPr lang="en-US" sz="2800" b="1" smtClean="0">
                <a:solidFill>
                  <a:srgbClr val="FF0000"/>
                </a:solidFill>
                <a:latin typeface="Times New Roman"/>
                <a:ea typeface="Times New Roman"/>
                <a:cs typeface="Times New Roman"/>
                <a:sym typeface="Times New Roman"/>
              </a:rPr>
              <a:t>2. </a:t>
            </a:r>
            <a:r>
              <a:rPr lang="en-US" sz="2800" b="1">
                <a:solidFill>
                  <a:srgbClr val="FF0000"/>
                </a:solidFill>
                <a:latin typeface="Times New Roman"/>
                <a:ea typeface="Times New Roman"/>
                <a:cs typeface="Times New Roman"/>
                <a:sym typeface="Times New Roman"/>
              </a:rPr>
              <a:t>Cộng, trừ hai </a:t>
            </a:r>
            <a:r>
              <a:rPr lang="en-US" sz="2800" b="1" smtClean="0">
                <a:solidFill>
                  <a:srgbClr val="FF0000"/>
                </a:solidFill>
                <a:latin typeface="Times New Roman"/>
                <a:ea typeface="Times New Roman"/>
                <a:cs typeface="Times New Roman"/>
                <a:sym typeface="Times New Roman"/>
              </a:rPr>
              <a:t>phân thức khác mẫu</a:t>
            </a:r>
            <a:endParaRPr sz="2800" b="1">
              <a:solidFill>
                <a:srgbClr val="FF0000"/>
              </a:solidFill>
              <a:latin typeface="Times New Roman"/>
              <a:ea typeface="Times New Roman"/>
              <a:cs typeface="Times New Roman"/>
              <a:sym typeface="Times New Roman"/>
            </a:endParaRPr>
          </a:p>
        </p:txBody>
      </p:sp>
      <p:sp>
        <p:nvSpPr>
          <p:cNvPr id="28" name="TextBox 27">
            <a:extLst>
              <a:ext uri="{FF2B5EF4-FFF2-40B4-BE49-F238E27FC236}">
                <a16:creationId xmlns:a16="http://schemas.microsoft.com/office/drawing/2014/main" id="{4AE1ECC2-DB2C-2E1A-EF11-571E621CBAFA}"/>
              </a:ext>
            </a:extLst>
          </p:cNvPr>
          <p:cNvSpPr txBox="1"/>
          <p:nvPr/>
        </p:nvSpPr>
        <p:spPr>
          <a:xfrm>
            <a:off x="3271836" y="1444679"/>
            <a:ext cx="1166649" cy="523220"/>
          </a:xfrm>
          <a:prstGeom prst="rect">
            <a:avLst/>
          </a:prstGeom>
          <a:noFill/>
        </p:spPr>
        <p:txBody>
          <a:bodyPr wrap="square">
            <a:spAutoFit/>
          </a:bodyPr>
          <a:lstStyle/>
          <a:p>
            <a:r>
              <a:rPr lang="en-US" sz="2800" b="1">
                <a:solidFill>
                  <a:srgbClr val="FF0000"/>
                </a:solidFill>
                <a:latin typeface="Times New Roman" panose="02020603050405020304" pitchFamily="18" charset="0"/>
                <a:cs typeface="Times New Roman" panose="02020603050405020304" pitchFamily="18" charset="0"/>
              </a:rPr>
              <a:t>Giải</a:t>
            </a:r>
          </a:p>
        </p:txBody>
      </p:sp>
      <p:graphicFrame>
        <p:nvGraphicFramePr>
          <p:cNvPr id="2" name="Object 1"/>
          <p:cNvGraphicFramePr>
            <a:graphicFrameLocks noChangeAspect="1"/>
          </p:cNvGraphicFramePr>
          <p:nvPr>
            <p:extLst>
              <p:ext uri="{D42A27DB-BD31-4B8C-83A1-F6EECF244321}">
                <p14:modId xmlns:p14="http://schemas.microsoft.com/office/powerpoint/2010/main" val="2172134776"/>
              </p:ext>
            </p:extLst>
          </p:nvPr>
        </p:nvGraphicFramePr>
        <p:xfrm>
          <a:off x="825500" y="2119313"/>
          <a:ext cx="4238625" cy="804862"/>
        </p:xfrm>
        <a:graphic>
          <a:graphicData uri="http://schemas.openxmlformats.org/presentationml/2006/ole">
            <mc:AlternateContent xmlns:mc="http://schemas.openxmlformats.org/markup-compatibility/2006">
              <mc:Choice xmlns:v="urn:schemas-microsoft-com:vml" Requires="v">
                <p:oleObj spid="_x0000_s6261" name="Equation" r:id="rId7" imgW="2946240" imgH="558720" progId="Equation.DSMT4">
                  <p:embed/>
                </p:oleObj>
              </mc:Choice>
              <mc:Fallback>
                <p:oleObj name="Equation" r:id="rId7" imgW="2946240" imgH="558720" progId="Equation.DSMT4">
                  <p:embed/>
                  <p:pic>
                    <p:nvPicPr>
                      <p:cNvPr id="0" name=""/>
                      <p:cNvPicPr/>
                      <p:nvPr/>
                    </p:nvPicPr>
                    <p:blipFill>
                      <a:blip r:embed="rId8"/>
                      <a:stretch>
                        <a:fillRect/>
                      </a:stretch>
                    </p:blipFill>
                    <p:spPr>
                      <a:xfrm>
                        <a:off x="825500" y="2119313"/>
                        <a:ext cx="4238625" cy="804862"/>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3948860003"/>
              </p:ext>
            </p:extLst>
          </p:nvPr>
        </p:nvGraphicFramePr>
        <p:xfrm>
          <a:off x="5375502" y="2056312"/>
          <a:ext cx="4052887" cy="809625"/>
        </p:xfrm>
        <a:graphic>
          <a:graphicData uri="http://schemas.openxmlformats.org/presentationml/2006/ole">
            <mc:AlternateContent xmlns:mc="http://schemas.openxmlformats.org/markup-compatibility/2006">
              <mc:Choice xmlns:v="urn:schemas-microsoft-com:vml" Requires="v">
                <p:oleObj spid="_x0000_s6262" name="Equation" r:id="rId9" imgW="2793960" imgH="558720" progId="Equation.DSMT4">
                  <p:embed/>
                </p:oleObj>
              </mc:Choice>
              <mc:Fallback>
                <p:oleObj name="Equation" r:id="rId9" imgW="2793960" imgH="558720" progId="Equation.DSMT4">
                  <p:embed/>
                  <p:pic>
                    <p:nvPicPr>
                      <p:cNvPr id="0" name=""/>
                      <p:cNvPicPr/>
                      <p:nvPr/>
                    </p:nvPicPr>
                    <p:blipFill>
                      <a:blip r:embed="rId10"/>
                      <a:stretch>
                        <a:fillRect/>
                      </a:stretch>
                    </p:blipFill>
                    <p:spPr>
                      <a:xfrm>
                        <a:off x="5375502" y="2056312"/>
                        <a:ext cx="4052887" cy="809625"/>
                      </a:xfrm>
                      <a:prstGeom prst="rect">
                        <a:avLst/>
                      </a:prstGeom>
                    </p:spPr>
                  </p:pic>
                </p:oleObj>
              </mc:Fallback>
            </mc:AlternateContent>
          </a:graphicData>
        </a:graphic>
      </p:graphicFrame>
      <p:graphicFrame>
        <p:nvGraphicFramePr>
          <p:cNvPr id="33" name="Object 32"/>
          <p:cNvGraphicFramePr>
            <a:graphicFrameLocks noChangeAspect="1"/>
          </p:cNvGraphicFramePr>
          <p:nvPr>
            <p:extLst>
              <p:ext uri="{D42A27DB-BD31-4B8C-83A1-F6EECF244321}">
                <p14:modId xmlns:p14="http://schemas.microsoft.com/office/powerpoint/2010/main" val="1830766586"/>
              </p:ext>
            </p:extLst>
          </p:nvPr>
        </p:nvGraphicFramePr>
        <p:xfrm>
          <a:off x="705679" y="3379230"/>
          <a:ext cx="9006943" cy="898038"/>
        </p:xfrm>
        <a:graphic>
          <a:graphicData uri="http://schemas.openxmlformats.org/presentationml/2006/ole">
            <mc:AlternateContent xmlns:mc="http://schemas.openxmlformats.org/markup-compatibility/2006">
              <mc:Choice xmlns:v="urn:schemas-microsoft-com:vml" Requires="v">
                <p:oleObj spid="_x0000_s6263" name="Equation" r:id="rId11" imgW="5613120" imgH="558720" progId="Equation.DSMT4">
                  <p:embed/>
                </p:oleObj>
              </mc:Choice>
              <mc:Fallback>
                <p:oleObj name="Equation" r:id="rId11" imgW="5613120" imgH="558720" progId="Equation.DSMT4">
                  <p:embed/>
                  <p:pic>
                    <p:nvPicPr>
                      <p:cNvPr id="2" name="Object 1"/>
                      <p:cNvPicPr/>
                      <p:nvPr/>
                    </p:nvPicPr>
                    <p:blipFill>
                      <a:blip r:embed="rId12"/>
                      <a:stretch>
                        <a:fillRect/>
                      </a:stretch>
                    </p:blipFill>
                    <p:spPr>
                      <a:xfrm>
                        <a:off x="705679" y="3379230"/>
                        <a:ext cx="9006943" cy="898038"/>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845026213"/>
              </p:ext>
            </p:extLst>
          </p:nvPr>
        </p:nvGraphicFramePr>
        <p:xfrm>
          <a:off x="979025" y="4647846"/>
          <a:ext cx="7232842" cy="830927"/>
        </p:xfrm>
        <a:graphic>
          <a:graphicData uri="http://schemas.openxmlformats.org/presentationml/2006/ole">
            <mc:AlternateContent xmlns:mc="http://schemas.openxmlformats.org/markup-compatibility/2006">
              <mc:Choice xmlns:v="urn:schemas-microsoft-com:vml" Requires="v">
                <p:oleObj spid="_x0000_s6264" name="Equation" r:id="rId13" imgW="4863960" imgH="558720" progId="Equation.DSMT4">
                  <p:embed/>
                </p:oleObj>
              </mc:Choice>
              <mc:Fallback>
                <p:oleObj name="Equation" r:id="rId13" imgW="4863960" imgH="558720" progId="Equation.DSMT4">
                  <p:embed/>
                  <p:pic>
                    <p:nvPicPr>
                      <p:cNvPr id="0" name=""/>
                      <p:cNvPicPr/>
                      <p:nvPr/>
                    </p:nvPicPr>
                    <p:blipFill>
                      <a:blip r:embed="rId14"/>
                      <a:stretch>
                        <a:fillRect/>
                      </a:stretch>
                    </p:blipFill>
                    <p:spPr>
                      <a:xfrm>
                        <a:off x="979025" y="4647846"/>
                        <a:ext cx="7232842" cy="830927"/>
                      </a:xfrm>
                      <a:prstGeom prst="rect">
                        <a:avLst/>
                      </a:prstGeom>
                    </p:spPr>
                  </p:pic>
                </p:oleObj>
              </mc:Fallback>
            </mc:AlternateContent>
          </a:graphicData>
        </a:graphic>
      </p:graphicFrame>
      <p:sp>
        <p:nvSpPr>
          <p:cNvPr id="34" name="Google Shape;117;p4">
            <a:extLst>
              <a:ext uri="{FF2B5EF4-FFF2-40B4-BE49-F238E27FC236}">
                <a16:creationId xmlns:a16="http://schemas.microsoft.com/office/drawing/2014/main" id="{A906DCDD-8450-457D-6588-571F3CBB40AC}"/>
              </a:ext>
            </a:extLst>
          </p:cNvPr>
          <p:cNvSpPr txBox="1">
            <a:spLocks/>
          </p:cNvSpPr>
          <p:nvPr/>
        </p:nvSpPr>
        <p:spPr>
          <a:xfrm>
            <a:off x="2682903" y="457200"/>
            <a:ext cx="6049618" cy="4572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buClr>
                <a:srgbClr val="0000FF"/>
              </a:buClr>
              <a:buSzPts val="2400"/>
            </a:pPr>
            <a:r>
              <a:rPr lang="en-US" sz="2400" b="1" smtClean="0">
                <a:solidFill>
                  <a:srgbClr val="0000FF"/>
                </a:solidFill>
                <a:latin typeface="Times New Roman"/>
                <a:ea typeface="Times New Roman"/>
                <a:cs typeface="Times New Roman"/>
                <a:sym typeface="Times New Roman"/>
              </a:rPr>
              <a:t>Bài 6: PHÉP CỘNG, TRỪ PHÂN THỨC</a:t>
            </a:r>
            <a:endParaRPr lang="en-US" sz="2400" b="1">
              <a:solidFill>
                <a:srgbClr val="0000FF"/>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10" name="Google Shape;116;p4">
            <a:extLst>
              <a:ext uri="{FF2B5EF4-FFF2-40B4-BE49-F238E27FC236}">
                <a16:creationId xmlns:a16="http://schemas.microsoft.com/office/drawing/2014/main" id="{3017FC18-0D4C-A958-818F-C79BA68B5414}"/>
              </a:ext>
            </a:extLst>
          </p:cNvPr>
          <p:cNvSpPr/>
          <p:nvPr/>
        </p:nvSpPr>
        <p:spPr>
          <a:xfrm>
            <a:off x="0" y="228600"/>
            <a:ext cx="12192000" cy="685800"/>
          </a:xfrm>
          <a:prstGeom prst="rect">
            <a:avLst/>
          </a:prstGeom>
          <a:gradFill>
            <a:gsLst>
              <a:gs pos="0">
                <a:schemeClr val="lt1"/>
              </a:gs>
              <a:gs pos="100000">
                <a:srgbClr val="FF9933">
                  <a:alpha val="49803"/>
                </a:srgbClr>
              </a:gs>
            </a:gsLst>
            <a:path path="circle">
              <a:fillToRect l="50000" t="50000" r="50000" b="50000"/>
            </a:path>
            <a:tileRect/>
          </a:gradFill>
          <a:ln>
            <a:noFill/>
          </a:ln>
        </p:spPr>
        <p:txBody>
          <a:bodyPr spcFirstLastPara="1" wrap="square" lIns="91425" tIns="45700" rIns="91425" bIns="45700" anchor="ctr" anchorCtr="0">
            <a:noAutofit/>
          </a:bodyPr>
          <a:lstStyle/>
          <a:p>
            <a:pPr algn="ctr"/>
            <a:endParaRPr sz="1800">
              <a:solidFill>
                <a:schemeClr val="dk1"/>
              </a:solidFill>
              <a:latin typeface="Times New Roman"/>
              <a:ea typeface="Times New Roman"/>
              <a:cs typeface="Times New Roman"/>
              <a:sym typeface="Times New Roman"/>
            </a:endParaRPr>
          </a:p>
        </p:txBody>
      </p:sp>
      <p:pic>
        <p:nvPicPr>
          <p:cNvPr id="13" name="Google Shape;119;p4" descr="child001 - 04 01">
            <a:extLst>
              <a:ext uri="{FF2B5EF4-FFF2-40B4-BE49-F238E27FC236}">
                <a16:creationId xmlns:a16="http://schemas.microsoft.com/office/drawing/2014/main" id="{1A7E65BF-8967-45E6-3639-F198A9E79186}"/>
              </a:ext>
            </a:extLst>
          </p:cNvPr>
          <p:cNvPicPr preferRelativeResize="0"/>
          <p:nvPr/>
        </p:nvPicPr>
        <p:blipFill rotWithShape="1">
          <a:blip r:embed="rId3">
            <a:alphaModFix/>
          </a:blip>
          <a:srcRect/>
          <a:stretch/>
        </p:blipFill>
        <p:spPr>
          <a:xfrm>
            <a:off x="10836964" y="168965"/>
            <a:ext cx="1143000" cy="1116013"/>
          </a:xfrm>
          <a:prstGeom prst="rect">
            <a:avLst/>
          </a:prstGeom>
          <a:noFill/>
          <a:ln>
            <a:noFill/>
          </a:ln>
        </p:spPr>
      </p:pic>
      <p:pic>
        <p:nvPicPr>
          <p:cNvPr id="14" name="Google Shape;120;p4" descr="child001 - 04 02">
            <a:extLst>
              <a:ext uri="{FF2B5EF4-FFF2-40B4-BE49-F238E27FC236}">
                <a16:creationId xmlns:a16="http://schemas.microsoft.com/office/drawing/2014/main" id="{A9ED334E-242E-B5C1-575E-9CE016F8B5BF}"/>
              </a:ext>
            </a:extLst>
          </p:cNvPr>
          <p:cNvPicPr preferRelativeResize="0"/>
          <p:nvPr/>
        </p:nvPicPr>
        <p:blipFill rotWithShape="1">
          <a:blip r:embed="rId4">
            <a:alphaModFix/>
          </a:blip>
          <a:srcRect/>
          <a:stretch/>
        </p:blipFill>
        <p:spPr>
          <a:xfrm>
            <a:off x="127976" y="-31941"/>
            <a:ext cx="782534" cy="1116013"/>
          </a:xfrm>
          <a:prstGeom prst="rect">
            <a:avLst/>
          </a:prstGeom>
          <a:noFill/>
          <a:ln>
            <a:noFill/>
          </a:ln>
        </p:spPr>
      </p:pic>
      <p:sp>
        <p:nvSpPr>
          <p:cNvPr id="3" name="Rectangle 2">
            <a:extLst>
              <a:ext uri="{FF2B5EF4-FFF2-40B4-BE49-F238E27FC236}">
                <a16:creationId xmlns:a16="http://schemas.microsoft.com/office/drawing/2014/main" id="{6A6B56FF-9A0C-D192-6DF4-A380BA8978C0}"/>
              </a:ext>
            </a:extLst>
          </p:cNvPr>
          <p:cNvSpPr>
            <a:spLocks noChangeArrowheads="1"/>
          </p:cNvSpPr>
          <p:nvPr/>
        </p:nvSpPr>
        <p:spPr bwMode="auto">
          <a:xfrm>
            <a:off x="4595446" y="269630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5">
            <a:extLst>
              <a:ext uri="{FF2B5EF4-FFF2-40B4-BE49-F238E27FC236}">
                <a16:creationId xmlns:a16="http://schemas.microsoft.com/office/drawing/2014/main" id="{8EA489C7-CAA7-CDB6-2246-2817F477C6AA}"/>
              </a:ext>
            </a:extLst>
          </p:cNvPr>
          <p:cNvSpPr>
            <a:spLocks noChangeArrowheads="1"/>
          </p:cNvSpPr>
          <p:nvPr/>
        </p:nvSpPr>
        <p:spPr bwMode="auto">
          <a:xfrm>
            <a:off x="705679" y="373710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7" name="Google Shape;118;p4"/>
          <p:cNvSpPr txBox="1"/>
          <p:nvPr/>
        </p:nvSpPr>
        <p:spPr>
          <a:xfrm>
            <a:off x="127976" y="959989"/>
            <a:ext cx="6019372" cy="523180"/>
          </a:xfrm>
          <a:prstGeom prst="rect">
            <a:avLst/>
          </a:prstGeom>
          <a:noFill/>
          <a:ln>
            <a:noFill/>
          </a:ln>
        </p:spPr>
        <p:txBody>
          <a:bodyPr spcFirstLastPara="1" wrap="square" lIns="91425" tIns="45700" rIns="91425" bIns="45700" anchor="t" anchorCtr="0">
            <a:spAutoFit/>
          </a:bodyPr>
          <a:lstStyle/>
          <a:p>
            <a:r>
              <a:rPr lang="en-US" sz="2800" b="1" smtClean="0">
                <a:solidFill>
                  <a:srgbClr val="FF0000"/>
                </a:solidFill>
                <a:latin typeface="Times New Roman"/>
                <a:ea typeface="Times New Roman"/>
                <a:cs typeface="Times New Roman"/>
                <a:sym typeface="Times New Roman"/>
              </a:rPr>
              <a:t>2. </a:t>
            </a:r>
            <a:r>
              <a:rPr lang="en-US" sz="2800" b="1">
                <a:solidFill>
                  <a:srgbClr val="FF0000"/>
                </a:solidFill>
                <a:latin typeface="Times New Roman"/>
                <a:ea typeface="Times New Roman"/>
                <a:cs typeface="Times New Roman"/>
                <a:sym typeface="Times New Roman"/>
              </a:rPr>
              <a:t>Cộng, trừ hai </a:t>
            </a:r>
            <a:r>
              <a:rPr lang="en-US" sz="2800" b="1" smtClean="0">
                <a:solidFill>
                  <a:srgbClr val="FF0000"/>
                </a:solidFill>
                <a:latin typeface="Times New Roman"/>
                <a:ea typeface="Times New Roman"/>
                <a:cs typeface="Times New Roman"/>
                <a:sym typeface="Times New Roman"/>
              </a:rPr>
              <a:t>phân thức khác mẫu</a:t>
            </a:r>
            <a:endParaRPr sz="2800" b="1">
              <a:solidFill>
                <a:srgbClr val="FF0000"/>
              </a:solidFill>
              <a:latin typeface="Times New Roman"/>
              <a:ea typeface="Times New Roman"/>
              <a:cs typeface="Times New Roman"/>
              <a:sym typeface="Times New Roman"/>
            </a:endParaRPr>
          </a:p>
        </p:txBody>
      </p:sp>
      <p:graphicFrame>
        <p:nvGraphicFramePr>
          <p:cNvPr id="18" name="Table 17"/>
          <p:cNvGraphicFramePr>
            <a:graphicFrameLocks noGrp="1"/>
          </p:cNvGraphicFramePr>
          <p:nvPr>
            <p:extLst>
              <p:ext uri="{D42A27DB-BD31-4B8C-83A1-F6EECF244321}">
                <p14:modId xmlns:p14="http://schemas.microsoft.com/office/powerpoint/2010/main" val="3810003899"/>
              </p:ext>
            </p:extLst>
          </p:nvPr>
        </p:nvGraphicFramePr>
        <p:xfrm>
          <a:off x="1" y="1688058"/>
          <a:ext cx="12192000" cy="2384235"/>
        </p:xfrm>
        <a:graphic>
          <a:graphicData uri="http://schemas.openxmlformats.org/drawingml/2006/table">
            <a:tbl>
              <a:tblPr>
                <a:tableStyleId>{5C22544A-7EE6-4342-B048-85BDC9FD1C3A}</a:tableStyleId>
              </a:tblPr>
              <a:tblGrid>
                <a:gridCol w="12192000">
                  <a:extLst>
                    <a:ext uri="{9D8B030D-6E8A-4147-A177-3AD203B41FA5}">
                      <a16:colId xmlns:a16="http://schemas.microsoft.com/office/drawing/2014/main" val="877849722"/>
                    </a:ext>
                  </a:extLst>
                </a:gridCol>
              </a:tblGrid>
              <a:tr h="0">
                <a:tc>
                  <a:txBody>
                    <a:bodyPr/>
                    <a:lstStyle/>
                    <a:p>
                      <a:pPr marL="228600" algn="l">
                        <a:lnSpc>
                          <a:spcPct val="106000"/>
                        </a:lnSpc>
                        <a:spcBef>
                          <a:spcPts val="300"/>
                        </a:spcBef>
                        <a:spcAft>
                          <a:spcPts val="300"/>
                        </a:spcAft>
                      </a:pPr>
                      <a:r>
                        <a:rPr lang="en-US" sz="2800" b="1" smtClean="0">
                          <a:effectLst/>
                          <a:latin typeface="Times New Roman" panose="02020603050405020304" pitchFamily="18" charset="0"/>
                          <a:cs typeface="Times New Roman" panose="02020603050405020304" pitchFamily="18" charset="0"/>
                        </a:rPr>
                        <a:t>Nhận</a:t>
                      </a:r>
                      <a:r>
                        <a:rPr lang="en-US" sz="2800" b="1" baseline="0" smtClean="0">
                          <a:effectLst/>
                          <a:latin typeface="Times New Roman" panose="02020603050405020304" pitchFamily="18" charset="0"/>
                          <a:cs typeface="Times New Roman" panose="02020603050405020304" pitchFamily="18" charset="0"/>
                        </a:rPr>
                        <a:t> xét: </a:t>
                      </a:r>
                    </a:p>
                    <a:p>
                      <a:pPr marL="228600" algn="l">
                        <a:lnSpc>
                          <a:spcPct val="106000"/>
                        </a:lnSpc>
                        <a:spcBef>
                          <a:spcPts val="300"/>
                        </a:spcBef>
                        <a:spcAft>
                          <a:spcPts val="300"/>
                        </a:spcAft>
                      </a:pPr>
                      <a:r>
                        <a:rPr lang="en-US" sz="2800" b="0" i="1" baseline="0" smtClean="0">
                          <a:effectLst/>
                          <a:latin typeface="Times New Roman" panose="02020603050405020304" pitchFamily="18" charset="0"/>
                          <a:cs typeface="Times New Roman" panose="02020603050405020304" pitchFamily="18" charset="0"/>
                        </a:rPr>
                        <a:t>- Quy đồng mẫu thức </a:t>
                      </a:r>
                      <a:r>
                        <a:rPr lang="en-US" sz="2800" b="0" baseline="0" smtClean="0">
                          <a:effectLst/>
                          <a:latin typeface="Times New Roman" panose="02020603050405020304" pitchFamily="18" charset="0"/>
                          <a:cs typeface="Times New Roman" panose="02020603050405020304" pitchFamily="18" charset="0"/>
                        </a:rPr>
                        <a:t>hai phân thức là biến đổi hai phân thức đã cho thành hai phân thức mới có cùng mẫu thức và lần lượt bằng hai phân thưc đã cho.</a:t>
                      </a:r>
                    </a:p>
                    <a:p>
                      <a:pPr marL="228600" algn="l">
                        <a:lnSpc>
                          <a:spcPct val="106000"/>
                        </a:lnSpc>
                        <a:spcBef>
                          <a:spcPts val="300"/>
                        </a:spcBef>
                        <a:spcAft>
                          <a:spcPts val="300"/>
                        </a:spcAft>
                      </a:pPr>
                      <a:r>
                        <a:rPr lang="en-US" sz="2800" b="0" baseline="0" smtClean="0">
                          <a:effectLst/>
                          <a:latin typeface="Times New Roman" panose="02020603050405020304" pitchFamily="18" charset="0"/>
                          <a:cs typeface="Times New Roman" panose="02020603050405020304" pitchFamily="18" charset="0"/>
                        </a:rPr>
                        <a:t>- Mẫu thức của các phân thức mới đó gọi là </a:t>
                      </a:r>
                      <a:r>
                        <a:rPr lang="en-US" sz="2800" b="0" i="1" baseline="0" smtClean="0">
                          <a:effectLst/>
                          <a:latin typeface="Times New Roman" panose="02020603050405020304" pitchFamily="18" charset="0"/>
                          <a:cs typeface="Times New Roman" panose="02020603050405020304" pitchFamily="18" charset="0"/>
                        </a:rPr>
                        <a:t>mẫu thức chung </a:t>
                      </a:r>
                      <a:r>
                        <a:rPr lang="en-US" sz="2800" b="0" baseline="0" smtClean="0">
                          <a:effectLst/>
                          <a:latin typeface="Times New Roman" panose="02020603050405020304" pitchFamily="18" charset="0"/>
                          <a:cs typeface="Times New Roman" panose="02020603050405020304" pitchFamily="18" charset="0"/>
                        </a:rPr>
                        <a:t>của hai phân thức đã cho.</a:t>
                      </a: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114300" marR="114300" marT="0" marB="0">
                    <a:noFill/>
                  </a:tcPr>
                </a:tc>
                <a:extLst>
                  <a:ext uri="{0D108BD9-81ED-4DB2-BD59-A6C34878D82A}">
                    <a16:rowId xmlns:a16="http://schemas.microsoft.com/office/drawing/2014/main" val="1292842303"/>
                  </a:ext>
                </a:extLst>
              </a:tr>
            </a:tbl>
          </a:graphicData>
        </a:graphic>
      </p:graphicFrame>
      <p:sp>
        <p:nvSpPr>
          <p:cNvPr id="22" name="Google Shape;117;p4">
            <a:extLst>
              <a:ext uri="{FF2B5EF4-FFF2-40B4-BE49-F238E27FC236}">
                <a16:creationId xmlns:a16="http://schemas.microsoft.com/office/drawing/2014/main" id="{A906DCDD-8450-457D-6588-571F3CBB40AC}"/>
              </a:ext>
            </a:extLst>
          </p:cNvPr>
          <p:cNvSpPr txBox="1">
            <a:spLocks noGrp="1"/>
          </p:cNvSpPr>
          <p:nvPr>
            <p:ph type="title"/>
          </p:nvPr>
        </p:nvSpPr>
        <p:spPr>
          <a:xfrm>
            <a:off x="2682903" y="457200"/>
            <a:ext cx="6049618" cy="457200"/>
          </a:xfrm>
          <a:prstGeom prst="rect">
            <a:avLst/>
          </a:prstGeom>
          <a:noFill/>
          <a:ln>
            <a:noFill/>
          </a:ln>
        </p:spPr>
        <p:txBody>
          <a:bodyPr spcFirstLastPara="1" wrap="square" lIns="91425" tIns="45700" rIns="91425" bIns="45700" anchor="ctr" anchorCtr="0">
            <a:noAutofit/>
          </a:bodyPr>
          <a:lstStyle/>
          <a:p>
            <a:pPr algn="l">
              <a:buClr>
                <a:srgbClr val="0000FF"/>
              </a:buClr>
              <a:buSzPts val="2400"/>
            </a:pPr>
            <a:r>
              <a:rPr lang="en-US" sz="2400" b="1">
                <a:solidFill>
                  <a:srgbClr val="0000FF"/>
                </a:solidFill>
                <a:latin typeface="Times New Roman"/>
                <a:ea typeface="Times New Roman"/>
                <a:cs typeface="Times New Roman"/>
                <a:sym typeface="Times New Roman"/>
              </a:rPr>
              <a:t>Bài </a:t>
            </a:r>
            <a:r>
              <a:rPr lang="en-US" sz="2400" b="1" smtClean="0">
                <a:solidFill>
                  <a:srgbClr val="0000FF"/>
                </a:solidFill>
                <a:latin typeface="Times New Roman"/>
                <a:ea typeface="Times New Roman"/>
                <a:cs typeface="Times New Roman"/>
                <a:sym typeface="Times New Roman"/>
              </a:rPr>
              <a:t>6: PHÉP CỘNG, TRỪ PHÂN THỨC</a:t>
            </a:r>
            <a:endParaRPr sz="2400" b="1">
              <a:solidFill>
                <a:srgbClr val="0000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46431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8" name="Rectangle 5">
            <a:extLst>
              <a:ext uri="{FF2B5EF4-FFF2-40B4-BE49-F238E27FC236}">
                <a16:creationId xmlns:a16="http://schemas.microsoft.com/office/drawing/2014/main" id="{8EA489C7-CAA7-CDB6-2246-2817F477C6AA}"/>
              </a:ext>
            </a:extLst>
          </p:cNvPr>
          <p:cNvSpPr>
            <a:spLocks noChangeArrowheads="1"/>
          </p:cNvSpPr>
          <p:nvPr/>
        </p:nvSpPr>
        <p:spPr bwMode="auto">
          <a:xfrm>
            <a:off x="705679" y="256145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7" name="Google Shape;118;p4"/>
          <p:cNvSpPr txBox="1"/>
          <p:nvPr/>
        </p:nvSpPr>
        <p:spPr>
          <a:xfrm>
            <a:off x="0" y="-84121"/>
            <a:ext cx="6019372" cy="523180"/>
          </a:xfrm>
          <a:prstGeom prst="rect">
            <a:avLst/>
          </a:prstGeom>
          <a:noFill/>
          <a:ln>
            <a:noFill/>
          </a:ln>
        </p:spPr>
        <p:txBody>
          <a:bodyPr spcFirstLastPara="1" wrap="square" lIns="91425" tIns="45700" rIns="91425" bIns="45700" anchor="t" anchorCtr="0">
            <a:spAutoFit/>
          </a:bodyPr>
          <a:lstStyle/>
          <a:p>
            <a:r>
              <a:rPr lang="en-US" sz="2800" b="1" smtClean="0">
                <a:solidFill>
                  <a:srgbClr val="FF0000"/>
                </a:solidFill>
                <a:latin typeface="Times New Roman"/>
                <a:ea typeface="Times New Roman"/>
                <a:cs typeface="Times New Roman"/>
                <a:sym typeface="Times New Roman"/>
              </a:rPr>
              <a:t>2. </a:t>
            </a:r>
            <a:r>
              <a:rPr lang="en-US" sz="2800" b="1">
                <a:solidFill>
                  <a:srgbClr val="FF0000"/>
                </a:solidFill>
                <a:latin typeface="Times New Roman"/>
                <a:ea typeface="Times New Roman"/>
                <a:cs typeface="Times New Roman"/>
                <a:sym typeface="Times New Roman"/>
              </a:rPr>
              <a:t>Cộng, trừ hai </a:t>
            </a:r>
            <a:r>
              <a:rPr lang="en-US" sz="2800" b="1" smtClean="0">
                <a:solidFill>
                  <a:srgbClr val="FF0000"/>
                </a:solidFill>
                <a:latin typeface="Times New Roman"/>
                <a:ea typeface="Times New Roman"/>
                <a:cs typeface="Times New Roman"/>
                <a:sym typeface="Times New Roman"/>
              </a:rPr>
              <a:t>phân thức khác mẫu</a:t>
            </a:r>
            <a:endParaRPr sz="2800" b="1">
              <a:solidFill>
                <a:srgbClr val="FF0000"/>
              </a:solidFill>
              <a:latin typeface="Times New Roman"/>
              <a:ea typeface="Times New Roman"/>
              <a:cs typeface="Times New Roman"/>
              <a:sym typeface="Times New Roman"/>
            </a:endParaRPr>
          </a:p>
        </p:txBody>
      </p:sp>
      <p:sp>
        <p:nvSpPr>
          <p:cNvPr id="9" name="Rectangle 8"/>
          <p:cNvSpPr/>
          <p:nvPr/>
        </p:nvSpPr>
        <p:spPr>
          <a:xfrm>
            <a:off x="97807" y="369865"/>
            <a:ext cx="10956471" cy="549061"/>
          </a:xfrm>
          <a:prstGeom prst="rect">
            <a:avLst/>
          </a:prstGeom>
        </p:spPr>
        <p:txBody>
          <a:bodyPr wrap="square">
            <a:spAutoFit/>
          </a:bodyPr>
          <a:lstStyle/>
          <a:p>
            <a:pPr marL="228600">
              <a:lnSpc>
                <a:spcPct val="106000"/>
              </a:lnSpc>
              <a:spcBef>
                <a:spcPts val="300"/>
              </a:spcBef>
              <a:spcAft>
                <a:spcPts val="300"/>
              </a:spcAft>
            </a:pPr>
            <a:r>
              <a:rPr lang="en-US" sz="2800" b="1" smtClean="0">
                <a:latin typeface="Times New Roman" panose="02020603050405020304" pitchFamily="18" charset="0"/>
                <a:cs typeface="Times New Roman" panose="02020603050405020304" pitchFamily="18" charset="0"/>
              </a:rPr>
              <a:t>Chú ý: (sgk) </a:t>
            </a:r>
            <a:r>
              <a:rPr lang="en-US" sz="2800" smtClean="0">
                <a:latin typeface="Times New Roman" panose="02020603050405020304" pitchFamily="18" charset="0"/>
                <a:cs typeface="Times New Roman" panose="02020603050405020304" pitchFamily="18" charset="0"/>
              </a:rPr>
              <a:t>Cho hai phân thức      và  </a:t>
            </a:r>
            <a:endParaRPr lang="en-US" sz="280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4"/>
          <a:stretch>
            <a:fillRect/>
          </a:stretch>
        </p:blipFill>
        <p:spPr>
          <a:xfrm>
            <a:off x="205432" y="1100377"/>
            <a:ext cx="9816912" cy="3736760"/>
          </a:xfrm>
          <a:prstGeom prst="rect">
            <a:avLst/>
          </a:prstGeom>
        </p:spPr>
      </p:pic>
      <p:graphicFrame>
        <p:nvGraphicFramePr>
          <p:cNvPr id="5" name="Object 4"/>
          <p:cNvGraphicFramePr>
            <a:graphicFrameLocks noChangeAspect="1"/>
          </p:cNvGraphicFramePr>
          <p:nvPr>
            <p:extLst>
              <p:ext uri="{D42A27DB-BD31-4B8C-83A1-F6EECF244321}">
                <p14:modId xmlns:p14="http://schemas.microsoft.com/office/powerpoint/2010/main" val="3539647761"/>
              </p:ext>
            </p:extLst>
          </p:nvPr>
        </p:nvGraphicFramePr>
        <p:xfrm>
          <a:off x="5113888" y="232064"/>
          <a:ext cx="382959" cy="925771"/>
        </p:xfrm>
        <a:graphic>
          <a:graphicData uri="http://schemas.openxmlformats.org/presentationml/2006/ole">
            <mc:AlternateContent xmlns:mc="http://schemas.openxmlformats.org/markup-compatibility/2006">
              <mc:Choice xmlns:v="urn:schemas-microsoft-com:vml" Requires="v">
                <p:oleObj spid="_x0000_s24616" name="Equation" r:id="rId5" imgW="215640" imgH="545760" progId="Equation.DSMT4">
                  <p:embed/>
                </p:oleObj>
              </mc:Choice>
              <mc:Fallback>
                <p:oleObj name="Equation" r:id="rId5" imgW="215640" imgH="545760" progId="Equation.DSMT4">
                  <p:embed/>
                  <p:pic>
                    <p:nvPicPr>
                      <p:cNvPr id="0" name=""/>
                      <p:cNvPicPr/>
                      <p:nvPr/>
                    </p:nvPicPr>
                    <p:blipFill>
                      <a:blip r:embed="rId6"/>
                      <a:stretch>
                        <a:fillRect/>
                      </a:stretch>
                    </p:blipFill>
                    <p:spPr>
                      <a:xfrm>
                        <a:off x="5113888" y="232064"/>
                        <a:ext cx="382959" cy="925771"/>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662359238"/>
              </p:ext>
            </p:extLst>
          </p:nvPr>
        </p:nvGraphicFramePr>
        <p:xfrm>
          <a:off x="6117179" y="324694"/>
          <a:ext cx="422010" cy="912787"/>
        </p:xfrm>
        <a:graphic>
          <a:graphicData uri="http://schemas.openxmlformats.org/presentationml/2006/ole">
            <mc:AlternateContent xmlns:mc="http://schemas.openxmlformats.org/markup-compatibility/2006">
              <mc:Choice xmlns:v="urn:schemas-microsoft-com:vml" Requires="v">
                <p:oleObj spid="_x0000_s24617" name="Equation" r:id="rId7" imgW="241200" imgH="545760" progId="Equation.DSMT4">
                  <p:embed/>
                </p:oleObj>
              </mc:Choice>
              <mc:Fallback>
                <p:oleObj name="Equation" r:id="rId7" imgW="241200" imgH="545760" progId="Equation.DSMT4">
                  <p:embed/>
                  <p:pic>
                    <p:nvPicPr>
                      <p:cNvPr id="0" name=""/>
                      <p:cNvPicPr/>
                      <p:nvPr/>
                    </p:nvPicPr>
                    <p:blipFill>
                      <a:blip r:embed="rId8"/>
                      <a:stretch>
                        <a:fillRect/>
                      </a:stretch>
                    </p:blipFill>
                    <p:spPr>
                      <a:xfrm>
                        <a:off x="6117179" y="324694"/>
                        <a:ext cx="422010" cy="912787"/>
                      </a:xfrm>
                      <a:prstGeom prst="rect">
                        <a:avLst/>
                      </a:prstGeom>
                    </p:spPr>
                  </p:pic>
                </p:oleObj>
              </mc:Fallback>
            </mc:AlternateContent>
          </a:graphicData>
        </a:graphic>
      </p:graphicFrame>
      <p:pic>
        <p:nvPicPr>
          <p:cNvPr id="7" name="Picture 6"/>
          <p:cNvPicPr>
            <a:picLocks noChangeAspect="1"/>
          </p:cNvPicPr>
          <p:nvPr/>
        </p:nvPicPr>
        <p:blipFill>
          <a:blip r:embed="rId9"/>
          <a:stretch>
            <a:fillRect/>
          </a:stretch>
        </p:blipFill>
        <p:spPr>
          <a:xfrm>
            <a:off x="205432" y="4907195"/>
            <a:ext cx="9558950" cy="1572468"/>
          </a:xfrm>
          <a:prstGeom prst="rect">
            <a:avLst/>
          </a:prstGeom>
        </p:spPr>
      </p:pic>
    </p:spTree>
    <p:extLst>
      <p:ext uri="{BB962C8B-B14F-4D97-AF65-F5344CB8AC3E}">
        <p14:creationId xmlns:p14="http://schemas.microsoft.com/office/powerpoint/2010/main" val="1649977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10" name="Google Shape;116;p4">
            <a:extLst>
              <a:ext uri="{FF2B5EF4-FFF2-40B4-BE49-F238E27FC236}">
                <a16:creationId xmlns:a16="http://schemas.microsoft.com/office/drawing/2014/main" id="{3017FC18-0D4C-A958-818F-C79BA68B5414}"/>
              </a:ext>
            </a:extLst>
          </p:cNvPr>
          <p:cNvSpPr/>
          <p:nvPr/>
        </p:nvSpPr>
        <p:spPr>
          <a:xfrm>
            <a:off x="0" y="228600"/>
            <a:ext cx="12192000" cy="685800"/>
          </a:xfrm>
          <a:prstGeom prst="rect">
            <a:avLst/>
          </a:prstGeom>
          <a:gradFill>
            <a:gsLst>
              <a:gs pos="0">
                <a:schemeClr val="lt1"/>
              </a:gs>
              <a:gs pos="100000">
                <a:srgbClr val="FF9933">
                  <a:alpha val="49803"/>
                </a:srgbClr>
              </a:gs>
            </a:gsLst>
            <a:path path="circle">
              <a:fillToRect l="50000" t="50000" r="50000" b="50000"/>
            </a:path>
            <a:tileRect/>
          </a:gradFill>
          <a:ln>
            <a:noFill/>
          </a:ln>
        </p:spPr>
        <p:txBody>
          <a:bodyPr spcFirstLastPara="1" wrap="square" lIns="91425" tIns="45700" rIns="91425" bIns="45700" anchor="ctr" anchorCtr="0">
            <a:noAutofit/>
          </a:bodyPr>
          <a:lstStyle/>
          <a:p>
            <a:pPr algn="ctr"/>
            <a:endParaRPr sz="1800">
              <a:solidFill>
                <a:schemeClr val="dk1"/>
              </a:solidFill>
              <a:latin typeface="Times New Roman"/>
              <a:ea typeface="Times New Roman"/>
              <a:cs typeface="Times New Roman"/>
              <a:sym typeface="Times New Roman"/>
            </a:endParaRPr>
          </a:p>
        </p:txBody>
      </p:sp>
      <p:pic>
        <p:nvPicPr>
          <p:cNvPr id="13" name="Google Shape;119;p4" descr="child001 - 04 01">
            <a:extLst>
              <a:ext uri="{FF2B5EF4-FFF2-40B4-BE49-F238E27FC236}">
                <a16:creationId xmlns:a16="http://schemas.microsoft.com/office/drawing/2014/main" id="{1A7E65BF-8967-45E6-3639-F198A9E79186}"/>
              </a:ext>
            </a:extLst>
          </p:cNvPr>
          <p:cNvPicPr preferRelativeResize="0"/>
          <p:nvPr/>
        </p:nvPicPr>
        <p:blipFill rotWithShape="1">
          <a:blip r:embed="rId3">
            <a:alphaModFix/>
          </a:blip>
          <a:srcRect/>
          <a:stretch/>
        </p:blipFill>
        <p:spPr>
          <a:xfrm>
            <a:off x="10836964" y="168965"/>
            <a:ext cx="1143000" cy="1116013"/>
          </a:xfrm>
          <a:prstGeom prst="rect">
            <a:avLst/>
          </a:prstGeom>
          <a:noFill/>
          <a:ln>
            <a:noFill/>
          </a:ln>
        </p:spPr>
      </p:pic>
      <p:pic>
        <p:nvPicPr>
          <p:cNvPr id="14" name="Google Shape;120;p4" descr="child001 - 04 02">
            <a:extLst>
              <a:ext uri="{FF2B5EF4-FFF2-40B4-BE49-F238E27FC236}">
                <a16:creationId xmlns:a16="http://schemas.microsoft.com/office/drawing/2014/main" id="{A9ED334E-242E-B5C1-575E-9CE016F8B5BF}"/>
              </a:ext>
            </a:extLst>
          </p:cNvPr>
          <p:cNvPicPr preferRelativeResize="0"/>
          <p:nvPr/>
        </p:nvPicPr>
        <p:blipFill rotWithShape="1">
          <a:blip r:embed="rId4">
            <a:alphaModFix/>
          </a:blip>
          <a:srcRect/>
          <a:stretch/>
        </p:blipFill>
        <p:spPr>
          <a:xfrm>
            <a:off x="127976" y="-31941"/>
            <a:ext cx="782534" cy="1116013"/>
          </a:xfrm>
          <a:prstGeom prst="rect">
            <a:avLst/>
          </a:prstGeom>
          <a:noFill/>
          <a:ln>
            <a:noFill/>
          </a:ln>
        </p:spPr>
      </p:pic>
      <p:sp>
        <p:nvSpPr>
          <p:cNvPr id="3" name="Rectangle 2">
            <a:extLst>
              <a:ext uri="{FF2B5EF4-FFF2-40B4-BE49-F238E27FC236}">
                <a16:creationId xmlns:a16="http://schemas.microsoft.com/office/drawing/2014/main" id="{6A6B56FF-9A0C-D192-6DF4-A380BA8978C0}"/>
              </a:ext>
            </a:extLst>
          </p:cNvPr>
          <p:cNvSpPr>
            <a:spLocks noChangeArrowheads="1"/>
          </p:cNvSpPr>
          <p:nvPr/>
        </p:nvSpPr>
        <p:spPr bwMode="auto">
          <a:xfrm>
            <a:off x="4595446" y="269630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5">
            <a:extLst>
              <a:ext uri="{FF2B5EF4-FFF2-40B4-BE49-F238E27FC236}">
                <a16:creationId xmlns:a16="http://schemas.microsoft.com/office/drawing/2014/main" id="{8EA489C7-CAA7-CDB6-2246-2817F477C6AA}"/>
              </a:ext>
            </a:extLst>
          </p:cNvPr>
          <p:cNvSpPr>
            <a:spLocks noChangeArrowheads="1"/>
          </p:cNvSpPr>
          <p:nvPr/>
        </p:nvSpPr>
        <p:spPr bwMode="auto">
          <a:xfrm>
            <a:off x="705679" y="373710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7" name="Google Shape;118;p4"/>
          <p:cNvSpPr txBox="1"/>
          <p:nvPr/>
        </p:nvSpPr>
        <p:spPr>
          <a:xfrm>
            <a:off x="127976" y="959989"/>
            <a:ext cx="6019372" cy="523180"/>
          </a:xfrm>
          <a:prstGeom prst="rect">
            <a:avLst/>
          </a:prstGeom>
          <a:noFill/>
          <a:ln>
            <a:noFill/>
          </a:ln>
        </p:spPr>
        <p:txBody>
          <a:bodyPr spcFirstLastPara="1" wrap="square" lIns="91425" tIns="45700" rIns="91425" bIns="45700" anchor="t" anchorCtr="0">
            <a:spAutoFit/>
          </a:bodyPr>
          <a:lstStyle/>
          <a:p>
            <a:r>
              <a:rPr lang="en-US" sz="2800" b="1" smtClean="0">
                <a:solidFill>
                  <a:srgbClr val="FF0000"/>
                </a:solidFill>
                <a:latin typeface="Times New Roman"/>
                <a:ea typeface="Times New Roman"/>
                <a:cs typeface="Times New Roman"/>
                <a:sym typeface="Times New Roman"/>
              </a:rPr>
              <a:t>2. </a:t>
            </a:r>
            <a:r>
              <a:rPr lang="en-US" sz="2800" b="1">
                <a:solidFill>
                  <a:srgbClr val="FF0000"/>
                </a:solidFill>
                <a:latin typeface="Times New Roman"/>
                <a:ea typeface="Times New Roman"/>
                <a:cs typeface="Times New Roman"/>
                <a:sym typeface="Times New Roman"/>
              </a:rPr>
              <a:t>Cộng, trừ hai </a:t>
            </a:r>
            <a:r>
              <a:rPr lang="en-US" sz="2800" b="1" smtClean="0">
                <a:solidFill>
                  <a:srgbClr val="FF0000"/>
                </a:solidFill>
                <a:latin typeface="Times New Roman"/>
                <a:ea typeface="Times New Roman"/>
                <a:cs typeface="Times New Roman"/>
                <a:sym typeface="Times New Roman"/>
              </a:rPr>
              <a:t>phân thức khác mẫu</a:t>
            </a:r>
            <a:endParaRPr sz="2800" b="1">
              <a:solidFill>
                <a:srgbClr val="FF0000"/>
              </a:solidFill>
              <a:latin typeface="Times New Roman"/>
              <a:ea typeface="Times New Roman"/>
              <a:cs typeface="Times New Roman"/>
              <a:sym typeface="Times New Roman"/>
            </a:endParaRPr>
          </a:p>
        </p:txBody>
      </p:sp>
      <p:sp>
        <p:nvSpPr>
          <p:cNvPr id="12" name="Google Shape;117;p4">
            <a:extLst>
              <a:ext uri="{FF2B5EF4-FFF2-40B4-BE49-F238E27FC236}">
                <a16:creationId xmlns:a16="http://schemas.microsoft.com/office/drawing/2014/main" id="{A906DCDD-8450-457D-6588-571F3CBB40AC}"/>
              </a:ext>
            </a:extLst>
          </p:cNvPr>
          <p:cNvSpPr txBox="1">
            <a:spLocks noGrp="1"/>
          </p:cNvSpPr>
          <p:nvPr>
            <p:ph type="title"/>
          </p:nvPr>
        </p:nvSpPr>
        <p:spPr>
          <a:xfrm>
            <a:off x="2682903" y="457200"/>
            <a:ext cx="6049618" cy="457200"/>
          </a:xfrm>
          <a:prstGeom prst="rect">
            <a:avLst/>
          </a:prstGeom>
          <a:noFill/>
          <a:ln>
            <a:noFill/>
          </a:ln>
        </p:spPr>
        <p:txBody>
          <a:bodyPr spcFirstLastPara="1" wrap="square" lIns="91425" tIns="45700" rIns="91425" bIns="45700" anchor="ctr" anchorCtr="0">
            <a:noAutofit/>
          </a:bodyPr>
          <a:lstStyle/>
          <a:p>
            <a:pPr algn="l">
              <a:buClr>
                <a:srgbClr val="0000FF"/>
              </a:buClr>
              <a:buSzPts val="2400"/>
            </a:pPr>
            <a:r>
              <a:rPr lang="en-US" sz="2400" b="1">
                <a:solidFill>
                  <a:srgbClr val="0000FF"/>
                </a:solidFill>
                <a:latin typeface="Times New Roman"/>
                <a:ea typeface="Times New Roman"/>
                <a:cs typeface="Times New Roman"/>
                <a:sym typeface="Times New Roman"/>
              </a:rPr>
              <a:t>Bài </a:t>
            </a:r>
            <a:r>
              <a:rPr lang="en-US" sz="2400" b="1" smtClean="0">
                <a:solidFill>
                  <a:srgbClr val="0000FF"/>
                </a:solidFill>
                <a:latin typeface="Times New Roman"/>
                <a:ea typeface="Times New Roman"/>
                <a:cs typeface="Times New Roman"/>
                <a:sym typeface="Times New Roman"/>
              </a:rPr>
              <a:t>6: PHÉP CỘNG, TRỪ PHÂN THỨC</a:t>
            </a:r>
            <a:endParaRPr sz="2400" b="1">
              <a:solidFill>
                <a:srgbClr val="0000FF"/>
              </a:solidFill>
              <a:latin typeface="Times New Roman"/>
              <a:ea typeface="Times New Roman"/>
              <a:cs typeface="Times New Roman"/>
              <a:sym typeface="Times New Roman"/>
            </a:endParaRPr>
          </a:p>
        </p:txBody>
      </p:sp>
      <p:sp>
        <p:nvSpPr>
          <p:cNvPr id="15" name="Thought Bubble: Cloud 1">
            <a:extLst>
              <a:ext uri="{FF2B5EF4-FFF2-40B4-BE49-F238E27FC236}">
                <a16:creationId xmlns:a16="http://schemas.microsoft.com/office/drawing/2014/main" id="{5D128266-15D1-2F15-F144-852C24BE01E3}"/>
              </a:ext>
            </a:extLst>
          </p:cNvPr>
          <p:cNvSpPr/>
          <p:nvPr/>
        </p:nvSpPr>
        <p:spPr>
          <a:xfrm>
            <a:off x="7286166" y="3536538"/>
            <a:ext cx="4550229" cy="3018286"/>
          </a:xfrm>
          <a:prstGeom prst="cloudCallout">
            <a:avLst>
              <a:gd name="adj1" fmla="val 110180"/>
              <a:gd name="adj2" fmla="val 79283"/>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smtClean="0">
                <a:solidFill>
                  <a:srgbClr val="C00000"/>
                </a:solidFill>
                <a:latin typeface="Times New Roman" panose="02020603050405020304" pitchFamily="18" charset="0"/>
                <a:cs typeface="Times New Roman" panose="02020603050405020304" pitchFamily="18" charset="0"/>
              </a:rPr>
              <a:t>Muốn cộng, trừ hai phân thức khác mẫu ta làm như thế nào?</a:t>
            </a:r>
            <a:endParaRPr lang="en-US" sz="2800">
              <a:solidFill>
                <a:srgbClr val="C00000"/>
              </a:solidFill>
              <a:latin typeface="Times New Roman" panose="02020603050405020304" pitchFamily="18" charset="0"/>
              <a:cs typeface="Times New Roman" panose="02020603050405020304" pitchFamily="18" charset="0"/>
            </a:endParaRPr>
          </a:p>
        </p:txBody>
      </p:sp>
      <p:pic>
        <p:nvPicPr>
          <p:cNvPr id="16" name="Google Shape;476;p7">
            <a:extLst>
              <a:ext uri="{FF2B5EF4-FFF2-40B4-BE49-F238E27FC236}">
                <a16:creationId xmlns:a16="http://schemas.microsoft.com/office/drawing/2014/main" id="{CCABB83F-CD86-9FE0-2826-DB0276793EB8}"/>
              </a:ext>
            </a:extLst>
          </p:cNvPr>
          <p:cNvPicPr preferRelativeResize="0"/>
          <p:nvPr/>
        </p:nvPicPr>
        <p:blipFill rotWithShape="1">
          <a:blip r:embed="rId5">
            <a:alphaModFix/>
          </a:blip>
          <a:srcRect/>
          <a:stretch/>
        </p:blipFill>
        <p:spPr>
          <a:xfrm>
            <a:off x="311232" y="1623187"/>
            <a:ext cx="788894" cy="836363"/>
          </a:xfrm>
          <a:prstGeom prst="rect">
            <a:avLst/>
          </a:prstGeom>
          <a:noFill/>
          <a:ln>
            <a:noFill/>
          </a:ln>
        </p:spPr>
      </p:pic>
      <p:graphicFrame>
        <p:nvGraphicFramePr>
          <p:cNvPr id="17" name="Table 16"/>
          <p:cNvGraphicFramePr>
            <a:graphicFrameLocks noGrp="1"/>
          </p:cNvGraphicFramePr>
          <p:nvPr>
            <p:extLst>
              <p:ext uri="{D42A27DB-BD31-4B8C-83A1-F6EECF244321}">
                <p14:modId xmlns:p14="http://schemas.microsoft.com/office/powerpoint/2010/main" val="3427710244"/>
              </p:ext>
            </p:extLst>
          </p:nvPr>
        </p:nvGraphicFramePr>
        <p:xfrm>
          <a:off x="1100126" y="1784158"/>
          <a:ext cx="10927704" cy="1479614"/>
        </p:xfrm>
        <a:graphic>
          <a:graphicData uri="http://schemas.openxmlformats.org/drawingml/2006/table">
            <a:tbl>
              <a:tblPr>
                <a:tableStyleId>{5C22544A-7EE6-4342-B048-85BDC9FD1C3A}</a:tableStyleId>
              </a:tblPr>
              <a:tblGrid>
                <a:gridCol w="10927704">
                  <a:extLst>
                    <a:ext uri="{9D8B030D-6E8A-4147-A177-3AD203B41FA5}">
                      <a16:colId xmlns:a16="http://schemas.microsoft.com/office/drawing/2014/main" val="877849722"/>
                    </a:ext>
                  </a:extLst>
                </a:gridCol>
              </a:tblGrid>
              <a:tr h="0">
                <a:tc>
                  <a:txBody>
                    <a:bodyPr/>
                    <a:lstStyle/>
                    <a:p>
                      <a:pPr marL="228600" algn="l">
                        <a:lnSpc>
                          <a:spcPct val="106000"/>
                        </a:lnSpc>
                        <a:spcBef>
                          <a:spcPts val="300"/>
                        </a:spcBef>
                        <a:spcAft>
                          <a:spcPts val="300"/>
                        </a:spcAft>
                      </a:pPr>
                      <a:r>
                        <a:rPr lang="en-US" sz="2800" b="0" i="1" baseline="0" smtClean="0">
                          <a:effectLst/>
                          <a:latin typeface="Times New Roman" panose="02020603050405020304" pitchFamily="18" charset="0"/>
                          <a:cs typeface="Times New Roman" panose="02020603050405020304" pitchFamily="18" charset="0"/>
                        </a:rPr>
                        <a:t>Muốn cộng, trừ hai phân thức khác mẫu thức, ta thực hiện các bước:</a:t>
                      </a:r>
                    </a:p>
                    <a:p>
                      <a:pPr marL="685800" indent="-457200" algn="l">
                        <a:lnSpc>
                          <a:spcPct val="106000"/>
                        </a:lnSpc>
                        <a:spcBef>
                          <a:spcPts val="300"/>
                        </a:spcBef>
                        <a:spcAft>
                          <a:spcPts val="300"/>
                        </a:spcAft>
                        <a:buFontTx/>
                        <a:buChar char="-"/>
                      </a:pPr>
                      <a:r>
                        <a:rPr lang="en-US" sz="2800" b="0" i="1" baseline="0" smtClean="0">
                          <a:effectLst/>
                          <a:latin typeface="Times New Roman" panose="02020603050405020304" pitchFamily="18" charset="0"/>
                          <a:cs typeface="Times New Roman" panose="02020603050405020304" pitchFamily="18" charset="0"/>
                        </a:rPr>
                        <a:t>Quy đồng mẫu thức;</a:t>
                      </a:r>
                    </a:p>
                    <a:p>
                      <a:pPr marL="685800" indent="-457200" algn="l">
                        <a:lnSpc>
                          <a:spcPct val="106000"/>
                        </a:lnSpc>
                        <a:spcBef>
                          <a:spcPts val="300"/>
                        </a:spcBef>
                        <a:spcAft>
                          <a:spcPts val="300"/>
                        </a:spcAft>
                        <a:buFontTx/>
                        <a:buChar char="-"/>
                      </a:pPr>
                      <a:r>
                        <a:rPr lang="en-US" sz="2800" b="0" i="1" baseline="0" smtClean="0">
                          <a:effectLst/>
                          <a:latin typeface="Times New Roman" panose="02020603050405020304" pitchFamily="18" charset="0"/>
                          <a:cs typeface="Times New Roman" panose="02020603050405020304" pitchFamily="18" charset="0"/>
                        </a:rPr>
                        <a:t>Cộng, trừ phân thức có cùng mẫu thức vừ tìm được.</a:t>
                      </a:r>
                    </a:p>
                  </a:txBody>
                  <a:tcPr marL="114300" marR="114300" marT="0" marB="0">
                    <a:solidFill>
                      <a:srgbClr val="FFFFCC"/>
                    </a:solidFill>
                  </a:tcPr>
                </a:tc>
                <a:extLst>
                  <a:ext uri="{0D108BD9-81ED-4DB2-BD59-A6C34878D82A}">
                    <a16:rowId xmlns:a16="http://schemas.microsoft.com/office/drawing/2014/main" val="1292842303"/>
                  </a:ext>
                </a:extLst>
              </a:tr>
            </a:tbl>
          </a:graphicData>
        </a:graphic>
      </p:graphicFrame>
    </p:spTree>
    <p:extLst>
      <p:ext uri="{BB962C8B-B14F-4D97-AF65-F5344CB8AC3E}">
        <p14:creationId xmlns:p14="http://schemas.microsoft.com/office/powerpoint/2010/main" val="1120944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628" y="1361279"/>
            <a:ext cx="11721082" cy="5409267"/>
          </a:xfrm>
          <a:prstGeom prst="rect">
            <a:avLst/>
          </a:prstGeom>
        </p:spPr>
      </p:pic>
      <p:sp>
        <p:nvSpPr>
          <p:cNvPr id="10" name="Google Shape;116;p4">
            <a:extLst>
              <a:ext uri="{FF2B5EF4-FFF2-40B4-BE49-F238E27FC236}">
                <a16:creationId xmlns:a16="http://schemas.microsoft.com/office/drawing/2014/main" id="{3017FC18-0D4C-A958-818F-C79BA68B5414}"/>
              </a:ext>
            </a:extLst>
          </p:cNvPr>
          <p:cNvSpPr/>
          <p:nvPr/>
        </p:nvSpPr>
        <p:spPr>
          <a:xfrm>
            <a:off x="0" y="228600"/>
            <a:ext cx="12192000" cy="685800"/>
          </a:xfrm>
          <a:prstGeom prst="rect">
            <a:avLst/>
          </a:prstGeom>
          <a:gradFill>
            <a:gsLst>
              <a:gs pos="0">
                <a:schemeClr val="lt1"/>
              </a:gs>
              <a:gs pos="100000">
                <a:srgbClr val="FF9933">
                  <a:alpha val="49803"/>
                </a:srgbClr>
              </a:gs>
            </a:gsLst>
            <a:path path="circle">
              <a:fillToRect l="50000" t="50000" r="50000" b="50000"/>
            </a:path>
            <a:tileRect/>
          </a:gradFill>
          <a:ln>
            <a:noFill/>
          </a:ln>
        </p:spPr>
        <p:txBody>
          <a:bodyPr spcFirstLastPara="1" wrap="square" lIns="91425" tIns="45700" rIns="91425" bIns="45700" anchor="ctr" anchorCtr="0">
            <a:noAutofit/>
          </a:bodyPr>
          <a:lstStyle/>
          <a:p>
            <a:pPr algn="ctr"/>
            <a:endParaRPr sz="1800">
              <a:solidFill>
                <a:schemeClr val="dk1"/>
              </a:solidFill>
              <a:latin typeface="Times New Roman"/>
              <a:ea typeface="Times New Roman"/>
              <a:cs typeface="Times New Roman"/>
              <a:sym typeface="Times New Roman"/>
            </a:endParaRPr>
          </a:p>
        </p:txBody>
      </p:sp>
      <p:sp>
        <p:nvSpPr>
          <p:cNvPr id="15" name="Thought Bubble: Cloud 1">
            <a:extLst>
              <a:ext uri="{FF2B5EF4-FFF2-40B4-BE49-F238E27FC236}">
                <a16:creationId xmlns:a16="http://schemas.microsoft.com/office/drawing/2014/main" id="{5D128266-15D1-2F15-F144-852C24BE01E3}"/>
              </a:ext>
            </a:extLst>
          </p:cNvPr>
          <p:cNvSpPr/>
          <p:nvPr/>
        </p:nvSpPr>
        <p:spPr>
          <a:xfrm>
            <a:off x="7641771" y="3375732"/>
            <a:ext cx="4550229" cy="3018286"/>
          </a:xfrm>
          <a:prstGeom prst="cloudCallout">
            <a:avLst>
              <a:gd name="adj1" fmla="val 110180"/>
              <a:gd name="adj2" fmla="val 79283"/>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smtClean="0">
                <a:solidFill>
                  <a:srgbClr val="C00000"/>
                </a:solidFill>
                <a:latin typeface="Times New Roman" panose="02020603050405020304" pitchFamily="18" charset="0"/>
                <a:cs typeface="Times New Roman" panose="02020603050405020304" pitchFamily="18" charset="0"/>
              </a:rPr>
              <a:t>Phép cộng, trừ hai phân thức có tính chất như phép cộng, phép trừ phân số không?</a:t>
            </a:r>
            <a:endParaRPr lang="en-US" sz="2800">
              <a:solidFill>
                <a:srgbClr val="C00000"/>
              </a:solidFill>
              <a:latin typeface="Times New Roman" panose="02020603050405020304" pitchFamily="18" charset="0"/>
              <a:cs typeface="Times New Roman" panose="02020603050405020304" pitchFamily="18" charset="0"/>
            </a:endParaRPr>
          </a:p>
        </p:txBody>
      </p:sp>
      <p:pic>
        <p:nvPicPr>
          <p:cNvPr id="13" name="Google Shape;119;p4" descr="child001 - 04 01">
            <a:extLst>
              <a:ext uri="{FF2B5EF4-FFF2-40B4-BE49-F238E27FC236}">
                <a16:creationId xmlns:a16="http://schemas.microsoft.com/office/drawing/2014/main" id="{1A7E65BF-8967-45E6-3639-F198A9E79186}"/>
              </a:ext>
            </a:extLst>
          </p:cNvPr>
          <p:cNvPicPr preferRelativeResize="0"/>
          <p:nvPr/>
        </p:nvPicPr>
        <p:blipFill rotWithShape="1">
          <a:blip r:embed="rId4">
            <a:alphaModFix/>
          </a:blip>
          <a:srcRect/>
          <a:stretch/>
        </p:blipFill>
        <p:spPr>
          <a:xfrm>
            <a:off x="10836964" y="168965"/>
            <a:ext cx="1143000" cy="1116013"/>
          </a:xfrm>
          <a:prstGeom prst="rect">
            <a:avLst/>
          </a:prstGeom>
          <a:noFill/>
          <a:ln>
            <a:noFill/>
          </a:ln>
        </p:spPr>
      </p:pic>
      <p:pic>
        <p:nvPicPr>
          <p:cNvPr id="14" name="Google Shape;120;p4" descr="child001 - 04 02">
            <a:extLst>
              <a:ext uri="{FF2B5EF4-FFF2-40B4-BE49-F238E27FC236}">
                <a16:creationId xmlns:a16="http://schemas.microsoft.com/office/drawing/2014/main" id="{A9ED334E-242E-B5C1-575E-9CE016F8B5BF}"/>
              </a:ext>
            </a:extLst>
          </p:cNvPr>
          <p:cNvPicPr preferRelativeResize="0"/>
          <p:nvPr/>
        </p:nvPicPr>
        <p:blipFill rotWithShape="1">
          <a:blip r:embed="rId5">
            <a:alphaModFix/>
          </a:blip>
          <a:srcRect/>
          <a:stretch/>
        </p:blipFill>
        <p:spPr>
          <a:xfrm>
            <a:off x="127976" y="-31941"/>
            <a:ext cx="782534" cy="1116013"/>
          </a:xfrm>
          <a:prstGeom prst="rect">
            <a:avLst/>
          </a:prstGeom>
          <a:noFill/>
          <a:ln>
            <a:noFill/>
          </a:ln>
        </p:spPr>
      </p:pic>
      <p:sp>
        <p:nvSpPr>
          <p:cNvPr id="3" name="Rectangle 2">
            <a:extLst>
              <a:ext uri="{FF2B5EF4-FFF2-40B4-BE49-F238E27FC236}">
                <a16:creationId xmlns:a16="http://schemas.microsoft.com/office/drawing/2014/main" id="{6A6B56FF-9A0C-D192-6DF4-A380BA8978C0}"/>
              </a:ext>
            </a:extLst>
          </p:cNvPr>
          <p:cNvSpPr>
            <a:spLocks noChangeArrowheads="1"/>
          </p:cNvSpPr>
          <p:nvPr/>
        </p:nvSpPr>
        <p:spPr bwMode="auto">
          <a:xfrm>
            <a:off x="4595446" y="269630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7" name="Google Shape;118;p4"/>
          <p:cNvSpPr txBox="1"/>
          <p:nvPr/>
        </p:nvSpPr>
        <p:spPr>
          <a:xfrm>
            <a:off x="76628" y="838099"/>
            <a:ext cx="6019372" cy="523180"/>
          </a:xfrm>
          <a:prstGeom prst="rect">
            <a:avLst/>
          </a:prstGeom>
          <a:noFill/>
          <a:ln>
            <a:noFill/>
          </a:ln>
        </p:spPr>
        <p:txBody>
          <a:bodyPr spcFirstLastPara="1" wrap="square" lIns="91425" tIns="45700" rIns="91425" bIns="45700" anchor="t" anchorCtr="0">
            <a:spAutoFit/>
          </a:bodyPr>
          <a:lstStyle/>
          <a:p>
            <a:r>
              <a:rPr lang="en-US" sz="2800" b="1" smtClean="0">
                <a:solidFill>
                  <a:srgbClr val="FF0000"/>
                </a:solidFill>
                <a:latin typeface="Times New Roman"/>
                <a:ea typeface="Times New Roman"/>
                <a:cs typeface="Times New Roman"/>
                <a:sym typeface="Times New Roman"/>
              </a:rPr>
              <a:t>2. </a:t>
            </a:r>
            <a:r>
              <a:rPr lang="en-US" sz="2800" b="1">
                <a:solidFill>
                  <a:srgbClr val="FF0000"/>
                </a:solidFill>
                <a:latin typeface="Times New Roman"/>
                <a:ea typeface="Times New Roman"/>
                <a:cs typeface="Times New Roman"/>
                <a:sym typeface="Times New Roman"/>
              </a:rPr>
              <a:t>Cộng, trừ hai </a:t>
            </a:r>
            <a:r>
              <a:rPr lang="en-US" sz="2800" b="1" smtClean="0">
                <a:solidFill>
                  <a:srgbClr val="FF0000"/>
                </a:solidFill>
                <a:latin typeface="Times New Roman"/>
                <a:ea typeface="Times New Roman"/>
                <a:cs typeface="Times New Roman"/>
                <a:sym typeface="Times New Roman"/>
              </a:rPr>
              <a:t>phân thức khác mẫu</a:t>
            </a:r>
            <a:endParaRPr sz="2800" b="1">
              <a:solidFill>
                <a:srgbClr val="FF0000"/>
              </a:solidFill>
              <a:latin typeface="Times New Roman"/>
              <a:ea typeface="Times New Roman"/>
              <a:cs typeface="Times New Roman"/>
              <a:sym typeface="Times New Roman"/>
            </a:endParaRPr>
          </a:p>
        </p:txBody>
      </p:sp>
      <p:sp>
        <p:nvSpPr>
          <p:cNvPr id="12" name="Google Shape;117;p4">
            <a:extLst>
              <a:ext uri="{FF2B5EF4-FFF2-40B4-BE49-F238E27FC236}">
                <a16:creationId xmlns:a16="http://schemas.microsoft.com/office/drawing/2014/main" id="{A906DCDD-8450-457D-6588-571F3CBB40AC}"/>
              </a:ext>
            </a:extLst>
          </p:cNvPr>
          <p:cNvSpPr txBox="1">
            <a:spLocks noGrp="1"/>
          </p:cNvSpPr>
          <p:nvPr>
            <p:ph type="title"/>
          </p:nvPr>
        </p:nvSpPr>
        <p:spPr>
          <a:xfrm>
            <a:off x="2682903" y="457200"/>
            <a:ext cx="6049618" cy="457200"/>
          </a:xfrm>
          <a:prstGeom prst="rect">
            <a:avLst/>
          </a:prstGeom>
          <a:noFill/>
          <a:ln>
            <a:noFill/>
          </a:ln>
        </p:spPr>
        <p:txBody>
          <a:bodyPr spcFirstLastPara="1" wrap="square" lIns="91425" tIns="45700" rIns="91425" bIns="45700" anchor="ctr" anchorCtr="0">
            <a:noAutofit/>
          </a:bodyPr>
          <a:lstStyle/>
          <a:p>
            <a:pPr algn="l">
              <a:buClr>
                <a:srgbClr val="0000FF"/>
              </a:buClr>
              <a:buSzPts val="2400"/>
            </a:pPr>
            <a:r>
              <a:rPr lang="en-US" sz="2400" b="1">
                <a:solidFill>
                  <a:srgbClr val="0000FF"/>
                </a:solidFill>
                <a:latin typeface="Times New Roman"/>
                <a:ea typeface="Times New Roman"/>
                <a:cs typeface="Times New Roman"/>
                <a:sym typeface="Times New Roman"/>
              </a:rPr>
              <a:t>Bài </a:t>
            </a:r>
            <a:r>
              <a:rPr lang="en-US" sz="2400" b="1" smtClean="0">
                <a:solidFill>
                  <a:srgbClr val="0000FF"/>
                </a:solidFill>
                <a:latin typeface="Times New Roman"/>
                <a:ea typeface="Times New Roman"/>
                <a:cs typeface="Times New Roman"/>
                <a:sym typeface="Times New Roman"/>
              </a:rPr>
              <a:t>6: PHÉP CỘNG, TRỪ PHÂN THỨC</a:t>
            </a:r>
            <a:endParaRPr sz="2400" b="1">
              <a:solidFill>
                <a:srgbClr val="0000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417306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xit" presetSubtype="21" fill="hold" grpId="1" nodeType="clickEffect">
                                  <p:stCondLst>
                                    <p:cond delay="0"/>
                                  </p:stCondLst>
                                  <p:childTnLst>
                                    <p:animEffect transition="out" filter="barn(inVertical)">
                                      <p:cBhvr>
                                        <p:cTn id="15" dur="500"/>
                                        <p:tgtEl>
                                          <p:spTgt spid="15"/>
                                        </p:tgtEl>
                                      </p:cBhvr>
                                    </p:animEffect>
                                    <p:set>
                                      <p:cBhvr>
                                        <p:cTn id="16"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22;p4">
            <a:extLst>
              <a:ext uri="{FF2B5EF4-FFF2-40B4-BE49-F238E27FC236}">
                <a16:creationId xmlns:a16="http://schemas.microsoft.com/office/drawing/2014/main" id="{A9DE34FD-7805-E3E5-A086-90C801748197}"/>
              </a:ext>
            </a:extLst>
          </p:cNvPr>
          <p:cNvSpPr/>
          <p:nvPr/>
        </p:nvSpPr>
        <p:spPr>
          <a:xfrm>
            <a:off x="310946" y="475691"/>
            <a:ext cx="2083569" cy="468770"/>
          </a:xfrm>
          <a:prstGeom prst="homePlate">
            <a:avLst>
              <a:gd name="adj" fmla="val 50000"/>
            </a:avLst>
          </a:prstGeom>
          <a:solidFill>
            <a:srgbClr val="8CB3E3"/>
          </a:solid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algn="ctr"/>
            <a:r>
              <a:rPr lang="en-US" sz="2400" b="1">
                <a:solidFill>
                  <a:srgbClr val="A8289F"/>
                </a:solidFill>
                <a:latin typeface="Times New Roman"/>
                <a:ea typeface="Times New Roman"/>
                <a:cs typeface="Times New Roman"/>
                <a:sym typeface="Times New Roman"/>
              </a:rPr>
              <a:t>Thực hành </a:t>
            </a:r>
            <a:r>
              <a:rPr lang="en-US" sz="2400" b="1" smtClean="0">
                <a:solidFill>
                  <a:srgbClr val="A8289F"/>
                </a:solidFill>
                <a:latin typeface="Times New Roman"/>
                <a:ea typeface="Times New Roman"/>
                <a:cs typeface="Times New Roman"/>
                <a:sym typeface="Times New Roman"/>
              </a:rPr>
              <a:t> 2 </a:t>
            </a:r>
            <a:endParaRPr sz="2400" b="1">
              <a:solidFill>
                <a:srgbClr val="A8289F"/>
              </a:solidFill>
              <a:latin typeface="Times New Roman"/>
              <a:ea typeface="Times New Roman"/>
              <a:cs typeface="Times New Roman"/>
              <a:sym typeface="Times New Roman"/>
            </a:endParaRPr>
          </a:p>
        </p:txBody>
      </p:sp>
      <p:graphicFrame>
        <p:nvGraphicFramePr>
          <p:cNvPr id="6" name="Table 5"/>
          <p:cNvGraphicFramePr>
            <a:graphicFrameLocks noGrp="1"/>
          </p:cNvGraphicFramePr>
          <p:nvPr>
            <p:extLst>
              <p:ext uri="{D42A27DB-BD31-4B8C-83A1-F6EECF244321}">
                <p14:modId xmlns:p14="http://schemas.microsoft.com/office/powerpoint/2010/main" val="3994306786"/>
              </p:ext>
            </p:extLst>
          </p:nvPr>
        </p:nvGraphicFramePr>
        <p:xfrm>
          <a:off x="2204734" y="454050"/>
          <a:ext cx="7612126" cy="951103"/>
        </p:xfrm>
        <a:graphic>
          <a:graphicData uri="http://schemas.openxmlformats.org/drawingml/2006/table">
            <a:tbl>
              <a:tblPr>
                <a:tableStyleId>{5C22544A-7EE6-4342-B048-85BDC9FD1C3A}</a:tableStyleId>
              </a:tblPr>
              <a:tblGrid>
                <a:gridCol w="7612126">
                  <a:extLst>
                    <a:ext uri="{9D8B030D-6E8A-4147-A177-3AD203B41FA5}">
                      <a16:colId xmlns:a16="http://schemas.microsoft.com/office/drawing/2014/main" val="877849722"/>
                    </a:ext>
                  </a:extLst>
                </a:gridCol>
              </a:tblGrid>
              <a:tr h="0">
                <a:tc>
                  <a:txBody>
                    <a:bodyPr/>
                    <a:lstStyle/>
                    <a:p>
                      <a:pPr marL="228600" algn="l">
                        <a:lnSpc>
                          <a:spcPct val="106000"/>
                        </a:lnSpc>
                        <a:spcBef>
                          <a:spcPts val="300"/>
                        </a:spcBef>
                        <a:spcAft>
                          <a:spcPts val="300"/>
                        </a:spcAft>
                      </a:pPr>
                      <a:r>
                        <a:rPr lang="en-US" sz="2800" b="0" smtClean="0">
                          <a:effectLst/>
                          <a:latin typeface="Times New Roman" panose="02020603050405020304" pitchFamily="18" charset="0"/>
                          <a:cs typeface="Times New Roman" panose="02020603050405020304" pitchFamily="18" charset="0"/>
                        </a:rPr>
                        <a:t>Thực</a:t>
                      </a:r>
                      <a:r>
                        <a:rPr lang="en-US" sz="2800" b="0" baseline="0" smtClean="0">
                          <a:effectLst/>
                          <a:latin typeface="Times New Roman" panose="02020603050405020304" pitchFamily="18" charset="0"/>
                          <a:cs typeface="Times New Roman" panose="02020603050405020304" pitchFamily="18" charset="0"/>
                        </a:rPr>
                        <a:t> hiện các phép cộng, trừ phân thức sau: </a:t>
                      </a:r>
                      <a:r>
                        <a:rPr lang="en-US" sz="2800" b="0" smtClean="0">
                          <a:effectLst/>
                          <a:latin typeface="Times New Roman" panose="02020603050405020304" pitchFamily="18" charset="0"/>
                          <a:cs typeface="Times New Roman" panose="02020603050405020304" pitchFamily="18" charset="0"/>
                        </a:rPr>
                        <a:t> </a:t>
                      </a:r>
                      <a:endParaRPr lang="en-US" sz="2800" b="0">
                        <a:effectLst/>
                        <a:latin typeface="Times New Roman" panose="02020603050405020304" pitchFamily="18" charset="0"/>
                        <a:cs typeface="Times New Roman" panose="02020603050405020304" pitchFamily="18" charset="0"/>
                      </a:endParaRPr>
                    </a:p>
                    <a:p>
                      <a:pPr marL="228600" algn="l">
                        <a:lnSpc>
                          <a:spcPct val="106000"/>
                        </a:lnSpc>
                        <a:spcBef>
                          <a:spcPts val="300"/>
                        </a:spcBef>
                        <a:spcAft>
                          <a:spcPts val="30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114300" marR="114300" marT="0" marB="0">
                    <a:noFill/>
                  </a:tcPr>
                </a:tc>
                <a:extLst>
                  <a:ext uri="{0D108BD9-81ED-4DB2-BD59-A6C34878D82A}">
                    <a16:rowId xmlns:a16="http://schemas.microsoft.com/office/drawing/2014/main" val="1292842303"/>
                  </a:ext>
                </a:extLst>
              </a:tr>
            </a:tbl>
          </a:graphicData>
        </a:graphic>
      </p:graphicFrame>
      <p:sp>
        <p:nvSpPr>
          <p:cNvPr id="7" name="Google Shape;118;p4"/>
          <p:cNvSpPr txBox="1"/>
          <p:nvPr/>
        </p:nvSpPr>
        <p:spPr>
          <a:xfrm>
            <a:off x="-37032" y="-60062"/>
            <a:ext cx="6019372" cy="523180"/>
          </a:xfrm>
          <a:prstGeom prst="rect">
            <a:avLst/>
          </a:prstGeom>
          <a:noFill/>
          <a:ln>
            <a:noFill/>
          </a:ln>
        </p:spPr>
        <p:txBody>
          <a:bodyPr spcFirstLastPara="1" wrap="square" lIns="91425" tIns="45700" rIns="91425" bIns="45700" anchor="t" anchorCtr="0">
            <a:spAutoFit/>
          </a:bodyPr>
          <a:lstStyle/>
          <a:p>
            <a:r>
              <a:rPr lang="en-US" sz="2800" b="1" smtClean="0">
                <a:solidFill>
                  <a:srgbClr val="FF0000"/>
                </a:solidFill>
                <a:latin typeface="Times New Roman"/>
                <a:ea typeface="Times New Roman"/>
                <a:cs typeface="Times New Roman"/>
                <a:sym typeface="Times New Roman"/>
              </a:rPr>
              <a:t>2. </a:t>
            </a:r>
            <a:r>
              <a:rPr lang="en-US" sz="2800" b="1">
                <a:solidFill>
                  <a:srgbClr val="FF0000"/>
                </a:solidFill>
                <a:latin typeface="Times New Roman"/>
                <a:ea typeface="Times New Roman"/>
                <a:cs typeface="Times New Roman"/>
                <a:sym typeface="Times New Roman"/>
              </a:rPr>
              <a:t>Cộng, trừ hai </a:t>
            </a:r>
            <a:r>
              <a:rPr lang="en-US" sz="2800" b="1" smtClean="0">
                <a:solidFill>
                  <a:srgbClr val="FF0000"/>
                </a:solidFill>
                <a:latin typeface="Times New Roman"/>
                <a:ea typeface="Times New Roman"/>
                <a:cs typeface="Times New Roman"/>
                <a:sym typeface="Times New Roman"/>
              </a:rPr>
              <a:t>phân thức khác mẫu</a:t>
            </a:r>
            <a:endParaRPr sz="2800" b="1">
              <a:solidFill>
                <a:srgbClr val="FF0000"/>
              </a:solidFill>
              <a:latin typeface="Times New Roman"/>
              <a:ea typeface="Times New Roman"/>
              <a:cs typeface="Times New Roman"/>
              <a:sym typeface="Times New Roman"/>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295101879"/>
              </p:ext>
            </p:extLst>
          </p:nvPr>
        </p:nvGraphicFramePr>
        <p:xfrm>
          <a:off x="2394515" y="898640"/>
          <a:ext cx="6588161" cy="1029157"/>
        </p:xfrm>
        <a:graphic>
          <a:graphicData uri="http://schemas.openxmlformats.org/presentationml/2006/ole">
            <mc:AlternateContent xmlns:mc="http://schemas.openxmlformats.org/markup-compatibility/2006">
              <mc:Choice xmlns:v="urn:schemas-microsoft-com:vml" Requires="v">
                <p:oleObj spid="_x0000_s25670" name="Equation" r:id="rId3" imgW="4140000" imgH="558720" progId="Equation.DSMT4">
                  <p:embed/>
                </p:oleObj>
              </mc:Choice>
              <mc:Fallback>
                <p:oleObj name="Equation" r:id="rId3" imgW="4140000" imgH="558720" progId="Equation.DSMT4">
                  <p:embed/>
                  <p:pic>
                    <p:nvPicPr>
                      <p:cNvPr id="0" name=""/>
                      <p:cNvPicPr/>
                      <p:nvPr/>
                    </p:nvPicPr>
                    <p:blipFill>
                      <a:blip r:embed="rId4"/>
                      <a:stretch>
                        <a:fillRect/>
                      </a:stretch>
                    </p:blipFill>
                    <p:spPr>
                      <a:xfrm>
                        <a:off x="2394515" y="898640"/>
                        <a:ext cx="6588161" cy="1029157"/>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926407725"/>
              </p:ext>
            </p:extLst>
          </p:nvPr>
        </p:nvGraphicFramePr>
        <p:xfrm>
          <a:off x="331789" y="2260156"/>
          <a:ext cx="10713612" cy="1100138"/>
        </p:xfrm>
        <a:graphic>
          <a:graphicData uri="http://schemas.openxmlformats.org/presentationml/2006/ole">
            <mc:AlternateContent xmlns:mc="http://schemas.openxmlformats.org/markup-compatibility/2006">
              <mc:Choice xmlns:v="urn:schemas-microsoft-com:vml" Requires="v">
                <p:oleObj spid="_x0000_s25671" name="Equation" r:id="rId5" imgW="6591240" imgH="596880" progId="Equation.DSMT4">
                  <p:embed/>
                </p:oleObj>
              </mc:Choice>
              <mc:Fallback>
                <p:oleObj name="Equation" r:id="rId5" imgW="6591240" imgH="596880" progId="Equation.DSMT4">
                  <p:embed/>
                  <p:pic>
                    <p:nvPicPr>
                      <p:cNvPr id="8" name="Object 7"/>
                      <p:cNvPicPr/>
                      <p:nvPr/>
                    </p:nvPicPr>
                    <p:blipFill>
                      <a:blip r:embed="rId6"/>
                      <a:stretch>
                        <a:fillRect/>
                      </a:stretch>
                    </p:blipFill>
                    <p:spPr>
                      <a:xfrm>
                        <a:off x="331789" y="2260156"/>
                        <a:ext cx="10713612" cy="1100138"/>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26611305"/>
              </p:ext>
            </p:extLst>
          </p:nvPr>
        </p:nvGraphicFramePr>
        <p:xfrm>
          <a:off x="207674" y="3464283"/>
          <a:ext cx="5054684" cy="1030288"/>
        </p:xfrm>
        <a:graphic>
          <a:graphicData uri="http://schemas.openxmlformats.org/presentationml/2006/ole">
            <mc:AlternateContent xmlns:mc="http://schemas.openxmlformats.org/markup-compatibility/2006">
              <mc:Choice xmlns:v="urn:schemas-microsoft-com:vml" Requires="v">
                <p:oleObj spid="_x0000_s25672" name="Equation" r:id="rId7" imgW="2743200" imgH="558720" progId="Equation.DSMT4">
                  <p:embed/>
                </p:oleObj>
              </mc:Choice>
              <mc:Fallback>
                <p:oleObj name="Equation" r:id="rId7" imgW="2743200" imgH="558720" progId="Equation.DSMT4">
                  <p:embed/>
                  <p:pic>
                    <p:nvPicPr>
                      <p:cNvPr id="8" name="Object 7"/>
                      <p:cNvPicPr/>
                      <p:nvPr/>
                    </p:nvPicPr>
                    <p:blipFill>
                      <a:blip r:embed="rId8"/>
                      <a:stretch>
                        <a:fillRect/>
                      </a:stretch>
                    </p:blipFill>
                    <p:spPr>
                      <a:xfrm>
                        <a:off x="207674" y="3464283"/>
                        <a:ext cx="5054684" cy="1030288"/>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327565119"/>
              </p:ext>
            </p:extLst>
          </p:nvPr>
        </p:nvGraphicFramePr>
        <p:xfrm>
          <a:off x="300553" y="4675989"/>
          <a:ext cx="9923610" cy="1987348"/>
        </p:xfrm>
        <a:graphic>
          <a:graphicData uri="http://schemas.openxmlformats.org/presentationml/2006/ole">
            <mc:AlternateContent xmlns:mc="http://schemas.openxmlformats.org/markup-compatibility/2006">
              <mc:Choice xmlns:v="urn:schemas-microsoft-com:vml" Requires="v">
                <p:oleObj spid="_x0000_s25673" name="Equation" r:id="rId9" imgW="6692760" imgH="1257120" progId="Equation.DSMT4">
                  <p:embed/>
                </p:oleObj>
              </mc:Choice>
              <mc:Fallback>
                <p:oleObj name="Equation" r:id="rId9" imgW="6692760" imgH="1257120" progId="Equation.DSMT4">
                  <p:embed/>
                  <p:pic>
                    <p:nvPicPr>
                      <p:cNvPr id="8" name="Object 7"/>
                      <p:cNvPicPr/>
                      <p:nvPr/>
                    </p:nvPicPr>
                    <p:blipFill>
                      <a:blip r:embed="rId10"/>
                      <a:stretch>
                        <a:fillRect/>
                      </a:stretch>
                    </p:blipFill>
                    <p:spPr>
                      <a:xfrm>
                        <a:off x="300553" y="4675989"/>
                        <a:ext cx="9923610" cy="1987348"/>
                      </a:xfrm>
                      <a:prstGeom prst="rect">
                        <a:avLst/>
                      </a:prstGeom>
                    </p:spPr>
                  </p:pic>
                </p:oleObj>
              </mc:Fallback>
            </mc:AlternateContent>
          </a:graphicData>
        </a:graphic>
      </p:graphicFrame>
      <p:sp>
        <p:nvSpPr>
          <p:cNvPr id="12" name="TextBox 11">
            <a:extLst>
              <a:ext uri="{FF2B5EF4-FFF2-40B4-BE49-F238E27FC236}">
                <a16:creationId xmlns:a16="http://schemas.microsoft.com/office/drawing/2014/main" id="{4AE1ECC2-DB2C-2E1A-EF11-571E621CBAFA}"/>
              </a:ext>
            </a:extLst>
          </p:cNvPr>
          <p:cNvSpPr txBox="1"/>
          <p:nvPr/>
        </p:nvSpPr>
        <p:spPr>
          <a:xfrm>
            <a:off x="207674" y="1736936"/>
            <a:ext cx="1166649" cy="523220"/>
          </a:xfrm>
          <a:prstGeom prst="rect">
            <a:avLst/>
          </a:prstGeom>
          <a:noFill/>
        </p:spPr>
        <p:txBody>
          <a:bodyPr wrap="square">
            <a:spAutoFit/>
          </a:bodyPr>
          <a:lstStyle/>
          <a:p>
            <a:r>
              <a:rPr lang="en-US" sz="2800" b="1">
                <a:solidFill>
                  <a:srgbClr val="FF0000"/>
                </a:solidFill>
                <a:latin typeface="Times New Roman" panose="02020603050405020304" pitchFamily="18" charset="0"/>
                <a:cs typeface="Times New Roman" panose="02020603050405020304" pitchFamily="18" charset="0"/>
              </a:rPr>
              <a:t>Giải</a:t>
            </a:r>
          </a:p>
        </p:txBody>
      </p:sp>
    </p:spTree>
    <p:extLst>
      <p:ext uri="{BB962C8B-B14F-4D97-AF65-F5344CB8AC3E}">
        <p14:creationId xmlns:p14="http://schemas.microsoft.com/office/powerpoint/2010/main" val="2859889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3" name="Rectangle 2">
            <a:extLst>
              <a:ext uri="{FF2B5EF4-FFF2-40B4-BE49-F238E27FC236}">
                <a16:creationId xmlns:a16="http://schemas.microsoft.com/office/drawing/2014/main" id="{6A6B56FF-9A0C-D192-6DF4-A380BA8978C0}"/>
              </a:ext>
            </a:extLst>
          </p:cNvPr>
          <p:cNvSpPr>
            <a:spLocks noChangeArrowheads="1"/>
          </p:cNvSpPr>
          <p:nvPr/>
        </p:nvSpPr>
        <p:spPr bwMode="auto">
          <a:xfrm>
            <a:off x="4595446" y="269630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5">
            <a:extLst>
              <a:ext uri="{FF2B5EF4-FFF2-40B4-BE49-F238E27FC236}">
                <a16:creationId xmlns:a16="http://schemas.microsoft.com/office/drawing/2014/main" id="{8EA489C7-CAA7-CDB6-2246-2817F477C6AA}"/>
              </a:ext>
            </a:extLst>
          </p:cNvPr>
          <p:cNvSpPr>
            <a:spLocks noChangeArrowheads="1"/>
          </p:cNvSpPr>
          <p:nvPr/>
        </p:nvSpPr>
        <p:spPr bwMode="auto">
          <a:xfrm>
            <a:off x="705679" y="373710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7" name="Google Shape;118;p4"/>
          <p:cNvSpPr txBox="1"/>
          <p:nvPr/>
        </p:nvSpPr>
        <p:spPr>
          <a:xfrm>
            <a:off x="0" y="166359"/>
            <a:ext cx="6019372" cy="523180"/>
          </a:xfrm>
          <a:prstGeom prst="rect">
            <a:avLst/>
          </a:prstGeom>
          <a:noFill/>
          <a:ln>
            <a:noFill/>
          </a:ln>
        </p:spPr>
        <p:txBody>
          <a:bodyPr spcFirstLastPara="1" wrap="square" lIns="91425" tIns="45700" rIns="91425" bIns="45700" anchor="t" anchorCtr="0">
            <a:spAutoFit/>
          </a:bodyPr>
          <a:lstStyle/>
          <a:p>
            <a:r>
              <a:rPr lang="en-US" sz="2800" b="1" smtClean="0">
                <a:solidFill>
                  <a:srgbClr val="FF0000"/>
                </a:solidFill>
                <a:latin typeface="Times New Roman"/>
                <a:ea typeface="Times New Roman"/>
                <a:cs typeface="Times New Roman"/>
                <a:sym typeface="Times New Roman"/>
              </a:rPr>
              <a:t>2. </a:t>
            </a:r>
            <a:r>
              <a:rPr lang="en-US" sz="2800" b="1">
                <a:solidFill>
                  <a:srgbClr val="FF0000"/>
                </a:solidFill>
                <a:latin typeface="Times New Roman"/>
                <a:ea typeface="Times New Roman"/>
                <a:cs typeface="Times New Roman"/>
                <a:sym typeface="Times New Roman"/>
              </a:rPr>
              <a:t>Cộng, trừ hai </a:t>
            </a:r>
            <a:r>
              <a:rPr lang="en-US" sz="2800" b="1" smtClean="0">
                <a:solidFill>
                  <a:srgbClr val="FF0000"/>
                </a:solidFill>
                <a:latin typeface="Times New Roman"/>
                <a:ea typeface="Times New Roman"/>
                <a:cs typeface="Times New Roman"/>
                <a:sym typeface="Times New Roman"/>
              </a:rPr>
              <a:t>phân thức khác mẫu</a:t>
            </a:r>
            <a:endParaRPr sz="2800" b="1">
              <a:solidFill>
                <a:srgbClr val="FF0000"/>
              </a:solidFill>
              <a:latin typeface="Times New Roman"/>
              <a:ea typeface="Times New Roman"/>
              <a:cs typeface="Times New Roman"/>
              <a:sym typeface="Times New Roman"/>
            </a:endParaRPr>
          </a:p>
        </p:txBody>
      </p:sp>
      <p:sp>
        <p:nvSpPr>
          <p:cNvPr id="18" name="Google Shape;122;p4">
            <a:extLst>
              <a:ext uri="{FF2B5EF4-FFF2-40B4-BE49-F238E27FC236}">
                <a16:creationId xmlns:a16="http://schemas.microsoft.com/office/drawing/2014/main" id="{A9DE34FD-7805-E3E5-A086-90C801748197}"/>
              </a:ext>
            </a:extLst>
          </p:cNvPr>
          <p:cNvSpPr/>
          <p:nvPr/>
        </p:nvSpPr>
        <p:spPr>
          <a:xfrm>
            <a:off x="310946" y="608228"/>
            <a:ext cx="2083569" cy="468770"/>
          </a:xfrm>
          <a:prstGeom prst="homePlate">
            <a:avLst>
              <a:gd name="adj" fmla="val 50000"/>
            </a:avLst>
          </a:prstGeom>
          <a:solidFill>
            <a:srgbClr val="8CB3E3"/>
          </a:solid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algn="ctr"/>
            <a:r>
              <a:rPr lang="en-US" sz="2400" b="1">
                <a:solidFill>
                  <a:srgbClr val="A8289F"/>
                </a:solidFill>
                <a:latin typeface="Times New Roman"/>
                <a:ea typeface="Times New Roman"/>
                <a:cs typeface="Times New Roman"/>
                <a:sym typeface="Times New Roman"/>
              </a:rPr>
              <a:t>Thực hành </a:t>
            </a:r>
            <a:r>
              <a:rPr lang="en-US" sz="2400" b="1" smtClean="0">
                <a:solidFill>
                  <a:srgbClr val="A8289F"/>
                </a:solidFill>
                <a:latin typeface="Times New Roman"/>
                <a:ea typeface="Times New Roman"/>
                <a:cs typeface="Times New Roman"/>
                <a:sym typeface="Times New Roman"/>
              </a:rPr>
              <a:t>3 </a:t>
            </a:r>
            <a:endParaRPr sz="2400" b="1">
              <a:solidFill>
                <a:srgbClr val="A8289F"/>
              </a:solidFill>
              <a:latin typeface="Times New Roman"/>
              <a:ea typeface="Times New Roman"/>
              <a:cs typeface="Times New Roman"/>
              <a:sym typeface="Times New Roman"/>
            </a:endParaRPr>
          </a:p>
        </p:txBody>
      </p:sp>
      <p:graphicFrame>
        <p:nvGraphicFramePr>
          <p:cNvPr id="19" name="Table 18"/>
          <p:cNvGraphicFramePr>
            <a:graphicFrameLocks noGrp="1"/>
          </p:cNvGraphicFramePr>
          <p:nvPr>
            <p:extLst>
              <p:ext uri="{D42A27DB-BD31-4B8C-83A1-F6EECF244321}">
                <p14:modId xmlns:p14="http://schemas.microsoft.com/office/powerpoint/2010/main" val="3753957656"/>
              </p:ext>
            </p:extLst>
          </p:nvPr>
        </p:nvGraphicFramePr>
        <p:xfrm>
          <a:off x="2204734" y="540315"/>
          <a:ext cx="7612126" cy="422593"/>
        </p:xfrm>
        <a:graphic>
          <a:graphicData uri="http://schemas.openxmlformats.org/drawingml/2006/table">
            <a:tbl>
              <a:tblPr>
                <a:tableStyleId>{5C22544A-7EE6-4342-B048-85BDC9FD1C3A}</a:tableStyleId>
              </a:tblPr>
              <a:tblGrid>
                <a:gridCol w="7612126">
                  <a:extLst>
                    <a:ext uri="{9D8B030D-6E8A-4147-A177-3AD203B41FA5}">
                      <a16:colId xmlns:a16="http://schemas.microsoft.com/office/drawing/2014/main" val="877849722"/>
                    </a:ext>
                  </a:extLst>
                </a:gridCol>
              </a:tblGrid>
              <a:tr h="0">
                <a:tc>
                  <a:txBody>
                    <a:bodyPr/>
                    <a:lstStyle/>
                    <a:p>
                      <a:pPr marL="228600" algn="l">
                        <a:lnSpc>
                          <a:spcPct val="106000"/>
                        </a:lnSpc>
                        <a:spcBef>
                          <a:spcPts val="300"/>
                        </a:spcBef>
                        <a:spcAft>
                          <a:spcPts val="300"/>
                        </a:spcAft>
                      </a:pPr>
                      <a:r>
                        <a:rPr lang="en-US" sz="2800" b="0" smtClean="0">
                          <a:effectLst/>
                          <a:latin typeface="Times New Roman" panose="02020603050405020304" pitchFamily="18" charset="0"/>
                          <a:cs typeface="Times New Roman" panose="02020603050405020304" pitchFamily="18" charset="0"/>
                        </a:rPr>
                        <a:t>Thực</a:t>
                      </a:r>
                      <a:r>
                        <a:rPr lang="en-US" sz="2800" b="0" baseline="0" smtClean="0">
                          <a:effectLst/>
                          <a:latin typeface="Times New Roman" panose="02020603050405020304" pitchFamily="18" charset="0"/>
                          <a:cs typeface="Times New Roman" panose="02020603050405020304" pitchFamily="18" charset="0"/>
                        </a:rPr>
                        <a:t> hiện phép tính: </a:t>
                      </a:r>
                      <a:r>
                        <a:rPr lang="en-US" sz="2800" b="0" smtClean="0">
                          <a:effectLst/>
                          <a:latin typeface="Times New Roman" panose="02020603050405020304" pitchFamily="18" charset="0"/>
                          <a:cs typeface="Times New Roman" panose="02020603050405020304" pitchFamily="18" charset="0"/>
                        </a:rPr>
                        <a:t> </a:t>
                      </a:r>
                      <a:endParaRPr lang="en-US" sz="2800" b="0">
                        <a:effectLst/>
                        <a:latin typeface="Times New Roman" panose="02020603050405020304" pitchFamily="18" charset="0"/>
                        <a:cs typeface="Times New Roman" panose="02020603050405020304" pitchFamily="18" charset="0"/>
                      </a:endParaRPr>
                    </a:p>
                  </a:txBody>
                  <a:tcPr marL="114300" marR="114300" marT="0" marB="0">
                    <a:noFill/>
                  </a:tcPr>
                </a:tc>
                <a:extLst>
                  <a:ext uri="{0D108BD9-81ED-4DB2-BD59-A6C34878D82A}">
                    <a16:rowId xmlns:a16="http://schemas.microsoft.com/office/drawing/2014/main" val="1292842303"/>
                  </a:ext>
                </a:extLst>
              </a:tr>
            </a:tbl>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1667503570"/>
              </p:ext>
            </p:extLst>
          </p:nvPr>
        </p:nvGraphicFramePr>
        <p:xfrm>
          <a:off x="5708479" y="244321"/>
          <a:ext cx="3846473" cy="1115952"/>
        </p:xfrm>
        <a:graphic>
          <a:graphicData uri="http://schemas.openxmlformats.org/presentationml/2006/ole">
            <mc:AlternateContent xmlns:mc="http://schemas.openxmlformats.org/markup-compatibility/2006">
              <mc:Choice xmlns:v="urn:schemas-microsoft-com:vml" Requires="v">
                <p:oleObj spid="_x0000_s26656" name="Equation" r:id="rId4" imgW="2057400" imgH="596880" progId="Equation.DSMT4">
                  <p:embed/>
                </p:oleObj>
              </mc:Choice>
              <mc:Fallback>
                <p:oleObj name="Equation" r:id="rId4" imgW="2057400" imgH="596880" progId="Equation.DSMT4">
                  <p:embed/>
                  <p:pic>
                    <p:nvPicPr>
                      <p:cNvPr id="0" name=""/>
                      <p:cNvPicPr/>
                      <p:nvPr/>
                    </p:nvPicPr>
                    <p:blipFill>
                      <a:blip r:embed="rId5"/>
                      <a:stretch>
                        <a:fillRect/>
                      </a:stretch>
                    </p:blipFill>
                    <p:spPr>
                      <a:xfrm>
                        <a:off x="5708479" y="244321"/>
                        <a:ext cx="3846473" cy="1115952"/>
                      </a:xfrm>
                      <a:prstGeom prst="rect">
                        <a:avLst/>
                      </a:prstGeom>
                    </p:spPr>
                  </p:pic>
                </p:oleObj>
              </mc:Fallback>
            </mc:AlternateContent>
          </a:graphicData>
        </a:graphic>
      </p:graphicFrame>
      <p:sp>
        <p:nvSpPr>
          <p:cNvPr id="20" name="TextBox 19">
            <a:extLst>
              <a:ext uri="{FF2B5EF4-FFF2-40B4-BE49-F238E27FC236}">
                <a16:creationId xmlns:a16="http://schemas.microsoft.com/office/drawing/2014/main" id="{4AE1ECC2-DB2C-2E1A-EF11-571E621CBAFA}"/>
              </a:ext>
            </a:extLst>
          </p:cNvPr>
          <p:cNvSpPr txBox="1"/>
          <p:nvPr/>
        </p:nvSpPr>
        <p:spPr>
          <a:xfrm>
            <a:off x="4605518" y="1269055"/>
            <a:ext cx="1166649" cy="523220"/>
          </a:xfrm>
          <a:prstGeom prst="rect">
            <a:avLst/>
          </a:prstGeom>
          <a:noFill/>
        </p:spPr>
        <p:txBody>
          <a:bodyPr wrap="square">
            <a:spAutoFit/>
          </a:bodyPr>
          <a:lstStyle/>
          <a:p>
            <a:r>
              <a:rPr lang="en-US" sz="2800" b="1">
                <a:solidFill>
                  <a:srgbClr val="FF0000"/>
                </a:solidFill>
                <a:latin typeface="Times New Roman" panose="02020603050405020304" pitchFamily="18" charset="0"/>
                <a:cs typeface="Times New Roman" panose="02020603050405020304" pitchFamily="18" charset="0"/>
              </a:rPr>
              <a:t>Giải</a:t>
            </a:r>
          </a:p>
        </p:txBody>
      </p:sp>
      <p:graphicFrame>
        <p:nvGraphicFramePr>
          <p:cNvPr id="5" name="Object 4"/>
          <p:cNvGraphicFramePr>
            <a:graphicFrameLocks noChangeAspect="1"/>
          </p:cNvGraphicFramePr>
          <p:nvPr>
            <p:extLst>
              <p:ext uri="{D42A27DB-BD31-4B8C-83A1-F6EECF244321}">
                <p14:modId xmlns:p14="http://schemas.microsoft.com/office/powerpoint/2010/main" val="1045412672"/>
              </p:ext>
            </p:extLst>
          </p:nvPr>
        </p:nvGraphicFramePr>
        <p:xfrm>
          <a:off x="1095453" y="1734229"/>
          <a:ext cx="5081060" cy="5181775"/>
        </p:xfrm>
        <a:graphic>
          <a:graphicData uri="http://schemas.openxmlformats.org/presentationml/2006/ole">
            <mc:AlternateContent xmlns:mc="http://schemas.openxmlformats.org/markup-compatibility/2006">
              <mc:Choice xmlns:v="urn:schemas-microsoft-com:vml" Requires="v">
                <p:oleObj spid="_x0000_s26657" name="Equation" r:id="rId6" imgW="2933640" imgH="3898800" progId="Equation.DSMT4">
                  <p:embed/>
                </p:oleObj>
              </mc:Choice>
              <mc:Fallback>
                <p:oleObj name="Equation" r:id="rId6" imgW="2933640" imgH="3898800" progId="Equation.DSMT4">
                  <p:embed/>
                  <p:pic>
                    <p:nvPicPr>
                      <p:cNvPr id="0" name=""/>
                      <p:cNvPicPr/>
                      <p:nvPr/>
                    </p:nvPicPr>
                    <p:blipFill>
                      <a:blip r:embed="rId7"/>
                      <a:stretch>
                        <a:fillRect/>
                      </a:stretch>
                    </p:blipFill>
                    <p:spPr>
                      <a:xfrm>
                        <a:off x="1095453" y="1734229"/>
                        <a:ext cx="5081060" cy="5181775"/>
                      </a:xfrm>
                      <a:prstGeom prst="rect">
                        <a:avLst/>
                      </a:prstGeom>
                    </p:spPr>
                  </p:pic>
                </p:oleObj>
              </mc:Fallback>
            </mc:AlternateContent>
          </a:graphicData>
        </a:graphic>
      </p:graphicFrame>
    </p:spTree>
    <p:extLst>
      <p:ext uri="{BB962C8B-B14F-4D97-AF65-F5344CB8AC3E}">
        <p14:creationId xmlns:p14="http://schemas.microsoft.com/office/powerpoint/2010/main" val="1974607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10" name="Google Shape;116;p4">
            <a:extLst>
              <a:ext uri="{FF2B5EF4-FFF2-40B4-BE49-F238E27FC236}">
                <a16:creationId xmlns:a16="http://schemas.microsoft.com/office/drawing/2014/main" id="{3017FC18-0D4C-A958-818F-C79BA68B5414}"/>
              </a:ext>
            </a:extLst>
          </p:cNvPr>
          <p:cNvSpPr/>
          <p:nvPr/>
        </p:nvSpPr>
        <p:spPr>
          <a:xfrm>
            <a:off x="0" y="16323"/>
            <a:ext cx="12192000" cy="685800"/>
          </a:xfrm>
          <a:prstGeom prst="rect">
            <a:avLst/>
          </a:prstGeom>
          <a:gradFill>
            <a:gsLst>
              <a:gs pos="0">
                <a:schemeClr val="lt1"/>
              </a:gs>
              <a:gs pos="100000">
                <a:srgbClr val="FF9933">
                  <a:alpha val="49803"/>
                </a:srgbClr>
              </a:gs>
            </a:gsLst>
            <a:path path="circle">
              <a:fillToRect l="50000" t="50000" r="50000" b="50000"/>
            </a:path>
            <a:tileRect/>
          </a:gradFill>
          <a:ln>
            <a:noFill/>
          </a:ln>
        </p:spPr>
        <p:txBody>
          <a:bodyPr spcFirstLastPara="1" wrap="square" lIns="91425" tIns="45700" rIns="91425" bIns="45700" anchor="ctr" anchorCtr="0">
            <a:noAutofit/>
          </a:bodyPr>
          <a:lstStyle/>
          <a:p>
            <a:pPr algn="ctr"/>
            <a:endParaRPr sz="1800">
              <a:solidFill>
                <a:schemeClr val="dk1"/>
              </a:solidFill>
              <a:latin typeface="Times New Roman"/>
              <a:ea typeface="Times New Roman"/>
              <a:cs typeface="Times New Roman"/>
              <a:sym typeface="Times New Roman"/>
            </a:endParaRPr>
          </a:p>
        </p:txBody>
      </p:sp>
      <p:pic>
        <p:nvPicPr>
          <p:cNvPr id="14" name="Google Shape;120;p4" descr="child001 - 04 02">
            <a:extLst>
              <a:ext uri="{FF2B5EF4-FFF2-40B4-BE49-F238E27FC236}">
                <a16:creationId xmlns:a16="http://schemas.microsoft.com/office/drawing/2014/main" id="{A9ED334E-242E-B5C1-575E-9CE016F8B5BF}"/>
              </a:ext>
            </a:extLst>
          </p:cNvPr>
          <p:cNvPicPr preferRelativeResize="0"/>
          <p:nvPr/>
        </p:nvPicPr>
        <p:blipFill rotWithShape="1">
          <a:blip r:embed="rId3">
            <a:alphaModFix/>
          </a:blip>
          <a:srcRect/>
          <a:stretch/>
        </p:blipFill>
        <p:spPr>
          <a:xfrm>
            <a:off x="127976" y="-244218"/>
            <a:ext cx="782534" cy="1116013"/>
          </a:xfrm>
          <a:prstGeom prst="rect">
            <a:avLst/>
          </a:prstGeom>
          <a:noFill/>
          <a:ln>
            <a:noFill/>
          </a:ln>
        </p:spPr>
      </p:pic>
      <p:sp>
        <p:nvSpPr>
          <p:cNvPr id="3" name="Rectangle 2">
            <a:extLst>
              <a:ext uri="{FF2B5EF4-FFF2-40B4-BE49-F238E27FC236}">
                <a16:creationId xmlns:a16="http://schemas.microsoft.com/office/drawing/2014/main" id="{6A6B56FF-9A0C-D192-6DF4-A380BA8978C0}"/>
              </a:ext>
            </a:extLst>
          </p:cNvPr>
          <p:cNvSpPr>
            <a:spLocks noChangeArrowheads="1"/>
          </p:cNvSpPr>
          <p:nvPr/>
        </p:nvSpPr>
        <p:spPr bwMode="auto">
          <a:xfrm>
            <a:off x="4595446" y="269630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7" name="Google Shape;118;p4"/>
          <p:cNvSpPr txBox="1"/>
          <p:nvPr/>
        </p:nvSpPr>
        <p:spPr>
          <a:xfrm>
            <a:off x="127976" y="747712"/>
            <a:ext cx="6019372" cy="523180"/>
          </a:xfrm>
          <a:prstGeom prst="rect">
            <a:avLst/>
          </a:prstGeom>
          <a:noFill/>
          <a:ln>
            <a:noFill/>
          </a:ln>
        </p:spPr>
        <p:txBody>
          <a:bodyPr spcFirstLastPara="1" wrap="square" lIns="91425" tIns="45700" rIns="91425" bIns="45700" anchor="t" anchorCtr="0">
            <a:spAutoFit/>
          </a:bodyPr>
          <a:lstStyle/>
          <a:p>
            <a:r>
              <a:rPr lang="en-US" sz="2800" b="1" smtClean="0">
                <a:solidFill>
                  <a:srgbClr val="FF0000"/>
                </a:solidFill>
                <a:latin typeface="Times New Roman"/>
                <a:ea typeface="Times New Roman"/>
                <a:cs typeface="Times New Roman"/>
                <a:sym typeface="Times New Roman"/>
              </a:rPr>
              <a:t>2. </a:t>
            </a:r>
            <a:r>
              <a:rPr lang="en-US" sz="2800" b="1">
                <a:solidFill>
                  <a:srgbClr val="FF0000"/>
                </a:solidFill>
                <a:latin typeface="Times New Roman"/>
                <a:ea typeface="Times New Roman"/>
                <a:cs typeface="Times New Roman"/>
                <a:sym typeface="Times New Roman"/>
              </a:rPr>
              <a:t>Cộng, trừ hai </a:t>
            </a:r>
            <a:r>
              <a:rPr lang="en-US" sz="2800" b="1" smtClean="0">
                <a:solidFill>
                  <a:srgbClr val="FF0000"/>
                </a:solidFill>
                <a:latin typeface="Times New Roman"/>
                <a:ea typeface="Times New Roman"/>
                <a:cs typeface="Times New Roman"/>
                <a:sym typeface="Times New Roman"/>
              </a:rPr>
              <a:t>phân thức khác mẫu</a:t>
            </a:r>
            <a:endParaRPr sz="2800" b="1">
              <a:solidFill>
                <a:srgbClr val="FF0000"/>
              </a:solidFill>
              <a:latin typeface="Times New Roman"/>
              <a:ea typeface="Times New Roman"/>
              <a:cs typeface="Times New Roman"/>
              <a:sym typeface="Times New Roman"/>
            </a:endParaRPr>
          </a:p>
        </p:txBody>
      </p:sp>
      <p:sp>
        <p:nvSpPr>
          <p:cNvPr id="12" name="Google Shape;117;p4">
            <a:extLst>
              <a:ext uri="{FF2B5EF4-FFF2-40B4-BE49-F238E27FC236}">
                <a16:creationId xmlns:a16="http://schemas.microsoft.com/office/drawing/2014/main" id="{A906DCDD-8450-457D-6588-571F3CBB40AC}"/>
              </a:ext>
            </a:extLst>
          </p:cNvPr>
          <p:cNvSpPr txBox="1">
            <a:spLocks noGrp="1"/>
          </p:cNvSpPr>
          <p:nvPr>
            <p:ph type="title"/>
          </p:nvPr>
        </p:nvSpPr>
        <p:spPr>
          <a:xfrm>
            <a:off x="2682903" y="244923"/>
            <a:ext cx="6049618" cy="457200"/>
          </a:xfrm>
          <a:prstGeom prst="rect">
            <a:avLst/>
          </a:prstGeom>
          <a:noFill/>
          <a:ln>
            <a:noFill/>
          </a:ln>
        </p:spPr>
        <p:txBody>
          <a:bodyPr spcFirstLastPara="1" wrap="square" lIns="91425" tIns="45700" rIns="91425" bIns="45700" anchor="ctr" anchorCtr="0">
            <a:noAutofit/>
          </a:bodyPr>
          <a:lstStyle/>
          <a:p>
            <a:pPr algn="l">
              <a:buClr>
                <a:srgbClr val="0000FF"/>
              </a:buClr>
              <a:buSzPts val="2400"/>
            </a:pPr>
            <a:r>
              <a:rPr lang="en-US" sz="2400" b="1">
                <a:solidFill>
                  <a:srgbClr val="0000FF"/>
                </a:solidFill>
                <a:latin typeface="Times New Roman"/>
                <a:ea typeface="Times New Roman"/>
                <a:cs typeface="Times New Roman"/>
                <a:sym typeface="Times New Roman"/>
              </a:rPr>
              <a:t>Bài </a:t>
            </a:r>
            <a:r>
              <a:rPr lang="en-US" sz="2400" b="1" smtClean="0">
                <a:solidFill>
                  <a:srgbClr val="0000FF"/>
                </a:solidFill>
                <a:latin typeface="Times New Roman"/>
                <a:ea typeface="Times New Roman"/>
                <a:cs typeface="Times New Roman"/>
                <a:sym typeface="Times New Roman"/>
              </a:rPr>
              <a:t>6: PHÉP CỘNG, TRỪ PHÂN THỨC</a:t>
            </a:r>
            <a:endParaRPr sz="2400" b="1">
              <a:solidFill>
                <a:srgbClr val="0000FF"/>
              </a:solidFill>
              <a:latin typeface="Times New Roman"/>
              <a:ea typeface="Times New Roman"/>
              <a:cs typeface="Times New Roman"/>
              <a:sym typeface="Times New Roman"/>
            </a:endParaRPr>
          </a:p>
        </p:txBody>
      </p:sp>
      <p:graphicFrame>
        <p:nvGraphicFramePr>
          <p:cNvPr id="18" name="Table 17"/>
          <p:cNvGraphicFramePr>
            <a:graphicFrameLocks noGrp="1"/>
          </p:cNvGraphicFramePr>
          <p:nvPr>
            <p:extLst>
              <p:ext uri="{D42A27DB-BD31-4B8C-83A1-F6EECF244321}">
                <p14:modId xmlns:p14="http://schemas.microsoft.com/office/powerpoint/2010/main" val="838044836"/>
              </p:ext>
            </p:extLst>
          </p:nvPr>
        </p:nvGraphicFramePr>
        <p:xfrm>
          <a:off x="-116945" y="1201638"/>
          <a:ext cx="12192000" cy="1885442"/>
        </p:xfrm>
        <a:graphic>
          <a:graphicData uri="http://schemas.openxmlformats.org/drawingml/2006/table">
            <a:tbl>
              <a:tblPr>
                <a:tableStyleId>{5C22544A-7EE6-4342-B048-85BDC9FD1C3A}</a:tableStyleId>
              </a:tblPr>
              <a:tblGrid>
                <a:gridCol w="12192000">
                  <a:extLst>
                    <a:ext uri="{9D8B030D-6E8A-4147-A177-3AD203B41FA5}">
                      <a16:colId xmlns:a16="http://schemas.microsoft.com/office/drawing/2014/main" val="877849722"/>
                    </a:ext>
                  </a:extLst>
                </a:gridCol>
              </a:tblGrid>
              <a:tr h="0">
                <a:tc>
                  <a:txBody>
                    <a:bodyPr/>
                    <a:lstStyle/>
                    <a:p>
                      <a:pPr marL="228600" algn="l">
                        <a:lnSpc>
                          <a:spcPct val="106000"/>
                        </a:lnSpc>
                        <a:spcBef>
                          <a:spcPts val="300"/>
                        </a:spcBef>
                        <a:spcAft>
                          <a:spcPts val="300"/>
                        </a:spcAft>
                      </a:pPr>
                      <a:r>
                        <a:rPr lang="en-US" sz="2800" b="1" smtClean="0">
                          <a:effectLst/>
                          <a:latin typeface="Times New Roman" panose="02020603050405020304" pitchFamily="18" charset="0"/>
                          <a:cs typeface="Times New Roman" panose="02020603050405020304" pitchFamily="18" charset="0"/>
                        </a:rPr>
                        <a:t>Vận</a:t>
                      </a:r>
                      <a:r>
                        <a:rPr lang="en-US" sz="2800" b="1" baseline="0" smtClean="0">
                          <a:effectLst/>
                          <a:latin typeface="Times New Roman" panose="02020603050405020304" pitchFamily="18" charset="0"/>
                          <a:cs typeface="Times New Roman" panose="02020603050405020304" pitchFamily="18" charset="0"/>
                        </a:rPr>
                        <a:t> dụng: </a:t>
                      </a:r>
                    </a:p>
                    <a:p>
                      <a:pPr marL="228600" algn="l">
                        <a:lnSpc>
                          <a:spcPct val="106000"/>
                        </a:lnSpc>
                        <a:spcBef>
                          <a:spcPts val="300"/>
                        </a:spcBef>
                        <a:spcAft>
                          <a:spcPts val="300"/>
                        </a:spcAft>
                      </a:pPr>
                      <a:r>
                        <a:rPr lang="en-US" sz="2800" b="0" baseline="0" smtClean="0">
                          <a:effectLst/>
                          <a:latin typeface="Times New Roman" panose="02020603050405020304" pitchFamily="18" charset="0"/>
                          <a:cs typeface="Times New Roman" panose="02020603050405020304" pitchFamily="18" charset="0"/>
                        </a:rPr>
                        <a:t>Viết biểu thức tính tổng thời gian đi và về, chênh lệch thời gian giữa đi và về của đội đua thuyền ở tình huống trong     (trang 31). Tính giá trị của các đại lượng này khi v = 6 km/h.</a:t>
                      </a:r>
                    </a:p>
                  </a:txBody>
                  <a:tcPr marL="114300" marR="114300" marT="0" marB="0">
                    <a:noFill/>
                  </a:tcPr>
                </a:tc>
                <a:extLst>
                  <a:ext uri="{0D108BD9-81ED-4DB2-BD59-A6C34878D82A}">
                    <a16:rowId xmlns:a16="http://schemas.microsoft.com/office/drawing/2014/main" val="1292842303"/>
                  </a:ext>
                </a:extLst>
              </a:tr>
            </a:tbl>
          </a:graphicData>
        </a:graphic>
      </p:graphicFrame>
      <p:pic>
        <p:nvPicPr>
          <p:cNvPr id="5" name="Picture 4"/>
          <p:cNvPicPr>
            <a:picLocks noChangeAspect="1"/>
          </p:cNvPicPr>
          <p:nvPr/>
        </p:nvPicPr>
        <p:blipFill>
          <a:blip r:embed="rId4"/>
          <a:stretch>
            <a:fillRect/>
          </a:stretch>
        </p:blipFill>
        <p:spPr>
          <a:xfrm>
            <a:off x="5127568" y="2215217"/>
            <a:ext cx="375678" cy="375678"/>
          </a:xfrm>
          <a:prstGeom prst="rect">
            <a:avLst/>
          </a:prstGeom>
        </p:spPr>
      </p:pic>
      <p:sp>
        <p:nvSpPr>
          <p:cNvPr id="21" name="TextBox 20">
            <a:extLst>
              <a:ext uri="{FF2B5EF4-FFF2-40B4-BE49-F238E27FC236}">
                <a16:creationId xmlns:a16="http://schemas.microsoft.com/office/drawing/2014/main" id="{4AE1ECC2-DB2C-2E1A-EF11-571E621CBAFA}"/>
              </a:ext>
            </a:extLst>
          </p:cNvPr>
          <p:cNvSpPr txBox="1"/>
          <p:nvPr/>
        </p:nvSpPr>
        <p:spPr>
          <a:xfrm>
            <a:off x="4148758" y="2609318"/>
            <a:ext cx="1166649" cy="523220"/>
          </a:xfrm>
          <a:prstGeom prst="rect">
            <a:avLst/>
          </a:prstGeom>
          <a:noFill/>
        </p:spPr>
        <p:txBody>
          <a:bodyPr wrap="square">
            <a:spAutoFit/>
          </a:bodyPr>
          <a:lstStyle/>
          <a:p>
            <a:r>
              <a:rPr lang="en-US" sz="2800" b="1">
                <a:solidFill>
                  <a:srgbClr val="FF0000"/>
                </a:solidFill>
                <a:latin typeface="Times New Roman" panose="02020603050405020304" pitchFamily="18" charset="0"/>
                <a:cs typeface="Times New Roman" panose="02020603050405020304" pitchFamily="18" charset="0"/>
              </a:rPr>
              <a:t>Giải</a:t>
            </a:r>
          </a:p>
        </p:txBody>
      </p:sp>
      <p:pic>
        <p:nvPicPr>
          <p:cNvPr id="6" name="Picture 5"/>
          <p:cNvPicPr>
            <a:picLocks noChangeAspect="1"/>
          </p:cNvPicPr>
          <p:nvPr/>
        </p:nvPicPr>
        <p:blipFill>
          <a:blip r:embed="rId5"/>
          <a:stretch>
            <a:fillRect/>
          </a:stretch>
        </p:blipFill>
        <p:spPr>
          <a:xfrm>
            <a:off x="1218673" y="3321131"/>
            <a:ext cx="6753546" cy="865839"/>
          </a:xfrm>
          <a:prstGeom prst="rect">
            <a:avLst/>
          </a:prstGeom>
        </p:spPr>
      </p:pic>
      <p:pic>
        <p:nvPicPr>
          <p:cNvPr id="7" name="Picture 6"/>
          <p:cNvPicPr>
            <a:picLocks noChangeAspect="1"/>
          </p:cNvPicPr>
          <p:nvPr/>
        </p:nvPicPr>
        <p:blipFill>
          <a:blip r:embed="rId6"/>
          <a:stretch>
            <a:fillRect/>
          </a:stretch>
        </p:blipFill>
        <p:spPr>
          <a:xfrm>
            <a:off x="1108614" y="4658635"/>
            <a:ext cx="7623907" cy="885825"/>
          </a:xfrm>
          <a:prstGeom prst="rect">
            <a:avLst/>
          </a:prstGeom>
        </p:spPr>
      </p:pic>
      <p:pic>
        <p:nvPicPr>
          <p:cNvPr id="9" name="Picture 8"/>
          <p:cNvPicPr>
            <a:picLocks noChangeAspect="1"/>
          </p:cNvPicPr>
          <p:nvPr/>
        </p:nvPicPr>
        <p:blipFill>
          <a:blip r:embed="rId7"/>
          <a:stretch>
            <a:fillRect/>
          </a:stretch>
        </p:blipFill>
        <p:spPr>
          <a:xfrm>
            <a:off x="1218673" y="5713067"/>
            <a:ext cx="7134228" cy="857213"/>
          </a:xfrm>
          <a:prstGeom prst="rect">
            <a:avLst/>
          </a:prstGeom>
        </p:spPr>
      </p:pic>
    </p:spTree>
    <p:extLst>
      <p:ext uri="{BB962C8B-B14F-4D97-AF65-F5344CB8AC3E}">
        <p14:creationId xmlns:p14="http://schemas.microsoft.com/office/powerpoint/2010/main" val="3378595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hởi động trước khi bơi | Kênh sức khỏe | Sài Gòn Tiếp Thị"/>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1443" y="2649815"/>
            <a:ext cx="7197725" cy="335093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327255" y="357486"/>
            <a:ext cx="7689927" cy="830997"/>
          </a:xfrm>
          <a:prstGeom prst="rect">
            <a:avLst/>
          </a:prstGeom>
          <a:noFill/>
        </p:spPr>
        <p:txBody>
          <a:bodyPr wrap="none" lIns="91440" tIns="45720" rIns="91440" bIns="45720">
            <a:spAutoFit/>
          </a:bodyPr>
          <a:lstStyle/>
          <a:p>
            <a:pPr algn="ctr"/>
            <a:r>
              <a:rPr lang="en-US" sz="4800" b="1"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HOẠT ĐỘNG LUYỆN TẬP</a:t>
            </a:r>
            <a:endParaRPr lang="en-US" sz="4800" b="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400733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466" name="Google Shape;116;p4">
            <a:extLst>
              <a:ext uri="{FF2B5EF4-FFF2-40B4-BE49-F238E27FC236}">
                <a16:creationId xmlns:a16="http://schemas.microsoft.com/office/drawing/2014/main" id="{531F7791-29BA-1419-A9DA-80F87E69DDE9}"/>
              </a:ext>
            </a:extLst>
          </p:cNvPr>
          <p:cNvSpPr/>
          <p:nvPr/>
        </p:nvSpPr>
        <p:spPr>
          <a:xfrm>
            <a:off x="0" y="41171"/>
            <a:ext cx="12192000" cy="685800"/>
          </a:xfrm>
          <a:prstGeom prst="rect">
            <a:avLst/>
          </a:prstGeom>
          <a:gradFill>
            <a:gsLst>
              <a:gs pos="0">
                <a:schemeClr val="lt1"/>
              </a:gs>
              <a:gs pos="100000">
                <a:srgbClr val="FF9933">
                  <a:alpha val="49803"/>
                </a:srgbClr>
              </a:gs>
            </a:gsLst>
            <a:path path="circle">
              <a:fillToRect l="50000" t="50000" r="50000" b="50000"/>
            </a:path>
            <a:tileRect/>
          </a:gradFill>
          <a:ln>
            <a:noFill/>
          </a:ln>
        </p:spPr>
        <p:txBody>
          <a:bodyPr spcFirstLastPara="1" wrap="square" lIns="91425" tIns="45700" rIns="91425" bIns="45700" anchor="ctr" anchorCtr="0">
            <a:noAutofit/>
          </a:bodyPr>
          <a:lstStyle/>
          <a:p>
            <a:pPr algn="ctr"/>
            <a:endParaRPr sz="1800">
              <a:solidFill>
                <a:schemeClr val="dk1"/>
              </a:solidFill>
              <a:latin typeface="Times New Roman"/>
              <a:ea typeface="Times New Roman"/>
              <a:cs typeface="Times New Roman"/>
              <a:sym typeface="Times New Roman"/>
            </a:endParaRPr>
          </a:p>
        </p:txBody>
      </p:sp>
      <p:pic>
        <p:nvPicPr>
          <p:cNvPr id="469" name="Google Shape;119;p4" descr="child001 - 04 01">
            <a:extLst>
              <a:ext uri="{FF2B5EF4-FFF2-40B4-BE49-F238E27FC236}">
                <a16:creationId xmlns:a16="http://schemas.microsoft.com/office/drawing/2014/main" id="{949B097E-3C0C-794E-1670-B1977D1D0CBA}"/>
              </a:ext>
            </a:extLst>
          </p:cNvPr>
          <p:cNvPicPr preferRelativeResize="0"/>
          <p:nvPr/>
        </p:nvPicPr>
        <p:blipFill rotWithShape="1">
          <a:blip r:embed="rId3">
            <a:alphaModFix/>
          </a:blip>
          <a:srcRect/>
          <a:stretch/>
        </p:blipFill>
        <p:spPr>
          <a:xfrm>
            <a:off x="10836964" y="168965"/>
            <a:ext cx="1143000" cy="1116013"/>
          </a:xfrm>
          <a:prstGeom prst="rect">
            <a:avLst/>
          </a:prstGeom>
          <a:noFill/>
          <a:ln>
            <a:noFill/>
          </a:ln>
        </p:spPr>
      </p:pic>
      <p:pic>
        <p:nvPicPr>
          <p:cNvPr id="470" name="Google Shape;120;p4" descr="child001 - 04 02">
            <a:extLst>
              <a:ext uri="{FF2B5EF4-FFF2-40B4-BE49-F238E27FC236}">
                <a16:creationId xmlns:a16="http://schemas.microsoft.com/office/drawing/2014/main" id="{8F7D0496-12A7-8410-0AAC-5ED5C865D7A3}"/>
              </a:ext>
            </a:extLst>
          </p:cNvPr>
          <p:cNvPicPr preferRelativeResize="0"/>
          <p:nvPr/>
        </p:nvPicPr>
        <p:blipFill rotWithShape="1">
          <a:blip r:embed="rId4">
            <a:alphaModFix/>
          </a:blip>
          <a:srcRect/>
          <a:stretch/>
        </p:blipFill>
        <p:spPr>
          <a:xfrm>
            <a:off x="127976" y="-31941"/>
            <a:ext cx="782534" cy="1116013"/>
          </a:xfrm>
          <a:prstGeom prst="rect">
            <a:avLst/>
          </a:prstGeom>
          <a:noFill/>
          <a:ln>
            <a:noFill/>
          </a:ln>
        </p:spPr>
      </p:pic>
      <p:sp>
        <p:nvSpPr>
          <p:cNvPr id="12" name="Google Shape;117;p4">
            <a:extLst>
              <a:ext uri="{FF2B5EF4-FFF2-40B4-BE49-F238E27FC236}">
                <a16:creationId xmlns:a16="http://schemas.microsoft.com/office/drawing/2014/main" id="{A906DCDD-8450-457D-6588-571F3CBB40AC}"/>
              </a:ext>
            </a:extLst>
          </p:cNvPr>
          <p:cNvSpPr txBox="1">
            <a:spLocks noGrp="1"/>
          </p:cNvSpPr>
          <p:nvPr>
            <p:ph type="title"/>
          </p:nvPr>
        </p:nvSpPr>
        <p:spPr>
          <a:xfrm>
            <a:off x="2650246" y="219722"/>
            <a:ext cx="6049618" cy="457200"/>
          </a:xfrm>
          <a:prstGeom prst="rect">
            <a:avLst/>
          </a:prstGeom>
          <a:noFill/>
          <a:ln>
            <a:noFill/>
          </a:ln>
        </p:spPr>
        <p:txBody>
          <a:bodyPr spcFirstLastPara="1" wrap="square" lIns="91425" tIns="45700" rIns="91425" bIns="45700" anchor="ctr" anchorCtr="0">
            <a:noAutofit/>
          </a:bodyPr>
          <a:lstStyle/>
          <a:p>
            <a:pPr algn="l">
              <a:buClr>
                <a:srgbClr val="0000FF"/>
              </a:buClr>
              <a:buSzPts val="2400"/>
            </a:pPr>
            <a:r>
              <a:rPr lang="en-US" sz="2400" b="1">
                <a:solidFill>
                  <a:srgbClr val="0000FF"/>
                </a:solidFill>
                <a:latin typeface="Times New Roman"/>
                <a:ea typeface="Times New Roman"/>
                <a:cs typeface="Times New Roman"/>
                <a:sym typeface="Times New Roman"/>
              </a:rPr>
              <a:t>Bài </a:t>
            </a:r>
            <a:r>
              <a:rPr lang="en-US" sz="2400" b="1" smtClean="0">
                <a:solidFill>
                  <a:srgbClr val="0000FF"/>
                </a:solidFill>
                <a:latin typeface="Times New Roman"/>
                <a:ea typeface="Times New Roman"/>
                <a:cs typeface="Times New Roman"/>
                <a:sym typeface="Times New Roman"/>
              </a:rPr>
              <a:t>6: PHÉP CỘNG, TRỪ PHÂN THỨC</a:t>
            </a:r>
            <a:endParaRPr sz="2400" b="1">
              <a:solidFill>
                <a:srgbClr val="0000FF"/>
              </a:solidFill>
              <a:latin typeface="Times New Roman"/>
              <a:ea typeface="Times New Roman"/>
              <a:cs typeface="Times New Roman"/>
              <a:sym typeface="Times New Roman"/>
            </a:endParaRPr>
          </a:p>
        </p:txBody>
      </p:sp>
      <p:pic>
        <p:nvPicPr>
          <p:cNvPr id="5" name="Picture 4"/>
          <p:cNvPicPr>
            <a:picLocks noChangeAspect="1"/>
          </p:cNvPicPr>
          <p:nvPr/>
        </p:nvPicPr>
        <p:blipFill>
          <a:blip r:embed="rId5"/>
          <a:stretch>
            <a:fillRect/>
          </a:stretch>
        </p:blipFill>
        <p:spPr>
          <a:xfrm>
            <a:off x="1038486" y="905522"/>
            <a:ext cx="8272557" cy="4907449"/>
          </a:xfrm>
          <a:prstGeom prst="rect">
            <a:avLst/>
          </a:prstGeom>
        </p:spPr>
      </p:pic>
    </p:spTree>
    <p:extLst>
      <p:ext uri="{BB962C8B-B14F-4D97-AF65-F5344CB8AC3E}">
        <p14:creationId xmlns:p14="http://schemas.microsoft.com/office/powerpoint/2010/main" val="8440079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7" name="Google Shape;97;p2"/>
          <p:cNvSpPr/>
          <p:nvPr/>
        </p:nvSpPr>
        <p:spPr>
          <a:xfrm>
            <a:off x="0" y="42048"/>
            <a:ext cx="12192000" cy="685800"/>
          </a:xfrm>
          <a:prstGeom prst="rect">
            <a:avLst/>
          </a:prstGeom>
          <a:gradFill>
            <a:gsLst>
              <a:gs pos="0">
                <a:schemeClr val="lt1"/>
              </a:gs>
              <a:gs pos="100000">
                <a:srgbClr val="FF9933">
                  <a:alpha val="49803"/>
                </a:srgbClr>
              </a:gs>
            </a:gsLst>
            <a:path path="circle">
              <a:fillToRect l="50000" t="50000" r="50000" b="50000"/>
            </a:path>
            <a:tileRect/>
          </a:gradFill>
          <a:ln>
            <a:noFill/>
          </a:ln>
        </p:spPr>
        <p:txBody>
          <a:bodyPr spcFirstLastPara="1" wrap="square" lIns="91425" tIns="45700" rIns="91425" bIns="45700" anchor="ctr" anchorCtr="0">
            <a:noAutofit/>
          </a:bodyPr>
          <a:lstStyle/>
          <a:p>
            <a:endParaRPr sz="1800">
              <a:solidFill>
                <a:schemeClr val="dk1"/>
              </a:solidFill>
              <a:latin typeface="Calibri"/>
              <a:ea typeface="Calibri"/>
              <a:cs typeface="Calibri"/>
              <a:sym typeface="Calibri"/>
            </a:endParaRPr>
          </a:p>
        </p:txBody>
      </p:sp>
      <p:pic>
        <p:nvPicPr>
          <p:cNvPr id="98" name="Google Shape;98;p2" descr="child001 - 04 01"/>
          <p:cNvPicPr preferRelativeResize="0"/>
          <p:nvPr/>
        </p:nvPicPr>
        <p:blipFill rotWithShape="1">
          <a:blip r:embed="rId4">
            <a:alphaModFix/>
          </a:blip>
          <a:srcRect/>
          <a:stretch/>
        </p:blipFill>
        <p:spPr>
          <a:xfrm>
            <a:off x="11072734" y="86724"/>
            <a:ext cx="1006366" cy="861847"/>
          </a:xfrm>
          <a:prstGeom prst="rect">
            <a:avLst/>
          </a:prstGeom>
          <a:noFill/>
          <a:ln>
            <a:noFill/>
          </a:ln>
        </p:spPr>
      </p:pic>
      <p:pic>
        <p:nvPicPr>
          <p:cNvPr id="99" name="Google Shape;99;p2" descr="child001 - 04 02"/>
          <p:cNvPicPr preferRelativeResize="0"/>
          <p:nvPr/>
        </p:nvPicPr>
        <p:blipFill rotWithShape="1">
          <a:blip r:embed="rId5">
            <a:alphaModFix/>
          </a:blip>
          <a:srcRect/>
          <a:stretch/>
        </p:blipFill>
        <p:spPr>
          <a:xfrm>
            <a:off x="202098" y="20105"/>
            <a:ext cx="769937" cy="1219200"/>
          </a:xfrm>
          <a:prstGeom prst="rect">
            <a:avLst/>
          </a:prstGeom>
          <a:noFill/>
          <a:ln>
            <a:noFill/>
          </a:ln>
        </p:spPr>
      </p:pic>
      <p:sp>
        <p:nvSpPr>
          <p:cNvPr id="100" name="Google Shape;100;p2"/>
          <p:cNvSpPr/>
          <p:nvPr/>
        </p:nvSpPr>
        <p:spPr>
          <a:xfrm>
            <a:off x="3352801" y="36800"/>
            <a:ext cx="6177639" cy="685800"/>
          </a:xfrm>
          <a:prstGeom prst="rect">
            <a:avLst/>
          </a:prstGeom>
        </p:spPr>
        <p:txBody>
          <a:bodyPr>
            <a:prstTxWarp prst="textPlain">
              <a:avLst/>
            </a:prstTxWarp>
          </a:bodyPr>
          <a:lstStyle/>
          <a:p>
            <a:pPr lvl="0" algn="ctr"/>
            <a:r>
              <a:rPr b="1">
                <a:ln w="10525" cap="flat" cmpd="sng">
                  <a:solidFill>
                    <a:srgbClr val="7D7D7D"/>
                  </a:solidFill>
                  <a:prstDash val="solid"/>
                  <a:round/>
                  <a:headEnd type="none" w="sm" len="sm"/>
                  <a:tailEnd type="none" w="sm" len="sm"/>
                </a:ln>
                <a:solidFill>
                  <a:srgbClr val="FF0000"/>
                </a:solidFill>
                <a:latin typeface="Calibri"/>
              </a:rPr>
              <a:t>KHỞI ĐỘNG</a:t>
            </a:r>
          </a:p>
        </p:txBody>
      </p:sp>
      <p:pic>
        <p:nvPicPr>
          <p:cNvPr id="101" name="Google Shape;101;p2"/>
          <p:cNvPicPr preferRelativeResize="0"/>
          <p:nvPr/>
        </p:nvPicPr>
        <p:blipFill rotWithShape="1">
          <a:blip r:embed="rId6">
            <a:alphaModFix/>
          </a:blip>
          <a:srcRect/>
          <a:stretch/>
        </p:blipFill>
        <p:spPr>
          <a:xfrm>
            <a:off x="5918200" y="2448518"/>
            <a:ext cx="914400" cy="198438"/>
          </a:xfrm>
          <a:prstGeom prst="rect">
            <a:avLst/>
          </a:prstGeom>
          <a:noFill/>
          <a:ln>
            <a:noFill/>
          </a:ln>
        </p:spPr>
      </p:pic>
      <p:sp>
        <p:nvSpPr>
          <p:cNvPr id="14" name="TextBox 13">
            <a:extLst>
              <a:ext uri="{FF2B5EF4-FFF2-40B4-BE49-F238E27FC236}">
                <a16:creationId xmlns:a16="http://schemas.microsoft.com/office/drawing/2014/main" id="{4AE1ECC2-DB2C-2E1A-EF11-571E621CBAFA}"/>
              </a:ext>
            </a:extLst>
          </p:cNvPr>
          <p:cNvSpPr txBox="1"/>
          <p:nvPr/>
        </p:nvSpPr>
        <p:spPr>
          <a:xfrm>
            <a:off x="5138513" y="3262286"/>
            <a:ext cx="1166649" cy="523220"/>
          </a:xfrm>
          <a:prstGeom prst="rect">
            <a:avLst/>
          </a:prstGeom>
          <a:noFill/>
        </p:spPr>
        <p:txBody>
          <a:bodyPr wrap="square">
            <a:spAutoFit/>
          </a:bodyPr>
          <a:lstStyle/>
          <a:p>
            <a:r>
              <a:rPr lang="en-US" sz="2800" b="1">
                <a:solidFill>
                  <a:srgbClr val="FF0000"/>
                </a:solidFill>
                <a:latin typeface="Times New Roman" panose="02020603050405020304" pitchFamily="18" charset="0"/>
                <a:cs typeface="Times New Roman" panose="02020603050405020304" pitchFamily="18" charset="0"/>
              </a:rPr>
              <a:t>Giải</a:t>
            </a:r>
          </a:p>
        </p:txBody>
      </p:sp>
      <p:sp>
        <p:nvSpPr>
          <p:cNvPr id="19" name="Google Shape;100;p2">
            <a:extLst>
              <a:ext uri="{FF2B5EF4-FFF2-40B4-BE49-F238E27FC236}">
                <a16:creationId xmlns:a16="http://schemas.microsoft.com/office/drawing/2014/main" id="{0267225F-8C3C-F95A-6E51-166EAC39A96A}"/>
              </a:ext>
            </a:extLst>
          </p:cNvPr>
          <p:cNvSpPr/>
          <p:nvPr/>
        </p:nvSpPr>
        <p:spPr>
          <a:xfrm>
            <a:off x="3352801" y="5261"/>
            <a:ext cx="6177639" cy="685800"/>
          </a:xfrm>
          <a:prstGeom prst="rect">
            <a:avLst/>
          </a:prstGeom>
        </p:spPr>
        <p:txBody>
          <a:bodyPr>
            <a:prstTxWarp prst="textPlain">
              <a:avLst/>
            </a:prstTxWarp>
          </a:bodyPr>
          <a:lstStyle/>
          <a:p>
            <a:pPr lvl="0" algn="ctr"/>
            <a:r>
              <a:rPr b="1">
                <a:ln w="10525" cap="flat" cmpd="sng">
                  <a:solidFill>
                    <a:srgbClr val="7D7D7D"/>
                  </a:solidFill>
                  <a:prstDash val="solid"/>
                  <a:round/>
                  <a:headEnd type="none" w="sm" len="sm"/>
                  <a:tailEnd type="none" w="sm" len="sm"/>
                </a:ln>
                <a:solidFill>
                  <a:srgbClr val="FF0000"/>
                </a:solidFill>
                <a:latin typeface="Calibri"/>
              </a:rPr>
              <a:t>KHỞI ĐỘNG</a:t>
            </a:r>
          </a:p>
        </p:txBody>
      </p:sp>
      <p:sp>
        <p:nvSpPr>
          <p:cNvPr id="3" name="Rectangle 2"/>
          <p:cNvSpPr/>
          <p:nvPr/>
        </p:nvSpPr>
        <p:spPr>
          <a:xfrm>
            <a:off x="864476" y="756002"/>
            <a:ext cx="10881372" cy="2677656"/>
          </a:xfrm>
          <a:prstGeom prst="rect">
            <a:avLst/>
          </a:prstGeom>
        </p:spPr>
        <p:txBody>
          <a:bodyPr wrap="square">
            <a:spAutoFit/>
          </a:bodyPr>
          <a:lstStyle/>
          <a:p>
            <a:r>
              <a:rPr lang="en-US" sz="2800">
                <a:latin typeface="Times New Roman" panose="02020603050405020304" pitchFamily="18" charset="0"/>
                <a:ea typeface="Times New Roman" panose="02020603050405020304" pitchFamily="18" charset="0"/>
              </a:rPr>
              <a:t>Từ một cuộc đua thuyền diễn ra trên một khúc sông từ A đến B dài 3 km. Mỗi đội thực hiện một vòng đua xuất phát từ A đến B rồi quay về A là đích một đội đua đạt tốc độ x + 1 km/h, khi xuôi dòng từ A đến B và đạt tốc độ x - 1 km/h. Khi ngược dòng từ B về A. </a:t>
            </a:r>
            <a:r>
              <a:rPr lang="en-US" sz="2800" smtClean="0">
                <a:latin typeface="Times New Roman" panose="02020603050405020304" pitchFamily="18" charset="0"/>
                <a:ea typeface="Times New Roman" panose="02020603050405020304" pitchFamily="18" charset="0"/>
              </a:rPr>
              <a:t>Hỏi: </a:t>
            </a:r>
          </a:p>
          <a:p>
            <a:r>
              <a:rPr lang="en-US" sz="2800" smtClean="0">
                <a:latin typeface="Times New Roman" panose="02020603050405020304" pitchFamily="18" charset="0"/>
                <a:ea typeface="Times New Roman" panose="02020603050405020304" pitchFamily="18" charset="0"/>
              </a:rPr>
              <a:t>Thời </a:t>
            </a:r>
            <a:r>
              <a:rPr lang="en-US" sz="2800">
                <a:latin typeface="Times New Roman" panose="02020603050405020304" pitchFamily="18" charset="0"/>
                <a:ea typeface="Times New Roman" panose="02020603050405020304" pitchFamily="18" charset="0"/>
              </a:rPr>
              <a:t>gian thi của đội là bao nhiêu? Chiều về mất thời gian nhiều hơn chiều đi là bao nhiêu </a:t>
            </a:r>
            <a:r>
              <a:rPr lang="en-US" sz="2800" smtClean="0">
                <a:latin typeface="Times New Roman" panose="02020603050405020304" pitchFamily="18" charset="0"/>
                <a:ea typeface="Times New Roman" panose="02020603050405020304" pitchFamily="18" charset="0"/>
              </a:rPr>
              <a:t>giờ? Cần </a:t>
            </a:r>
            <a:r>
              <a:rPr lang="en-US" sz="2800">
                <a:latin typeface="Times New Roman" panose="02020603050405020304" pitchFamily="18" charset="0"/>
                <a:ea typeface="Times New Roman" panose="02020603050405020304" pitchFamily="18" charset="0"/>
              </a:rPr>
              <a:t>dùng </a:t>
            </a:r>
            <a:r>
              <a:rPr lang="en-US" sz="2800" smtClean="0">
                <a:latin typeface="Times New Roman" panose="02020603050405020304" pitchFamily="18" charset="0"/>
                <a:ea typeface="Times New Roman" panose="02020603050405020304" pitchFamily="18" charset="0"/>
              </a:rPr>
              <a:t>phép tính </a:t>
            </a:r>
            <a:r>
              <a:rPr lang="en-US" sz="2800">
                <a:latin typeface="Times New Roman" panose="02020603050405020304" pitchFamily="18" charset="0"/>
                <a:ea typeface="Times New Roman" panose="02020603050405020304" pitchFamily="18" charset="0"/>
              </a:rPr>
              <a:t>nào để tìm các đại lượng đó?</a:t>
            </a:r>
            <a:endParaRPr lang="en-US" sz="2800">
              <a:effectLst/>
              <a:latin typeface="Times New Roman" panose="02020603050405020304" pitchFamily="18" charset="0"/>
              <a:ea typeface="Times New Roman" panose="02020603050405020304" pitchFamily="18"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3888993457"/>
              </p:ext>
            </p:extLst>
          </p:nvPr>
        </p:nvGraphicFramePr>
        <p:xfrm>
          <a:off x="8047760" y="3704645"/>
          <a:ext cx="2297790" cy="790801"/>
        </p:xfrm>
        <a:graphic>
          <a:graphicData uri="http://schemas.openxmlformats.org/presentationml/2006/ole">
            <mc:AlternateContent xmlns:mc="http://schemas.openxmlformats.org/markup-compatibility/2006">
              <mc:Choice xmlns:v="urn:schemas-microsoft-com:vml" Requires="v">
                <p:oleObj spid="_x0000_s1098" name="Equation" r:id="rId7" imgW="1562100" imgH="558800" progId="Equation.DSMT4">
                  <p:embed/>
                </p:oleObj>
              </mc:Choice>
              <mc:Fallback>
                <p:oleObj name="Equation" r:id="rId7" imgW="1562100" imgH="558800" progId="Equation.DSMT4">
                  <p:embed/>
                  <p:pic>
                    <p:nvPicPr>
                      <p:cNvPr id="0"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47760" y="3704645"/>
                        <a:ext cx="2297790" cy="790801"/>
                      </a:xfrm>
                      <a:prstGeom prst="rect">
                        <a:avLst/>
                      </a:prstGeom>
                      <a:noFill/>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989838771"/>
              </p:ext>
            </p:extLst>
          </p:nvPr>
        </p:nvGraphicFramePr>
        <p:xfrm>
          <a:off x="9280172" y="4683577"/>
          <a:ext cx="2295745" cy="892629"/>
        </p:xfrm>
        <a:graphic>
          <a:graphicData uri="http://schemas.openxmlformats.org/presentationml/2006/ole">
            <mc:AlternateContent xmlns:mc="http://schemas.openxmlformats.org/markup-compatibility/2006">
              <mc:Choice xmlns:v="urn:schemas-microsoft-com:vml" Requires="v">
                <p:oleObj spid="_x0000_s1099" name="Equation" r:id="rId9" imgW="1384200" imgH="558720" progId="Equation.DSMT4">
                  <p:embed/>
                </p:oleObj>
              </mc:Choice>
              <mc:Fallback>
                <p:oleObj name="Equation" r:id="rId9" imgW="1384200" imgH="558720" progId="Equation.DSMT4">
                  <p:embed/>
                  <p:pic>
                    <p:nvPicPr>
                      <p:cNvPr id="0" name="Object 1"/>
                      <p:cNvPicPr>
                        <a:picLocks noChangeAspect="1" noChangeArrowheads="1"/>
                      </p:cNvPicPr>
                      <p:nvPr/>
                    </p:nvPicPr>
                    <p:blipFill>
                      <a:blip r:embed="rId10"/>
                      <a:srcRect/>
                      <a:stretch>
                        <a:fillRect/>
                      </a:stretch>
                    </p:blipFill>
                    <p:spPr bwMode="auto">
                      <a:xfrm>
                        <a:off x="9280172" y="4683577"/>
                        <a:ext cx="2295745" cy="892629"/>
                      </a:xfrm>
                      <a:prstGeom prst="rect">
                        <a:avLst/>
                      </a:prstGeom>
                      <a:noFill/>
                    </p:spPr>
                  </p:pic>
                </p:oleObj>
              </mc:Fallback>
            </mc:AlternateContent>
          </a:graphicData>
        </a:graphic>
      </p:graphicFrame>
      <p:sp>
        <p:nvSpPr>
          <p:cNvPr id="6" name="Rectangle 3"/>
          <p:cNvSpPr>
            <a:spLocks noChangeArrowheads="1"/>
          </p:cNvSpPr>
          <p:nvPr/>
        </p:nvSpPr>
        <p:spPr bwMode="auto">
          <a:xfrm>
            <a:off x="1877785" y="4000146"/>
            <a:ext cx="61699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Thời gian chiều đi, chiều về lần lượt là </a:t>
            </a:r>
            <a:endParaRPr kumimoji="0" lang="en-US" altLang="en-US" sz="2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7" name="Rectangle 4"/>
          <p:cNvSpPr>
            <a:spLocks noChangeArrowheads="1"/>
          </p:cNvSpPr>
          <p:nvPr/>
        </p:nvSpPr>
        <p:spPr bwMode="auto">
          <a:xfrm>
            <a:off x="1877786" y="4952646"/>
            <a:ext cx="765265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Chênh lệch thời gian giữa chiều về và chiều đi là </a:t>
            </a:r>
            <a:endParaRPr kumimoji="0" lang="en-US" altLang="en-US" sz="2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8" name="Rectangle 5"/>
          <p:cNvSpPr>
            <a:spLocks noChangeArrowheads="1"/>
          </p:cNvSpPr>
          <p:nvPr/>
        </p:nvSpPr>
        <p:spPr bwMode="auto">
          <a:xfrm>
            <a:off x="1877786" y="5676547"/>
            <a:ext cx="841526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Cần dùng phép tính </a:t>
            </a:r>
            <a:r>
              <a:rPr kumimoji="0" lang="en-US" altLang="en-US" sz="2800" b="1" i="0" u="none" strike="noStrike" cap="none" normalizeH="0" baseline="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cộng, trừ </a:t>
            </a:r>
            <a:r>
              <a:rPr kumimoji="0" lang="en-US" altLang="en-US" sz="2800" b="0" i="0" u="none" strike="noStrike" cap="none" normalizeH="0" baseline="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để tìm các đại lượng đó.</a:t>
            </a:r>
            <a:r>
              <a:rPr kumimoji="0" lang="en-US" altLang="en-US" sz="2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 </a:t>
            </a:r>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P spid="6" grpId="0"/>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771219725"/>
              </p:ext>
            </p:extLst>
          </p:nvPr>
        </p:nvGraphicFramePr>
        <p:xfrm>
          <a:off x="737836" y="2499219"/>
          <a:ext cx="6221187" cy="1048515"/>
        </p:xfrm>
        <a:graphic>
          <a:graphicData uri="http://schemas.openxmlformats.org/presentationml/2006/ole">
            <mc:AlternateContent xmlns:mc="http://schemas.openxmlformats.org/markup-compatibility/2006">
              <mc:Choice xmlns:v="urn:schemas-microsoft-com:vml" Requires="v">
                <p:oleObj spid="_x0000_s27699" name="Equation" r:id="rId3" imgW="3289300" imgH="558800" progId="Equation.DSMT4">
                  <p:embed/>
                </p:oleObj>
              </mc:Choice>
              <mc:Fallback>
                <p:oleObj name="Equation" r:id="rId3" imgW="3289300" imgH="558800" progId="Equation.DSMT4">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836" y="2499219"/>
                        <a:ext cx="6221187" cy="1048515"/>
                      </a:xfrm>
                      <a:prstGeom prst="rect">
                        <a:avLst/>
                      </a:prstGeom>
                      <a:noFill/>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124205956"/>
              </p:ext>
            </p:extLst>
          </p:nvPr>
        </p:nvGraphicFramePr>
        <p:xfrm>
          <a:off x="729349" y="3563710"/>
          <a:ext cx="7294789" cy="1038309"/>
        </p:xfrm>
        <a:graphic>
          <a:graphicData uri="http://schemas.openxmlformats.org/presentationml/2006/ole">
            <mc:AlternateContent xmlns:mc="http://schemas.openxmlformats.org/markup-compatibility/2006">
              <mc:Choice xmlns:v="urn:schemas-microsoft-com:vml" Requires="v">
                <p:oleObj spid="_x0000_s27700" name="Equation" r:id="rId5" imgW="3873500" imgH="558800" progId="Equation.DSMT4">
                  <p:embed/>
                </p:oleObj>
              </mc:Choice>
              <mc:Fallback>
                <p:oleObj name="Equation" r:id="rId5" imgW="3873500" imgH="558800" progId="Equation.DSMT4">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9349" y="3563710"/>
                        <a:ext cx="7294789" cy="1038309"/>
                      </a:xfrm>
                      <a:prstGeom prst="rect">
                        <a:avLst/>
                      </a:prstGeom>
                      <a:noFill/>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669542114"/>
              </p:ext>
            </p:extLst>
          </p:nvPr>
        </p:nvGraphicFramePr>
        <p:xfrm>
          <a:off x="737836" y="4932312"/>
          <a:ext cx="6724322" cy="1925688"/>
        </p:xfrm>
        <a:graphic>
          <a:graphicData uri="http://schemas.openxmlformats.org/presentationml/2006/ole">
            <mc:AlternateContent xmlns:mc="http://schemas.openxmlformats.org/markup-compatibility/2006">
              <mc:Choice xmlns:v="urn:schemas-microsoft-com:vml" Requires="v">
                <p:oleObj spid="_x0000_s27701" name="Equation" r:id="rId7" imgW="3835080" imgH="1180800" progId="Equation.DSMT4">
                  <p:embed/>
                </p:oleObj>
              </mc:Choice>
              <mc:Fallback>
                <p:oleObj name="Equation" r:id="rId7" imgW="3835080" imgH="1180800" progId="Equation.DSMT4">
                  <p:embed/>
                  <p:pic>
                    <p:nvPicPr>
                      <p:cNvPr id="0" name="Object 1"/>
                      <p:cNvPicPr>
                        <a:picLocks noChangeAspect="1" noChangeArrowheads="1"/>
                      </p:cNvPicPr>
                      <p:nvPr/>
                    </p:nvPicPr>
                    <p:blipFill>
                      <a:blip r:embed="rId8"/>
                      <a:srcRect/>
                      <a:stretch>
                        <a:fillRect/>
                      </a:stretch>
                    </p:blipFill>
                    <p:spPr bwMode="auto">
                      <a:xfrm>
                        <a:off x="737836" y="4932312"/>
                        <a:ext cx="6724322" cy="1925688"/>
                      </a:xfrm>
                      <a:prstGeom prst="rect">
                        <a:avLst/>
                      </a:prstGeom>
                      <a:noFill/>
                    </p:spPr>
                  </p:pic>
                </p:oleObj>
              </mc:Fallback>
            </mc:AlternateContent>
          </a:graphicData>
        </a:graphic>
      </p:graphicFrame>
      <p:sp>
        <p:nvSpPr>
          <p:cNvPr id="7" name="Rectangle 4"/>
          <p:cNvSpPr>
            <a:spLocks noChangeArrowheads="1"/>
          </p:cNvSpPr>
          <p:nvPr/>
        </p:nvSpPr>
        <p:spPr bwMode="auto">
          <a:xfrm>
            <a:off x="184731" y="199042"/>
            <a:ext cx="838402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2800" b="1" i="0" u="none" strike="noStrike" cap="none" normalizeH="0" baseline="0" smtClean="0">
                <a:ln>
                  <a:noFill/>
                </a:ln>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Bài 1: </a:t>
            </a:r>
            <a:r>
              <a:rPr kumimoji="0" lang="nl-NL" altLang="en-US" sz="2800" b="0" i="0" u="none" strike="noStrike" cap="none" normalizeH="0" baseline="0" smtClean="0">
                <a:ln>
                  <a:noFill/>
                </a:ln>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Thực hiện phép cộng, phép trừ các phân thức sau: </a:t>
            </a:r>
            <a:endParaRPr kumimoji="0" lang="nl-NL" altLang="en-US" sz="2800" b="0" i="0" u="none" strike="noStrike" cap="none" normalizeH="0" baseline="0" smtClean="0">
              <a:ln>
                <a:noFill/>
              </a:ln>
              <a:solidFill>
                <a:srgbClr val="0070C0"/>
              </a:solidFill>
              <a:effectLst/>
              <a:latin typeface="Times New Roman" panose="02020603050405020304" pitchFamily="18" charset="0"/>
              <a:cs typeface="Times New Roman" panose="02020603050405020304" pitchFamily="18" charset="0"/>
            </a:endParaRPr>
          </a:p>
        </p:txBody>
      </p:sp>
      <p:sp>
        <p:nvSpPr>
          <p:cNvPr id="8" name="Rectangle 5"/>
          <p:cNvSpPr>
            <a:spLocks noChangeArrowheads="1"/>
          </p:cNvSpPr>
          <p:nvPr/>
        </p:nvSpPr>
        <p:spPr bwMode="auto">
          <a:xfrm>
            <a:off x="0" y="852815"/>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2800">
              <a:latin typeface="Times New Roman" panose="02020603050405020304" pitchFamily="18" charset="0"/>
              <a:cs typeface="Times New Roman" panose="02020603050405020304" pitchFamily="18" charset="0"/>
            </a:endParaRPr>
          </a:p>
        </p:txBody>
      </p:sp>
      <p:sp>
        <p:nvSpPr>
          <p:cNvPr id="9" name="Rectangle 6"/>
          <p:cNvSpPr>
            <a:spLocks noChangeArrowheads="1"/>
          </p:cNvSpPr>
          <p:nvPr/>
        </p:nvSpPr>
        <p:spPr bwMode="auto">
          <a:xfrm>
            <a:off x="0" y="168149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2800">
              <a:latin typeface="Times New Roman" panose="02020603050405020304" pitchFamily="18" charset="0"/>
              <a:cs typeface="Times New Roman" panose="02020603050405020304" pitchFamily="18" charset="0"/>
            </a:endParaRPr>
          </a:p>
        </p:txBody>
      </p:sp>
      <p:graphicFrame>
        <p:nvGraphicFramePr>
          <p:cNvPr id="10" name="Object 9"/>
          <p:cNvGraphicFramePr>
            <a:graphicFrameLocks noChangeAspect="1"/>
          </p:cNvGraphicFramePr>
          <p:nvPr>
            <p:extLst>
              <p:ext uri="{D42A27DB-BD31-4B8C-83A1-F6EECF244321}">
                <p14:modId xmlns:p14="http://schemas.microsoft.com/office/powerpoint/2010/main" val="467853472"/>
              </p:ext>
            </p:extLst>
          </p:nvPr>
        </p:nvGraphicFramePr>
        <p:xfrm>
          <a:off x="1235074" y="650875"/>
          <a:ext cx="8491393" cy="927100"/>
        </p:xfrm>
        <a:graphic>
          <a:graphicData uri="http://schemas.openxmlformats.org/presentationml/2006/ole">
            <mc:AlternateContent xmlns:mc="http://schemas.openxmlformats.org/markup-compatibility/2006">
              <mc:Choice xmlns:v="urn:schemas-microsoft-com:vml" Requires="v">
                <p:oleObj spid="_x0000_s27702" name="Equation" r:id="rId9" imgW="5117760" imgH="558720" progId="Equation.DSMT4">
                  <p:embed/>
                </p:oleObj>
              </mc:Choice>
              <mc:Fallback>
                <p:oleObj name="Equation" r:id="rId9" imgW="5117760" imgH="558720" progId="Equation.DSMT4">
                  <p:embed/>
                  <p:pic>
                    <p:nvPicPr>
                      <p:cNvPr id="0" name=""/>
                      <p:cNvPicPr/>
                      <p:nvPr/>
                    </p:nvPicPr>
                    <p:blipFill>
                      <a:blip r:embed="rId10"/>
                      <a:stretch>
                        <a:fillRect/>
                      </a:stretch>
                    </p:blipFill>
                    <p:spPr>
                      <a:xfrm>
                        <a:off x="1235074" y="650875"/>
                        <a:ext cx="8491393" cy="927100"/>
                      </a:xfrm>
                      <a:prstGeom prst="rect">
                        <a:avLst/>
                      </a:prstGeom>
                    </p:spPr>
                  </p:pic>
                </p:oleObj>
              </mc:Fallback>
            </mc:AlternateContent>
          </a:graphicData>
        </a:graphic>
      </p:graphicFrame>
      <p:sp>
        <p:nvSpPr>
          <p:cNvPr id="11" name="TextBox 10">
            <a:extLst>
              <a:ext uri="{FF2B5EF4-FFF2-40B4-BE49-F238E27FC236}">
                <a16:creationId xmlns:a16="http://schemas.microsoft.com/office/drawing/2014/main" id="{4AE1ECC2-DB2C-2E1A-EF11-571E621CBAFA}"/>
              </a:ext>
            </a:extLst>
          </p:cNvPr>
          <p:cNvSpPr txBox="1"/>
          <p:nvPr/>
        </p:nvSpPr>
        <p:spPr>
          <a:xfrm>
            <a:off x="4099997" y="1728949"/>
            <a:ext cx="1166649" cy="523220"/>
          </a:xfrm>
          <a:prstGeom prst="rect">
            <a:avLst/>
          </a:prstGeom>
          <a:noFill/>
        </p:spPr>
        <p:txBody>
          <a:bodyPr wrap="square">
            <a:spAutoFit/>
          </a:bodyPr>
          <a:lstStyle/>
          <a:p>
            <a:r>
              <a:rPr lang="en-US" sz="2800" b="1">
                <a:solidFill>
                  <a:srgbClr val="FF0000"/>
                </a:solidFill>
                <a:latin typeface="Times New Roman" panose="02020603050405020304" pitchFamily="18" charset="0"/>
                <a:cs typeface="Times New Roman" panose="02020603050405020304" pitchFamily="18" charset="0"/>
              </a:rPr>
              <a:t>Giải</a:t>
            </a:r>
          </a:p>
        </p:txBody>
      </p:sp>
    </p:spTree>
    <p:extLst>
      <p:ext uri="{BB962C8B-B14F-4D97-AF65-F5344CB8AC3E}">
        <p14:creationId xmlns:p14="http://schemas.microsoft.com/office/powerpoint/2010/main" val="2882256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184731" y="24140"/>
            <a:ext cx="838402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2800" b="1" i="0" u="none" strike="noStrike" cap="none" normalizeH="0" baseline="0" smtClean="0">
                <a:ln>
                  <a:noFill/>
                </a:ln>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Bài 2: </a:t>
            </a:r>
            <a:r>
              <a:rPr kumimoji="0" lang="nl-NL" altLang="en-US" sz="2800" b="0" i="0" u="none" strike="noStrike" cap="none" normalizeH="0" baseline="0" smtClean="0">
                <a:ln>
                  <a:noFill/>
                </a:ln>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Thực hiện phép cộng, phép trừ các phân thức sau: </a:t>
            </a:r>
            <a:endParaRPr kumimoji="0" lang="nl-NL" altLang="en-US" sz="2800" b="0" i="0" u="none" strike="noStrike" cap="none" normalizeH="0" baseline="0" smtClean="0">
              <a:ln>
                <a:noFill/>
              </a:ln>
              <a:solidFill>
                <a:srgbClr val="0070C0"/>
              </a:solidFill>
              <a:effectLst/>
              <a:latin typeface="Times New Roman" panose="02020603050405020304" pitchFamily="18" charset="0"/>
              <a:cs typeface="Times New Roman" panose="02020603050405020304" pitchFamily="18" charset="0"/>
            </a:endParaRPr>
          </a:p>
        </p:txBody>
      </p:sp>
      <p:sp>
        <p:nvSpPr>
          <p:cNvPr id="8" name="Rectangle 5"/>
          <p:cNvSpPr>
            <a:spLocks noChangeArrowheads="1"/>
          </p:cNvSpPr>
          <p:nvPr/>
        </p:nvSpPr>
        <p:spPr bwMode="auto">
          <a:xfrm>
            <a:off x="0" y="852815"/>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2800">
              <a:latin typeface="Times New Roman" panose="02020603050405020304" pitchFamily="18" charset="0"/>
              <a:cs typeface="Times New Roman" panose="02020603050405020304" pitchFamily="18" charset="0"/>
            </a:endParaRPr>
          </a:p>
        </p:txBody>
      </p:sp>
      <p:sp>
        <p:nvSpPr>
          <p:cNvPr id="9" name="Rectangle 6"/>
          <p:cNvSpPr>
            <a:spLocks noChangeArrowheads="1"/>
          </p:cNvSpPr>
          <p:nvPr/>
        </p:nvSpPr>
        <p:spPr bwMode="auto">
          <a:xfrm>
            <a:off x="0" y="168149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280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4AE1ECC2-DB2C-2E1A-EF11-571E621CBAFA}"/>
              </a:ext>
            </a:extLst>
          </p:cNvPr>
          <p:cNvSpPr txBox="1"/>
          <p:nvPr/>
        </p:nvSpPr>
        <p:spPr>
          <a:xfrm>
            <a:off x="4438112" y="1489817"/>
            <a:ext cx="1166649" cy="523220"/>
          </a:xfrm>
          <a:prstGeom prst="rect">
            <a:avLst/>
          </a:prstGeom>
          <a:noFill/>
        </p:spPr>
        <p:txBody>
          <a:bodyPr wrap="square">
            <a:spAutoFit/>
          </a:bodyPr>
          <a:lstStyle/>
          <a:p>
            <a:r>
              <a:rPr lang="en-US" sz="2800" b="1">
                <a:solidFill>
                  <a:srgbClr val="FF0000"/>
                </a:solidFill>
                <a:latin typeface="Times New Roman" panose="02020603050405020304" pitchFamily="18" charset="0"/>
                <a:cs typeface="Times New Roman" panose="02020603050405020304" pitchFamily="18" charset="0"/>
              </a:rPr>
              <a:t>Giải</a:t>
            </a:r>
          </a:p>
        </p:txBody>
      </p:sp>
      <p:graphicFrame>
        <p:nvGraphicFramePr>
          <p:cNvPr id="3" name="Object 2"/>
          <p:cNvGraphicFramePr>
            <a:graphicFrameLocks noChangeAspect="1"/>
          </p:cNvGraphicFramePr>
          <p:nvPr>
            <p:extLst>
              <p:ext uri="{D42A27DB-BD31-4B8C-83A1-F6EECF244321}">
                <p14:modId xmlns:p14="http://schemas.microsoft.com/office/powerpoint/2010/main" val="634701444"/>
              </p:ext>
            </p:extLst>
          </p:nvPr>
        </p:nvGraphicFramePr>
        <p:xfrm>
          <a:off x="131026" y="2144549"/>
          <a:ext cx="3357562" cy="3311525"/>
        </p:xfrm>
        <a:graphic>
          <a:graphicData uri="http://schemas.openxmlformats.org/presentationml/2006/ole">
            <mc:AlternateContent xmlns:mc="http://schemas.openxmlformats.org/markup-compatibility/2006">
              <mc:Choice xmlns:v="urn:schemas-microsoft-com:vml" Requires="v">
                <p:oleObj spid="_x0000_s33871" name="Equation" r:id="rId3" imgW="2692080" imgH="2527200" progId="Equation.DSMT4">
                  <p:embed/>
                </p:oleObj>
              </mc:Choice>
              <mc:Fallback>
                <p:oleObj name="Equation" r:id="rId3" imgW="2692080" imgH="2527200" progId="Equation.DSMT4">
                  <p:embed/>
                  <p:pic>
                    <p:nvPicPr>
                      <p:cNvPr id="0" name="Object 3"/>
                      <p:cNvPicPr>
                        <a:picLocks noChangeAspect="1" noChangeArrowheads="1"/>
                      </p:cNvPicPr>
                      <p:nvPr/>
                    </p:nvPicPr>
                    <p:blipFill>
                      <a:blip r:embed="rId4"/>
                      <a:srcRect/>
                      <a:stretch>
                        <a:fillRect/>
                      </a:stretch>
                    </p:blipFill>
                    <p:spPr bwMode="auto">
                      <a:xfrm>
                        <a:off x="131026" y="2144549"/>
                        <a:ext cx="3357562" cy="3311525"/>
                      </a:xfrm>
                      <a:prstGeom prst="rect">
                        <a:avLst/>
                      </a:prstGeom>
                      <a:noFill/>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475081728"/>
              </p:ext>
            </p:extLst>
          </p:nvPr>
        </p:nvGraphicFramePr>
        <p:xfrm>
          <a:off x="3961719" y="2127738"/>
          <a:ext cx="3141209" cy="4321175"/>
        </p:xfrm>
        <a:graphic>
          <a:graphicData uri="http://schemas.openxmlformats.org/presentationml/2006/ole">
            <mc:AlternateContent xmlns:mc="http://schemas.openxmlformats.org/markup-compatibility/2006">
              <mc:Choice xmlns:v="urn:schemas-microsoft-com:vml" Requires="v">
                <p:oleObj spid="_x0000_s33872" name="Equation" r:id="rId5" imgW="1866600" imgH="3187440" progId="Equation.DSMT4">
                  <p:embed/>
                </p:oleObj>
              </mc:Choice>
              <mc:Fallback>
                <p:oleObj name="Equation" r:id="rId5" imgW="1866600" imgH="3187440" progId="Equation.DSMT4">
                  <p:embed/>
                  <p:pic>
                    <p:nvPicPr>
                      <p:cNvPr id="0" name="Object 2"/>
                      <p:cNvPicPr>
                        <a:picLocks noChangeAspect="1" noChangeArrowheads="1"/>
                      </p:cNvPicPr>
                      <p:nvPr/>
                    </p:nvPicPr>
                    <p:blipFill>
                      <a:blip r:embed="rId6"/>
                      <a:srcRect/>
                      <a:stretch>
                        <a:fillRect/>
                      </a:stretch>
                    </p:blipFill>
                    <p:spPr bwMode="auto">
                      <a:xfrm>
                        <a:off x="3961719" y="2127738"/>
                        <a:ext cx="3141209" cy="4321175"/>
                      </a:xfrm>
                      <a:prstGeom prst="rect">
                        <a:avLst/>
                      </a:prstGeom>
                      <a:noFill/>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439358058"/>
              </p:ext>
            </p:extLst>
          </p:nvPr>
        </p:nvGraphicFramePr>
        <p:xfrm>
          <a:off x="8035018" y="2144549"/>
          <a:ext cx="3829050" cy="3573463"/>
        </p:xfrm>
        <a:graphic>
          <a:graphicData uri="http://schemas.openxmlformats.org/presentationml/2006/ole">
            <mc:AlternateContent xmlns:mc="http://schemas.openxmlformats.org/markup-compatibility/2006">
              <mc:Choice xmlns:v="urn:schemas-microsoft-com:vml" Requires="v">
                <p:oleObj spid="_x0000_s33873" name="Equation" r:id="rId7" imgW="2806560" imgH="2527200" progId="Equation.DSMT4">
                  <p:embed/>
                </p:oleObj>
              </mc:Choice>
              <mc:Fallback>
                <p:oleObj name="Equation" r:id="rId7" imgW="2806560" imgH="2527200" progId="Equation.DSMT4">
                  <p:embed/>
                  <p:pic>
                    <p:nvPicPr>
                      <p:cNvPr id="0" name="Object 1"/>
                      <p:cNvPicPr>
                        <a:picLocks noChangeAspect="1" noChangeArrowheads="1"/>
                      </p:cNvPicPr>
                      <p:nvPr/>
                    </p:nvPicPr>
                    <p:blipFill>
                      <a:blip r:embed="rId8"/>
                      <a:srcRect/>
                      <a:stretch>
                        <a:fillRect/>
                      </a:stretch>
                    </p:blipFill>
                    <p:spPr bwMode="auto">
                      <a:xfrm>
                        <a:off x="8035018" y="2144549"/>
                        <a:ext cx="3829050" cy="3573463"/>
                      </a:xfrm>
                      <a:prstGeom prst="rect">
                        <a:avLst/>
                      </a:prstGeom>
                      <a:noFill/>
                    </p:spPr>
                  </p:pic>
                </p:oleObj>
              </mc:Fallback>
            </mc:AlternateContent>
          </a:graphicData>
        </a:graphic>
      </p:graphicFrame>
      <p:sp>
        <p:nvSpPr>
          <p:cNvPr id="15" name="Rectangle 5"/>
          <p:cNvSpPr>
            <a:spLocks noChangeArrowheads="1"/>
          </p:cNvSpPr>
          <p:nvPr/>
        </p:nvSpPr>
        <p:spPr bwMode="auto">
          <a:xfrm>
            <a:off x="604158" y="24606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Rectangle 6"/>
          <p:cNvSpPr>
            <a:spLocks noChangeArrowheads="1"/>
          </p:cNvSpPr>
          <p:nvPr/>
        </p:nvSpPr>
        <p:spPr bwMode="auto">
          <a:xfrm>
            <a:off x="604158" y="47847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7" name="Object 16"/>
          <p:cNvGraphicFramePr>
            <a:graphicFrameLocks noChangeAspect="1"/>
          </p:cNvGraphicFramePr>
          <p:nvPr>
            <p:extLst>
              <p:ext uri="{D42A27DB-BD31-4B8C-83A1-F6EECF244321}">
                <p14:modId xmlns:p14="http://schemas.microsoft.com/office/powerpoint/2010/main" val="1439591189"/>
              </p:ext>
            </p:extLst>
          </p:nvPr>
        </p:nvGraphicFramePr>
        <p:xfrm>
          <a:off x="604157" y="629116"/>
          <a:ext cx="1802577" cy="770033"/>
        </p:xfrm>
        <a:graphic>
          <a:graphicData uri="http://schemas.openxmlformats.org/presentationml/2006/ole">
            <mc:AlternateContent xmlns:mc="http://schemas.openxmlformats.org/markup-compatibility/2006">
              <mc:Choice xmlns:v="urn:schemas-microsoft-com:vml" Requires="v">
                <p:oleObj spid="_x0000_s33874" name="Equation" r:id="rId9" imgW="1307880" imgH="558720" progId="Equation.DSMT4">
                  <p:embed/>
                </p:oleObj>
              </mc:Choice>
              <mc:Fallback>
                <p:oleObj name="Equation" r:id="rId9" imgW="1307880" imgH="558720" progId="Equation.DSMT4">
                  <p:embed/>
                  <p:pic>
                    <p:nvPicPr>
                      <p:cNvPr id="0" name=""/>
                      <p:cNvPicPr/>
                      <p:nvPr/>
                    </p:nvPicPr>
                    <p:blipFill>
                      <a:blip r:embed="rId10"/>
                      <a:stretch>
                        <a:fillRect/>
                      </a:stretch>
                    </p:blipFill>
                    <p:spPr>
                      <a:xfrm>
                        <a:off x="604157" y="629116"/>
                        <a:ext cx="1802577" cy="770033"/>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458511926"/>
              </p:ext>
            </p:extLst>
          </p:nvPr>
        </p:nvGraphicFramePr>
        <p:xfrm>
          <a:off x="2947595" y="593724"/>
          <a:ext cx="2116305" cy="896093"/>
        </p:xfrm>
        <a:graphic>
          <a:graphicData uri="http://schemas.openxmlformats.org/presentationml/2006/ole">
            <mc:AlternateContent xmlns:mc="http://schemas.openxmlformats.org/markup-compatibility/2006">
              <mc:Choice xmlns:v="urn:schemas-microsoft-com:vml" Requires="v">
                <p:oleObj spid="_x0000_s33875" name="Equation" r:id="rId11" imgW="1409400" imgH="596880" progId="Equation.DSMT4">
                  <p:embed/>
                </p:oleObj>
              </mc:Choice>
              <mc:Fallback>
                <p:oleObj name="Equation" r:id="rId11" imgW="1409400" imgH="596880" progId="Equation.DSMT4">
                  <p:embed/>
                  <p:pic>
                    <p:nvPicPr>
                      <p:cNvPr id="0" name=""/>
                      <p:cNvPicPr/>
                      <p:nvPr/>
                    </p:nvPicPr>
                    <p:blipFill>
                      <a:blip r:embed="rId12"/>
                      <a:stretch>
                        <a:fillRect/>
                      </a:stretch>
                    </p:blipFill>
                    <p:spPr>
                      <a:xfrm>
                        <a:off x="2947595" y="593724"/>
                        <a:ext cx="2116305" cy="896093"/>
                      </a:xfrm>
                      <a:prstGeom prst="rect">
                        <a:avLst/>
                      </a:prstGeom>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1483814137"/>
              </p:ext>
            </p:extLst>
          </p:nvPr>
        </p:nvGraphicFramePr>
        <p:xfrm>
          <a:off x="5567306" y="624304"/>
          <a:ext cx="2221423" cy="842609"/>
        </p:xfrm>
        <a:graphic>
          <a:graphicData uri="http://schemas.openxmlformats.org/presentationml/2006/ole">
            <mc:AlternateContent xmlns:mc="http://schemas.openxmlformats.org/markup-compatibility/2006">
              <mc:Choice xmlns:v="urn:schemas-microsoft-com:vml" Requires="v">
                <p:oleObj spid="_x0000_s33876" name="Equation" r:id="rId13" imgW="1473120" imgH="558720" progId="Equation.DSMT4">
                  <p:embed/>
                </p:oleObj>
              </mc:Choice>
              <mc:Fallback>
                <p:oleObj name="Equation" r:id="rId13" imgW="1473120" imgH="558720" progId="Equation.DSMT4">
                  <p:embed/>
                  <p:pic>
                    <p:nvPicPr>
                      <p:cNvPr id="0" name=""/>
                      <p:cNvPicPr/>
                      <p:nvPr/>
                    </p:nvPicPr>
                    <p:blipFill>
                      <a:blip r:embed="rId14"/>
                      <a:stretch>
                        <a:fillRect/>
                      </a:stretch>
                    </p:blipFill>
                    <p:spPr>
                      <a:xfrm>
                        <a:off x="5567306" y="624304"/>
                        <a:ext cx="2221423" cy="842609"/>
                      </a:xfrm>
                      <a:prstGeom prst="rect">
                        <a:avLst/>
                      </a:prstGeom>
                    </p:spPr>
                  </p:pic>
                </p:oleObj>
              </mc:Fallback>
            </mc:AlternateContent>
          </a:graphicData>
        </a:graphic>
      </p:graphicFrame>
    </p:spTree>
    <p:extLst>
      <p:ext uri="{BB962C8B-B14F-4D97-AF65-F5344CB8AC3E}">
        <p14:creationId xmlns:p14="http://schemas.microsoft.com/office/powerpoint/2010/main" val="3270727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par>
                                <p:cTn id="18" presetID="16" presetClass="entr" presetSubtype="21"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par>
                                <p:cTn id="21" presetID="16" presetClass="entr" presetSubtype="21"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arn(inVertical)">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184731" y="24140"/>
            <a:ext cx="53976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2800" b="1" i="0" u="none" strike="noStrike" cap="none" normalizeH="0" baseline="0" smtClean="0">
                <a:ln>
                  <a:noFill/>
                </a:ln>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Bài 3: </a:t>
            </a:r>
            <a:r>
              <a:rPr kumimoji="0" lang="nl-NL" altLang="en-US" sz="2800" b="0" i="0" u="none" strike="noStrike" cap="none" normalizeH="0" baseline="0" smtClean="0">
                <a:ln>
                  <a:noFill/>
                </a:ln>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Thực hiện các</a:t>
            </a:r>
            <a:r>
              <a:rPr kumimoji="0" lang="nl-NL" altLang="en-US" sz="2800" b="0" i="0" u="none" strike="noStrike" cap="none" normalizeH="0" smtClean="0">
                <a:ln>
                  <a:noFill/>
                </a:ln>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phép tính </a:t>
            </a:r>
            <a:r>
              <a:rPr kumimoji="0" lang="nl-NL" altLang="en-US" sz="2800" b="0" i="0" u="none" strike="noStrike" cap="none" normalizeH="0" baseline="0" smtClean="0">
                <a:ln>
                  <a:noFill/>
                </a:ln>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sau: </a:t>
            </a:r>
            <a:endParaRPr kumimoji="0" lang="nl-NL" altLang="en-US" sz="2800" b="0" i="0" u="none" strike="noStrike" cap="none" normalizeH="0" baseline="0" smtClean="0">
              <a:ln>
                <a:noFill/>
              </a:ln>
              <a:solidFill>
                <a:srgbClr val="0070C0"/>
              </a:solidFill>
              <a:effectLst/>
              <a:latin typeface="Times New Roman" panose="02020603050405020304" pitchFamily="18" charset="0"/>
              <a:cs typeface="Times New Roman" panose="02020603050405020304" pitchFamily="18" charset="0"/>
            </a:endParaRPr>
          </a:p>
        </p:txBody>
      </p:sp>
      <p:sp>
        <p:nvSpPr>
          <p:cNvPr id="8" name="Rectangle 5"/>
          <p:cNvSpPr>
            <a:spLocks noChangeArrowheads="1"/>
          </p:cNvSpPr>
          <p:nvPr/>
        </p:nvSpPr>
        <p:spPr bwMode="auto">
          <a:xfrm>
            <a:off x="0" y="852815"/>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2800">
              <a:latin typeface="Times New Roman" panose="02020603050405020304" pitchFamily="18" charset="0"/>
              <a:cs typeface="Times New Roman" panose="02020603050405020304" pitchFamily="18" charset="0"/>
            </a:endParaRPr>
          </a:p>
        </p:txBody>
      </p:sp>
      <p:sp>
        <p:nvSpPr>
          <p:cNvPr id="9" name="Rectangle 6"/>
          <p:cNvSpPr>
            <a:spLocks noChangeArrowheads="1"/>
          </p:cNvSpPr>
          <p:nvPr/>
        </p:nvSpPr>
        <p:spPr bwMode="auto">
          <a:xfrm>
            <a:off x="0" y="168149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280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4AE1ECC2-DB2C-2E1A-EF11-571E621CBAFA}"/>
              </a:ext>
            </a:extLst>
          </p:cNvPr>
          <p:cNvSpPr txBox="1"/>
          <p:nvPr/>
        </p:nvSpPr>
        <p:spPr>
          <a:xfrm>
            <a:off x="4438112" y="1489817"/>
            <a:ext cx="1166649" cy="523220"/>
          </a:xfrm>
          <a:prstGeom prst="rect">
            <a:avLst/>
          </a:prstGeom>
          <a:noFill/>
        </p:spPr>
        <p:txBody>
          <a:bodyPr wrap="square">
            <a:spAutoFit/>
          </a:bodyPr>
          <a:lstStyle/>
          <a:p>
            <a:r>
              <a:rPr lang="en-US" sz="2800" b="1">
                <a:solidFill>
                  <a:srgbClr val="FF0000"/>
                </a:solidFill>
                <a:latin typeface="Times New Roman" panose="02020603050405020304" pitchFamily="18" charset="0"/>
                <a:cs typeface="Times New Roman" panose="02020603050405020304" pitchFamily="18" charset="0"/>
              </a:rPr>
              <a:t>Giải</a:t>
            </a:r>
          </a:p>
        </p:txBody>
      </p:sp>
      <p:sp>
        <p:nvSpPr>
          <p:cNvPr id="15" name="Rectangle 5"/>
          <p:cNvSpPr>
            <a:spLocks noChangeArrowheads="1"/>
          </p:cNvSpPr>
          <p:nvPr/>
        </p:nvSpPr>
        <p:spPr bwMode="auto">
          <a:xfrm>
            <a:off x="604158" y="24606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Rectangle 6"/>
          <p:cNvSpPr>
            <a:spLocks noChangeArrowheads="1"/>
          </p:cNvSpPr>
          <p:nvPr/>
        </p:nvSpPr>
        <p:spPr bwMode="auto">
          <a:xfrm>
            <a:off x="604158" y="47847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 name="Object 1"/>
          <p:cNvGraphicFramePr>
            <a:graphicFrameLocks noChangeAspect="1"/>
          </p:cNvGraphicFramePr>
          <p:nvPr>
            <p:extLst>
              <p:ext uri="{D42A27DB-BD31-4B8C-83A1-F6EECF244321}">
                <p14:modId xmlns:p14="http://schemas.microsoft.com/office/powerpoint/2010/main" val="3794281079"/>
              </p:ext>
            </p:extLst>
          </p:nvPr>
        </p:nvGraphicFramePr>
        <p:xfrm>
          <a:off x="483543" y="2379436"/>
          <a:ext cx="4208333" cy="4251552"/>
        </p:xfrm>
        <a:graphic>
          <a:graphicData uri="http://schemas.openxmlformats.org/presentationml/2006/ole">
            <mc:AlternateContent xmlns:mc="http://schemas.openxmlformats.org/markup-compatibility/2006">
              <mc:Choice xmlns:v="urn:schemas-microsoft-com:vml" Requires="v">
                <p:oleObj spid="_x0000_s34865" name="Equation" r:id="rId3" imgW="2057400" imgH="2400120" progId="Equation.DSMT4">
                  <p:embed/>
                </p:oleObj>
              </mc:Choice>
              <mc:Fallback>
                <p:oleObj name="Equation" r:id="rId3" imgW="2057400" imgH="2400120" progId="Equation.DSMT4">
                  <p:embed/>
                  <p:pic>
                    <p:nvPicPr>
                      <p:cNvPr id="0" name="Object 2"/>
                      <p:cNvPicPr>
                        <a:picLocks noChangeAspect="1" noChangeArrowheads="1"/>
                      </p:cNvPicPr>
                      <p:nvPr/>
                    </p:nvPicPr>
                    <p:blipFill>
                      <a:blip r:embed="rId4"/>
                      <a:srcRect/>
                      <a:stretch>
                        <a:fillRect/>
                      </a:stretch>
                    </p:blipFill>
                    <p:spPr bwMode="auto">
                      <a:xfrm>
                        <a:off x="483543" y="2379436"/>
                        <a:ext cx="4208333" cy="4251552"/>
                      </a:xfrm>
                      <a:prstGeom prst="rect">
                        <a:avLst/>
                      </a:prstGeom>
                      <a:noFill/>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744201683"/>
              </p:ext>
            </p:extLst>
          </p:nvPr>
        </p:nvGraphicFramePr>
        <p:xfrm>
          <a:off x="6700158" y="2204710"/>
          <a:ext cx="4438323" cy="3401332"/>
        </p:xfrm>
        <a:graphic>
          <a:graphicData uri="http://schemas.openxmlformats.org/presentationml/2006/ole">
            <mc:AlternateContent xmlns:mc="http://schemas.openxmlformats.org/markup-compatibility/2006">
              <mc:Choice xmlns:v="urn:schemas-microsoft-com:vml" Requires="v">
                <p:oleObj spid="_x0000_s34866" name="Equation" r:id="rId5" imgW="2247840" imgH="1917360" progId="Equation.DSMT4">
                  <p:embed/>
                </p:oleObj>
              </mc:Choice>
              <mc:Fallback>
                <p:oleObj name="Equation" r:id="rId5" imgW="2247840" imgH="1917360" progId="Equation.DSMT4">
                  <p:embed/>
                  <p:pic>
                    <p:nvPicPr>
                      <p:cNvPr id="0" name="Object 1"/>
                      <p:cNvPicPr>
                        <a:picLocks noChangeAspect="1" noChangeArrowheads="1"/>
                      </p:cNvPicPr>
                      <p:nvPr/>
                    </p:nvPicPr>
                    <p:blipFill>
                      <a:blip r:embed="rId6"/>
                      <a:srcRect/>
                      <a:stretch>
                        <a:fillRect/>
                      </a:stretch>
                    </p:blipFill>
                    <p:spPr bwMode="auto">
                      <a:xfrm>
                        <a:off x="6700158" y="2204710"/>
                        <a:ext cx="4438323" cy="3401332"/>
                      </a:xfrm>
                      <a:prstGeom prst="rect">
                        <a:avLst/>
                      </a:prstGeom>
                      <a:noFill/>
                    </p:spPr>
                  </p:pic>
                </p:oleObj>
              </mc:Fallback>
            </mc:AlternateContent>
          </a:graphicData>
        </a:graphic>
      </p:graphicFrame>
      <p:sp>
        <p:nvSpPr>
          <p:cNvPr id="6" name="Rectangle 4"/>
          <p:cNvSpPr>
            <a:spLocks noChangeArrowheads="1"/>
          </p:cNvSpPr>
          <p:nvPr/>
        </p:nvSpPr>
        <p:spPr bwMode="auto">
          <a:xfrm>
            <a:off x="604158" y="40036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0" name="Object 9"/>
          <p:cNvGraphicFramePr>
            <a:graphicFrameLocks noChangeAspect="1"/>
          </p:cNvGraphicFramePr>
          <p:nvPr>
            <p:extLst>
              <p:ext uri="{D42A27DB-BD31-4B8C-83A1-F6EECF244321}">
                <p14:modId xmlns:p14="http://schemas.microsoft.com/office/powerpoint/2010/main" val="2473938239"/>
              </p:ext>
            </p:extLst>
          </p:nvPr>
        </p:nvGraphicFramePr>
        <p:xfrm>
          <a:off x="483543" y="491383"/>
          <a:ext cx="3252489" cy="883392"/>
        </p:xfrm>
        <a:graphic>
          <a:graphicData uri="http://schemas.openxmlformats.org/presentationml/2006/ole">
            <mc:AlternateContent xmlns:mc="http://schemas.openxmlformats.org/markup-compatibility/2006">
              <mc:Choice xmlns:v="urn:schemas-microsoft-com:vml" Requires="v">
                <p:oleObj spid="_x0000_s34867" name="Equation" r:id="rId7" imgW="2057400" imgH="558720" progId="Equation.DSMT4">
                  <p:embed/>
                </p:oleObj>
              </mc:Choice>
              <mc:Fallback>
                <p:oleObj name="Equation" r:id="rId7" imgW="2057400" imgH="558720" progId="Equation.DSMT4">
                  <p:embed/>
                  <p:pic>
                    <p:nvPicPr>
                      <p:cNvPr id="0" name=""/>
                      <p:cNvPicPr/>
                      <p:nvPr/>
                    </p:nvPicPr>
                    <p:blipFill>
                      <a:blip r:embed="rId8"/>
                      <a:stretch>
                        <a:fillRect/>
                      </a:stretch>
                    </p:blipFill>
                    <p:spPr>
                      <a:xfrm>
                        <a:off x="483543" y="491383"/>
                        <a:ext cx="3252489" cy="883392"/>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3910596893"/>
              </p:ext>
            </p:extLst>
          </p:nvPr>
        </p:nvGraphicFramePr>
        <p:xfrm>
          <a:off x="5582362" y="403967"/>
          <a:ext cx="2688771" cy="1170113"/>
        </p:xfrm>
        <a:graphic>
          <a:graphicData uri="http://schemas.openxmlformats.org/presentationml/2006/ole">
            <mc:AlternateContent xmlns:mc="http://schemas.openxmlformats.org/markup-compatibility/2006">
              <mc:Choice xmlns:v="urn:schemas-microsoft-com:vml" Requires="v">
                <p:oleObj spid="_x0000_s34868" name="Equation" r:id="rId9" imgW="1371600" imgH="596880" progId="Equation.DSMT4">
                  <p:embed/>
                </p:oleObj>
              </mc:Choice>
              <mc:Fallback>
                <p:oleObj name="Equation" r:id="rId9" imgW="1371600" imgH="596880" progId="Equation.DSMT4">
                  <p:embed/>
                  <p:pic>
                    <p:nvPicPr>
                      <p:cNvPr id="0" name=""/>
                      <p:cNvPicPr/>
                      <p:nvPr/>
                    </p:nvPicPr>
                    <p:blipFill>
                      <a:blip r:embed="rId10"/>
                      <a:stretch>
                        <a:fillRect/>
                      </a:stretch>
                    </p:blipFill>
                    <p:spPr>
                      <a:xfrm>
                        <a:off x="5582362" y="403967"/>
                        <a:ext cx="2688771" cy="1170113"/>
                      </a:xfrm>
                      <a:prstGeom prst="rect">
                        <a:avLst/>
                      </a:prstGeom>
                    </p:spPr>
                  </p:pic>
                </p:oleObj>
              </mc:Fallback>
            </mc:AlternateContent>
          </a:graphicData>
        </a:graphic>
      </p:graphicFrame>
    </p:spTree>
    <p:extLst>
      <p:ext uri="{BB962C8B-B14F-4D97-AF65-F5344CB8AC3E}">
        <p14:creationId xmlns:p14="http://schemas.microsoft.com/office/powerpoint/2010/main" val="2633672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arn(inVertical)">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hởi động trước khi bơi | Kênh sức khỏe | Sài Gòn Tiếp Thị"/>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1443" y="2649815"/>
            <a:ext cx="7197725" cy="335093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447480" y="357486"/>
            <a:ext cx="7449475" cy="830997"/>
          </a:xfrm>
          <a:prstGeom prst="rect">
            <a:avLst/>
          </a:prstGeom>
          <a:noFill/>
        </p:spPr>
        <p:txBody>
          <a:bodyPr wrap="none" lIns="91440" tIns="45720" rIns="91440" bIns="45720">
            <a:spAutoFit/>
          </a:bodyPr>
          <a:lstStyle/>
          <a:p>
            <a:pPr algn="ctr"/>
            <a:r>
              <a:rPr lang="en-US" sz="4800" b="1"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HOẠT ĐỘNG VẬN DỤNG</a:t>
            </a:r>
            <a:endParaRPr lang="en-US" sz="4800" b="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89166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extLst>
              <p:ext uri="{D42A27DB-BD31-4B8C-83A1-F6EECF244321}">
                <p14:modId xmlns:p14="http://schemas.microsoft.com/office/powerpoint/2010/main" val="1224927085"/>
              </p:ext>
            </p:extLst>
          </p:nvPr>
        </p:nvGraphicFramePr>
        <p:xfrm>
          <a:off x="5530808" y="3256704"/>
          <a:ext cx="1024624" cy="803936"/>
        </p:xfrm>
        <a:graphic>
          <a:graphicData uri="http://schemas.openxmlformats.org/presentationml/2006/ole">
            <mc:AlternateContent xmlns:mc="http://schemas.openxmlformats.org/markup-compatibility/2006">
              <mc:Choice xmlns:v="urn:schemas-microsoft-com:vml" Requires="v">
                <p:oleObj spid="_x0000_s35878" name="Equation" r:id="rId3" imgW="710891" imgH="558558" progId="Equation.DSMT4">
                  <p:embed/>
                </p:oleObj>
              </mc:Choice>
              <mc:Fallback>
                <p:oleObj name="Equation" r:id="rId3" imgW="710891" imgH="558558" progId="Equation.DSMT4">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0808" y="3256704"/>
                        <a:ext cx="1024624" cy="803936"/>
                      </a:xfrm>
                      <a:prstGeom prst="rect">
                        <a:avLst/>
                      </a:prstGeom>
                      <a:noFill/>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427393656"/>
              </p:ext>
            </p:extLst>
          </p:nvPr>
        </p:nvGraphicFramePr>
        <p:xfrm>
          <a:off x="4949513" y="4251295"/>
          <a:ext cx="991287" cy="823531"/>
        </p:xfrm>
        <a:graphic>
          <a:graphicData uri="http://schemas.openxmlformats.org/presentationml/2006/ole">
            <mc:AlternateContent xmlns:mc="http://schemas.openxmlformats.org/markup-compatibility/2006">
              <mc:Choice xmlns:v="urn:schemas-microsoft-com:vml" Requires="v">
                <p:oleObj spid="_x0000_s35879" name="Equation" r:id="rId5" imgW="711200" imgH="596900" progId="Equation.DSMT4">
                  <p:embed/>
                </p:oleObj>
              </mc:Choice>
              <mc:Fallback>
                <p:oleObj name="Equation" r:id="rId5" imgW="711200" imgH="596900" progId="Equation.DSMT4">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49513" y="4251295"/>
                        <a:ext cx="991287" cy="823531"/>
                      </a:xfrm>
                      <a:prstGeom prst="rect">
                        <a:avLst/>
                      </a:prstGeom>
                      <a:noFill/>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438074990"/>
              </p:ext>
            </p:extLst>
          </p:nvPr>
        </p:nvGraphicFramePr>
        <p:xfrm>
          <a:off x="3145915" y="5878200"/>
          <a:ext cx="3075271" cy="867384"/>
        </p:xfrm>
        <a:graphic>
          <a:graphicData uri="http://schemas.openxmlformats.org/presentationml/2006/ole">
            <mc:AlternateContent xmlns:mc="http://schemas.openxmlformats.org/markup-compatibility/2006">
              <mc:Choice xmlns:v="urn:schemas-microsoft-com:vml" Requires="v">
                <p:oleObj spid="_x0000_s35880" name="Equation" r:id="rId7" imgW="2095200" imgH="596880" progId="Equation.DSMT4">
                  <p:embed/>
                </p:oleObj>
              </mc:Choice>
              <mc:Fallback>
                <p:oleObj name="Equation" r:id="rId7" imgW="2095200" imgH="596880" progId="Equation.DSMT4">
                  <p:embed/>
                  <p:pic>
                    <p:nvPicPr>
                      <p:cNvPr id="0" name="Object 1"/>
                      <p:cNvPicPr>
                        <a:picLocks noChangeAspect="1" noChangeArrowheads="1"/>
                      </p:cNvPicPr>
                      <p:nvPr/>
                    </p:nvPicPr>
                    <p:blipFill>
                      <a:blip r:embed="rId8"/>
                      <a:srcRect/>
                      <a:stretch>
                        <a:fillRect/>
                      </a:stretch>
                    </p:blipFill>
                    <p:spPr bwMode="auto">
                      <a:xfrm>
                        <a:off x="3145915" y="5878200"/>
                        <a:ext cx="3075271" cy="867384"/>
                      </a:xfrm>
                      <a:prstGeom prst="rect">
                        <a:avLst/>
                      </a:prstGeom>
                      <a:noFill/>
                    </p:spPr>
                  </p:pic>
                </p:oleObj>
              </mc:Fallback>
            </mc:AlternateContent>
          </a:graphicData>
        </a:graphic>
      </p:graphicFrame>
      <p:sp>
        <p:nvSpPr>
          <p:cNvPr id="8" name="Rectangle 4"/>
          <p:cNvSpPr>
            <a:spLocks noChangeArrowheads="1"/>
          </p:cNvSpPr>
          <p:nvPr/>
        </p:nvSpPr>
        <p:spPr bwMode="auto">
          <a:xfrm>
            <a:off x="1045028" y="3339919"/>
            <a:ext cx="444544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2800" b="0" i="0" u="none" strike="noStrike" cap="none" normalizeH="0" baseline="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Thời gian của xe khách đi là: </a:t>
            </a:r>
            <a:endParaRPr kumimoji="0" lang="nl-NL" altLang="en-US" sz="2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9" name="Rectangle 5"/>
          <p:cNvSpPr>
            <a:spLocks noChangeArrowheads="1"/>
          </p:cNvSpPr>
          <p:nvPr/>
        </p:nvSpPr>
        <p:spPr bwMode="auto">
          <a:xfrm>
            <a:off x="1045028" y="4282894"/>
            <a:ext cx="394691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2800" b="0" i="0" u="none" strike="noStrike" cap="none" normalizeH="0" baseline="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Thời gian của xe tải đi là: </a:t>
            </a:r>
            <a:endParaRPr kumimoji="0" lang="nl-NL" altLang="en-US" sz="2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10" name="Rectangle 6"/>
          <p:cNvSpPr>
            <a:spLocks noChangeArrowheads="1"/>
          </p:cNvSpPr>
          <p:nvPr/>
        </p:nvSpPr>
        <p:spPr bwMode="auto">
          <a:xfrm>
            <a:off x="1045028" y="5254444"/>
            <a:ext cx="806182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2800" b="0" i="0" u="none" strike="noStrike" cap="none" normalizeH="0" baseline="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Thời gian xe khách đến thành phố B sớm hơn xe tải là:</a:t>
            </a:r>
            <a:endParaRPr kumimoji="0" lang="nl-NL" altLang="en-US" sz="2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11" name="Rectangle 7"/>
          <p:cNvSpPr>
            <a:spLocks noChangeArrowheads="1"/>
          </p:cNvSpPr>
          <p:nvPr/>
        </p:nvSpPr>
        <p:spPr bwMode="auto">
          <a:xfrm>
            <a:off x="6221186" y="5516054"/>
            <a:ext cx="784189"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en-US" sz="2800" b="0" i="0" u="none" strike="noStrike" cap="none" normalizeH="0" baseline="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2800" b="0" i="0" u="none" strike="noStrike" cap="none" normalizeH="0" baseline="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(h)</a:t>
            </a:r>
            <a:r>
              <a:rPr kumimoji="0" lang="en-US" altLang="en-US" sz="2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 </a:t>
            </a:r>
          </a:p>
        </p:txBody>
      </p:sp>
      <p:sp>
        <p:nvSpPr>
          <p:cNvPr id="14" name="Rectangle 6"/>
          <p:cNvSpPr>
            <a:spLocks noChangeArrowheads="1"/>
          </p:cNvSpPr>
          <p:nvPr/>
        </p:nvSpPr>
        <p:spPr bwMode="auto">
          <a:xfrm>
            <a:off x="746157" y="751414"/>
            <a:ext cx="11618549"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nl-NL" altLang="en-US" sz="2800" b="1" smtClean="0">
                <a:solidFill>
                  <a:srgbClr val="0070C0"/>
                </a:solidFill>
                <a:latin typeface="Times New Roman" panose="02020603050405020304" pitchFamily="18" charset="0"/>
                <a:cs typeface="Times New Roman" panose="02020603050405020304" pitchFamily="18" charset="0"/>
              </a:rPr>
              <a:t>Bài 4. </a:t>
            </a:r>
            <a:r>
              <a:rPr lang="nl-NL" altLang="en-US" sz="2800" smtClean="0">
                <a:solidFill>
                  <a:schemeClr val="tx1"/>
                </a:solidFill>
                <a:latin typeface="Times New Roman" panose="02020603050405020304" pitchFamily="18" charset="0"/>
                <a:cs typeface="Times New Roman" panose="02020603050405020304" pitchFamily="18" charset="0"/>
              </a:rPr>
              <a:t>Cùng đi từ thành phố A đến thành phố B cách nhau 450 km, xe khách chạy với tốc độ (km/h) (x&gt;y). Nếu xuất phát cùng lúc thì xe khách đến thành phố B sớm hơn xe tải bao nhiêu giờ?</a:t>
            </a:r>
            <a:endParaRPr kumimoji="0" lang="nl-NL" altLang="en-US" sz="2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4AE1ECC2-DB2C-2E1A-EF11-571E621CBAFA}"/>
              </a:ext>
            </a:extLst>
          </p:cNvPr>
          <p:cNvSpPr txBox="1"/>
          <p:nvPr/>
        </p:nvSpPr>
        <p:spPr>
          <a:xfrm>
            <a:off x="4438112" y="2576746"/>
            <a:ext cx="1166649" cy="523220"/>
          </a:xfrm>
          <a:prstGeom prst="rect">
            <a:avLst/>
          </a:prstGeom>
          <a:noFill/>
        </p:spPr>
        <p:txBody>
          <a:bodyPr wrap="square">
            <a:spAutoFit/>
          </a:bodyPr>
          <a:lstStyle/>
          <a:p>
            <a:r>
              <a:rPr lang="en-US" sz="2800" b="1">
                <a:solidFill>
                  <a:srgbClr val="FF0000"/>
                </a:solidFill>
                <a:latin typeface="Times New Roman" panose="02020603050405020304" pitchFamily="18" charset="0"/>
                <a:cs typeface="Times New Roman" panose="02020603050405020304" pitchFamily="18" charset="0"/>
              </a:rPr>
              <a:t>Giải</a:t>
            </a:r>
          </a:p>
        </p:txBody>
      </p:sp>
      <p:sp>
        <p:nvSpPr>
          <p:cNvPr id="17" name="Rectangle 16"/>
          <p:cNvSpPr/>
          <p:nvPr/>
        </p:nvSpPr>
        <p:spPr>
          <a:xfrm>
            <a:off x="258259" y="37539"/>
            <a:ext cx="4981988" cy="523220"/>
          </a:xfrm>
          <a:prstGeom prst="rect">
            <a:avLst/>
          </a:prstGeom>
          <a:noFill/>
        </p:spPr>
        <p:txBody>
          <a:bodyPr wrap="square" lIns="91440" tIns="45720" rIns="91440" bIns="45720">
            <a:spAutoFit/>
          </a:bodyPr>
          <a:lstStyle/>
          <a:p>
            <a:pPr algn="ctr"/>
            <a:r>
              <a:rPr lang="en-US" sz="2800" b="1"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HOẠT ĐỘNG VẬN DỤNG</a:t>
            </a:r>
            <a:endParaRPr lang="en-US" sz="2800" b="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9589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par>
                                <p:cTn id="26" presetID="16" presetClass="entr" presetSubtype="21"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arn(inVertical)">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4"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7181"/>
            <a:ext cx="12178792" cy="6820817"/>
          </a:xfrm>
          <a:prstGeom prst="rect">
            <a:avLst/>
          </a:prstGeom>
        </p:spPr>
      </p:pic>
      <p:pic>
        <p:nvPicPr>
          <p:cNvPr id="5" name="Picture 3" descr="C:\Users\ADMIN\Desktop\Tai nguyen thiet ke tro choi\Bảng gỗ\49f1b87228eb6bdb68e300357ebeb9ca (2).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4925185" y="5371516"/>
            <a:ext cx="6875876" cy="152366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hlinkClick r:id="rId5" action="ppaction://hlinksldjump"/>
          </p:cNvPr>
          <p:cNvSpPr/>
          <p:nvPr/>
        </p:nvSpPr>
        <p:spPr>
          <a:xfrm>
            <a:off x="5708993" y="5769778"/>
            <a:ext cx="5308260" cy="584775"/>
          </a:xfrm>
          <a:prstGeom prst="rect">
            <a:avLst/>
          </a:prstGeom>
          <a:noFill/>
        </p:spPr>
        <p:txBody>
          <a:bodyPr wrap="square" lIns="91440" tIns="45720" rIns="91440" bIns="45720">
            <a:spAutoFit/>
          </a:bodyPr>
          <a:lstStyle/>
          <a:p>
            <a:pPr algn="ctr"/>
            <a:r>
              <a:rPr lang="en-US" sz="32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Palatino Linotype" pitchFamily="18" charset="0"/>
              </a:rPr>
              <a:t>THỬ TÀI TRẠNG TÍ</a:t>
            </a:r>
          </a:p>
        </p:txBody>
      </p:sp>
      <p:pic>
        <p:nvPicPr>
          <p:cNvPr id="7" name="Picture 6">
            <a:hlinkClick r:id="rId5" action="ppaction://hlinksldjump"/>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013826" y="1"/>
            <a:ext cx="1571625" cy="1571625"/>
          </a:xfrm>
          <a:prstGeom prst="rect">
            <a:avLst/>
          </a:prstGeom>
        </p:spPr>
      </p:pic>
    </p:spTree>
    <p:extLst>
      <p:ext uri="{BB962C8B-B14F-4D97-AF65-F5344CB8AC3E}">
        <p14:creationId xmlns:p14="http://schemas.microsoft.com/office/powerpoint/2010/main" val="3320269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26" presetClass="emph" presetSubtype="0" repeatCount="indefinite" fill="hold" grpId="1" nodeType="withEffect">
                                  <p:stCondLst>
                                    <p:cond delay="0"/>
                                  </p:stCondLst>
                                  <p:childTnLst>
                                    <p:animEffect transition="out" filter="fade">
                                      <p:cBhvr>
                                        <p:cTn id="16" dur="500" tmFilter="0, 0; .2, .5; .8, .5; 1, 0"/>
                                        <p:tgtEl>
                                          <p:spTgt spid="6"/>
                                        </p:tgtEl>
                                      </p:cBhvr>
                                    </p:animEffect>
                                    <p:animScale>
                                      <p:cBhvr>
                                        <p:cTn id="17"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a:solidFill>
                  <a:srgbClr val="FF0000"/>
                </a:solidFill>
                <a:latin typeface="Times New Roman" panose="02020603050405020304" pitchFamily="18" charset="0"/>
                <a:cs typeface="Times New Roman" panose="02020603050405020304" pitchFamily="18" charset="0"/>
              </a:rPr>
              <a:t>GIỚI THIỆU</a:t>
            </a:r>
            <a:endParaRPr lang="vi-VN" b="1">
              <a:solidFill>
                <a:srgbClr val="FF0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2E5103A-D6A1-48FD-3900-4B5398836290}"/>
              </a:ext>
            </a:extLst>
          </p:cNvPr>
          <p:cNvPicPr>
            <a:picLocks noChangeAspect="1"/>
          </p:cNvPicPr>
          <p:nvPr/>
        </p:nvPicPr>
        <p:blipFill>
          <a:blip r:embed="rId2">
            <a:lum bright="70000" contrast="-70000"/>
          </a:blip>
          <a:stretch>
            <a:fillRect/>
          </a:stretch>
        </p:blipFill>
        <p:spPr>
          <a:xfrm>
            <a:off x="5568" y="17992"/>
            <a:ext cx="12180864" cy="6822015"/>
          </a:xfrm>
          <a:prstGeom prst="rect">
            <a:avLst/>
          </a:prstGeom>
        </p:spPr>
      </p:pic>
      <p:sp>
        <p:nvSpPr>
          <p:cNvPr id="3" name="Content Placeholder 2"/>
          <p:cNvSpPr>
            <a:spLocks noGrp="1"/>
          </p:cNvSpPr>
          <p:nvPr>
            <p:ph idx="1"/>
          </p:nvPr>
        </p:nvSpPr>
        <p:spPr>
          <a:xfrm>
            <a:off x="609600" y="1550506"/>
            <a:ext cx="10972800" cy="3279912"/>
          </a:xfrm>
        </p:spPr>
        <p:txBody>
          <a:bodyPr/>
          <a:lstStyle/>
          <a:p>
            <a:pPr marL="114300" indent="0" algn="ctr">
              <a:buNone/>
            </a:pPr>
            <a:r>
              <a:rPr lang="en-US"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GIỚI THIỆU</a:t>
            </a:r>
          </a:p>
          <a:p>
            <a:pPr algn="just"/>
            <a:r>
              <a:rPr lang="en-US">
                <a:solidFill>
                  <a:srgbClr val="002060"/>
                </a:solidFill>
                <a:latin typeface="Times New Roman" panose="02020603050405020304" pitchFamily="18" charset="0"/>
                <a:cs typeface="Times New Roman" panose="02020603050405020304" pitchFamily="18" charset="0"/>
              </a:rPr>
              <a:t>Một hôm nhóm bạn Trạng Tí, </a:t>
            </a:r>
            <a:r>
              <a:rPr lang="vi-VN">
                <a:solidFill>
                  <a:srgbClr val="002060"/>
                </a:solidFill>
                <a:latin typeface="Times New Roman" panose="02020603050405020304" pitchFamily="18" charset="0"/>
                <a:cs typeface="Times New Roman" panose="02020603050405020304" pitchFamily="18" charset="0"/>
              </a:rPr>
              <a:t>Sửu Ẹo, Dần Béo và Cả Mẹo</a:t>
            </a:r>
            <a:r>
              <a:rPr lang="en-US">
                <a:solidFill>
                  <a:srgbClr val="002060"/>
                </a:solidFill>
                <a:latin typeface="Times New Roman" panose="02020603050405020304" pitchFamily="18" charset="0"/>
                <a:cs typeface="Times New Roman" panose="02020603050405020304" pitchFamily="18" charset="0"/>
              </a:rPr>
              <a:t>, muốn xin phép đi chơi nhưng thầy Đồ Kiết yêu cầu phải trả lời đúng các câu hỏi thì nhóm bạn sẽ được đi chơi</a:t>
            </a:r>
          </a:p>
          <a:p>
            <a:pPr algn="just"/>
            <a:r>
              <a:rPr lang="en-US">
                <a:solidFill>
                  <a:srgbClr val="002060"/>
                </a:solidFill>
                <a:latin typeface="Times New Roman" panose="02020603050405020304" pitchFamily="18" charset="0"/>
                <a:cs typeface="Times New Roman" panose="02020603050405020304" pitchFamily="18" charset="0"/>
              </a:rPr>
              <a:t>Các em hãy giúp nhóm bạn được đi chơi bằng cách vượt qua hết các câu hỏi của thầy Đồ Kiết nhé!</a:t>
            </a:r>
          </a:p>
          <a:p>
            <a:pPr marL="114300" indent="0" algn="just">
              <a:buNone/>
            </a:pP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19999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292678"/>
            <a:ext cx="9144000" cy="5565322"/>
          </a:xfrm>
          <a:prstGeom prst="rect">
            <a:avLst/>
          </a:prstGeom>
        </p:spPr>
      </p:pic>
      <p:pic>
        <p:nvPicPr>
          <p:cNvPr id="1026" name="1" descr="HÃ¬nh áº£nh cÃ³ liÃªn quan">
            <a:hlinkClick r:id="rId4" action="ppaction://hlinksldjump"/>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99657" y="108856"/>
            <a:ext cx="675978" cy="678996"/>
          </a:xfrm>
          <a:prstGeom prst="rect">
            <a:avLst/>
          </a:prstGeom>
          <a:noFill/>
          <a:extLst>
            <a:ext uri="{909E8E84-426E-40DD-AFC4-6F175D3DCCD1}">
              <a14:hiddenFill xmlns:a14="http://schemas.microsoft.com/office/drawing/2010/main">
                <a:solidFill>
                  <a:srgbClr val="FFFFFF"/>
                </a:solidFill>
              </a14:hiddenFill>
            </a:ext>
          </a:extLst>
        </p:spPr>
      </p:pic>
      <p:pic>
        <p:nvPicPr>
          <p:cNvPr id="6" name="2" descr="HÃ¬nh áº£nh cÃ³ liÃªn quan">
            <a:hlinkClick r:id="rId6" action="ppaction://hlinksldjump"/>
          </p:cNvPr>
          <p:cNvPicPr>
            <a:picLocks noChangeAspect="1" noChangeArrowheads="1"/>
          </p:cNvPicPr>
          <p:nvPr/>
        </p:nvPicPr>
        <p:blipFill>
          <a:blip r:embed="rId5"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20885" y="108856"/>
            <a:ext cx="675978" cy="678996"/>
          </a:xfrm>
          <a:prstGeom prst="rect">
            <a:avLst/>
          </a:prstGeom>
          <a:noFill/>
          <a:extLst>
            <a:ext uri="{909E8E84-426E-40DD-AFC4-6F175D3DCCD1}">
              <a14:hiddenFill xmlns:a14="http://schemas.microsoft.com/office/drawing/2010/main">
                <a:solidFill>
                  <a:srgbClr val="FFFFFF"/>
                </a:solidFill>
              </a14:hiddenFill>
            </a:ext>
          </a:extLst>
        </p:spPr>
      </p:pic>
      <p:pic>
        <p:nvPicPr>
          <p:cNvPr id="7" name="3" descr="HÃ¬nh áº£nh cÃ³ liÃªn quan">
            <a:hlinkClick r:id="rId7" action="ppaction://hlinksldjump"/>
          </p:cNvPr>
          <p:cNvPicPr>
            <a:picLocks noChangeAspect="1" noChangeArrowheads="1"/>
          </p:cNvPicPr>
          <p:nvPr/>
        </p:nvPicPr>
        <p:blipFill>
          <a:blip r:embed="rId5" cstate="print">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01985" y="108856"/>
            <a:ext cx="675978" cy="678996"/>
          </a:xfrm>
          <a:prstGeom prst="rect">
            <a:avLst/>
          </a:prstGeom>
          <a:noFill/>
          <a:extLst>
            <a:ext uri="{909E8E84-426E-40DD-AFC4-6F175D3DCCD1}">
              <a14:hiddenFill xmlns:a14="http://schemas.microsoft.com/office/drawing/2010/main">
                <a:solidFill>
                  <a:srgbClr val="FFFFFF"/>
                </a:solidFill>
              </a14:hiddenFill>
            </a:ext>
          </a:extLst>
        </p:spPr>
      </p:pic>
      <p:pic>
        <p:nvPicPr>
          <p:cNvPr id="8" name="4" descr="HÃ¬nh áº£nh cÃ³ liÃªn quan">
            <a:hlinkClick r:id="rId8" action="ppaction://hlinksldjump"/>
          </p:cNvPr>
          <p:cNvPicPr>
            <a:picLocks noChangeAspect="1" noChangeArrowheads="1"/>
          </p:cNvPicPr>
          <p:nvPr/>
        </p:nvPicPr>
        <p:blipFill>
          <a:blip r:embed="rId5"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6302829" y="109107"/>
            <a:ext cx="675978" cy="678996"/>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2906485" y="835613"/>
            <a:ext cx="365760" cy="36576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a:solidFill>
                  <a:srgbClr val="FF0000"/>
                </a:solidFill>
              </a:rPr>
              <a:t>1</a:t>
            </a:r>
            <a:endParaRPr lang="vi-VN" b="1">
              <a:solidFill>
                <a:srgbClr val="FF0000"/>
              </a:solidFill>
            </a:endParaRPr>
          </a:p>
        </p:txBody>
      </p:sp>
      <p:sp>
        <p:nvSpPr>
          <p:cNvPr id="12" name="Oval 11"/>
          <p:cNvSpPr/>
          <p:nvPr/>
        </p:nvSpPr>
        <p:spPr>
          <a:xfrm>
            <a:off x="3975994" y="822074"/>
            <a:ext cx="365760" cy="36576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a:solidFill>
                  <a:srgbClr val="FF0000"/>
                </a:solidFill>
              </a:rPr>
              <a:t>2</a:t>
            </a:r>
            <a:endParaRPr lang="vi-VN" b="1">
              <a:solidFill>
                <a:srgbClr val="FF0000"/>
              </a:solidFill>
            </a:endParaRPr>
          </a:p>
        </p:txBody>
      </p:sp>
      <p:sp>
        <p:nvSpPr>
          <p:cNvPr id="13" name="Oval 12"/>
          <p:cNvSpPr/>
          <p:nvPr/>
        </p:nvSpPr>
        <p:spPr>
          <a:xfrm>
            <a:off x="5171777" y="822074"/>
            <a:ext cx="365760" cy="36576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a:solidFill>
                  <a:srgbClr val="FF0000"/>
                </a:solidFill>
              </a:rPr>
              <a:t>3</a:t>
            </a:r>
            <a:endParaRPr lang="vi-VN" b="1">
              <a:solidFill>
                <a:srgbClr val="FF0000"/>
              </a:solidFill>
            </a:endParaRPr>
          </a:p>
        </p:txBody>
      </p:sp>
      <p:sp>
        <p:nvSpPr>
          <p:cNvPr id="14" name="Oval 13"/>
          <p:cNvSpPr/>
          <p:nvPr/>
        </p:nvSpPr>
        <p:spPr>
          <a:xfrm>
            <a:off x="6457938" y="815621"/>
            <a:ext cx="365760" cy="36576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a:solidFill>
                  <a:srgbClr val="FF0000"/>
                </a:solidFill>
              </a:rPr>
              <a:t>4</a:t>
            </a:r>
            <a:endParaRPr lang="vi-VN" b="1">
              <a:solidFill>
                <a:srgbClr val="FF0000"/>
              </a:solidFill>
            </a:endParaRPr>
          </a:p>
        </p:txBody>
      </p:sp>
      <p:pic>
        <p:nvPicPr>
          <p:cNvPr id="17" name="Picture 16"/>
          <p:cNvPicPr>
            <a:picLocks noChangeAspect="1"/>
          </p:cNvPicPr>
          <p:nvPr/>
        </p:nvPicPr>
        <p:blipFill rotWithShape="1">
          <a:blip r:embed="rId9">
            <a:extLst>
              <a:ext uri="{BEBA8EAE-BF5A-486C-A8C5-ECC9F3942E4B}">
                <a14:imgProps xmlns:a14="http://schemas.microsoft.com/office/drawing/2010/main">
                  <a14:imgLayer r:embed="rId10">
                    <a14:imgEffect>
                      <a14:backgroundRemoval t="9896" b="93403" l="67383" r="98340">
                        <a14:foregroundMark x1="71582" y1="51563" x2="71582" y2="51563"/>
                        <a14:foregroundMark x1="72852" y1="62500" x2="72852" y2="62500"/>
                        <a14:backgroundMark x1="72754" y1="64583" x2="72754" y2="64583"/>
                        <a14:backgroundMark x1="72656" y1="63194" x2="72656" y2="63194"/>
                        <a14:backgroundMark x1="78711" y1="31597" x2="78711" y2="31597"/>
                        <a14:backgroundMark x1="75391" y1="48958" x2="75391" y2="48958"/>
                      </a14:backgroundRemoval>
                    </a14:imgEffect>
                  </a14:imgLayer>
                </a14:imgProps>
              </a:ext>
              <a:ext uri="{28A0092B-C50C-407E-A947-70E740481C1C}">
                <a14:useLocalDpi xmlns:a14="http://schemas.microsoft.com/office/drawing/2010/main" val="0"/>
              </a:ext>
            </a:extLst>
          </a:blip>
          <a:srcRect l="68258" t="15576" b="6771"/>
          <a:stretch/>
        </p:blipFill>
        <p:spPr>
          <a:xfrm>
            <a:off x="7765498" y="2144485"/>
            <a:ext cx="2902503" cy="4321629"/>
          </a:xfrm>
          <a:prstGeom prst="rect">
            <a:avLst/>
          </a:prstGeom>
        </p:spPr>
      </p:pic>
      <p:pic>
        <p:nvPicPr>
          <p:cNvPr id="19" name="Picture 18"/>
          <p:cNvPicPr>
            <a:picLocks noChangeAspect="1"/>
          </p:cNvPicPr>
          <p:nvPr/>
        </p:nvPicPr>
        <p:blipFill rotWithShape="1">
          <a:blip r:embed="rId11">
            <a:extLst>
              <a:ext uri="{BEBA8EAE-BF5A-486C-A8C5-ECC9F3942E4B}">
                <a14:imgProps xmlns:a14="http://schemas.microsoft.com/office/drawing/2010/main">
                  <a14:imgLayer r:embed="rId10">
                    <a14:imgEffect>
                      <a14:backgroundRemoval t="9896" b="90625" l="38574" r="58008">
                        <a14:backgroundMark x1="55273" y1="85938" x2="55273" y2="85938"/>
                        <a14:backgroundMark x1="41992" y1="80382" x2="41992" y2="80382"/>
                        <a14:backgroundMark x1="43262" y1="73958" x2="43262" y2="73958"/>
                        <a14:backgroundMark x1="42285" y1="55556" x2="42285" y2="55556"/>
                        <a14:backgroundMark x1="40137" y1="54340" x2="40137" y2="54340"/>
                        <a14:backgroundMark x1="41797" y1="56424" x2="41797" y2="56424"/>
                        <a14:backgroundMark x1="46191" y1="17708" x2="46191" y2="17708"/>
                        <a14:backgroundMark x1="46875" y1="24653" x2="46875" y2="24653"/>
                        <a14:backgroundMark x1="46094" y1="31424" x2="46094" y2="31424"/>
                        <a14:backgroundMark x1="47070" y1="31944" x2="47070" y2="31944"/>
                        <a14:backgroundMark x1="46289" y1="43924" x2="46289" y2="43924"/>
                      </a14:backgroundRemoval>
                    </a14:imgEffect>
                  </a14:imgLayer>
                </a14:imgProps>
              </a:ext>
              <a:ext uri="{28A0092B-C50C-407E-A947-70E740481C1C}">
                <a14:useLocalDpi xmlns:a14="http://schemas.microsoft.com/office/drawing/2010/main" val="0"/>
              </a:ext>
            </a:extLst>
          </a:blip>
          <a:srcRect l="39286" t="38972" r="41548" b="4891"/>
          <a:stretch/>
        </p:blipFill>
        <p:spPr>
          <a:xfrm>
            <a:off x="5106461" y="3439886"/>
            <a:ext cx="1752600" cy="3124201"/>
          </a:xfrm>
          <a:prstGeom prst="rect">
            <a:avLst/>
          </a:prstGeom>
        </p:spPr>
      </p:pic>
      <p:pic>
        <p:nvPicPr>
          <p:cNvPr id="20" name="Picture 19"/>
          <p:cNvPicPr>
            <a:picLocks noChangeAspect="1"/>
          </p:cNvPicPr>
          <p:nvPr/>
        </p:nvPicPr>
        <p:blipFill rotWithShape="1">
          <a:blip r:embed="rId12">
            <a:extLst>
              <a:ext uri="{BEBA8EAE-BF5A-486C-A8C5-ECC9F3942E4B}">
                <a14:imgProps xmlns:a14="http://schemas.microsoft.com/office/drawing/2010/main">
                  <a14:imgLayer r:embed="rId10">
                    <a14:imgEffect>
                      <a14:backgroundRemoval t="9896" b="95139" l="977" r="23730">
                        <a14:foregroundMark x1="12695" y1="55729" x2="12695" y2="55729"/>
                        <a14:foregroundMark x1="12598" y1="52083" x2="12598" y2="52083"/>
                        <a14:foregroundMark x1="16504" y1="54861" x2="16504" y2="54861"/>
                        <a14:foregroundMark x1="11230" y1="50174" x2="11230" y2="50174"/>
                        <a14:foregroundMark x1="9375" y1="51215" x2="9375" y2="51215"/>
                        <a14:foregroundMark x1="7422" y1="52778" x2="7422" y2="52778"/>
                        <a14:foregroundMark x1="2930" y1="71181" x2="2930" y2="71181"/>
                        <a14:foregroundMark x1="12793" y1="52951" x2="12793" y2="52951"/>
                        <a14:foregroundMark x1="15820" y1="56597" x2="15820" y2="56597"/>
                        <a14:backgroundMark x1="15137" y1="32292" x2="15137" y2="32292"/>
                        <a14:backgroundMark x1="14648" y1="20833" x2="14648" y2="20833"/>
                        <a14:backgroundMark x1="16895" y1="30208" x2="16895" y2="30208"/>
                        <a14:backgroundMark x1="17480" y1="45833" x2="17480" y2="45833"/>
                        <a14:backgroundMark x1="15332" y1="44097" x2="15332" y2="44097"/>
                        <a14:backgroundMark x1="18555" y1="63021" x2="18555" y2="63021"/>
                        <a14:backgroundMark x1="16797" y1="44965" x2="16797" y2="44965"/>
                        <a14:backgroundMark x1="21387" y1="72743" x2="21387" y2="72743"/>
                        <a14:backgroundMark x1="22070" y1="68576" x2="22070" y2="68576"/>
                        <a14:backgroundMark x1="20508" y1="71181" x2="20508" y2="71181"/>
                        <a14:backgroundMark x1="20996" y1="68576" x2="20996" y2="68576"/>
                        <a14:backgroundMark x1="16797" y1="49306" x2="16797" y2="49306"/>
                        <a14:backgroundMark x1="15723" y1="46354" x2="15723" y2="46354"/>
                      </a14:backgroundRemoval>
                    </a14:imgEffect>
                  </a14:imgLayer>
                </a14:imgProps>
              </a:ext>
              <a:ext uri="{28A0092B-C50C-407E-A947-70E740481C1C}">
                <a14:useLocalDpi xmlns:a14="http://schemas.microsoft.com/office/drawing/2010/main" val="0"/>
              </a:ext>
            </a:extLst>
          </a:blip>
          <a:srcRect t="45004" r="74722"/>
          <a:stretch/>
        </p:blipFill>
        <p:spPr>
          <a:xfrm>
            <a:off x="1578428" y="3797300"/>
            <a:ext cx="2311400" cy="3060700"/>
          </a:xfrm>
          <a:prstGeom prst="rect">
            <a:avLst/>
          </a:prstGeom>
        </p:spPr>
      </p:pic>
      <p:pic>
        <p:nvPicPr>
          <p:cNvPr id="21" name="Picture 20"/>
          <p:cNvPicPr>
            <a:picLocks noChangeAspect="1"/>
          </p:cNvPicPr>
          <p:nvPr/>
        </p:nvPicPr>
        <p:blipFill rotWithShape="1">
          <a:blip r:embed="rId13">
            <a:extLst>
              <a:ext uri="{28A0092B-C50C-407E-A947-70E740481C1C}">
                <a14:useLocalDpi xmlns:a14="http://schemas.microsoft.com/office/drawing/2010/main" val="0"/>
              </a:ext>
            </a:extLst>
          </a:blip>
          <a:srcRect l="18691" t="43471" r="62619" b="2348"/>
          <a:stretch/>
        </p:blipFill>
        <p:spPr>
          <a:xfrm>
            <a:off x="3228144" y="3705996"/>
            <a:ext cx="1709057" cy="3015343"/>
          </a:xfrm>
          <a:prstGeom prst="rect">
            <a:avLst/>
          </a:prstGeom>
        </p:spPr>
      </p:pic>
      <p:pic>
        <p:nvPicPr>
          <p:cNvPr id="22" name="Picture 2" descr="Káº¿t quáº£ hÃ¬nh áº£nh cho tráº¡ng tÃ­">
            <a:hlinkClick r:id="rId14" action="ppaction://hlinksldjump"/>
          </p:cNvP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12260" b="96875" l="2500" r="72262">
                        <a14:backgroundMark x1="6071" y1="47356" x2="6071" y2="47356"/>
                      </a14:backgroundRemoval>
                    </a14:imgEffect>
                  </a14:imgLayer>
                </a14:imgProps>
              </a:ext>
              <a:ext uri="{28A0092B-C50C-407E-A947-70E740481C1C}">
                <a14:useLocalDpi xmlns:a14="http://schemas.microsoft.com/office/drawing/2010/main" val="0"/>
              </a:ext>
            </a:extLst>
          </a:blip>
          <a:srcRect r="25482"/>
          <a:stretch/>
        </p:blipFill>
        <p:spPr bwMode="auto">
          <a:xfrm>
            <a:off x="1565275" y="33956"/>
            <a:ext cx="1134382" cy="753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870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102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2000" fill="hold"/>
                                        <p:tgtEl>
                                          <p:spTgt spid="6"/>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2000" fill="hold"/>
                                        <p:tgtEl>
                                          <p:spTgt spid="7"/>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2000" fill="hold"/>
                                        <p:tgtEl>
                                          <p:spTgt spid="8"/>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17"/>
                                        </p:tgtEl>
                                        <p:attrNameLst>
                                          <p:attrName>r</p:attrName>
                                        </p:attrNameLst>
                                      </p:cBhvr>
                                    </p:animRot>
                                    <p:animRot by="-240000">
                                      <p:cBhvr>
                                        <p:cTn id="15" dur="200" fill="hold">
                                          <p:stCondLst>
                                            <p:cond delay="200"/>
                                          </p:stCondLst>
                                        </p:cTn>
                                        <p:tgtEl>
                                          <p:spTgt spid="17"/>
                                        </p:tgtEl>
                                        <p:attrNameLst>
                                          <p:attrName>r</p:attrName>
                                        </p:attrNameLst>
                                      </p:cBhvr>
                                    </p:animRot>
                                    <p:animRot by="240000">
                                      <p:cBhvr>
                                        <p:cTn id="16" dur="200" fill="hold">
                                          <p:stCondLst>
                                            <p:cond delay="400"/>
                                          </p:stCondLst>
                                        </p:cTn>
                                        <p:tgtEl>
                                          <p:spTgt spid="17"/>
                                        </p:tgtEl>
                                        <p:attrNameLst>
                                          <p:attrName>r</p:attrName>
                                        </p:attrNameLst>
                                      </p:cBhvr>
                                    </p:animRot>
                                    <p:animRot by="-240000">
                                      <p:cBhvr>
                                        <p:cTn id="17" dur="200" fill="hold">
                                          <p:stCondLst>
                                            <p:cond delay="600"/>
                                          </p:stCondLst>
                                        </p:cTn>
                                        <p:tgtEl>
                                          <p:spTgt spid="17"/>
                                        </p:tgtEl>
                                        <p:attrNameLst>
                                          <p:attrName>r</p:attrName>
                                        </p:attrNameLst>
                                      </p:cBhvr>
                                    </p:animRot>
                                    <p:animRot by="120000">
                                      <p:cBhvr>
                                        <p:cTn id="18" dur="200" fill="hold">
                                          <p:stCondLst>
                                            <p:cond delay="800"/>
                                          </p:stCondLst>
                                        </p:cTn>
                                        <p:tgtEl>
                                          <p:spTgt spid="17"/>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19"/>
                                        </p:tgtEl>
                                        <p:attrNameLst>
                                          <p:attrName>r</p:attrName>
                                        </p:attrNameLst>
                                      </p:cBhvr>
                                    </p:animRot>
                                    <p:animRot by="-240000">
                                      <p:cBhvr>
                                        <p:cTn id="21" dur="200" fill="hold">
                                          <p:stCondLst>
                                            <p:cond delay="200"/>
                                          </p:stCondLst>
                                        </p:cTn>
                                        <p:tgtEl>
                                          <p:spTgt spid="19"/>
                                        </p:tgtEl>
                                        <p:attrNameLst>
                                          <p:attrName>r</p:attrName>
                                        </p:attrNameLst>
                                      </p:cBhvr>
                                    </p:animRot>
                                    <p:animRot by="240000">
                                      <p:cBhvr>
                                        <p:cTn id="22" dur="200" fill="hold">
                                          <p:stCondLst>
                                            <p:cond delay="400"/>
                                          </p:stCondLst>
                                        </p:cTn>
                                        <p:tgtEl>
                                          <p:spTgt spid="19"/>
                                        </p:tgtEl>
                                        <p:attrNameLst>
                                          <p:attrName>r</p:attrName>
                                        </p:attrNameLst>
                                      </p:cBhvr>
                                    </p:animRot>
                                    <p:animRot by="-240000">
                                      <p:cBhvr>
                                        <p:cTn id="23" dur="200" fill="hold">
                                          <p:stCondLst>
                                            <p:cond delay="600"/>
                                          </p:stCondLst>
                                        </p:cTn>
                                        <p:tgtEl>
                                          <p:spTgt spid="19"/>
                                        </p:tgtEl>
                                        <p:attrNameLst>
                                          <p:attrName>r</p:attrName>
                                        </p:attrNameLst>
                                      </p:cBhvr>
                                    </p:animRot>
                                    <p:animRot by="120000">
                                      <p:cBhvr>
                                        <p:cTn id="24" dur="200" fill="hold">
                                          <p:stCondLst>
                                            <p:cond delay="800"/>
                                          </p:stCondLst>
                                        </p:cTn>
                                        <p:tgtEl>
                                          <p:spTgt spid="19"/>
                                        </p:tgtEl>
                                        <p:attrNameLst>
                                          <p:attrName>r</p:attrName>
                                        </p:attrNameLst>
                                      </p:cBhvr>
                                    </p:animRot>
                                  </p:childTnLst>
                                </p:cTn>
                              </p:par>
                              <p:par>
                                <p:cTn id="25" presetID="26" presetClass="emph" presetSubtype="0" repeatCount="indefinite" fill="hold" nodeType="withEffect">
                                  <p:stCondLst>
                                    <p:cond delay="0"/>
                                  </p:stCondLst>
                                  <p:childTnLst>
                                    <p:animEffect transition="out" filter="fade">
                                      <p:cBhvr>
                                        <p:cTn id="26" dur="3000" tmFilter="0, 0; .2, .5; .8, .5; 1, 0"/>
                                        <p:tgtEl>
                                          <p:spTgt spid="20"/>
                                        </p:tgtEl>
                                      </p:cBhvr>
                                    </p:animEffect>
                                    <p:animScale>
                                      <p:cBhvr>
                                        <p:cTn id="27" dur="1500" autoRev="1" fill="hold"/>
                                        <p:tgtEl>
                                          <p:spTgt spid="20"/>
                                        </p:tgtEl>
                                      </p:cBhvr>
                                      <p:by x="105000" y="105000"/>
                                    </p:animScale>
                                  </p:childTnLst>
                                </p:cTn>
                              </p:par>
                              <p:par>
                                <p:cTn id="28" presetID="32" presetClass="emph" presetSubtype="0" repeatCount="indefinite" fill="hold" nodeType="withEffect">
                                  <p:stCondLst>
                                    <p:cond delay="0"/>
                                  </p:stCondLst>
                                  <p:endCondLst>
                                    <p:cond evt="onNext" delay="0">
                                      <p:tgtEl>
                                        <p:sldTgt/>
                                      </p:tgtEl>
                                    </p:cond>
                                  </p:endCondLst>
                                  <p:childTnLst>
                                    <p:animRot by="120000">
                                      <p:cBhvr>
                                        <p:cTn id="29" dur="100" fill="hold">
                                          <p:stCondLst>
                                            <p:cond delay="0"/>
                                          </p:stCondLst>
                                        </p:cTn>
                                        <p:tgtEl>
                                          <p:spTgt spid="21"/>
                                        </p:tgtEl>
                                        <p:attrNameLst>
                                          <p:attrName>r</p:attrName>
                                        </p:attrNameLst>
                                      </p:cBhvr>
                                    </p:animRot>
                                    <p:animRot by="-240000">
                                      <p:cBhvr>
                                        <p:cTn id="30" dur="200" fill="hold">
                                          <p:stCondLst>
                                            <p:cond delay="200"/>
                                          </p:stCondLst>
                                        </p:cTn>
                                        <p:tgtEl>
                                          <p:spTgt spid="21"/>
                                        </p:tgtEl>
                                        <p:attrNameLst>
                                          <p:attrName>r</p:attrName>
                                        </p:attrNameLst>
                                      </p:cBhvr>
                                    </p:animRot>
                                    <p:animRot by="240000">
                                      <p:cBhvr>
                                        <p:cTn id="31" dur="200" fill="hold">
                                          <p:stCondLst>
                                            <p:cond delay="400"/>
                                          </p:stCondLst>
                                        </p:cTn>
                                        <p:tgtEl>
                                          <p:spTgt spid="21"/>
                                        </p:tgtEl>
                                        <p:attrNameLst>
                                          <p:attrName>r</p:attrName>
                                        </p:attrNameLst>
                                      </p:cBhvr>
                                    </p:animRot>
                                    <p:animRot by="-240000">
                                      <p:cBhvr>
                                        <p:cTn id="32" dur="200" fill="hold">
                                          <p:stCondLst>
                                            <p:cond delay="600"/>
                                          </p:stCondLst>
                                        </p:cTn>
                                        <p:tgtEl>
                                          <p:spTgt spid="21"/>
                                        </p:tgtEl>
                                        <p:attrNameLst>
                                          <p:attrName>r</p:attrName>
                                        </p:attrNameLst>
                                      </p:cBhvr>
                                    </p:animRot>
                                    <p:animRot by="120000">
                                      <p:cBhvr>
                                        <p:cTn id="33" dur="200" fill="hold">
                                          <p:stCondLst>
                                            <p:cond delay="8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47" presetClass="exit" presetSubtype="0" fill="hold" grpId="0" nodeType="clickEffect">
                                  <p:stCondLst>
                                    <p:cond delay="0"/>
                                  </p:stCondLst>
                                  <p:childTnLst>
                                    <p:animEffect transition="out" filter="fade">
                                      <p:cBhvr>
                                        <p:cTn id="38" dur="1000"/>
                                        <p:tgtEl>
                                          <p:spTgt spid="14"/>
                                        </p:tgtEl>
                                      </p:cBhvr>
                                    </p:animEffect>
                                    <p:anim calcmode="lin" valueType="num">
                                      <p:cBhvr>
                                        <p:cTn id="39" dur="1000"/>
                                        <p:tgtEl>
                                          <p:spTgt spid="14"/>
                                        </p:tgtEl>
                                        <p:attrNameLst>
                                          <p:attrName>ppt_x</p:attrName>
                                        </p:attrNameLst>
                                      </p:cBhvr>
                                      <p:tavLst>
                                        <p:tav tm="0">
                                          <p:val>
                                            <p:strVal val="ppt_x"/>
                                          </p:val>
                                        </p:tav>
                                        <p:tav tm="100000">
                                          <p:val>
                                            <p:strVal val="ppt_x"/>
                                          </p:val>
                                        </p:tav>
                                      </p:tavLst>
                                    </p:anim>
                                    <p:anim calcmode="lin" valueType="num">
                                      <p:cBhvr>
                                        <p:cTn id="40" dur="1000"/>
                                        <p:tgtEl>
                                          <p:spTgt spid="14"/>
                                        </p:tgtEl>
                                        <p:attrNameLst>
                                          <p:attrName>ppt_y</p:attrName>
                                        </p:attrNameLst>
                                      </p:cBhvr>
                                      <p:tavLst>
                                        <p:tav tm="0">
                                          <p:val>
                                            <p:strVal val="ppt_y"/>
                                          </p:val>
                                        </p:tav>
                                        <p:tav tm="100000">
                                          <p:val>
                                            <p:strVal val="ppt_y-.1"/>
                                          </p:val>
                                        </p:tav>
                                      </p:tavLst>
                                    </p:anim>
                                    <p:set>
                                      <p:cBhvr>
                                        <p:cTn id="41"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2" restart="whenNotActive" fill="hold" evtFilter="cancelBubble" nodeType="interactiveSeq">
                <p:stCondLst>
                  <p:cond evt="onClick" delay="0">
                    <p:tgtEl>
                      <p:spTgt spid="12"/>
                    </p:tgtEl>
                  </p:cond>
                </p:stCondLst>
                <p:endSync evt="end" delay="0">
                  <p:rtn val="all"/>
                </p:endSync>
                <p:childTnLst>
                  <p:par>
                    <p:cTn id="43" fill="hold">
                      <p:stCondLst>
                        <p:cond delay="0"/>
                      </p:stCondLst>
                      <p:childTnLst>
                        <p:par>
                          <p:cTn id="44" fill="hold">
                            <p:stCondLst>
                              <p:cond delay="0"/>
                            </p:stCondLst>
                            <p:childTnLst>
                              <p:par>
                                <p:cTn id="45" presetID="47" presetClass="exit" presetSubtype="0" fill="hold" grpId="0" nodeType="clickEffect">
                                  <p:stCondLst>
                                    <p:cond delay="0"/>
                                  </p:stCondLst>
                                  <p:childTnLst>
                                    <p:animEffect transition="out" filter="fade">
                                      <p:cBhvr>
                                        <p:cTn id="46" dur="1000"/>
                                        <p:tgtEl>
                                          <p:spTgt spid="12"/>
                                        </p:tgtEl>
                                      </p:cBhvr>
                                    </p:animEffect>
                                    <p:anim calcmode="lin" valueType="num">
                                      <p:cBhvr>
                                        <p:cTn id="47" dur="1000"/>
                                        <p:tgtEl>
                                          <p:spTgt spid="12"/>
                                        </p:tgtEl>
                                        <p:attrNameLst>
                                          <p:attrName>ppt_x</p:attrName>
                                        </p:attrNameLst>
                                      </p:cBhvr>
                                      <p:tavLst>
                                        <p:tav tm="0">
                                          <p:val>
                                            <p:strVal val="ppt_x"/>
                                          </p:val>
                                        </p:tav>
                                        <p:tav tm="100000">
                                          <p:val>
                                            <p:strVal val="ppt_x"/>
                                          </p:val>
                                        </p:tav>
                                      </p:tavLst>
                                    </p:anim>
                                    <p:anim calcmode="lin" valueType="num">
                                      <p:cBhvr>
                                        <p:cTn id="48" dur="1000"/>
                                        <p:tgtEl>
                                          <p:spTgt spid="12"/>
                                        </p:tgtEl>
                                        <p:attrNameLst>
                                          <p:attrName>ppt_y</p:attrName>
                                        </p:attrNameLst>
                                      </p:cBhvr>
                                      <p:tavLst>
                                        <p:tav tm="0">
                                          <p:val>
                                            <p:strVal val="ppt_y"/>
                                          </p:val>
                                        </p:tav>
                                        <p:tav tm="100000">
                                          <p:val>
                                            <p:strVal val="ppt_y-.1"/>
                                          </p:val>
                                        </p:tav>
                                      </p:tavLst>
                                    </p:anim>
                                    <p:set>
                                      <p:cBhvr>
                                        <p:cTn id="49"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0" restart="whenNotActive" fill="hold" evtFilter="cancelBubble" nodeType="interactiveSeq">
                <p:stCondLst>
                  <p:cond evt="onClick" delay="0">
                    <p:tgtEl>
                      <p:spTgt spid="13"/>
                    </p:tgtEl>
                  </p:cond>
                </p:stCondLst>
                <p:endSync evt="end" delay="0">
                  <p:rtn val="all"/>
                </p:endSync>
                <p:childTnLst>
                  <p:par>
                    <p:cTn id="51" fill="hold">
                      <p:stCondLst>
                        <p:cond delay="0"/>
                      </p:stCondLst>
                      <p:childTnLst>
                        <p:par>
                          <p:cTn id="52" fill="hold">
                            <p:stCondLst>
                              <p:cond delay="0"/>
                            </p:stCondLst>
                            <p:childTnLst>
                              <p:par>
                                <p:cTn id="53" presetID="47" presetClass="exit" presetSubtype="0" fill="hold" grpId="0" nodeType="clickEffect">
                                  <p:stCondLst>
                                    <p:cond delay="0"/>
                                  </p:stCondLst>
                                  <p:childTnLst>
                                    <p:animEffect transition="out" filter="fade">
                                      <p:cBhvr>
                                        <p:cTn id="54" dur="1000"/>
                                        <p:tgtEl>
                                          <p:spTgt spid="13"/>
                                        </p:tgtEl>
                                      </p:cBhvr>
                                    </p:animEffect>
                                    <p:anim calcmode="lin" valueType="num">
                                      <p:cBhvr>
                                        <p:cTn id="55" dur="1000"/>
                                        <p:tgtEl>
                                          <p:spTgt spid="13"/>
                                        </p:tgtEl>
                                        <p:attrNameLst>
                                          <p:attrName>ppt_x</p:attrName>
                                        </p:attrNameLst>
                                      </p:cBhvr>
                                      <p:tavLst>
                                        <p:tav tm="0">
                                          <p:val>
                                            <p:strVal val="ppt_x"/>
                                          </p:val>
                                        </p:tav>
                                        <p:tav tm="100000">
                                          <p:val>
                                            <p:strVal val="ppt_x"/>
                                          </p:val>
                                        </p:tav>
                                      </p:tavLst>
                                    </p:anim>
                                    <p:anim calcmode="lin" valueType="num">
                                      <p:cBhvr>
                                        <p:cTn id="56" dur="1000"/>
                                        <p:tgtEl>
                                          <p:spTgt spid="13"/>
                                        </p:tgtEl>
                                        <p:attrNameLst>
                                          <p:attrName>ppt_y</p:attrName>
                                        </p:attrNameLst>
                                      </p:cBhvr>
                                      <p:tavLst>
                                        <p:tav tm="0">
                                          <p:val>
                                            <p:strVal val="ppt_y"/>
                                          </p:val>
                                        </p:tav>
                                        <p:tav tm="100000">
                                          <p:val>
                                            <p:strVal val="ppt_y-.1"/>
                                          </p:val>
                                        </p:tav>
                                      </p:tavLst>
                                    </p:anim>
                                    <p:set>
                                      <p:cBhvr>
                                        <p:cTn id="57"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1026"/>
                    </p:tgtEl>
                  </p:cond>
                </p:stCondLst>
                <p:endSync evt="end" delay="0">
                  <p:rtn val="all"/>
                </p:endSync>
                <p:childTnLst>
                  <p:par>
                    <p:cTn id="59" fill="hold">
                      <p:stCondLst>
                        <p:cond delay="0"/>
                      </p:stCondLst>
                      <p:childTnLst>
                        <p:par>
                          <p:cTn id="60" fill="hold">
                            <p:stCondLst>
                              <p:cond delay="0"/>
                            </p:stCondLst>
                            <p:childTnLst>
                              <p:par>
                                <p:cTn id="61" presetID="42" presetClass="exit" presetSubtype="0" fill="hold" nodeType="clickEffect">
                                  <p:stCondLst>
                                    <p:cond delay="0"/>
                                  </p:stCondLst>
                                  <p:childTnLst>
                                    <p:animEffect transition="out" filter="fade">
                                      <p:cBhvr>
                                        <p:cTn id="62" dur="1000"/>
                                        <p:tgtEl>
                                          <p:spTgt spid="1026"/>
                                        </p:tgtEl>
                                      </p:cBhvr>
                                    </p:animEffect>
                                    <p:anim calcmode="lin" valueType="num">
                                      <p:cBhvr>
                                        <p:cTn id="63" dur="1000"/>
                                        <p:tgtEl>
                                          <p:spTgt spid="1026"/>
                                        </p:tgtEl>
                                        <p:attrNameLst>
                                          <p:attrName>ppt_x</p:attrName>
                                        </p:attrNameLst>
                                      </p:cBhvr>
                                      <p:tavLst>
                                        <p:tav tm="0">
                                          <p:val>
                                            <p:strVal val="ppt_x"/>
                                          </p:val>
                                        </p:tav>
                                        <p:tav tm="100000">
                                          <p:val>
                                            <p:strVal val="ppt_x"/>
                                          </p:val>
                                        </p:tav>
                                      </p:tavLst>
                                    </p:anim>
                                    <p:anim calcmode="lin" valueType="num">
                                      <p:cBhvr>
                                        <p:cTn id="64" dur="1000"/>
                                        <p:tgtEl>
                                          <p:spTgt spid="1026"/>
                                        </p:tgtEl>
                                        <p:attrNameLst>
                                          <p:attrName>ppt_y</p:attrName>
                                        </p:attrNameLst>
                                      </p:cBhvr>
                                      <p:tavLst>
                                        <p:tav tm="0">
                                          <p:val>
                                            <p:strVal val="ppt_y"/>
                                          </p:val>
                                        </p:tav>
                                        <p:tav tm="100000">
                                          <p:val>
                                            <p:strVal val="ppt_y+.1"/>
                                          </p:val>
                                        </p:tav>
                                      </p:tavLst>
                                    </p:anim>
                                    <p:set>
                                      <p:cBhvr>
                                        <p:cTn id="65" dur="1" fill="hold">
                                          <p:stCondLst>
                                            <p:cond delay="999"/>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1026"/>
                  </p:tgtEl>
                </p:cond>
              </p:nextCondLst>
            </p:seq>
            <p:seq concurrent="1" nextAc="seek">
              <p:cTn id="66" restart="whenNotActive" fill="hold" evtFilter="cancelBubble" nodeType="interactiveSeq">
                <p:stCondLst>
                  <p:cond evt="onClick" delay="0">
                    <p:tgtEl>
                      <p:spTgt spid="6"/>
                    </p:tgtEl>
                  </p:cond>
                </p:stCondLst>
                <p:endSync evt="end" delay="0">
                  <p:rtn val="all"/>
                </p:endSync>
                <p:childTnLst>
                  <p:par>
                    <p:cTn id="67" fill="hold">
                      <p:stCondLst>
                        <p:cond delay="0"/>
                      </p:stCondLst>
                      <p:childTnLst>
                        <p:par>
                          <p:cTn id="68" fill="hold">
                            <p:stCondLst>
                              <p:cond delay="0"/>
                            </p:stCondLst>
                            <p:childTnLst>
                              <p:par>
                                <p:cTn id="69" presetID="42" presetClass="exit" presetSubtype="0" fill="hold" nodeType="clickEffect">
                                  <p:stCondLst>
                                    <p:cond delay="0"/>
                                  </p:stCondLst>
                                  <p:childTnLst>
                                    <p:animEffect transition="out" filter="fade">
                                      <p:cBhvr>
                                        <p:cTn id="70" dur="1000"/>
                                        <p:tgtEl>
                                          <p:spTgt spid="6"/>
                                        </p:tgtEl>
                                      </p:cBhvr>
                                    </p:animEffect>
                                    <p:anim calcmode="lin" valueType="num">
                                      <p:cBhvr>
                                        <p:cTn id="71" dur="1000"/>
                                        <p:tgtEl>
                                          <p:spTgt spid="6"/>
                                        </p:tgtEl>
                                        <p:attrNameLst>
                                          <p:attrName>ppt_x</p:attrName>
                                        </p:attrNameLst>
                                      </p:cBhvr>
                                      <p:tavLst>
                                        <p:tav tm="0">
                                          <p:val>
                                            <p:strVal val="ppt_x"/>
                                          </p:val>
                                        </p:tav>
                                        <p:tav tm="100000">
                                          <p:val>
                                            <p:strVal val="ppt_x"/>
                                          </p:val>
                                        </p:tav>
                                      </p:tavLst>
                                    </p:anim>
                                    <p:anim calcmode="lin" valueType="num">
                                      <p:cBhvr>
                                        <p:cTn id="72" dur="1000"/>
                                        <p:tgtEl>
                                          <p:spTgt spid="6"/>
                                        </p:tgtEl>
                                        <p:attrNameLst>
                                          <p:attrName>ppt_y</p:attrName>
                                        </p:attrNameLst>
                                      </p:cBhvr>
                                      <p:tavLst>
                                        <p:tav tm="0">
                                          <p:val>
                                            <p:strVal val="ppt_y"/>
                                          </p:val>
                                        </p:tav>
                                        <p:tav tm="100000">
                                          <p:val>
                                            <p:strVal val="ppt_y+.1"/>
                                          </p:val>
                                        </p:tav>
                                      </p:tavLst>
                                    </p:anim>
                                    <p:set>
                                      <p:cBhvr>
                                        <p:cTn id="73"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74" restart="whenNotActive" fill="hold" evtFilter="cancelBubble" nodeType="interactiveSeq">
                <p:stCondLst>
                  <p:cond evt="onClick" delay="0">
                    <p:tgtEl>
                      <p:spTgt spid="7"/>
                    </p:tgtEl>
                  </p:cond>
                </p:stCondLst>
                <p:endSync evt="end" delay="0">
                  <p:rtn val="all"/>
                </p:endSync>
                <p:childTnLst>
                  <p:par>
                    <p:cTn id="75" fill="hold">
                      <p:stCondLst>
                        <p:cond delay="0"/>
                      </p:stCondLst>
                      <p:childTnLst>
                        <p:par>
                          <p:cTn id="76" fill="hold">
                            <p:stCondLst>
                              <p:cond delay="0"/>
                            </p:stCondLst>
                            <p:childTnLst>
                              <p:par>
                                <p:cTn id="77" presetID="42" presetClass="exit" presetSubtype="0" fill="hold" nodeType="clickEffect">
                                  <p:stCondLst>
                                    <p:cond delay="0"/>
                                  </p:stCondLst>
                                  <p:childTnLst>
                                    <p:animEffect transition="out" filter="fade">
                                      <p:cBhvr>
                                        <p:cTn id="78" dur="1000"/>
                                        <p:tgtEl>
                                          <p:spTgt spid="7"/>
                                        </p:tgtEl>
                                      </p:cBhvr>
                                    </p:animEffect>
                                    <p:anim calcmode="lin" valueType="num">
                                      <p:cBhvr>
                                        <p:cTn id="79" dur="1000"/>
                                        <p:tgtEl>
                                          <p:spTgt spid="7"/>
                                        </p:tgtEl>
                                        <p:attrNameLst>
                                          <p:attrName>ppt_x</p:attrName>
                                        </p:attrNameLst>
                                      </p:cBhvr>
                                      <p:tavLst>
                                        <p:tav tm="0">
                                          <p:val>
                                            <p:strVal val="ppt_x"/>
                                          </p:val>
                                        </p:tav>
                                        <p:tav tm="100000">
                                          <p:val>
                                            <p:strVal val="ppt_x"/>
                                          </p:val>
                                        </p:tav>
                                      </p:tavLst>
                                    </p:anim>
                                    <p:anim calcmode="lin" valueType="num">
                                      <p:cBhvr>
                                        <p:cTn id="80" dur="1000"/>
                                        <p:tgtEl>
                                          <p:spTgt spid="7"/>
                                        </p:tgtEl>
                                        <p:attrNameLst>
                                          <p:attrName>ppt_y</p:attrName>
                                        </p:attrNameLst>
                                      </p:cBhvr>
                                      <p:tavLst>
                                        <p:tav tm="0">
                                          <p:val>
                                            <p:strVal val="ppt_y"/>
                                          </p:val>
                                        </p:tav>
                                        <p:tav tm="100000">
                                          <p:val>
                                            <p:strVal val="ppt_y+.1"/>
                                          </p:val>
                                        </p:tav>
                                      </p:tavLst>
                                    </p:anim>
                                    <p:set>
                                      <p:cBhvr>
                                        <p:cTn id="81"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2" restart="whenNotActive" fill="hold" evtFilter="cancelBubble" nodeType="interactiveSeq">
                <p:stCondLst>
                  <p:cond evt="onClick" delay="0">
                    <p:tgtEl>
                      <p:spTgt spid="8"/>
                    </p:tgtEl>
                  </p:cond>
                </p:stCondLst>
                <p:endSync evt="end" delay="0">
                  <p:rtn val="all"/>
                </p:endSync>
                <p:childTnLst>
                  <p:par>
                    <p:cTn id="83" fill="hold">
                      <p:stCondLst>
                        <p:cond delay="0"/>
                      </p:stCondLst>
                      <p:childTnLst>
                        <p:par>
                          <p:cTn id="84" fill="hold">
                            <p:stCondLst>
                              <p:cond delay="0"/>
                            </p:stCondLst>
                            <p:childTnLst>
                              <p:par>
                                <p:cTn id="85" presetID="42" presetClass="exit" presetSubtype="0" fill="hold" nodeType="clickEffect">
                                  <p:stCondLst>
                                    <p:cond delay="0"/>
                                  </p:stCondLst>
                                  <p:childTnLst>
                                    <p:animEffect transition="out" filter="fade">
                                      <p:cBhvr>
                                        <p:cTn id="86" dur="1000"/>
                                        <p:tgtEl>
                                          <p:spTgt spid="8"/>
                                        </p:tgtEl>
                                      </p:cBhvr>
                                    </p:animEffect>
                                    <p:anim calcmode="lin" valueType="num">
                                      <p:cBhvr>
                                        <p:cTn id="87" dur="1000"/>
                                        <p:tgtEl>
                                          <p:spTgt spid="8"/>
                                        </p:tgtEl>
                                        <p:attrNameLst>
                                          <p:attrName>ppt_x</p:attrName>
                                        </p:attrNameLst>
                                      </p:cBhvr>
                                      <p:tavLst>
                                        <p:tav tm="0">
                                          <p:val>
                                            <p:strVal val="ppt_x"/>
                                          </p:val>
                                        </p:tav>
                                        <p:tav tm="100000">
                                          <p:val>
                                            <p:strVal val="ppt_x"/>
                                          </p:val>
                                        </p:tav>
                                      </p:tavLst>
                                    </p:anim>
                                    <p:anim calcmode="lin" valueType="num">
                                      <p:cBhvr>
                                        <p:cTn id="88" dur="1000"/>
                                        <p:tgtEl>
                                          <p:spTgt spid="8"/>
                                        </p:tgtEl>
                                        <p:attrNameLst>
                                          <p:attrName>ppt_y</p:attrName>
                                        </p:attrNameLst>
                                      </p:cBhvr>
                                      <p:tavLst>
                                        <p:tav tm="0">
                                          <p:val>
                                            <p:strVal val="ppt_y"/>
                                          </p:val>
                                        </p:tav>
                                        <p:tav tm="100000">
                                          <p:val>
                                            <p:strVal val="ppt_y+.1"/>
                                          </p:val>
                                        </p:tav>
                                      </p:tavLst>
                                    </p:anim>
                                    <p:set>
                                      <p:cBhvr>
                                        <p:cTn id="89"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90" restart="whenNotActive" fill="hold" evtFilter="cancelBubble" nodeType="interactiveSeq">
                <p:stCondLst>
                  <p:cond evt="onClick" delay="0">
                    <p:tgtEl>
                      <p:spTgt spid="5"/>
                    </p:tgtEl>
                  </p:cond>
                </p:stCondLst>
                <p:endSync evt="end" delay="0">
                  <p:rtn val="all"/>
                </p:endSync>
                <p:childTnLst>
                  <p:par>
                    <p:cTn id="91" fill="hold">
                      <p:stCondLst>
                        <p:cond delay="0"/>
                      </p:stCondLst>
                      <p:childTnLst>
                        <p:par>
                          <p:cTn id="92" fill="hold">
                            <p:stCondLst>
                              <p:cond delay="0"/>
                            </p:stCondLst>
                            <p:childTnLst>
                              <p:par>
                                <p:cTn id="93" presetID="47" presetClass="exit" presetSubtype="0" fill="hold" grpId="0" nodeType="clickEffect">
                                  <p:stCondLst>
                                    <p:cond delay="0"/>
                                  </p:stCondLst>
                                  <p:childTnLst>
                                    <p:animEffect transition="out" filter="fade">
                                      <p:cBhvr>
                                        <p:cTn id="94" dur="1000"/>
                                        <p:tgtEl>
                                          <p:spTgt spid="5"/>
                                        </p:tgtEl>
                                      </p:cBhvr>
                                    </p:animEffect>
                                    <p:anim calcmode="lin" valueType="num">
                                      <p:cBhvr>
                                        <p:cTn id="95" dur="1000"/>
                                        <p:tgtEl>
                                          <p:spTgt spid="5"/>
                                        </p:tgtEl>
                                        <p:attrNameLst>
                                          <p:attrName>ppt_x</p:attrName>
                                        </p:attrNameLst>
                                      </p:cBhvr>
                                      <p:tavLst>
                                        <p:tav tm="0">
                                          <p:val>
                                            <p:strVal val="ppt_x"/>
                                          </p:val>
                                        </p:tav>
                                        <p:tav tm="100000">
                                          <p:val>
                                            <p:strVal val="ppt_x"/>
                                          </p:val>
                                        </p:tav>
                                      </p:tavLst>
                                    </p:anim>
                                    <p:anim calcmode="lin" valueType="num">
                                      <p:cBhvr>
                                        <p:cTn id="96" dur="1000"/>
                                        <p:tgtEl>
                                          <p:spTgt spid="5"/>
                                        </p:tgtEl>
                                        <p:attrNameLst>
                                          <p:attrName>ppt_y</p:attrName>
                                        </p:attrNameLst>
                                      </p:cBhvr>
                                      <p:tavLst>
                                        <p:tav tm="0">
                                          <p:val>
                                            <p:strVal val="ppt_y"/>
                                          </p:val>
                                        </p:tav>
                                        <p:tav tm="100000">
                                          <p:val>
                                            <p:strVal val="ppt_y-.1"/>
                                          </p:val>
                                        </p:tav>
                                      </p:tavLst>
                                    </p:anim>
                                    <p:set>
                                      <p:cBhvr>
                                        <p:cTn id="97"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P spid="12" grpId="0" animBg="1"/>
      <p:bldP spid="13"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92349" y="778328"/>
            <a:ext cx="7469868" cy="273231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r>
              <a:rPr lang="en-US" sz="2400">
                <a:solidFill>
                  <a:srgbClr val="FF0000"/>
                </a:solidFill>
              </a:rPr>
              <a:t>                     </a:t>
            </a:r>
            <a:r>
              <a:rPr lang="en-US" sz="2800">
                <a:solidFill>
                  <a:srgbClr val="FF0000"/>
                </a:solidFill>
                <a:latin typeface="Times New Roman" panose="02020603050405020304" pitchFamily="18" charset="0"/>
                <a:cs typeface="Times New Roman" panose="02020603050405020304" pitchFamily="18" charset="0"/>
              </a:rPr>
              <a:t>Câu 1: Tính  </a:t>
            </a:r>
            <a:endParaRPr lang="vi-VN" sz="2800">
              <a:solidFill>
                <a:srgbClr val="FF0000"/>
              </a:solidFill>
              <a:latin typeface="Times New Roman" panose="02020603050405020304" pitchFamily="18" charset="0"/>
              <a:cs typeface="Times New Roman" panose="02020603050405020304" pitchFamily="18" charset="0"/>
            </a:endParaRPr>
          </a:p>
        </p:txBody>
      </p:sp>
      <p:sp>
        <p:nvSpPr>
          <p:cNvPr id="13" name="A"/>
          <p:cNvSpPr/>
          <p:nvPr/>
        </p:nvSpPr>
        <p:spPr>
          <a:xfrm>
            <a:off x="1665516" y="3984171"/>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a:p>
        </p:txBody>
      </p:sp>
      <p:sp>
        <p:nvSpPr>
          <p:cNvPr id="14" name="B"/>
          <p:cNvSpPr/>
          <p:nvPr/>
        </p:nvSpPr>
        <p:spPr>
          <a:xfrm>
            <a:off x="1687287" y="5148942"/>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a:p>
        </p:txBody>
      </p:sp>
      <p:sp>
        <p:nvSpPr>
          <p:cNvPr id="15" name="C"/>
          <p:cNvSpPr/>
          <p:nvPr/>
        </p:nvSpPr>
        <p:spPr>
          <a:xfrm flipH="1">
            <a:off x="6187395" y="3984171"/>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a:p>
        </p:txBody>
      </p:sp>
      <p:sp>
        <p:nvSpPr>
          <p:cNvPr id="16" name="D"/>
          <p:cNvSpPr/>
          <p:nvPr/>
        </p:nvSpPr>
        <p:spPr>
          <a:xfrm flipH="1">
            <a:off x="6010842" y="514894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54143" y="627023"/>
            <a:ext cx="1721528" cy="2155353"/>
          </a:xfrm>
          <a:prstGeom prst="rect">
            <a:avLst/>
          </a:prstGeom>
        </p:spPr>
      </p:pic>
      <p:pic>
        <p:nvPicPr>
          <p:cNvPr id="1026" name="Picture 2" descr="Káº¿t quáº£ hÃ¬nh áº£nh cho tráº¡ng tÃ­">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2260" b="96875" l="2500" r="72262">
                        <a14:backgroundMark x1="6071" y1="47356" x2="6071" y2="47356"/>
                      </a14:backgroundRemoval>
                    </a14:imgEffect>
                  </a14:imgLayer>
                </a14:imgProps>
              </a:ext>
              <a:ext uri="{28A0092B-C50C-407E-A947-70E740481C1C}">
                <a14:useLocalDpi xmlns:a14="http://schemas.microsoft.com/office/drawing/2010/main" val="0"/>
              </a:ext>
            </a:extLst>
          </a:blip>
          <a:srcRect r="25482"/>
          <a:stretch/>
        </p:blipFill>
        <p:spPr bwMode="auto">
          <a:xfrm>
            <a:off x="1530349" y="0"/>
            <a:ext cx="1134382" cy="75389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Object 9">
            <a:extLst>
              <a:ext uri="{FF2B5EF4-FFF2-40B4-BE49-F238E27FC236}">
                <a16:creationId xmlns:a16="http://schemas.microsoft.com/office/drawing/2014/main" id="{3929CEAC-F990-1AD4-EFDC-F2DE39FADC68}"/>
              </a:ext>
            </a:extLst>
          </p:cNvPr>
          <p:cNvGraphicFramePr>
            <a:graphicFrameLocks noChangeAspect="1"/>
          </p:cNvGraphicFramePr>
          <p:nvPr>
            <p:extLst>
              <p:ext uri="{D42A27DB-BD31-4B8C-83A1-F6EECF244321}">
                <p14:modId xmlns:p14="http://schemas.microsoft.com/office/powerpoint/2010/main" val="1008927180"/>
              </p:ext>
            </p:extLst>
          </p:nvPr>
        </p:nvGraphicFramePr>
        <p:xfrm>
          <a:off x="3084513" y="4171950"/>
          <a:ext cx="674687" cy="392113"/>
        </p:xfrm>
        <a:graphic>
          <a:graphicData uri="http://schemas.openxmlformats.org/presentationml/2006/ole">
            <mc:AlternateContent xmlns:mc="http://schemas.openxmlformats.org/markup-compatibility/2006">
              <mc:Choice xmlns:v="urn:schemas-microsoft-com:vml" Requires="v">
                <p:oleObj spid="_x0000_s18599" name="Equation" r:id="rId9" imgW="304560" imgH="177480" progId="Equation.DSMT4">
                  <p:embed/>
                </p:oleObj>
              </mc:Choice>
              <mc:Fallback>
                <p:oleObj name="Equation" r:id="rId9" imgW="304560" imgH="177480" progId="Equation.DSMT4">
                  <p:embed/>
                  <p:pic>
                    <p:nvPicPr>
                      <p:cNvPr id="3" name="Object 2">
                        <a:extLst>
                          <a:ext uri="{FF2B5EF4-FFF2-40B4-BE49-F238E27FC236}">
                            <a16:creationId xmlns:a16="http://schemas.microsoft.com/office/drawing/2014/main" id="{36281100-502B-D693-298E-5DC1DCB88C52}"/>
                          </a:ext>
                        </a:extLst>
                      </p:cNvPr>
                      <p:cNvPicPr/>
                      <p:nvPr/>
                    </p:nvPicPr>
                    <p:blipFill>
                      <a:blip r:embed="rId10"/>
                      <a:stretch>
                        <a:fillRect/>
                      </a:stretch>
                    </p:blipFill>
                    <p:spPr>
                      <a:xfrm>
                        <a:off x="3084513" y="4171950"/>
                        <a:ext cx="674687" cy="392113"/>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DF31D412-8273-1622-A621-AF94A776ADFE}"/>
              </a:ext>
            </a:extLst>
          </p:cNvPr>
          <p:cNvGraphicFramePr>
            <a:graphicFrameLocks noChangeAspect="1"/>
          </p:cNvGraphicFramePr>
          <p:nvPr>
            <p:extLst>
              <p:ext uri="{D42A27DB-BD31-4B8C-83A1-F6EECF244321}">
                <p14:modId xmlns:p14="http://schemas.microsoft.com/office/powerpoint/2010/main" val="2685959680"/>
              </p:ext>
            </p:extLst>
          </p:nvPr>
        </p:nvGraphicFramePr>
        <p:xfrm>
          <a:off x="8180388" y="4141788"/>
          <a:ext cx="673100" cy="392112"/>
        </p:xfrm>
        <a:graphic>
          <a:graphicData uri="http://schemas.openxmlformats.org/presentationml/2006/ole">
            <mc:AlternateContent xmlns:mc="http://schemas.openxmlformats.org/markup-compatibility/2006">
              <mc:Choice xmlns:v="urn:schemas-microsoft-com:vml" Requires="v">
                <p:oleObj spid="_x0000_s18600" name="Equation" r:id="rId11" imgW="304560" imgH="177480" progId="Equation.DSMT4">
                  <p:embed/>
                </p:oleObj>
              </mc:Choice>
              <mc:Fallback>
                <p:oleObj name="Equation" r:id="rId11" imgW="304560" imgH="177480" progId="Equation.DSMT4">
                  <p:embed/>
                  <p:pic>
                    <p:nvPicPr>
                      <p:cNvPr id="10" name="Object 9">
                        <a:extLst>
                          <a:ext uri="{FF2B5EF4-FFF2-40B4-BE49-F238E27FC236}">
                            <a16:creationId xmlns:a16="http://schemas.microsoft.com/office/drawing/2014/main" id="{3929CEAC-F990-1AD4-EFDC-F2DE39FADC68}"/>
                          </a:ext>
                        </a:extLst>
                      </p:cNvPr>
                      <p:cNvPicPr/>
                      <p:nvPr/>
                    </p:nvPicPr>
                    <p:blipFill>
                      <a:blip r:embed="rId12"/>
                      <a:stretch>
                        <a:fillRect/>
                      </a:stretch>
                    </p:blipFill>
                    <p:spPr>
                      <a:xfrm>
                        <a:off x="8180388" y="4141788"/>
                        <a:ext cx="673100" cy="392112"/>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B9F3DE36-C2C7-321E-F39A-5AB775950580}"/>
              </a:ext>
            </a:extLst>
          </p:cNvPr>
          <p:cNvGraphicFramePr>
            <a:graphicFrameLocks noChangeAspect="1"/>
          </p:cNvGraphicFramePr>
          <p:nvPr>
            <p:extLst>
              <p:ext uri="{D42A27DB-BD31-4B8C-83A1-F6EECF244321}">
                <p14:modId xmlns:p14="http://schemas.microsoft.com/office/powerpoint/2010/main" val="1150474913"/>
              </p:ext>
            </p:extLst>
          </p:nvPr>
        </p:nvGraphicFramePr>
        <p:xfrm>
          <a:off x="3059113" y="5075238"/>
          <a:ext cx="728662" cy="868362"/>
        </p:xfrm>
        <a:graphic>
          <a:graphicData uri="http://schemas.openxmlformats.org/presentationml/2006/ole">
            <mc:AlternateContent xmlns:mc="http://schemas.openxmlformats.org/markup-compatibility/2006">
              <mc:Choice xmlns:v="urn:schemas-microsoft-com:vml" Requires="v">
                <p:oleObj spid="_x0000_s18601" name="Equation" r:id="rId13" imgW="330120" imgH="393480" progId="Equation.DSMT4">
                  <p:embed/>
                </p:oleObj>
              </mc:Choice>
              <mc:Fallback>
                <p:oleObj name="Equation" r:id="rId13" imgW="330120" imgH="393480" progId="Equation.DSMT4">
                  <p:embed/>
                  <p:pic>
                    <p:nvPicPr>
                      <p:cNvPr id="10" name="Object 9">
                        <a:extLst>
                          <a:ext uri="{FF2B5EF4-FFF2-40B4-BE49-F238E27FC236}">
                            <a16:creationId xmlns:a16="http://schemas.microsoft.com/office/drawing/2014/main" id="{3929CEAC-F990-1AD4-EFDC-F2DE39FADC68}"/>
                          </a:ext>
                        </a:extLst>
                      </p:cNvPr>
                      <p:cNvPicPr/>
                      <p:nvPr/>
                    </p:nvPicPr>
                    <p:blipFill>
                      <a:blip r:embed="rId14"/>
                      <a:stretch>
                        <a:fillRect/>
                      </a:stretch>
                    </p:blipFill>
                    <p:spPr>
                      <a:xfrm>
                        <a:off x="3059113" y="5075238"/>
                        <a:ext cx="728662" cy="868362"/>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58C9233E-C9A6-8F56-615C-ED5A7D19456B}"/>
              </a:ext>
            </a:extLst>
          </p:cNvPr>
          <p:cNvGraphicFramePr>
            <a:graphicFrameLocks noChangeAspect="1"/>
          </p:cNvGraphicFramePr>
          <p:nvPr>
            <p:extLst>
              <p:ext uri="{D42A27DB-BD31-4B8C-83A1-F6EECF244321}">
                <p14:modId xmlns:p14="http://schemas.microsoft.com/office/powerpoint/2010/main" val="501710421"/>
              </p:ext>
            </p:extLst>
          </p:nvPr>
        </p:nvGraphicFramePr>
        <p:xfrm>
          <a:off x="7997825" y="5294313"/>
          <a:ext cx="1038225" cy="503237"/>
        </p:xfrm>
        <a:graphic>
          <a:graphicData uri="http://schemas.openxmlformats.org/presentationml/2006/ole">
            <mc:AlternateContent xmlns:mc="http://schemas.openxmlformats.org/markup-compatibility/2006">
              <mc:Choice xmlns:v="urn:schemas-microsoft-com:vml" Requires="v">
                <p:oleObj spid="_x0000_s18602" name="Equation" r:id="rId15" imgW="469800" imgH="228600" progId="Equation.DSMT4">
                  <p:embed/>
                </p:oleObj>
              </mc:Choice>
              <mc:Fallback>
                <p:oleObj name="Equation" r:id="rId15" imgW="469800" imgH="228600" progId="Equation.DSMT4">
                  <p:embed/>
                  <p:pic>
                    <p:nvPicPr>
                      <p:cNvPr id="11" name="Object 10">
                        <a:extLst>
                          <a:ext uri="{FF2B5EF4-FFF2-40B4-BE49-F238E27FC236}">
                            <a16:creationId xmlns:a16="http://schemas.microsoft.com/office/drawing/2014/main" id="{DF31D412-8273-1622-A621-AF94A776ADFE}"/>
                          </a:ext>
                        </a:extLst>
                      </p:cNvPr>
                      <p:cNvPicPr/>
                      <p:nvPr/>
                    </p:nvPicPr>
                    <p:blipFill>
                      <a:blip r:embed="rId16"/>
                      <a:stretch>
                        <a:fillRect/>
                      </a:stretch>
                    </p:blipFill>
                    <p:spPr>
                      <a:xfrm>
                        <a:off x="7997825" y="5294313"/>
                        <a:ext cx="1038225" cy="503237"/>
                      </a:xfrm>
                      <a:prstGeom prst="rect">
                        <a:avLst/>
                      </a:prstGeom>
                    </p:spPr>
                  </p:pic>
                </p:oleObj>
              </mc:Fallback>
            </mc:AlternateContent>
          </a:graphicData>
        </a:graphic>
      </p:graphicFrame>
      <p:graphicFrame>
        <p:nvGraphicFramePr>
          <p:cNvPr id="18" name="Object 6"/>
          <p:cNvGraphicFramePr>
            <a:graphicFrameLocks noChangeAspect="1"/>
          </p:cNvGraphicFramePr>
          <p:nvPr>
            <p:extLst>
              <p:ext uri="{D42A27DB-BD31-4B8C-83A1-F6EECF244321}">
                <p14:modId xmlns:p14="http://schemas.microsoft.com/office/powerpoint/2010/main" val="3360589832"/>
              </p:ext>
            </p:extLst>
          </p:nvPr>
        </p:nvGraphicFramePr>
        <p:xfrm>
          <a:off x="6027283" y="1418544"/>
          <a:ext cx="2345758" cy="1164318"/>
        </p:xfrm>
        <a:graphic>
          <a:graphicData uri="http://schemas.openxmlformats.org/presentationml/2006/ole">
            <mc:AlternateContent xmlns:mc="http://schemas.openxmlformats.org/markup-compatibility/2006">
              <mc:Choice xmlns:v="urn:schemas-microsoft-com:vml" Requires="v">
                <p:oleObj spid="_x0000_s18603" name="Equation" r:id="rId17" imgW="838080" imgH="419040" progId="Equation.DSMT4">
                  <p:embed/>
                </p:oleObj>
              </mc:Choice>
              <mc:Fallback>
                <p:oleObj name="Equation" r:id="rId17" imgW="838080" imgH="419040" progId="Equation.DSMT4">
                  <p:embed/>
                  <p:pic>
                    <p:nvPicPr>
                      <p:cNvPr id="7176" name="Object 6"/>
                      <p:cNvPicPr>
                        <a:picLocks noChangeAspect="1" noChangeArrowheads="1"/>
                      </p:cNvPicPr>
                      <p:nvPr/>
                    </p:nvPicPr>
                    <p:blipFill>
                      <a:blip r:embed="rId18"/>
                      <a:srcRect/>
                      <a:stretch>
                        <a:fillRect/>
                      </a:stretch>
                    </p:blipFill>
                    <p:spPr bwMode="auto">
                      <a:xfrm>
                        <a:off x="6027283" y="1418544"/>
                        <a:ext cx="2345758" cy="1164318"/>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5868868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30" presetClass="emph" presetSubtype="0" fill="hold" grpId="0" nodeType="clickEffect">
                                  <p:stCondLst>
                                    <p:cond delay="0"/>
                                  </p:stCondLst>
                                  <p:childTnLst>
                                    <p:animClr clrSpc="hsl" dir="cw">
                                      <p:cBhvr override="childStyle">
                                        <p:cTn id="6" dur="500" fill="hold"/>
                                        <p:tgtEl>
                                          <p:spTgt spid="13"/>
                                        </p:tgtEl>
                                        <p:attrNameLst>
                                          <p:attrName>style.color</p:attrName>
                                        </p:attrNameLst>
                                      </p:cBhvr>
                                      <p:by>
                                        <p:hsl h="0" s="12549" l="25098"/>
                                      </p:by>
                                    </p:animClr>
                                    <p:animClr clrSpc="hsl" dir="cw">
                                      <p:cBhvr>
                                        <p:cTn id="7" dur="500" fill="hold"/>
                                        <p:tgtEl>
                                          <p:spTgt spid="13"/>
                                        </p:tgtEl>
                                        <p:attrNameLst>
                                          <p:attrName>fillcolor</p:attrName>
                                        </p:attrNameLst>
                                      </p:cBhvr>
                                      <p:by>
                                        <p:hsl h="0" s="12549" l="25098"/>
                                      </p:by>
                                    </p:animClr>
                                    <p:animClr clrSpc="hsl" dir="cw">
                                      <p:cBhvr>
                                        <p:cTn id="8" dur="500" fill="hold"/>
                                        <p:tgtEl>
                                          <p:spTgt spid="13"/>
                                        </p:tgtEl>
                                        <p:attrNameLst>
                                          <p:attrName>stroke.color</p:attrName>
                                        </p:attrNameLst>
                                      </p:cBhvr>
                                      <p:by>
                                        <p:hsl h="0" s="12549" l="25098"/>
                                      </p:by>
                                    </p:animClr>
                                    <p:set>
                                      <p:cBhvr>
                                        <p:cTn id="9" dur="500" fill="hold"/>
                                        <p:tgtEl>
                                          <p:spTgt spid="13"/>
                                        </p:tgtEl>
                                        <p:attrNameLst>
                                          <p:attrName>fill.type</p:attrName>
                                        </p:attrNameLst>
                                      </p:cBhvr>
                                      <p:to>
                                        <p:strVal val="solid"/>
                                      </p:to>
                                    </p:set>
                                  </p:childTnLst>
                                  <p:subTnLst>
                                    <p:animClr clrSpc="rgb" dir="cw">
                                      <p:cBhvr override="childStyle">
                                        <p:cTn dur="1" fill="hold" display="0" masterRel="nextClick" afterEffect="1"/>
                                        <p:tgtEl>
                                          <p:spTgt spid="13"/>
                                        </p:tgtEl>
                                        <p:attrNameLst>
                                          <p:attrName>ppt_c</p:attrName>
                                        </p:attrNameLst>
                                      </p:cBhvr>
                                      <p:to>
                                        <a:schemeClr val="accent2"/>
                                      </p:to>
                                    </p:animClr>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3"/>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26" presetClass="emph" presetSubtype="0" fill="hold" grpId="0" nodeType="clickEffect">
                                  <p:stCondLst>
                                    <p:cond delay="0"/>
                                  </p:stCondLst>
                                  <p:childTnLst>
                                    <p:animEffect transition="out" filter="fade">
                                      <p:cBhvr>
                                        <p:cTn id="14" dur="500" tmFilter="0, 0; .2, .5; .8, .5; 1, 0"/>
                                        <p:tgtEl>
                                          <p:spTgt spid="14"/>
                                        </p:tgtEl>
                                      </p:cBhvr>
                                    </p:animEffect>
                                    <p:animScale>
                                      <p:cBhvr>
                                        <p:cTn id="15" dur="250" autoRev="1" fill="hold"/>
                                        <p:tgtEl>
                                          <p:spTgt spid="14"/>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4"/>
                  </p:tgtEl>
                </p:cond>
              </p:nextCondLst>
            </p:seq>
            <p:seq concurrent="1" nextAc="seek">
              <p:cTn id="16" restart="whenNotActive" fill="hold" evtFilter="cancelBubble" nodeType="interactiveSeq">
                <p:stCondLst>
                  <p:cond evt="onClick" delay="0">
                    <p:tgtEl>
                      <p:spTgt spid="15"/>
                    </p:tgtEl>
                  </p:cond>
                </p:stCondLst>
                <p:endSync evt="end" delay="0">
                  <p:rtn val="all"/>
                </p:endSync>
                <p:childTnLst>
                  <p:par>
                    <p:cTn id="17" fill="hold">
                      <p:stCondLst>
                        <p:cond delay="0"/>
                      </p:stCondLst>
                      <p:childTnLst>
                        <p:par>
                          <p:cTn id="18" fill="hold">
                            <p:stCondLst>
                              <p:cond delay="0"/>
                            </p:stCondLst>
                            <p:childTnLst>
                              <p:par>
                                <p:cTn id="19" presetID="26" presetClass="emph" presetSubtype="0" fill="hold" grpId="0" nodeType="clickEffect">
                                  <p:stCondLst>
                                    <p:cond delay="0"/>
                                  </p:stCondLst>
                                  <p:childTnLst>
                                    <p:animEffect transition="out" filter="fade">
                                      <p:cBhvr>
                                        <p:cTn id="20" dur="500" tmFilter="0, 0; .2, .5; .8, .5; 1, 0"/>
                                        <p:tgtEl>
                                          <p:spTgt spid="15"/>
                                        </p:tgtEl>
                                      </p:cBhvr>
                                    </p:animEffect>
                                    <p:animScale>
                                      <p:cBhvr>
                                        <p:cTn id="21" dur="250" autoRev="1" fill="hold"/>
                                        <p:tgtEl>
                                          <p:spTgt spid="15"/>
                                        </p:tgtEl>
                                      </p:cBhvr>
                                      <p:by x="105000" y="105000"/>
                                    </p:animScale>
                                  </p:childTnLst>
                                  <p:subTnLst>
                                    <p:audio>
                                      <p:cMediaNode>
                                        <p:cTn display="0" masterRel="sameClick">
                                          <p:stCondLst>
                                            <p:cond evt="begin" delay="0">
                                              <p:tn val="1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5"/>
                  </p:tgtEl>
                </p:cond>
              </p:nextCondLst>
            </p:seq>
            <p:seq concurrent="1" nextAc="seek">
              <p:cTn id="22" restart="whenNotActive" fill="hold" evtFilter="cancelBubble" nodeType="interactiveSeq">
                <p:stCondLst>
                  <p:cond evt="onClick" delay="0">
                    <p:tgtEl>
                      <p:spTgt spid="16"/>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grpId="0" nodeType="clickEffect">
                                  <p:stCondLst>
                                    <p:cond delay="0"/>
                                  </p:stCondLst>
                                  <p:childTnLst>
                                    <p:animEffect transition="out" filter="fade">
                                      <p:cBhvr>
                                        <p:cTn id="26" dur="500" tmFilter="0, 0; .2, .5; .8, .5; 1, 0"/>
                                        <p:tgtEl>
                                          <p:spTgt spid="16"/>
                                        </p:tgtEl>
                                      </p:cBhvr>
                                    </p:animEffect>
                                    <p:animScale>
                                      <p:cBhvr>
                                        <p:cTn id="27" dur="250" autoRev="1" fill="hold"/>
                                        <p:tgtEl>
                                          <p:spTgt spid="16"/>
                                        </p:tgtEl>
                                      </p:cBhvr>
                                      <p:by x="105000" y="105000"/>
                                    </p:animScale>
                                  </p:childTnLst>
                                  <p:subTnLst>
                                    <p:audio>
                                      <p:cMediaNode>
                                        <p:cTn display="0" masterRel="sameClick">
                                          <p:stCondLst>
                                            <p:cond evt="begin" delay="0">
                                              <p:tn val="2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6"/>
                  </p:tgtEl>
                </p:cond>
              </p:nextCondLst>
            </p:seq>
          </p:childTnLst>
        </p:cTn>
      </p:par>
    </p:tnLst>
    <p:bldLst>
      <p:bldP spid="13" grpId="0" animBg="1"/>
      <p:bldP spid="14" grpId="0" animBg="1"/>
      <p:bldP spid="15" grpId="0" animBg="1"/>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92349" y="778328"/>
            <a:ext cx="7469868" cy="273231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r>
              <a:rPr lang="en-US" sz="2800">
                <a:solidFill>
                  <a:srgbClr val="FF0000"/>
                </a:solidFill>
                <a:latin typeface="Times New Roman" panose="02020603050405020304" pitchFamily="18" charset="0"/>
                <a:cs typeface="Times New Roman" panose="02020603050405020304" pitchFamily="18" charset="0"/>
              </a:rPr>
              <a:t>                   Câu 2: Tính</a:t>
            </a:r>
            <a:endParaRPr lang="vi-VN" sz="2800"/>
          </a:p>
        </p:txBody>
      </p:sp>
      <p:sp>
        <p:nvSpPr>
          <p:cNvPr id="13" name="A"/>
          <p:cNvSpPr/>
          <p:nvPr/>
        </p:nvSpPr>
        <p:spPr>
          <a:xfrm>
            <a:off x="1752602" y="5148942"/>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a:p>
        </p:txBody>
      </p:sp>
      <p:sp>
        <p:nvSpPr>
          <p:cNvPr id="14" name="B"/>
          <p:cNvSpPr/>
          <p:nvPr/>
        </p:nvSpPr>
        <p:spPr>
          <a:xfrm>
            <a:off x="1752602" y="3984171"/>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a:p>
        </p:txBody>
      </p:sp>
      <p:sp>
        <p:nvSpPr>
          <p:cNvPr id="15" name="C"/>
          <p:cNvSpPr/>
          <p:nvPr/>
        </p:nvSpPr>
        <p:spPr>
          <a:xfrm flipH="1">
            <a:off x="6187395" y="3984171"/>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a:p>
        </p:txBody>
      </p:sp>
      <p:sp>
        <p:nvSpPr>
          <p:cNvPr id="16" name="D"/>
          <p:cNvSpPr/>
          <p:nvPr/>
        </p:nvSpPr>
        <p:spPr>
          <a:xfrm flipH="1">
            <a:off x="6209166" y="514894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a:p>
        </p:txBody>
      </p:sp>
      <p:pic>
        <p:nvPicPr>
          <p:cNvPr id="21" name="Picture 2" descr="Káº¿t quáº£ hÃ¬nh áº£nh cho tráº¡ng tÃ­">
            <a:hlinkClick r:id="rId5" action="ppaction://hlinksldjump"/>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2260" b="96875" l="2500" r="72262">
                        <a14:backgroundMark x1="6071" y1="47356" x2="6071" y2="47356"/>
                      </a14:backgroundRemoval>
                    </a14:imgEffect>
                  </a14:imgLayer>
                </a14:imgProps>
              </a:ext>
              <a:ext uri="{28A0092B-C50C-407E-A947-70E740481C1C}">
                <a14:useLocalDpi xmlns:a14="http://schemas.microsoft.com/office/drawing/2010/main" val="0"/>
              </a:ext>
            </a:extLst>
          </a:blip>
          <a:srcRect r="25482"/>
          <a:stretch/>
        </p:blipFill>
        <p:spPr bwMode="auto">
          <a:xfrm>
            <a:off x="1530349" y="0"/>
            <a:ext cx="1134382" cy="75389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8">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8378710" y="-460479"/>
            <a:ext cx="2381250" cy="2981325"/>
          </a:xfrm>
          <a:prstGeom prst="rect">
            <a:avLst/>
          </a:prstGeom>
        </p:spPr>
      </p:pic>
      <p:sp>
        <p:nvSpPr>
          <p:cNvPr id="7" name="Rectangle 2">
            <a:extLst>
              <a:ext uri="{FF2B5EF4-FFF2-40B4-BE49-F238E27FC236}">
                <a16:creationId xmlns:a16="http://schemas.microsoft.com/office/drawing/2014/main" id="{D6B8C63A-38B8-BDE2-CC05-D23E543C23C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Object 7">
            <a:extLst>
              <a:ext uri="{FF2B5EF4-FFF2-40B4-BE49-F238E27FC236}">
                <a16:creationId xmlns:a16="http://schemas.microsoft.com/office/drawing/2014/main" id="{1E6EFE34-EA0A-9F86-A73B-AD1345C2109C}"/>
              </a:ext>
            </a:extLst>
          </p:cNvPr>
          <p:cNvGraphicFramePr>
            <a:graphicFrameLocks noChangeAspect="1"/>
          </p:cNvGraphicFramePr>
          <p:nvPr>
            <p:extLst>
              <p:ext uri="{D42A27DB-BD31-4B8C-83A1-F6EECF244321}">
                <p14:modId xmlns:p14="http://schemas.microsoft.com/office/powerpoint/2010/main" val="3204901195"/>
              </p:ext>
            </p:extLst>
          </p:nvPr>
        </p:nvGraphicFramePr>
        <p:xfrm>
          <a:off x="3719513" y="5375275"/>
          <a:ext cx="522287" cy="333375"/>
        </p:xfrm>
        <a:graphic>
          <a:graphicData uri="http://schemas.openxmlformats.org/presentationml/2006/ole">
            <mc:AlternateContent xmlns:mc="http://schemas.openxmlformats.org/markup-compatibility/2006">
              <mc:Choice xmlns:v="urn:schemas-microsoft-com:vml" Requires="v">
                <p:oleObj spid="_x0000_s19651" name="Equation" r:id="rId9" imgW="190440" imgH="164880" progId="Equation.DSMT4">
                  <p:embed/>
                </p:oleObj>
              </mc:Choice>
              <mc:Fallback>
                <p:oleObj name="Equation" r:id="rId9" imgW="190440" imgH="164880" progId="Equation.DSMT4">
                  <p:embed/>
                  <p:pic>
                    <p:nvPicPr>
                      <p:cNvPr id="0" name="Object 1"/>
                      <p:cNvPicPr>
                        <a:picLocks noChangeAspect="1" noChangeArrowheads="1"/>
                      </p:cNvPicPr>
                      <p:nvPr/>
                    </p:nvPicPr>
                    <p:blipFill>
                      <a:blip r:embed="rId10"/>
                      <a:srcRect/>
                      <a:stretch>
                        <a:fillRect/>
                      </a:stretch>
                    </p:blipFill>
                    <p:spPr bwMode="auto">
                      <a:xfrm>
                        <a:off x="3719513" y="5375275"/>
                        <a:ext cx="522287" cy="333375"/>
                      </a:xfrm>
                      <a:prstGeom prst="rect">
                        <a:avLst/>
                      </a:prstGeom>
                      <a:noFill/>
                    </p:spPr>
                  </p:pic>
                </p:oleObj>
              </mc:Fallback>
            </mc:AlternateContent>
          </a:graphicData>
        </a:graphic>
      </p:graphicFrame>
      <p:graphicFrame>
        <p:nvGraphicFramePr>
          <p:cNvPr id="17" name="Object 16">
            <a:extLst>
              <a:ext uri="{FF2B5EF4-FFF2-40B4-BE49-F238E27FC236}">
                <a16:creationId xmlns:a16="http://schemas.microsoft.com/office/drawing/2014/main" id="{A34B88E9-D62D-58EF-D119-6016F86003BC}"/>
              </a:ext>
            </a:extLst>
          </p:cNvPr>
          <p:cNvGraphicFramePr>
            <a:graphicFrameLocks noChangeAspect="1"/>
          </p:cNvGraphicFramePr>
          <p:nvPr>
            <p:extLst>
              <p:ext uri="{D42A27DB-BD31-4B8C-83A1-F6EECF244321}">
                <p14:modId xmlns:p14="http://schemas.microsoft.com/office/powerpoint/2010/main" val="337098753"/>
              </p:ext>
            </p:extLst>
          </p:nvPr>
        </p:nvGraphicFramePr>
        <p:xfrm>
          <a:off x="3576638" y="4214813"/>
          <a:ext cx="557212" cy="331787"/>
        </p:xfrm>
        <a:graphic>
          <a:graphicData uri="http://schemas.openxmlformats.org/presentationml/2006/ole">
            <mc:AlternateContent xmlns:mc="http://schemas.openxmlformats.org/markup-compatibility/2006">
              <mc:Choice xmlns:v="urn:schemas-microsoft-com:vml" Requires="v">
                <p:oleObj spid="_x0000_s19652" name="Equation" r:id="rId11" imgW="203040" imgH="164880" progId="Equation.DSMT4">
                  <p:embed/>
                </p:oleObj>
              </mc:Choice>
              <mc:Fallback>
                <p:oleObj name="Equation" r:id="rId11" imgW="203040" imgH="164880" progId="Equation.DSMT4">
                  <p:embed/>
                  <p:pic>
                    <p:nvPicPr>
                      <p:cNvPr id="8" name="Object 7">
                        <a:extLst>
                          <a:ext uri="{FF2B5EF4-FFF2-40B4-BE49-F238E27FC236}">
                            <a16:creationId xmlns:a16="http://schemas.microsoft.com/office/drawing/2014/main" id="{1E6EFE34-EA0A-9F86-A73B-AD1345C2109C}"/>
                          </a:ext>
                        </a:extLst>
                      </p:cNvPr>
                      <p:cNvPicPr>
                        <a:picLocks noChangeAspect="1" noChangeArrowheads="1"/>
                      </p:cNvPicPr>
                      <p:nvPr/>
                    </p:nvPicPr>
                    <p:blipFill>
                      <a:blip r:embed="rId12"/>
                      <a:srcRect/>
                      <a:stretch>
                        <a:fillRect/>
                      </a:stretch>
                    </p:blipFill>
                    <p:spPr bwMode="auto">
                      <a:xfrm>
                        <a:off x="3576638" y="4214813"/>
                        <a:ext cx="557212" cy="331787"/>
                      </a:xfrm>
                      <a:prstGeom prst="rect">
                        <a:avLst/>
                      </a:prstGeom>
                      <a:noFill/>
                    </p:spPr>
                  </p:pic>
                </p:oleObj>
              </mc:Fallback>
            </mc:AlternateContent>
          </a:graphicData>
        </a:graphic>
      </p:graphicFrame>
      <p:graphicFrame>
        <p:nvGraphicFramePr>
          <p:cNvPr id="18" name="Object 17">
            <a:extLst>
              <a:ext uri="{FF2B5EF4-FFF2-40B4-BE49-F238E27FC236}">
                <a16:creationId xmlns:a16="http://schemas.microsoft.com/office/drawing/2014/main" id="{46004B2D-9C7D-77AB-468C-01DAFEB760BE}"/>
              </a:ext>
            </a:extLst>
          </p:cNvPr>
          <p:cNvGraphicFramePr>
            <a:graphicFrameLocks noChangeAspect="1"/>
          </p:cNvGraphicFramePr>
          <p:nvPr>
            <p:extLst>
              <p:ext uri="{D42A27DB-BD31-4B8C-83A1-F6EECF244321}">
                <p14:modId xmlns:p14="http://schemas.microsoft.com/office/powerpoint/2010/main" val="1122670181"/>
              </p:ext>
            </p:extLst>
          </p:nvPr>
        </p:nvGraphicFramePr>
        <p:xfrm>
          <a:off x="8032750" y="4213225"/>
          <a:ext cx="557213" cy="358775"/>
        </p:xfrm>
        <a:graphic>
          <a:graphicData uri="http://schemas.openxmlformats.org/presentationml/2006/ole">
            <mc:AlternateContent xmlns:mc="http://schemas.openxmlformats.org/markup-compatibility/2006">
              <mc:Choice xmlns:v="urn:schemas-microsoft-com:vml" Requires="v">
                <p:oleObj spid="_x0000_s19653" name="Equation" r:id="rId13" imgW="203040" imgH="177480" progId="Equation.DSMT4">
                  <p:embed/>
                </p:oleObj>
              </mc:Choice>
              <mc:Fallback>
                <p:oleObj name="Equation" r:id="rId13" imgW="203040" imgH="177480" progId="Equation.DSMT4">
                  <p:embed/>
                  <p:pic>
                    <p:nvPicPr>
                      <p:cNvPr id="17" name="Object 16">
                        <a:extLst>
                          <a:ext uri="{FF2B5EF4-FFF2-40B4-BE49-F238E27FC236}">
                            <a16:creationId xmlns:a16="http://schemas.microsoft.com/office/drawing/2014/main" id="{A34B88E9-D62D-58EF-D119-6016F86003BC}"/>
                          </a:ext>
                        </a:extLst>
                      </p:cNvPr>
                      <p:cNvPicPr>
                        <a:picLocks noChangeAspect="1" noChangeArrowheads="1"/>
                      </p:cNvPicPr>
                      <p:nvPr/>
                    </p:nvPicPr>
                    <p:blipFill>
                      <a:blip r:embed="rId14"/>
                      <a:srcRect/>
                      <a:stretch>
                        <a:fillRect/>
                      </a:stretch>
                    </p:blipFill>
                    <p:spPr bwMode="auto">
                      <a:xfrm>
                        <a:off x="8032750" y="4213225"/>
                        <a:ext cx="557213" cy="358775"/>
                      </a:xfrm>
                      <a:prstGeom prst="rect">
                        <a:avLst/>
                      </a:prstGeom>
                      <a:noFill/>
                    </p:spPr>
                  </p:pic>
                </p:oleObj>
              </mc:Fallback>
            </mc:AlternateContent>
          </a:graphicData>
        </a:graphic>
      </p:graphicFrame>
      <p:graphicFrame>
        <p:nvGraphicFramePr>
          <p:cNvPr id="19" name="Object 18">
            <a:extLst>
              <a:ext uri="{FF2B5EF4-FFF2-40B4-BE49-F238E27FC236}">
                <a16:creationId xmlns:a16="http://schemas.microsoft.com/office/drawing/2014/main" id="{DC88B8F9-B4CD-C18B-E56E-9B57255297BC}"/>
              </a:ext>
            </a:extLst>
          </p:cNvPr>
          <p:cNvGraphicFramePr>
            <a:graphicFrameLocks noChangeAspect="1"/>
          </p:cNvGraphicFramePr>
          <p:nvPr>
            <p:extLst>
              <p:ext uri="{D42A27DB-BD31-4B8C-83A1-F6EECF244321}">
                <p14:modId xmlns:p14="http://schemas.microsoft.com/office/powerpoint/2010/main" val="3305642098"/>
              </p:ext>
            </p:extLst>
          </p:nvPr>
        </p:nvGraphicFramePr>
        <p:xfrm>
          <a:off x="8154988" y="5383213"/>
          <a:ext cx="312737" cy="357187"/>
        </p:xfrm>
        <a:graphic>
          <a:graphicData uri="http://schemas.openxmlformats.org/presentationml/2006/ole">
            <mc:AlternateContent xmlns:mc="http://schemas.openxmlformats.org/markup-compatibility/2006">
              <mc:Choice xmlns:v="urn:schemas-microsoft-com:vml" Requires="v">
                <p:oleObj spid="_x0000_s19654" name="Equation" r:id="rId15" imgW="114120" imgH="177480" progId="Equation.DSMT4">
                  <p:embed/>
                </p:oleObj>
              </mc:Choice>
              <mc:Fallback>
                <p:oleObj name="Equation" r:id="rId15" imgW="114120" imgH="177480" progId="Equation.DSMT4">
                  <p:embed/>
                  <p:pic>
                    <p:nvPicPr>
                      <p:cNvPr id="18" name="Object 17">
                        <a:extLst>
                          <a:ext uri="{FF2B5EF4-FFF2-40B4-BE49-F238E27FC236}">
                            <a16:creationId xmlns:a16="http://schemas.microsoft.com/office/drawing/2014/main" id="{46004B2D-9C7D-77AB-468C-01DAFEB760BE}"/>
                          </a:ext>
                        </a:extLst>
                      </p:cNvPr>
                      <p:cNvPicPr>
                        <a:picLocks noChangeAspect="1" noChangeArrowheads="1"/>
                      </p:cNvPicPr>
                      <p:nvPr/>
                    </p:nvPicPr>
                    <p:blipFill>
                      <a:blip r:embed="rId16"/>
                      <a:srcRect/>
                      <a:stretch>
                        <a:fillRect/>
                      </a:stretch>
                    </p:blipFill>
                    <p:spPr bwMode="auto">
                      <a:xfrm>
                        <a:off x="8154988" y="5383213"/>
                        <a:ext cx="312737" cy="357187"/>
                      </a:xfrm>
                      <a:prstGeom prst="rect">
                        <a:avLst/>
                      </a:prstGeom>
                      <a:noFill/>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574847468"/>
              </p:ext>
            </p:extLst>
          </p:nvPr>
        </p:nvGraphicFramePr>
        <p:xfrm>
          <a:off x="6027283" y="1715860"/>
          <a:ext cx="2181225" cy="857250"/>
        </p:xfrm>
        <a:graphic>
          <a:graphicData uri="http://schemas.openxmlformats.org/presentationml/2006/ole">
            <mc:AlternateContent xmlns:mc="http://schemas.openxmlformats.org/markup-compatibility/2006">
              <mc:Choice xmlns:v="urn:schemas-microsoft-com:vml" Requires="v">
                <p:oleObj spid="_x0000_s19655" name="Equation" r:id="rId17" imgW="2181364" imgH="857191" progId="Equation.DSMT4">
                  <p:embed/>
                </p:oleObj>
              </mc:Choice>
              <mc:Fallback>
                <p:oleObj name="Equation" r:id="rId17" imgW="2181364" imgH="857191" progId="Equation.DSMT4">
                  <p:embed/>
                  <p:pic>
                    <p:nvPicPr>
                      <p:cNvPr id="0" name=""/>
                      <p:cNvPicPr/>
                      <p:nvPr/>
                    </p:nvPicPr>
                    <p:blipFill>
                      <a:blip r:embed="rId18"/>
                      <a:stretch>
                        <a:fillRect/>
                      </a:stretch>
                    </p:blipFill>
                    <p:spPr>
                      <a:xfrm>
                        <a:off x="6027283" y="1715860"/>
                        <a:ext cx="2181225" cy="857250"/>
                      </a:xfrm>
                      <a:prstGeom prst="rect">
                        <a:avLst/>
                      </a:prstGeom>
                    </p:spPr>
                  </p:pic>
                </p:oleObj>
              </mc:Fallback>
            </mc:AlternateContent>
          </a:graphicData>
        </a:graphic>
      </p:graphicFrame>
    </p:spTree>
    <p:extLst>
      <p:ext uri="{BB962C8B-B14F-4D97-AF65-F5344CB8AC3E}">
        <p14:creationId xmlns:p14="http://schemas.microsoft.com/office/powerpoint/2010/main" val="16759284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30" presetClass="emph" presetSubtype="0" fill="hold" grpId="0" nodeType="clickEffect">
                                  <p:stCondLst>
                                    <p:cond delay="0"/>
                                  </p:stCondLst>
                                  <p:childTnLst>
                                    <p:animClr clrSpc="hsl" dir="cw">
                                      <p:cBhvr override="childStyle">
                                        <p:cTn id="6" dur="500" fill="hold"/>
                                        <p:tgtEl>
                                          <p:spTgt spid="13"/>
                                        </p:tgtEl>
                                        <p:attrNameLst>
                                          <p:attrName>style.color</p:attrName>
                                        </p:attrNameLst>
                                      </p:cBhvr>
                                      <p:by>
                                        <p:hsl h="0" s="12549" l="25098"/>
                                      </p:by>
                                    </p:animClr>
                                    <p:animClr clrSpc="hsl" dir="cw">
                                      <p:cBhvr>
                                        <p:cTn id="7" dur="500" fill="hold"/>
                                        <p:tgtEl>
                                          <p:spTgt spid="13"/>
                                        </p:tgtEl>
                                        <p:attrNameLst>
                                          <p:attrName>fillcolor</p:attrName>
                                        </p:attrNameLst>
                                      </p:cBhvr>
                                      <p:by>
                                        <p:hsl h="0" s="12549" l="25098"/>
                                      </p:by>
                                    </p:animClr>
                                    <p:animClr clrSpc="hsl" dir="cw">
                                      <p:cBhvr>
                                        <p:cTn id="8" dur="500" fill="hold"/>
                                        <p:tgtEl>
                                          <p:spTgt spid="13"/>
                                        </p:tgtEl>
                                        <p:attrNameLst>
                                          <p:attrName>stroke.color</p:attrName>
                                        </p:attrNameLst>
                                      </p:cBhvr>
                                      <p:by>
                                        <p:hsl h="0" s="12549" l="25098"/>
                                      </p:by>
                                    </p:animClr>
                                    <p:set>
                                      <p:cBhvr>
                                        <p:cTn id="9" dur="500" fill="hold"/>
                                        <p:tgtEl>
                                          <p:spTgt spid="13"/>
                                        </p:tgtEl>
                                        <p:attrNameLst>
                                          <p:attrName>fill.type</p:attrName>
                                        </p:attrNameLst>
                                      </p:cBhvr>
                                      <p:to>
                                        <p:strVal val="solid"/>
                                      </p:to>
                                    </p:set>
                                  </p:childTnLst>
                                  <p:subTnLst>
                                    <p:animClr clrSpc="rgb" dir="cw">
                                      <p:cBhvr override="childStyle">
                                        <p:cTn dur="1" fill="hold" display="0" masterRel="nextClick" afterEffect="1"/>
                                        <p:tgtEl>
                                          <p:spTgt spid="13"/>
                                        </p:tgtEl>
                                        <p:attrNameLst>
                                          <p:attrName>ppt_c</p:attrName>
                                        </p:attrNameLst>
                                      </p:cBhvr>
                                      <p:to>
                                        <a:schemeClr val="accent2"/>
                                      </p:to>
                                    </p:animClr>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3"/>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26" presetClass="emph" presetSubtype="0" fill="hold" grpId="0" nodeType="clickEffect">
                                  <p:stCondLst>
                                    <p:cond delay="0"/>
                                  </p:stCondLst>
                                  <p:childTnLst>
                                    <p:animEffect transition="out" filter="fade">
                                      <p:cBhvr>
                                        <p:cTn id="14" dur="500" tmFilter="0, 0; .2, .5; .8, .5; 1, 0"/>
                                        <p:tgtEl>
                                          <p:spTgt spid="14"/>
                                        </p:tgtEl>
                                      </p:cBhvr>
                                    </p:animEffect>
                                    <p:animScale>
                                      <p:cBhvr>
                                        <p:cTn id="15" dur="250" autoRev="1" fill="hold"/>
                                        <p:tgtEl>
                                          <p:spTgt spid="14"/>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4"/>
                  </p:tgtEl>
                </p:cond>
              </p:nextCondLst>
            </p:seq>
            <p:seq concurrent="1" nextAc="seek">
              <p:cTn id="16" restart="whenNotActive" fill="hold" evtFilter="cancelBubble" nodeType="interactiveSeq">
                <p:stCondLst>
                  <p:cond evt="onClick" delay="0">
                    <p:tgtEl>
                      <p:spTgt spid="15"/>
                    </p:tgtEl>
                  </p:cond>
                </p:stCondLst>
                <p:endSync evt="end" delay="0">
                  <p:rtn val="all"/>
                </p:endSync>
                <p:childTnLst>
                  <p:par>
                    <p:cTn id="17" fill="hold">
                      <p:stCondLst>
                        <p:cond delay="0"/>
                      </p:stCondLst>
                      <p:childTnLst>
                        <p:par>
                          <p:cTn id="18" fill="hold">
                            <p:stCondLst>
                              <p:cond delay="0"/>
                            </p:stCondLst>
                            <p:childTnLst>
                              <p:par>
                                <p:cTn id="19" presetID="26" presetClass="emph" presetSubtype="0" fill="hold" grpId="0" nodeType="clickEffect">
                                  <p:stCondLst>
                                    <p:cond delay="0"/>
                                  </p:stCondLst>
                                  <p:childTnLst>
                                    <p:animEffect transition="out" filter="fade">
                                      <p:cBhvr>
                                        <p:cTn id="20" dur="500" tmFilter="0, 0; .2, .5; .8, .5; 1, 0"/>
                                        <p:tgtEl>
                                          <p:spTgt spid="15"/>
                                        </p:tgtEl>
                                      </p:cBhvr>
                                    </p:animEffect>
                                    <p:animScale>
                                      <p:cBhvr>
                                        <p:cTn id="21" dur="250" autoRev="1" fill="hold"/>
                                        <p:tgtEl>
                                          <p:spTgt spid="15"/>
                                        </p:tgtEl>
                                      </p:cBhvr>
                                      <p:by x="105000" y="105000"/>
                                    </p:animScale>
                                  </p:childTnLst>
                                  <p:subTnLst>
                                    <p:audio>
                                      <p:cMediaNode>
                                        <p:cTn display="0" masterRel="sameClick">
                                          <p:stCondLst>
                                            <p:cond evt="begin" delay="0">
                                              <p:tn val="1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5"/>
                  </p:tgtEl>
                </p:cond>
              </p:nextCondLst>
            </p:seq>
            <p:seq concurrent="1" nextAc="seek">
              <p:cTn id="22" restart="whenNotActive" fill="hold" evtFilter="cancelBubble" nodeType="interactiveSeq">
                <p:stCondLst>
                  <p:cond evt="onClick" delay="0">
                    <p:tgtEl>
                      <p:spTgt spid="16"/>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grpId="0" nodeType="clickEffect">
                                  <p:stCondLst>
                                    <p:cond delay="0"/>
                                  </p:stCondLst>
                                  <p:childTnLst>
                                    <p:animEffect transition="out" filter="fade">
                                      <p:cBhvr>
                                        <p:cTn id="26" dur="500" tmFilter="0, 0; .2, .5; .8, .5; 1, 0"/>
                                        <p:tgtEl>
                                          <p:spTgt spid="16"/>
                                        </p:tgtEl>
                                      </p:cBhvr>
                                    </p:animEffect>
                                    <p:animScale>
                                      <p:cBhvr>
                                        <p:cTn id="27" dur="250" autoRev="1" fill="hold"/>
                                        <p:tgtEl>
                                          <p:spTgt spid="16"/>
                                        </p:tgtEl>
                                      </p:cBhvr>
                                      <p:by x="105000" y="105000"/>
                                    </p:animScale>
                                  </p:childTnLst>
                                  <p:subTnLst>
                                    <p:audio>
                                      <p:cMediaNode>
                                        <p:cTn display="0" masterRel="sameClick">
                                          <p:stCondLst>
                                            <p:cond evt="begin" delay="0">
                                              <p:tn val="2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6"/>
                  </p:tgtEl>
                </p:cond>
              </p:nextCondLst>
            </p:seq>
          </p:childTnLst>
        </p:cTn>
      </p:par>
    </p:tnLst>
    <p:bldLst>
      <p:bldP spid="13" grpId="0" animBg="1"/>
      <p:bldP spid="14" grpId="0" animBg="1"/>
      <p:bldP spid="15"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Google Shape;108;p3"/>
          <p:cNvPicPr preferRelativeResize="0"/>
          <p:nvPr/>
        </p:nvPicPr>
        <p:blipFill rotWithShape="1">
          <a:blip r:embed="rId3">
            <a:alphaModFix/>
            <a:extLst>
              <a:ext uri="{BEBA8EAE-BF5A-486C-A8C5-ECC9F3942E4B}">
                <a14:imgProps xmlns:a14="http://schemas.microsoft.com/office/drawing/2010/main">
                  <a14:imgLayer r:embed="rId4">
                    <a14:imgEffect>
                      <a14:backgroundRemoval t="10000" b="90000" l="10000" r="90000"/>
                    </a14:imgEffect>
                  </a14:imgLayer>
                </a14:imgProps>
              </a:ext>
            </a:extLst>
          </a:blip>
          <a:srcRect/>
          <a:stretch/>
        </p:blipFill>
        <p:spPr>
          <a:xfrm>
            <a:off x="8189842" y="3101008"/>
            <a:ext cx="3990561" cy="3756991"/>
          </a:xfrm>
          <a:prstGeom prst="rect">
            <a:avLst/>
          </a:prstGeom>
          <a:noFill/>
          <a:ln>
            <a:noFill/>
          </a:ln>
        </p:spPr>
      </p:pic>
      <p:pic>
        <p:nvPicPr>
          <p:cNvPr id="109" name="Google Shape;109;p3" descr="Hình ảnh có liên quan"/>
          <p:cNvPicPr preferRelativeResize="0"/>
          <p:nvPr/>
        </p:nvPicPr>
        <p:blipFill rotWithShape="1">
          <a:blip r:embed="rId5">
            <a:alphaModFix/>
          </a:blip>
          <a:srcRect b="25070"/>
          <a:stretch/>
        </p:blipFill>
        <p:spPr>
          <a:xfrm>
            <a:off x="137216" y="3750366"/>
            <a:ext cx="5853741" cy="2783205"/>
          </a:xfrm>
          <a:prstGeom prst="rect">
            <a:avLst/>
          </a:prstGeom>
          <a:noFill/>
          <a:ln>
            <a:noFill/>
          </a:ln>
        </p:spPr>
      </p:pic>
      <p:sp>
        <p:nvSpPr>
          <p:cNvPr id="110" name="Google Shape;110;p3"/>
          <p:cNvSpPr txBox="1"/>
          <p:nvPr/>
        </p:nvSpPr>
        <p:spPr>
          <a:xfrm>
            <a:off x="2324100" y="1401945"/>
            <a:ext cx="8179904" cy="984845"/>
          </a:xfrm>
          <a:prstGeom prst="rect">
            <a:avLst/>
          </a:prstGeom>
          <a:noFill/>
          <a:ln>
            <a:noFill/>
          </a:ln>
        </p:spPr>
        <p:txBody>
          <a:bodyPr spcFirstLastPara="1" wrap="square" lIns="91425" tIns="45700" rIns="91425" bIns="45700" anchor="t" anchorCtr="0">
            <a:spAutoFit/>
          </a:bodyPr>
          <a:lstStyle/>
          <a:p>
            <a:r>
              <a:rPr lang="en-US" sz="2600" b="1" u="sng">
                <a:solidFill>
                  <a:schemeClr val="dk1"/>
                </a:solidFill>
                <a:latin typeface="Times New Roman"/>
                <a:ea typeface="Times New Roman"/>
                <a:cs typeface="Times New Roman"/>
                <a:sym typeface="Times New Roman"/>
              </a:rPr>
              <a:t>Tiết </a:t>
            </a:r>
            <a:endParaRPr/>
          </a:p>
          <a:p>
            <a:r>
              <a:rPr lang="en-US" sz="3200" b="1">
                <a:solidFill>
                  <a:srgbClr val="FF0000"/>
                </a:solidFill>
                <a:latin typeface="Times New Roman"/>
                <a:ea typeface="Times New Roman"/>
                <a:cs typeface="Times New Roman"/>
                <a:sym typeface="Times New Roman"/>
              </a:rPr>
              <a:t>Bài </a:t>
            </a:r>
            <a:r>
              <a:rPr lang="en-US" sz="3200" b="1" smtClean="0">
                <a:solidFill>
                  <a:srgbClr val="FF0000"/>
                </a:solidFill>
                <a:latin typeface="Times New Roman"/>
                <a:ea typeface="Times New Roman"/>
                <a:cs typeface="Times New Roman"/>
                <a:sym typeface="Times New Roman"/>
              </a:rPr>
              <a:t>6: CỘNG, TRỪ PHÂN THỨC</a:t>
            </a:r>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92349" y="778328"/>
            <a:ext cx="7469868" cy="273231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vi-VN"/>
          </a:p>
        </p:txBody>
      </p:sp>
      <p:sp>
        <p:nvSpPr>
          <p:cNvPr id="13" name="A"/>
          <p:cNvSpPr/>
          <p:nvPr/>
        </p:nvSpPr>
        <p:spPr>
          <a:xfrm>
            <a:off x="1665516" y="3984171"/>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a:p>
        </p:txBody>
      </p:sp>
      <p:sp>
        <p:nvSpPr>
          <p:cNvPr id="14" name="B"/>
          <p:cNvSpPr/>
          <p:nvPr/>
        </p:nvSpPr>
        <p:spPr>
          <a:xfrm>
            <a:off x="1687287" y="5148942"/>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a:p>
        </p:txBody>
      </p:sp>
      <p:sp>
        <p:nvSpPr>
          <p:cNvPr id="15" name="C"/>
          <p:cNvSpPr/>
          <p:nvPr/>
        </p:nvSpPr>
        <p:spPr>
          <a:xfrm flipH="1">
            <a:off x="6187395" y="3984171"/>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a:p>
        </p:txBody>
      </p:sp>
      <p:sp>
        <p:nvSpPr>
          <p:cNvPr id="16" name="D"/>
          <p:cNvSpPr/>
          <p:nvPr/>
        </p:nvSpPr>
        <p:spPr>
          <a:xfrm flipH="1">
            <a:off x="6209166" y="514894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a:p>
        </p:txBody>
      </p:sp>
      <p:pic>
        <p:nvPicPr>
          <p:cNvPr id="17" name="Picture 2" descr="Káº¿t quáº£ hÃ¬nh áº£nh cho tráº¡ng tÃ­">
            <a:hlinkClick r:id="rId5" action="ppaction://hlinksldjump"/>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2260" b="96875" l="2500" r="72262">
                        <a14:backgroundMark x1="6071" y1="47356" x2="6071" y2="47356"/>
                      </a14:backgroundRemoval>
                    </a14:imgEffect>
                  </a14:imgLayer>
                </a14:imgProps>
              </a:ext>
              <a:ext uri="{28A0092B-C50C-407E-A947-70E740481C1C}">
                <a14:useLocalDpi xmlns:a14="http://schemas.microsoft.com/office/drawing/2010/main" val="0"/>
              </a:ext>
            </a:extLst>
          </a:blip>
          <a:srcRect r="25482"/>
          <a:stretch/>
        </p:blipFill>
        <p:spPr bwMode="auto">
          <a:xfrm>
            <a:off x="1530349" y="0"/>
            <a:ext cx="1134382" cy="75389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804955" y="-246290"/>
            <a:ext cx="1914525" cy="2390775"/>
          </a:xfrm>
          <a:prstGeom prst="rect">
            <a:avLst/>
          </a:prstGeom>
        </p:spPr>
      </p:pic>
      <p:sp>
        <p:nvSpPr>
          <p:cNvPr id="4" name="Rectangle 2">
            <a:extLst>
              <a:ext uri="{FF2B5EF4-FFF2-40B4-BE49-F238E27FC236}">
                <a16:creationId xmlns:a16="http://schemas.microsoft.com/office/drawing/2014/main" id="{BAA2EB5D-C4E4-CFEF-F215-7B936784495E}"/>
              </a:ext>
            </a:extLst>
          </p:cNvPr>
          <p:cNvSpPr>
            <a:spLocks noChangeArrowheads="1"/>
          </p:cNvSpPr>
          <p:nvPr/>
        </p:nvSpPr>
        <p:spPr bwMode="auto">
          <a:xfrm>
            <a:off x="2664731" y="1072097"/>
            <a:ext cx="445666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tabLst/>
            </a:pPr>
            <a:r>
              <a:rPr kumimoji="0" lang="fr-FR" altLang="en-US" sz="2800" b="0" i="0" u="none" strike="noStrike" cap="none" normalizeH="0" baseline="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 3: Kết quả của phép tính </a:t>
            </a:r>
            <a:endParaRPr kumimoji="0" lang="fr-FR" altLang="en-US" sz="2800" b="0" i="0" u="none" strike="noStrike" cap="none" normalizeH="0" baseline="0">
              <a:ln>
                <a:noFill/>
              </a:ln>
              <a:solidFill>
                <a:srgbClr val="FF0000"/>
              </a:solidFill>
              <a:effectLst/>
              <a:latin typeface="Arial" panose="020B0604020202020204" pitchFamily="34" charset="0"/>
            </a:endParaRPr>
          </a:p>
        </p:txBody>
      </p:sp>
      <p:sp>
        <p:nvSpPr>
          <p:cNvPr id="7" name="Rectangle 3">
            <a:extLst>
              <a:ext uri="{FF2B5EF4-FFF2-40B4-BE49-F238E27FC236}">
                <a16:creationId xmlns:a16="http://schemas.microsoft.com/office/drawing/2014/main" id="{030A8D6A-3C3E-7CFF-E617-A3F4EB9B954A}"/>
              </a:ext>
            </a:extLst>
          </p:cNvPr>
          <p:cNvSpPr>
            <a:spLocks noChangeArrowheads="1"/>
          </p:cNvSpPr>
          <p:nvPr/>
        </p:nvSpPr>
        <p:spPr bwMode="auto">
          <a:xfrm>
            <a:off x="6614669" y="753676"/>
            <a:ext cx="22313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30238" algn="l"/>
              </a:tabLst>
              <a:defRPr>
                <a:solidFill>
                  <a:schemeClr val="tx1"/>
                </a:solidFill>
                <a:latin typeface="Arial" panose="020B0604020202020204" pitchFamily="34" charset="0"/>
              </a:defRPr>
            </a:lvl1pPr>
            <a:lvl2pPr marL="457200" eaLnBrk="0" fontAlgn="base" hangingPunct="0">
              <a:spcBef>
                <a:spcPct val="0"/>
              </a:spcBef>
              <a:spcAft>
                <a:spcPct val="0"/>
              </a:spcAft>
              <a:tabLst>
                <a:tab pos="630238" algn="l"/>
              </a:tabLst>
              <a:defRPr>
                <a:solidFill>
                  <a:schemeClr val="tx1"/>
                </a:solidFill>
                <a:latin typeface="Arial" panose="020B0604020202020204" pitchFamily="34" charset="0"/>
              </a:defRPr>
            </a:lvl2pPr>
            <a:lvl3pPr marL="914400" eaLnBrk="0" fontAlgn="base" hangingPunct="0">
              <a:spcBef>
                <a:spcPct val="0"/>
              </a:spcBef>
              <a:spcAft>
                <a:spcPct val="0"/>
              </a:spcAft>
              <a:tabLst>
                <a:tab pos="630238" algn="l"/>
              </a:tabLst>
              <a:defRPr>
                <a:solidFill>
                  <a:schemeClr val="tx1"/>
                </a:solidFill>
                <a:latin typeface="Arial" panose="020B0604020202020204" pitchFamily="34" charset="0"/>
              </a:defRPr>
            </a:lvl3pPr>
            <a:lvl4pPr marL="1371600" eaLnBrk="0" fontAlgn="base" hangingPunct="0">
              <a:spcBef>
                <a:spcPct val="0"/>
              </a:spcBef>
              <a:spcAft>
                <a:spcPct val="0"/>
              </a:spcAft>
              <a:tabLst>
                <a:tab pos="630238" algn="l"/>
              </a:tabLst>
              <a:defRPr>
                <a:solidFill>
                  <a:schemeClr val="tx1"/>
                </a:solidFill>
                <a:latin typeface="Arial" panose="020B0604020202020204" pitchFamily="34" charset="0"/>
              </a:defRPr>
            </a:lvl4pPr>
            <a:lvl5pPr marL="1828800" eaLnBrk="0" fontAlgn="base" hangingPunct="0">
              <a:spcBef>
                <a:spcPct val="0"/>
              </a:spcBef>
              <a:spcAft>
                <a:spcPct val="0"/>
              </a:spcAft>
              <a:tabLst>
                <a:tab pos="630238" algn="l"/>
              </a:tabLst>
              <a:defRPr>
                <a:solidFill>
                  <a:schemeClr val="tx1"/>
                </a:solidFill>
                <a:latin typeface="Arial" panose="020B0604020202020204" pitchFamily="34" charset="0"/>
              </a:defRPr>
            </a:lvl5pPr>
            <a:lvl6pPr marL="2286000" eaLnBrk="0" fontAlgn="base" hangingPunct="0">
              <a:spcBef>
                <a:spcPct val="0"/>
              </a:spcBef>
              <a:spcAft>
                <a:spcPct val="0"/>
              </a:spcAft>
              <a:tabLst>
                <a:tab pos="630238" algn="l"/>
              </a:tabLst>
              <a:defRPr>
                <a:solidFill>
                  <a:schemeClr val="tx1"/>
                </a:solidFill>
                <a:latin typeface="Arial" panose="020B0604020202020204" pitchFamily="34" charset="0"/>
              </a:defRPr>
            </a:lvl6pPr>
            <a:lvl7pPr marL="2743200" eaLnBrk="0" fontAlgn="base" hangingPunct="0">
              <a:spcBef>
                <a:spcPct val="0"/>
              </a:spcBef>
              <a:spcAft>
                <a:spcPct val="0"/>
              </a:spcAft>
              <a:tabLst>
                <a:tab pos="630238" algn="l"/>
              </a:tabLst>
              <a:defRPr>
                <a:solidFill>
                  <a:schemeClr val="tx1"/>
                </a:solidFill>
                <a:latin typeface="Arial" panose="020B0604020202020204" pitchFamily="34" charset="0"/>
              </a:defRPr>
            </a:lvl7pPr>
            <a:lvl8pPr marL="3200400" eaLnBrk="0" fontAlgn="base" hangingPunct="0">
              <a:spcBef>
                <a:spcPct val="0"/>
              </a:spcBef>
              <a:spcAft>
                <a:spcPct val="0"/>
              </a:spcAft>
              <a:tabLst>
                <a:tab pos="630238" algn="l"/>
              </a:tabLst>
              <a:defRPr>
                <a:solidFill>
                  <a:schemeClr val="tx1"/>
                </a:solidFill>
                <a:latin typeface="Arial" panose="020B0604020202020204" pitchFamily="34" charset="0"/>
              </a:defRPr>
            </a:lvl8pPr>
            <a:lvl9pPr marL="3657600" eaLnBrk="0" fontAlgn="base" hangingPunct="0">
              <a:spcBef>
                <a:spcPct val="0"/>
              </a:spcBef>
              <a:spcAft>
                <a:spcPct val="0"/>
              </a:spcAft>
              <a:tabLst>
                <a:tab pos="630238"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630238" algn="l"/>
              </a:tabLst>
            </a:pPr>
            <a:r>
              <a:rPr kumimoji="0" lang="fr-FR" altLang="en-US" sz="12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fr-FR"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8" name="Object 7">
            <a:extLst>
              <a:ext uri="{FF2B5EF4-FFF2-40B4-BE49-F238E27FC236}">
                <a16:creationId xmlns:a16="http://schemas.microsoft.com/office/drawing/2014/main" id="{B360D5CB-5EDB-A315-8401-687E44F7FAB6}"/>
              </a:ext>
            </a:extLst>
          </p:cNvPr>
          <p:cNvGraphicFramePr>
            <a:graphicFrameLocks noChangeAspect="1"/>
          </p:cNvGraphicFramePr>
          <p:nvPr>
            <p:extLst>
              <p:ext uri="{D42A27DB-BD31-4B8C-83A1-F6EECF244321}">
                <p14:modId xmlns:p14="http://schemas.microsoft.com/office/powerpoint/2010/main" val="3302655346"/>
              </p:ext>
            </p:extLst>
          </p:nvPr>
        </p:nvGraphicFramePr>
        <p:xfrm>
          <a:off x="5799138" y="3032125"/>
          <a:ext cx="593725" cy="792163"/>
        </p:xfrm>
        <a:graphic>
          <a:graphicData uri="http://schemas.openxmlformats.org/presentationml/2006/ole">
            <mc:AlternateContent xmlns:mc="http://schemas.openxmlformats.org/markup-compatibility/2006">
              <mc:Choice xmlns:v="urn:schemas-microsoft-com:vml" Requires="v">
                <p:oleObj spid="_x0000_s20680" name="Equation" r:id="rId9" imgW="593005" imgH="792775" progId="Equation.DSMT4">
                  <p:embed/>
                </p:oleObj>
              </mc:Choice>
              <mc:Fallback>
                <p:oleObj name="Equation" r:id="rId9" imgW="593005" imgH="792775" progId="Equation.DSMT4">
                  <p:embed/>
                  <p:pic>
                    <p:nvPicPr>
                      <p:cNvPr id="0" name=""/>
                      <p:cNvPicPr/>
                      <p:nvPr/>
                    </p:nvPicPr>
                    <p:blipFill>
                      <a:blip r:embed="rId10"/>
                      <a:stretch>
                        <a:fillRect/>
                      </a:stretch>
                    </p:blipFill>
                    <p:spPr>
                      <a:xfrm>
                        <a:off x="5799138" y="3032125"/>
                        <a:ext cx="593725" cy="792163"/>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CC0E89CB-C3C4-9A70-3FA1-A0CB9CCB03EF}"/>
              </a:ext>
            </a:extLst>
          </p:cNvPr>
          <p:cNvGraphicFramePr>
            <a:graphicFrameLocks noChangeAspect="1"/>
          </p:cNvGraphicFramePr>
          <p:nvPr>
            <p:extLst>
              <p:ext uri="{D42A27DB-BD31-4B8C-83A1-F6EECF244321}">
                <p14:modId xmlns:p14="http://schemas.microsoft.com/office/powerpoint/2010/main" val="1081309166"/>
              </p:ext>
            </p:extLst>
          </p:nvPr>
        </p:nvGraphicFramePr>
        <p:xfrm>
          <a:off x="3541713" y="3984625"/>
          <a:ext cx="627062" cy="793750"/>
        </p:xfrm>
        <a:graphic>
          <a:graphicData uri="http://schemas.openxmlformats.org/presentationml/2006/ole">
            <mc:AlternateContent xmlns:mc="http://schemas.openxmlformats.org/markup-compatibility/2006">
              <mc:Choice xmlns:v="urn:schemas-microsoft-com:vml" Requires="v">
                <p:oleObj spid="_x0000_s20681" name="Equation" r:id="rId11" imgW="228600" imgH="393480" progId="Equation.DSMT4">
                  <p:embed/>
                </p:oleObj>
              </mc:Choice>
              <mc:Fallback>
                <p:oleObj name="Equation" r:id="rId11" imgW="228600" imgH="393480" progId="Equation.DSMT4">
                  <p:embed/>
                  <p:pic>
                    <p:nvPicPr>
                      <p:cNvPr id="17" name="Object 16">
                        <a:extLst>
                          <a:ext uri="{FF2B5EF4-FFF2-40B4-BE49-F238E27FC236}">
                            <a16:creationId xmlns:a16="http://schemas.microsoft.com/office/drawing/2014/main" id="{A34B88E9-D62D-58EF-D119-6016F86003BC}"/>
                          </a:ext>
                        </a:extLst>
                      </p:cNvPr>
                      <p:cNvPicPr>
                        <a:picLocks noChangeAspect="1" noChangeArrowheads="1"/>
                      </p:cNvPicPr>
                      <p:nvPr/>
                    </p:nvPicPr>
                    <p:blipFill>
                      <a:blip r:embed="rId12"/>
                      <a:srcRect/>
                      <a:stretch>
                        <a:fillRect/>
                      </a:stretch>
                    </p:blipFill>
                    <p:spPr bwMode="auto">
                      <a:xfrm>
                        <a:off x="3541713" y="3984625"/>
                        <a:ext cx="627062" cy="793750"/>
                      </a:xfrm>
                      <a:prstGeom prst="rect">
                        <a:avLst/>
                      </a:prstGeom>
                      <a:noFill/>
                    </p:spPr>
                  </p:pic>
                </p:oleObj>
              </mc:Fallback>
            </mc:AlternateContent>
          </a:graphicData>
        </a:graphic>
      </p:graphicFrame>
      <p:graphicFrame>
        <p:nvGraphicFramePr>
          <p:cNvPr id="19" name="Object 18">
            <a:extLst>
              <a:ext uri="{FF2B5EF4-FFF2-40B4-BE49-F238E27FC236}">
                <a16:creationId xmlns:a16="http://schemas.microsoft.com/office/drawing/2014/main" id="{FAD83A46-AA10-E04F-F57E-7F5964701109}"/>
              </a:ext>
            </a:extLst>
          </p:cNvPr>
          <p:cNvGraphicFramePr>
            <a:graphicFrameLocks noChangeAspect="1"/>
          </p:cNvGraphicFramePr>
          <p:nvPr>
            <p:extLst>
              <p:ext uri="{D42A27DB-BD31-4B8C-83A1-F6EECF244321}">
                <p14:modId xmlns:p14="http://schemas.microsoft.com/office/powerpoint/2010/main" val="4284399962"/>
              </p:ext>
            </p:extLst>
          </p:nvPr>
        </p:nvGraphicFramePr>
        <p:xfrm>
          <a:off x="8166100" y="3984625"/>
          <a:ext cx="627063" cy="793750"/>
        </p:xfrm>
        <a:graphic>
          <a:graphicData uri="http://schemas.openxmlformats.org/presentationml/2006/ole">
            <mc:AlternateContent xmlns:mc="http://schemas.openxmlformats.org/markup-compatibility/2006">
              <mc:Choice xmlns:v="urn:schemas-microsoft-com:vml" Requires="v">
                <p:oleObj spid="_x0000_s20682" name="Equation" r:id="rId13" imgW="228600" imgH="393480" progId="Equation.DSMT4">
                  <p:embed/>
                </p:oleObj>
              </mc:Choice>
              <mc:Fallback>
                <p:oleObj name="Equation" r:id="rId13" imgW="228600" imgH="393480" progId="Equation.DSMT4">
                  <p:embed/>
                  <p:pic>
                    <p:nvPicPr>
                      <p:cNvPr id="18" name="Object 17">
                        <a:extLst>
                          <a:ext uri="{FF2B5EF4-FFF2-40B4-BE49-F238E27FC236}">
                            <a16:creationId xmlns:a16="http://schemas.microsoft.com/office/drawing/2014/main" id="{CC0E89CB-C3C4-9A70-3FA1-A0CB9CCB03EF}"/>
                          </a:ext>
                        </a:extLst>
                      </p:cNvPr>
                      <p:cNvPicPr>
                        <a:picLocks noChangeAspect="1" noChangeArrowheads="1"/>
                      </p:cNvPicPr>
                      <p:nvPr/>
                    </p:nvPicPr>
                    <p:blipFill>
                      <a:blip r:embed="rId14"/>
                      <a:srcRect/>
                      <a:stretch>
                        <a:fillRect/>
                      </a:stretch>
                    </p:blipFill>
                    <p:spPr bwMode="auto">
                      <a:xfrm>
                        <a:off x="8166100" y="3984625"/>
                        <a:ext cx="627063" cy="793750"/>
                      </a:xfrm>
                      <a:prstGeom prst="rect">
                        <a:avLst/>
                      </a:prstGeom>
                      <a:noFill/>
                    </p:spPr>
                  </p:pic>
                </p:oleObj>
              </mc:Fallback>
            </mc:AlternateContent>
          </a:graphicData>
        </a:graphic>
      </p:graphicFrame>
      <p:graphicFrame>
        <p:nvGraphicFramePr>
          <p:cNvPr id="20" name="Object 19">
            <a:extLst>
              <a:ext uri="{FF2B5EF4-FFF2-40B4-BE49-F238E27FC236}">
                <a16:creationId xmlns:a16="http://schemas.microsoft.com/office/drawing/2014/main" id="{789A419D-E8DC-4573-63A1-42680DD38EE9}"/>
              </a:ext>
            </a:extLst>
          </p:cNvPr>
          <p:cNvGraphicFramePr>
            <a:graphicFrameLocks noChangeAspect="1"/>
          </p:cNvGraphicFramePr>
          <p:nvPr>
            <p:extLst>
              <p:ext uri="{D42A27DB-BD31-4B8C-83A1-F6EECF244321}">
                <p14:modId xmlns:p14="http://schemas.microsoft.com/office/powerpoint/2010/main" val="1713423099"/>
              </p:ext>
            </p:extLst>
          </p:nvPr>
        </p:nvGraphicFramePr>
        <p:xfrm>
          <a:off x="3543300" y="5148263"/>
          <a:ext cx="590550" cy="793750"/>
        </p:xfrm>
        <a:graphic>
          <a:graphicData uri="http://schemas.openxmlformats.org/presentationml/2006/ole">
            <mc:AlternateContent xmlns:mc="http://schemas.openxmlformats.org/markup-compatibility/2006">
              <mc:Choice xmlns:v="urn:schemas-microsoft-com:vml" Requires="v">
                <p:oleObj spid="_x0000_s20683" name="Equation" r:id="rId15" imgW="215640" imgH="393480" progId="Equation.DSMT4">
                  <p:embed/>
                </p:oleObj>
              </mc:Choice>
              <mc:Fallback>
                <p:oleObj name="Equation" r:id="rId15" imgW="215640" imgH="393480" progId="Equation.DSMT4">
                  <p:embed/>
                  <p:pic>
                    <p:nvPicPr>
                      <p:cNvPr id="18" name="Object 17">
                        <a:extLst>
                          <a:ext uri="{FF2B5EF4-FFF2-40B4-BE49-F238E27FC236}">
                            <a16:creationId xmlns:a16="http://schemas.microsoft.com/office/drawing/2014/main" id="{CC0E89CB-C3C4-9A70-3FA1-A0CB9CCB03EF}"/>
                          </a:ext>
                        </a:extLst>
                      </p:cNvPr>
                      <p:cNvPicPr>
                        <a:picLocks noChangeAspect="1" noChangeArrowheads="1"/>
                      </p:cNvPicPr>
                      <p:nvPr/>
                    </p:nvPicPr>
                    <p:blipFill>
                      <a:blip r:embed="rId16"/>
                      <a:srcRect/>
                      <a:stretch>
                        <a:fillRect/>
                      </a:stretch>
                    </p:blipFill>
                    <p:spPr bwMode="auto">
                      <a:xfrm>
                        <a:off x="3543300" y="5148263"/>
                        <a:ext cx="590550" cy="793750"/>
                      </a:xfrm>
                      <a:prstGeom prst="rect">
                        <a:avLst/>
                      </a:prstGeom>
                      <a:noFill/>
                    </p:spPr>
                  </p:pic>
                </p:oleObj>
              </mc:Fallback>
            </mc:AlternateContent>
          </a:graphicData>
        </a:graphic>
      </p:graphicFrame>
      <p:graphicFrame>
        <p:nvGraphicFramePr>
          <p:cNvPr id="21" name="Object 20">
            <a:extLst>
              <a:ext uri="{FF2B5EF4-FFF2-40B4-BE49-F238E27FC236}">
                <a16:creationId xmlns:a16="http://schemas.microsoft.com/office/drawing/2014/main" id="{9B0C5B84-CFBB-66DE-6393-83DD79E0FA36}"/>
              </a:ext>
            </a:extLst>
          </p:cNvPr>
          <p:cNvGraphicFramePr>
            <a:graphicFrameLocks noChangeAspect="1"/>
          </p:cNvGraphicFramePr>
          <p:nvPr>
            <p:extLst>
              <p:ext uri="{D42A27DB-BD31-4B8C-83A1-F6EECF244321}">
                <p14:modId xmlns:p14="http://schemas.microsoft.com/office/powerpoint/2010/main" val="3626424501"/>
              </p:ext>
            </p:extLst>
          </p:nvPr>
        </p:nvGraphicFramePr>
        <p:xfrm>
          <a:off x="8258175" y="5148263"/>
          <a:ext cx="625475" cy="793750"/>
        </p:xfrm>
        <a:graphic>
          <a:graphicData uri="http://schemas.openxmlformats.org/presentationml/2006/ole">
            <mc:AlternateContent xmlns:mc="http://schemas.openxmlformats.org/markup-compatibility/2006">
              <mc:Choice xmlns:v="urn:schemas-microsoft-com:vml" Requires="v">
                <p:oleObj spid="_x0000_s20684" name="Equation" r:id="rId17" imgW="228600" imgH="393480" progId="Equation.DSMT4">
                  <p:embed/>
                </p:oleObj>
              </mc:Choice>
              <mc:Fallback>
                <p:oleObj name="Equation" r:id="rId17" imgW="228600" imgH="393480" progId="Equation.DSMT4">
                  <p:embed/>
                  <p:pic>
                    <p:nvPicPr>
                      <p:cNvPr id="20" name="Object 19">
                        <a:extLst>
                          <a:ext uri="{FF2B5EF4-FFF2-40B4-BE49-F238E27FC236}">
                            <a16:creationId xmlns:a16="http://schemas.microsoft.com/office/drawing/2014/main" id="{789A419D-E8DC-4573-63A1-42680DD38EE9}"/>
                          </a:ext>
                        </a:extLst>
                      </p:cNvPr>
                      <p:cNvPicPr>
                        <a:picLocks noChangeAspect="1" noChangeArrowheads="1"/>
                      </p:cNvPicPr>
                      <p:nvPr/>
                    </p:nvPicPr>
                    <p:blipFill>
                      <a:blip r:embed="rId18"/>
                      <a:srcRect/>
                      <a:stretch>
                        <a:fillRect/>
                      </a:stretch>
                    </p:blipFill>
                    <p:spPr bwMode="auto">
                      <a:xfrm>
                        <a:off x="8258175" y="5148263"/>
                        <a:ext cx="625475" cy="793750"/>
                      </a:xfrm>
                      <a:prstGeom prst="rect">
                        <a:avLst/>
                      </a:prstGeom>
                      <a:noFill/>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1189913601"/>
              </p:ext>
            </p:extLst>
          </p:nvPr>
        </p:nvGraphicFramePr>
        <p:xfrm>
          <a:off x="4168775" y="1528413"/>
          <a:ext cx="2319093" cy="874030"/>
        </p:xfrm>
        <a:graphic>
          <a:graphicData uri="http://schemas.openxmlformats.org/presentationml/2006/ole">
            <mc:AlternateContent xmlns:mc="http://schemas.openxmlformats.org/markup-compatibility/2006">
              <mc:Choice xmlns:v="urn:schemas-microsoft-com:vml" Requires="v">
                <p:oleObj spid="_x0000_s20685" name="Equation" r:id="rId19" imgW="1895307" imgH="714170" progId="Equation.DSMT4">
                  <p:embed/>
                </p:oleObj>
              </mc:Choice>
              <mc:Fallback>
                <p:oleObj name="Equation" r:id="rId19" imgW="1895307" imgH="714170" progId="Equation.DSMT4">
                  <p:embed/>
                  <p:pic>
                    <p:nvPicPr>
                      <p:cNvPr id="0" name=""/>
                      <p:cNvPicPr/>
                      <p:nvPr/>
                    </p:nvPicPr>
                    <p:blipFill>
                      <a:blip r:embed="rId20"/>
                      <a:stretch>
                        <a:fillRect/>
                      </a:stretch>
                    </p:blipFill>
                    <p:spPr>
                      <a:xfrm>
                        <a:off x="4168775" y="1528413"/>
                        <a:ext cx="2319093" cy="874030"/>
                      </a:xfrm>
                      <a:prstGeom prst="rect">
                        <a:avLst/>
                      </a:prstGeom>
                    </p:spPr>
                  </p:pic>
                </p:oleObj>
              </mc:Fallback>
            </mc:AlternateContent>
          </a:graphicData>
        </a:graphic>
      </p:graphicFrame>
    </p:spTree>
    <p:extLst>
      <p:ext uri="{BB962C8B-B14F-4D97-AF65-F5344CB8AC3E}">
        <p14:creationId xmlns:p14="http://schemas.microsoft.com/office/powerpoint/2010/main" val="17589223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30" presetClass="emph" presetSubtype="0" fill="hold" grpId="0" nodeType="clickEffect">
                                  <p:stCondLst>
                                    <p:cond delay="0"/>
                                  </p:stCondLst>
                                  <p:childTnLst>
                                    <p:animClr clrSpc="hsl" dir="cw">
                                      <p:cBhvr override="childStyle">
                                        <p:cTn id="6" dur="500" fill="hold"/>
                                        <p:tgtEl>
                                          <p:spTgt spid="13"/>
                                        </p:tgtEl>
                                        <p:attrNameLst>
                                          <p:attrName>style.color</p:attrName>
                                        </p:attrNameLst>
                                      </p:cBhvr>
                                      <p:by>
                                        <p:hsl h="0" s="12549" l="25098"/>
                                      </p:by>
                                    </p:animClr>
                                    <p:animClr clrSpc="hsl" dir="cw">
                                      <p:cBhvr>
                                        <p:cTn id="7" dur="500" fill="hold"/>
                                        <p:tgtEl>
                                          <p:spTgt spid="13"/>
                                        </p:tgtEl>
                                        <p:attrNameLst>
                                          <p:attrName>fillcolor</p:attrName>
                                        </p:attrNameLst>
                                      </p:cBhvr>
                                      <p:by>
                                        <p:hsl h="0" s="12549" l="25098"/>
                                      </p:by>
                                    </p:animClr>
                                    <p:animClr clrSpc="hsl" dir="cw">
                                      <p:cBhvr>
                                        <p:cTn id="8" dur="500" fill="hold"/>
                                        <p:tgtEl>
                                          <p:spTgt spid="13"/>
                                        </p:tgtEl>
                                        <p:attrNameLst>
                                          <p:attrName>stroke.color</p:attrName>
                                        </p:attrNameLst>
                                      </p:cBhvr>
                                      <p:by>
                                        <p:hsl h="0" s="12549" l="25098"/>
                                      </p:by>
                                    </p:animClr>
                                    <p:set>
                                      <p:cBhvr>
                                        <p:cTn id="9" dur="500" fill="hold"/>
                                        <p:tgtEl>
                                          <p:spTgt spid="13"/>
                                        </p:tgtEl>
                                        <p:attrNameLst>
                                          <p:attrName>fill.type</p:attrName>
                                        </p:attrNameLst>
                                      </p:cBhvr>
                                      <p:to>
                                        <p:strVal val="solid"/>
                                      </p:to>
                                    </p:set>
                                  </p:childTnLst>
                                  <p:subTnLst>
                                    <p:animClr clrSpc="rgb" dir="cw">
                                      <p:cBhvr override="childStyle">
                                        <p:cTn dur="1" fill="hold" display="0" masterRel="nextClick" afterEffect="1"/>
                                        <p:tgtEl>
                                          <p:spTgt spid="13"/>
                                        </p:tgtEl>
                                        <p:attrNameLst>
                                          <p:attrName>ppt_c</p:attrName>
                                        </p:attrNameLst>
                                      </p:cBhvr>
                                      <p:to>
                                        <a:schemeClr val="accent2"/>
                                      </p:to>
                                    </p:animClr>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3"/>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26" presetClass="emph" presetSubtype="0" fill="hold" grpId="0" nodeType="clickEffect">
                                  <p:stCondLst>
                                    <p:cond delay="0"/>
                                  </p:stCondLst>
                                  <p:childTnLst>
                                    <p:animEffect transition="out" filter="fade">
                                      <p:cBhvr>
                                        <p:cTn id="14" dur="500" tmFilter="0, 0; .2, .5; .8, .5; 1, 0"/>
                                        <p:tgtEl>
                                          <p:spTgt spid="14"/>
                                        </p:tgtEl>
                                      </p:cBhvr>
                                    </p:animEffect>
                                    <p:animScale>
                                      <p:cBhvr>
                                        <p:cTn id="15" dur="250" autoRev="1" fill="hold"/>
                                        <p:tgtEl>
                                          <p:spTgt spid="14"/>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4"/>
                  </p:tgtEl>
                </p:cond>
              </p:nextCondLst>
            </p:seq>
            <p:seq concurrent="1" nextAc="seek">
              <p:cTn id="16" restart="whenNotActive" fill="hold" evtFilter="cancelBubble" nodeType="interactiveSeq">
                <p:stCondLst>
                  <p:cond evt="onClick" delay="0">
                    <p:tgtEl>
                      <p:spTgt spid="15"/>
                    </p:tgtEl>
                  </p:cond>
                </p:stCondLst>
                <p:endSync evt="end" delay="0">
                  <p:rtn val="all"/>
                </p:endSync>
                <p:childTnLst>
                  <p:par>
                    <p:cTn id="17" fill="hold">
                      <p:stCondLst>
                        <p:cond delay="0"/>
                      </p:stCondLst>
                      <p:childTnLst>
                        <p:par>
                          <p:cTn id="18" fill="hold">
                            <p:stCondLst>
                              <p:cond delay="0"/>
                            </p:stCondLst>
                            <p:childTnLst>
                              <p:par>
                                <p:cTn id="19" presetID="26" presetClass="emph" presetSubtype="0" fill="hold" grpId="0" nodeType="clickEffect">
                                  <p:stCondLst>
                                    <p:cond delay="0"/>
                                  </p:stCondLst>
                                  <p:childTnLst>
                                    <p:animEffect transition="out" filter="fade">
                                      <p:cBhvr>
                                        <p:cTn id="20" dur="500" tmFilter="0, 0; .2, .5; .8, .5; 1, 0"/>
                                        <p:tgtEl>
                                          <p:spTgt spid="15"/>
                                        </p:tgtEl>
                                      </p:cBhvr>
                                    </p:animEffect>
                                    <p:animScale>
                                      <p:cBhvr>
                                        <p:cTn id="21" dur="250" autoRev="1" fill="hold"/>
                                        <p:tgtEl>
                                          <p:spTgt spid="15"/>
                                        </p:tgtEl>
                                      </p:cBhvr>
                                      <p:by x="105000" y="105000"/>
                                    </p:animScale>
                                  </p:childTnLst>
                                  <p:subTnLst>
                                    <p:audio>
                                      <p:cMediaNode>
                                        <p:cTn display="0" masterRel="sameClick">
                                          <p:stCondLst>
                                            <p:cond evt="begin" delay="0">
                                              <p:tn val="1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5"/>
                  </p:tgtEl>
                </p:cond>
              </p:nextCondLst>
            </p:seq>
            <p:seq concurrent="1" nextAc="seek">
              <p:cTn id="22" restart="whenNotActive" fill="hold" evtFilter="cancelBubble" nodeType="interactiveSeq">
                <p:stCondLst>
                  <p:cond evt="onClick" delay="0">
                    <p:tgtEl>
                      <p:spTgt spid="16"/>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grpId="0" nodeType="clickEffect">
                                  <p:stCondLst>
                                    <p:cond delay="0"/>
                                  </p:stCondLst>
                                  <p:childTnLst>
                                    <p:animEffect transition="out" filter="fade">
                                      <p:cBhvr>
                                        <p:cTn id="26" dur="500" tmFilter="0, 0; .2, .5; .8, .5; 1, 0"/>
                                        <p:tgtEl>
                                          <p:spTgt spid="16"/>
                                        </p:tgtEl>
                                      </p:cBhvr>
                                    </p:animEffect>
                                    <p:animScale>
                                      <p:cBhvr>
                                        <p:cTn id="27" dur="250" autoRev="1" fill="hold"/>
                                        <p:tgtEl>
                                          <p:spTgt spid="16"/>
                                        </p:tgtEl>
                                      </p:cBhvr>
                                      <p:by x="105000" y="105000"/>
                                    </p:animScale>
                                  </p:childTnLst>
                                  <p:subTnLst>
                                    <p:audio>
                                      <p:cMediaNode>
                                        <p:cTn display="0" masterRel="sameClick">
                                          <p:stCondLst>
                                            <p:cond evt="begin" delay="0">
                                              <p:tn val="2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6"/>
                  </p:tgtEl>
                </p:cond>
              </p:nextCondLst>
            </p:seq>
          </p:childTnLst>
        </p:cTn>
      </p:par>
    </p:tnLst>
    <p:bldLst>
      <p:bldP spid="13" grpId="0" animBg="1"/>
      <p:bldP spid="14" grpId="0" animBg="1"/>
      <p:bldP spid="15" grpId="0" animBg="1"/>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26835" y="753896"/>
            <a:ext cx="7469868" cy="1068876"/>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vi-VN"/>
          </a:p>
        </p:txBody>
      </p:sp>
      <p:sp>
        <p:nvSpPr>
          <p:cNvPr id="13" name="A"/>
          <p:cNvSpPr/>
          <p:nvPr/>
        </p:nvSpPr>
        <p:spPr>
          <a:xfrm flipH="1">
            <a:off x="6209165" y="3984171"/>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sz="2800">
              <a:latin typeface="Times New Roman" panose="02020603050405020304" pitchFamily="18" charset="0"/>
              <a:cs typeface="Times New Roman" panose="02020603050405020304" pitchFamily="18" charset="0"/>
            </a:endParaRPr>
          </a:p>
        </p:txBody>
      </p:sp>
      <p:sp>
        <p:nvSpPr>
          <p:cNvPr id="14" name="B"/>
          <p:cNvSpPr/>
          <p:nvPr/>
        </p:nvSpPr>
        <p:spPr>
          <a:xfrm>
            <a:off x="1687287" y="5165567"/>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sz="2800">
              <a:latin typeface="Times New Roman" panose="02020603050405020304" pitchFamily="18" charset="0"/>
              <a:cs typeface="Times New Roman" panose="02020603050405020304" pitchFamily="18" charset="0"/>
            </a:endParaRPr>
          </a:p>
        </p:txBody>
      </p:sp>
      <p:sp>
        <p:nvSpPr>
          <p:cNvPr id="16" name="D"/>
          <p:cNvSpPr/>
          <p:nvPr/>
        </p:nvSpPr>
        <p:spPr>
          <a:xfrm flipH="1">
            <a:off x="6209166" y="514894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sz="2800">
              <a:latin typeface="Times New Roman" panose="02020603050405020304" pitchFamily="18" charset="0"/>
              <a:cs typeface="Times New Roman" panose="02020603050405020304" pitchFamily="18" charset="0"/>
            </a:endParaRPr>
          </a:p>
        </p:txBody>
      </p:sp>
      <p:sp>
        <p:nvSpPr>
          <p:cNvPr id="21" name="B"/>
          <p:cNvSpPr/>
          <p:nvPr/>
        </p:nvSpPr>
        <p:spPr>
          <a:xfrm>
            <a:off x="1682980" y="3984171"/>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sz="2800">
              <a:latin typeface="Times New Roman" panose="02020603050405020304" pitchFamily="18" charset="0"/>
              <a:cs typeface="Times New Roman" panose="02020603050405020304" pitchFamily="18" charset="0"/>
            </a:endParaRPr>
          </a:p>
        </p:txBody>
      </p:sp>
      <p:pic>
        <p:nvPicPr>
          <p:cNvPr id="15" name="Picture 2" descr="Káº¿t quáº£ hÃ¬nh áº£nh cho tráº¡ng tÃ­">
            <a:hlinkClick r:id="rId5" action="ppaction://hlinksldjump"/>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2260" b="96875" l="2500" r="72262">
                        <a14:backgroundMark x1="6071" y1="47356" x2="6071" y2="47356"/>
                      </a14:backgroundRemoval>
                    </a14:imgEffect>
                  </a14:imgLayer>
                </a14:imgProps>
              </a:ext>
              <a:ext uri="{28A0092B-C50C-407E-A947-70E740481C1C}">
                <a14:useLocalDpi xmlns:a14="http://schemas.microsoft.com/office/drawing/2010/main" val="0"/>
              </a:ext>
            </a:extLst>
          </a:blip>
          <a:srcRect r="25482"/>
          <a:stretch/>
        </p:blipFill>
        <p:spPr bwMode="auto">
          <a:xfrm>
            <a:off x="1530349" y="0"/>
            <a:ext cx="1134382" cy="75389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64088" y="-109370"/>
            <a:ext cx="1984169" cy="2484180"/>
          </a:xfrm>
          <a:prstGeom prst="rect">
            <a:avLst/>
          </a:prstGeom>
        </p:spPr>
      </p:pic>
      <p:sp>
        <p:nvSpPr>
          <p:cNvPr id="9" name="Rectangle 2">
            <a:extLst>
              <a:ext uri="{FF2B5EF4-FFF2-40B4-BE49-F238E27FC236}">
                <a16:creationId xmlns:a16="http://schemas.microsoft.com/office/drawing/2014/main" id="{0D00AA15-F664-88F9-6870-6D727C1CFD01}"/>
              </a:ext>
            </a:extLst>
          </p:cNvPr>
          <p:cNvSpPr>
            <a:spLocks noChangeArrowheads="1"/>
          </p:cNvSpPr>
          <p:nvPr/>
        </p:nvSpPr>
        <p:spPr bwMode="auto">
          <a:xfrm>
            <a:off x="786946" y="984572"/>
            <a:ext cx="806314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tabLst/>
            </a:pPr>
            <a:r>
              <a:rPr kumimoji="0" lang="fr-FR" altLang="en-US" sz="2800" b="0" i="0" u="none" strike="noStrike" cap="none" normalizeH="0" baseline="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 4: Kết quả của phép tính         </a:t>
            </a:r>
            <a:r>
              <a:rPr kumimoji="0" lang="fr-FR" altLang="en-US" sz="2800" b="0" i="0" u="none" strike="noStrike" cap="none" normalizeH="0" baseline="0" smtClean="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fr-FR" altLang="en-US" sz="2800" b="0" i="0" u="none" strike="noStrike" cap="none" normalizeH="0" smtClean="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fr-FR" altLang="en-US" sz="2800" b="0" i="0" u="none" strike="noStrike" cap="none" normalizeH="0" baseline="0" smtClean="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kumimoji="0" lang="fr-FR" altLang="en-US" sz="2800" b="0" i="0" u="none" strike="noStrike" cap="none" normalizeH="0" baseline="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fr-FR" altLang="en-US" sz="2800" b="0" i="0" u="none" strike="noStrike" cap="none" normalizeH="0" baseline="0">
              <a:ln>
                <a:noFill/>
              </a:ln>
              <a:solidFill>
                <a:srgbClr val="FF0000"/>
              </a:solidFill>
              <a:effectLst/>
              <a:latin typeface="Arial" panose="020B0604020202020204" pitchFamily="34"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4065690807"/>
              </p:ext>
            </p:extLst>
          </p:nvPr>
        </p:nvGraphicFramePr>
        <p:xfrm>
          <a:off x="5180296" y="984572"/>
          <a:ext cx="2352675" cy="838200"/>
        </p:xfrm>
        <a:graphic>
          <a:graphicData uri="http://schemas.openxmlformats.org/presentationml/2006/ole">
            <mc:AlternateContent xmlns:mc="http://schemas.openxmlformats.org/markup-compatibility/2006">
              <mc:Choice xmlns:v="urn:schemas-microsoft-com:vml" Requires="v">
                <p:oleObj spid="_x0000_s21551" name="Equation" r:id="rId9" imgW="2352810" imgH="838434" progId="Equation.DSMT4">
                  <p:embed/>
                </p:oleObj>
              </mc:Choice>
              <mc:Fallback>
                <p:oleObj name="Equation" r:id="rId9" imgW="2352810" imgH="838434" progId="Equation.DSMT4">
                  <p:embed/>
                  <p:pic>
                    <p:nvPicPr>
                      <p:cNvPr id="0" name=""/>
                      <p:cNvPicPr/>
                      <p:nvPr/>
                    </p:nvPicPr>
                    <p:blipFill>
                      <a:blip r:embed="rId10"/>
                      <a:stretch>
                        <a:fillRect/>
                      </a:stretch>
                    </p:blipFill>
                    <p:spPr>
                      <a:xfrm>
                        <a:off x="5180296" y="984572"/>
                        <a:ext cx="2352675" cy="838200"/>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4276744541"/>
              </p:ext>
            </p:extLst>
          </p:nvPr>
        </p:nvGraphicFramePr>
        <p:xfrm>
          <a:off x="3172507" y="4122879"/>
          <a:ext cx="909635" cy="727708"/>
        </p:xfrm>
        <a:graphic>
          <a:graphicData uri="http://schemas.openxmlformats.org/presentationml/2006/ole">
            <mc:AlternateContent xmlns:mc="http://schemas.openxmlformats.org/markup-compatibility/2006">
              <mc:Choice xmlns:v="urn:schemas-microsoft-com:vml" Requires="v">
                <p:oleObj spid="_x0000_s21552" name="Equation" r:id="rId11" imgW="698400" imgH="558720" progId="Equation.DSMT4">
                  <p:embed/>
                </p:oleObj>
              </mc:Choice>
              <mc:Fallback>
                <p:oleObj name="Equation" r:id="rId11" imgW="698400" imgH="558720" progId="Equation.DSMT4">
                  <p:embed/>
                  <p:pic>
                    <p:nvPicPr>
                      <p:cNvPr id="0" name=""/>
                      <p:cNvPicPr/>
                      <p:nvPr/>
                    </p:nvPicPr>
                    <p:blipFill>
                      <a:blip r:embed="rId12"/>
                      <a:stretch>
                        <a:fillRect/>
                      </a:stretch>
                    </p:blipFill>
                    <p:spPr>
                      <a:xfrm>
                        <a:off x="3172507" y="4122879"/>
                        <a:ext cx="909635" cy="727708"/>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4033326953"/>
              </p:ext>
            </p:extLst>
          </p:nvPr>
        </p:nvGraphicFramePr>
        <p:xfrm>
          <a:off x="7672387" y="4027919"/>
          <a:ext cx="589869" cy="648856"/>
        </p:xfrm>
        <a:graphic>
          <a:graphicData uri="http://schemas.openxmlformats.org/presentationml/2006/ole">
            <mc:AlternateContent xmlns:mc="http://schemas.openxmlformats.org/markup-compatibility/2006">
              <mc:Choice xmlns:v="urn:schemas-microsoft-com:vml" Requires="v">
                <p:oleObj spid="_x0000_s21553" name="Equation" r:id="rId13" imgW="507960" imgH="558720" progId="Equation.DSMT4">
                  <p:embed/>
                </p:oleObj>
              </mc:Choice>
              <mc:Fallback>
                <p:oleObj name="Equation" r:id="rId13" imgW="507960" imgH="558720" progId="Equation.DSMT4">
                  <p:embed/>
                  <p:pic>
                    <p:nvPicPr>
                      <p:cNvPr id="0" name=""/>
                      <p:cNvPicPr/>
                      <p:nvPr/>
                    </p:nvPicPr>
                    <p:blipFill>
                      <a:blip r:embed="rId14"/>
                      <a:stretch>
                        <a:fillRect/>
                      </a:stretch>
                    </p:blipFill>
                    <p:spPr>
                      <a:xfrm>
                        <a:off x="7672387" y="4027919"/>
                        <a:ext cx="589869" cy="648856"/>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545718330"/>
              </p:ext>
            </p:extLst>
          </p:nvPr>
        </p:nvGraphicFramePr>
        <p:xfrm>
          <a:off x="3492500" y="5334000"/>
          <a:ext cx="723900" cy="558800"/>
        </p:xfrm>
        <a:graphic>
          <a:graphicData uri="http://schemas.openxmlformats.org/presentationml/2006/ole">
            <mc:AlternateContent xmlns:mc="http://schemas.openxmlformats.org/markup-compatibility/2006">
              <mc:Choice xmlns:v="urn:schemas-microsoft-com:vml" Requires="v">
                <p:oleObj spid="_x0000_s21554" name="Equation" r:id="rId15" imgW="723600" imgH="558720" progId="Equation.DSMT4">
                  <p:embed/>
                </p:oleObj>
              </mc:Choice>
              <mc:Fallback>
                <p:oleObj name="Equation" r:id="rId15" imgW="723600" imgH="558720" progId="Equation.DSMT4">
                  <p:embed/>
                  <p:pic>
                    <p:nvPicPr>
                      <p:cNvPr id="0" name=""/>
                      <p:cNvPicPr/>
                      <p:nvPr/>
                    </p:nvPicPr>
                    <p:blipFill>
                      <a:blip r:embed="rId16"/>
                      <a:stretch>
                        <a:fillRect/>
                      </a:stretch>
                    </p:blipFill>
                    <p:spPr>
                      <a:xfrm>
                        <a:off x="3492500" y="5334000"/>
                        <a:ext cx="723900" cy="5588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4265167275"/>
              </p:ext>
            </p:extLst>
          </p:nvPr>
        </p:nvGraphicFramePr>
        <p:xfrm>
          <a:off x="7731125" y="5267325"/>
          <a:ext cx="508000" cy="558800"/>
        </p:xfrm>
        <a:graphic>
          <a:graphicData uri="http://schemas.openxmlformats.org/presentationml/2006/ole">
            <mc:AlternateContent xmlns:mc="http://schemas.openxmlformats.org/markup-compatibility/2006">
              <mc:Choice xmlns:v="urn:schemas-microsoft-com:vml" Requires="v">
                <p:oleObj spid="_x0000_s21555" name="Equation" r:id="rId17" imgW="507960" imgH="558720" progId="Equation.DSMT4">
                  <p:embed/>
                </p:oleObj>
              </mc:Choice>
              <mc:Fallback>
                <p:oleObj name="Equation" r:id="rId17" imgW="507960" imgH="558720" progId="Equation.DSMT4">
                  <p:embed/>
                  <p:pic>
                    <p:nvPicPr>
                      <p:cNvPr id="0" name=""/>
                      <p:cNvPicPr/>
                      <p:nvPr/>
                    </p:nvPicPr>
                    <p:blipFill>
                      <a:blip r:embed="rId18"/>
                      <a:stretch>
                        <a:fillRect/>
                      </a:stretch>
                    </p:blipFill>
                    <p:spPr>
                      <a:xfrm>
                        <a:off x="7731125" y="5267325"/>
                        <a:ext cx="508000" cy="558800"/>
                      </a:xfrm>
                      <a:prstGeom prst="rect">
                        <a:avLst/>
                      </a:prstGeom>
                    </p:spPr>
                  </p:pic>
                </p:oleObj>
              </mc:Fallback>
            </mc:AlternateContent>
          </a:graphicData>
        </a:graphic>
      </p:graphicFrame>
    </p:spTree>
    <p:extLst>
      <p:ext uri="{BB962C8B-B14F-4D97-AF65-F5344CB8AC3E}">
        <p14:creationId xmlns:p14="http://schemas.microsoft.com/office/powerpoint/2010/main" val="20532509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30" presetClass="emph" presetSubtype="0" fill="hold" grpId="0" nodeType="clickEffect">
                                  <p:stCondLst>
                                    <p:cond delay="0"/>
                                  </p:stCondLst>
                                  <p:childTnLst>
                                    <p:animClr clrSpc="hsl" dir="cw">
                                      <p:cBhvr override="childStyle">
                                        <p:cTn id="6" dur="500" fill="hold"/>
                                        <p:tgtEl>
                                          <p:spTgt spid="13"/>
                                        </p:tgtEl>
                                        <p:attrNameLst>
                                          <p:attrName>style.color</p:attrName>
                                        </p:attrNameLst>
                                      </p:cBhvr>
                                      <p:by>
                                        <p:hsl h="0" s="12549" l="25098"/>
                                      </p:by>
                                    </p:animClr>
                                    <p:animClr clrSpc="hsl" dir="cw">
                                      <p:cBhvr>
                                        <p:cTn id="7" dur="500" fill="hold"/>
                                        <p:tgtEl>
                                          <p:spTgt spid="13"/>
                                        </p:tgtEl>
                                        <p:attrNameLst>
                                          <p:attrName>fillcolor</p:attrName>
                                        </p:attrNameLst>
                                      </p:cBhvr>
                                      <p:by>
                                        <p:hsl h="0" s="12549" l="25098"/>
                                      </p:by>
                                    </p:animClr>
                                    <p:animClr clrSpc="hsl" dir="cw">
                                      <p:cBhvr>
                                        <p:cTn id="8" dur="500" fill="hold"/>
                                        <p:tgtEl>
                                          <p:spTgt spid="13"/>
                                        </p:tgtEl>
                                        <p:attrNameLst>
                                          <p:attrName>stroke.color</p:attrName>
                                        </p:attrNameLst>
                                      </p:cBhvr>
                                      <p:by>
                                        <p:hsl h="0" s="12549" l="25098"/>
                                      </p:by>
                                    </p:animClr>
                                    <p:set>
                                      <p:cBhvr>
                                        <p:cTn id="9" dur="500" fill="hold"/>
                                        <p:tgtEl>
                                          <p:spTgt spid="13"/>
                                        </p:tgtEl>
                                        <p:attrNameLst>
                                          <p:attrName>fill.type</p:attrName>
                                        </p:attrNameLst>
                                      </p:cBhvr>
                                      <p:to>
                                        <p:strVal val="solid"/>
                                      </p:to>
                                    </p:set>
                                  </p:childTnLst>
                                  <p:subTnLst>
                                    <p:animClr clrSpc="rgb" dir="cw">
                                      <p:cBhvr override="childStyle">
                                        <p:cTn dur="1" fill="hold" display="0" masterRel="nextClick" afterEffect="1"/>
                                        <p:tgtEl>
                                          <p:spTgt spid="13"/>
                                        </p:tgtEl>
                                        <p:attrNameLst>
                                          <p:attrName>ppt_c</p:attrName>
                                        </p:attrNameLst>
                                      </p:cBhvr>
                                      <p:to>
                                        <a:schemeClr val="accent2"/>
                                      </p:to>
                                    </p:animClr>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3"/>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26" presetClass="emph" presetSubtype="0" fill="hold" grpId="0" nodeType="clickEffect">
                                  <p:stCondLst>
                                    <p:cond delay="0"/>
                                  </p:stCondLst>
                                  <p:childTnLst>
                                    <p:animEffect transition="out" filter="fade">
                                      <p:cBhvr>
                                        <p:cTn id="14" dur="500" tmFilter="0, 0; .2, .5; .8, .5; 1, 0"/>
                                        <p:tgtEl>
                                          <p:spTgt spid="14"/>
                                        </p:tgtEl>
                                      </p:cBhvr>
                                    </p:animEffect>
                                    <p:animScale>
                                      <p:cBhvr>
                                        <p:cTn id="15" dur="250" autoRev="1" fill="hold"/>
                                        <p:tgtEl>
                                          <p:spTgt spid="14"/>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4"/>
                  </p:tgtEl>
                </p:cond>
              </p:nextCondLst>
            </p:seq>
            <p:seq concurrent="1" nextAc="seek">
              <p:cTn id="16" restart="whenNotActive" fill="hold" evtFilter="cancelBubble" nodeType="interactiveSeq">
                <p:stCondLst>
                  <p:cond evt="onClick" delay="0">
                    <p:tgtEl>
                      <p:spTgt spid="16"/>
                    </p:tgtEl>
                  </p:cond>
                </p:stCondLst>
                <p:endSync evt="end" delay="0">
                  <p:rtn val="all"/>
                </p:endSync>
                <p:childTnLst>
                  <p:par>
                    <p:cTn id="17" fill="hold">
                      <p:stCondLst>
                        <p:cond delay="0"/>
                      </p:stCondLst>
                      <p:childTnLst>
                        <p:par>
                          <p:cTn id="18" fill="hold">
                            <p:stCondLst>
                              <p:cond delay="0"/>
                            </p:stCondLst>
                            <p:childTnLst>
                              <p:par>
                                <p:cTn id="19" presetID="26" presetClass="emph" presetSubtype="0" fill="hold" grpId="0" nodeType="clickEffect">
                                  <p:stCondLst>
                                    <p:cond delay="0"/>
                                  </p:stCondLst>
                                  <p:childTnLst>
                                    <p:animEffect transition="out" filter="fade">
                                      <p:cBhvr>
                                        <p:cTn id="20" dur="500" tmFilter="0, 0; .2, .5; .8, .5; 1, 0"/>
                                        <p:tgtEl>
                                          <p:spTgt spid="16"/>
                                        </p:tgtEl>
                                      </p:cBhvr>
                                    </p:animEffect>
                                    <p:animScale>
                                      <p:cBhvr>
                                        <p:cTn id="21" dur="250" autoRev="1" fill="hold"/>
                                        <p:tgtEl>
                                          <p:spTgt spid="16"/>
                                        </p:tgtEl>
                                      </p:cBhvr>
                                      <p:by x="105000" y="105000"/>
                                    </p:animScale>
                                  </p:childTnLst>
                                  <p:subTnLst>
                                    <p:audio>
                                      <p:cMediaNode>
                                        <p:cTn display="0" masterRel="sameClick">
                                          <p:stCondLst>
                                            <p:cond evt="begin" delay="0">
                                              <p:tn val="1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6"/>
                  </p:tgtEl>
                </p:cond>
              </p:nextCondLst>
            </p:seq>
            <p:seq concurrent="1" nextAc="seek">
              <p:cTn id="22" restart="whenNotActive" fill="hold" evtFilter="cancelBubble" nodeType="interactiveSeq">
                <p:stCondLst>
                  <p:cond evt="onClick" delay="0">
                    <p:tgtEl>
                      <p:spTgt spid="21"/>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grpId="0" nodeType="clickEffect">
                                  <p:stCondLst>
                                    <p:cond delay="0"/>
                                  </p:stCondLst>
                                  <p:childTnLst>
                                    <p:animEffect transition="out" filter="fade">
                                      <p:cBhvr>
                                        <p:cTn id="26" dur="500" tmFilter="0, 0; .2, .5; .8, .5; 1, 0"/>
                                        <p:tgtEl>
                                          <p:spTgt spid="21"/>
                                        </p:tgtEl>
                                      </p:cBhvr>
                                    </p:animEffect>
                                    <p:animScale>
                                      <p:cBhvr>
                                        <p:cTn id="27" dur="250" autoRev="1" fill="hold"/>
                                        <p:tgtEl>
                                          <p:spTgt spid="21"/>
                                        </p:tgtEl>
                                      </p:cBhvr>
                                      <p:by x="105000" y="105000"/>
                                    </p:animScale>
                                  </p:childTnLst>
                                  <p:subTnLst>
                                    <p:audio>
                                      <p:cMediaNode>
                                        <p:cTn display="0" masterRel="sameClick">
                                          <p:stCondLst>
                                            <p:cond evt="begin" delay="0">
                                              <p:tn val="2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1"/>
                  </p:tgtEl>
                </p:cond>
              </p:nextCondLst>
            </p:seq>
          </p:childTnLst>
        </p:cTn>
      </p:par>
    </p:tnLst>
    <p:bldLst>
      <p:bldP spid="13" grpId="0" animBg="1"/>
      <p:bldP spid="14" grpId="0" animBg="1"/>
      <p:bldP spid="16" grpId="0" animBg="1"/>
      <p:bldP spid="2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1999"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9027" y="2363190"/>
            <a:ext cx="2554432" cy="3065318"/>
          </a:xfrm>
          <a:prstGeom prst="rect">
            <a:avLst/>
          </a:prstGeom>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8311" y="1886198"/>
            <a:ext cx="2554432" cy="3065318"/>
          </a:xfrm>
          <a:prstGeom prst="rect">
            <a:avLst/>
          </a:prstGeom>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1427" y="2515590"/>
            <a:ext cx="2554432" cy="3065318"/>
          </a:xfrm>
          <a:prstGeom prst="rect">
            <a:avLst/>
          </a:prstGeom>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8334" y="1690997"/>
            <a:ext cx="2554432" cy="3065318"/>
          </a:xfrm>
          <a:prstGeom prst="rect">
            <a:avLst/>
          </a:prstGeom>
        </p:spPr>
      </p:pic>
    </p:spTree>
    <p:extLst>
      <p:ext uri="{BB962C8B-B14F-4D97-AF65-F5344CB8AC3E}">
        <p14:creationId xmlns:p14="http://schemas.microsoft.com/office/powerpoint/2010/main" val="24126861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descr="divide">
            <a:extLst>
              <a:ext uri="{FF2B5EF4-FFF2-40B4-BE49-F238E27FC236}">
                <a16:creationId xmlns:a16="http://schemas.microsoft.com/office/drawing/2014/main" id="{C46AA570-EF8E-BBB9-8D17-BE34BD8859F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398838" y="6381750"/>
            <a:ext cx="7269162"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6" descr="BACK027">
            <a:extLst>
              <a:ext uri="{FF2B5EF4-FFF2-40B4-BE49-F238E27FC236}">
                <a16:creationId xmlns:a16="http://schemas.microsoft.com/office/drawing/2014/main" id="{92A7B945-D5BE-BD45-F028-B9B6286A5A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752" y="916905"/>
            <a:ext cx="11430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15" descr="divide">
            <a:extLst>
              <a:ext uri="{FF2B5EF4-FFF2-40B4-BE49-F238E27FC236}">
                <a16:creationId xmlns:a16="http://schemas.microsoft.com/office/drawing/2014/main" id="{05CF59B1-31C3-0D20-00C6-11F81CAC2F54}"/>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7150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5" descr="jlgbook">
            <a:extLst>
              <a:ext uri="{FF2B5EF4-FFF2-40B4-BE49-F238E27FC236}">
                <a16:creationId xmlns:a16="http://schemas.microsoft.com/office/drawing/2014/main" id="{DCD28B16-839E-FC3C-5546-A3A476B3A81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686801" y="1371600"/>
            <a:ext cx="1547813"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7" name="AutoShape 6">
            <a:extLst>
              <a:ext uri="{FF2B5EF4-FFF2-40B4-BE49-F238E27FC236}">
                <a16:creationId xmlns:a16="http://schemas.microsoft.com/office/drawing/2014/main" id="{987EFE14-1FF5-F928-3645-A5106F9B2561}"/>
              </a:ext>
            </a:extLst>
          </p:cNvPr>
          <p:cNvSpPr>
            <a:spLocks noChangeArrowheads="1"/>
          </p:cNvSpPr>
          <p:nvPr/>
        </p:nvSpPr>
        <p:spPr bwMode="auto">
          <a:xfrm>
            <a:off x="8690112" y="827685"/>
            <a:ext cx="935038" cy="1116013"/>
          </a:xfrm>
          <a:prstGeom prst="star32">
            <a:avLst>
              <a:gd name="adj" fmla="val 13944"/>
            </a:avLst>
          </a:prstGeom>
          <a:noFill/>
          <a:ln w="9525" algn="ctr">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buClr>
                <a:srgbClr val="3366CC"/>
              </a:buClr>
              <a:buFontTx/>
              <a:buNone/>
            </a:pPr>
            <a:endParaRPr kumimoji="1" lang="en-US" altLang="en-US" sz="1800" b="1">
              <a:latin typeface="Calibri" panose="020F0502020204030204" pitchFamily="34" charset="0"/>
            </a:endParaRPr>
          </a:p>
        </p:txBody>
      </p:sp>
      <p:sp>
        <p:nvSpPr>
          <p:cNvPr id="12" name="TextBox 52">
            <a:extLst>
              <a:ext uri="{FF2B5EF4-FFF2-40B4-BE49-F238E27FC236}">
                <a16:creationId xmlns:a16="http://schemas.microsoft.com/office/drawing/2014/main" id="{823E19EE-8E33-B5B6-7474-DFB844FAB4D1}"/>
              </a:ext>
            </a:extLst>
          </p:cNvPr>
          <p:cNvSpPr txBox="1">
            <a:spLocks noChangeArrowheads="1"/>
          </p:cNvSpPr>
          <p:nvPr/>
        </p:nvSpPr>
        <p:spPr bwMode="auto">
          <a:xfrm>
            <a:off x="6797676" y="1277939"/>
            <a:ext cx="1127125"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8" tIns="45718" rIns="45718" bIns="45718">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100">
                <a:solidFill>
                  <a:srgbClr val="FFFFFF"/>
                </a:solidFill>
                <a:latin typeface="Times New Roman" panose="02020603050405020304" pitchFamily="18" charset="0"/>
                <a:cs typeface="Times New Roman" panose="02020603050405020304" pitchFamily="18" charset="0"/>
              </a:rPr>
              <a:t>OPTION     </a:t>
            </a:r>
          </a:p>
        </p:txBody>
      </p:sp>
      <p:sp>
        <p:nvSpPr>
          <p:cNvPr id="14" name="Freeform 110">
            <a:extLst>
              <a:ext uri="{FF2B5EF4-FFF2-40B4-BE49-F238E27FC236}">
                <a16:creationId xmlns:a16="http://schemas.microsoft.com/office/drawing/2014/main" id="{E398E265-8666-3EF6-3839-1E276823B8E3}"/>
              </a:ext>
            </a:extLst>
          </p:cNvPr>
          <p:cNvSpPr>
            <a:spLocks/>
          </p:cNvSpPr>
          <p:nvPr/>
        </p:nvSpPr>
        <p:spPr bwMode="auto">
          <a:xfrm>
            <a:off x="4257676" y="1116013"/>
            <a:ext cx="430212" cy="481012"/>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6538" y="0"/>
                </a:moveTo>
                <a:cubicBezTo>
                  <a:pt x="5492" y="0"/>
                  <a:pt x="4650" y="756"/>
                  <a:pt x="4650" y="1693"/>
                </a:cubicBezTo>
                <a:cubicBezTo>
                  <a:pt x="4650" y="2630"/>
                  <a:pt x="5492" y="3386"/>
                  <a:pt x="6538" y="3386"/>
                </a:cubicBezTo>
                <a:cubicBezTo>
                  <a:pt x="7583" y="3386"/>
                  <a:pt x="8425" y="2630"/>
                  <a:pt x="8425" y="1693"/>
                </a:cubicBezTo>
                <a:cubicBezTo>
                  <a:pt x="8425" y="756"/>
                  <a:pt x="7583" y="0"/>
                  <a:pt x="6538" y="0"/>
                </a:cubicBezTo>
                <a:close/>
                <a:moveTo>
                  <a:pt x="17944" y="1907"/>
                </a:moveTo>
                <a:cubicBezTo>
                  <a:pt x="16731" y="1907"/>
                  <a:pt x="15738" y="2779"/>
                  <a:pt x="15738" y="3867"/>
                </a:cubicBezTo>
                <a:cubicBezTo>
                  <a:pt x="15738" y="4955"/>
                  <a:pt x="16731" y="5846"/>
                  <a:pt x="17944" y="5846"/>
                </a:cubicBezTo>
                <a:cubicBezTo>
                  <a:pt x="19157" y="5846"/>
                  <a:pt x="20130" y="4955"/>
                  <a:pt x="20130" y="3867"/>
                </a:cubicBezTo>
                <a:cubicBezTo>
                  <a:pt x="20130" y="2779"/>
                  <a:pt x="19157" y="1907"/>
                  <a:pt x="17944" y="1907"/>
                </a:cubicBezTo>
                <a:close/>
                <a:moveTo>
                  <a:pt x="1351" y="2228"/>
                </a:moveTo>
                <a:cubicBezTo>
                  <a:pt x="847" y="2228"/>
                  <a:pt x="457" y="2595"/>
                  <a:pt x="457" y="3048"/>
                </a:cubicBezTo>
                <a:cubicBezTo>
                  <a:pt x="457" y="3500"/>
                  <a:pt x="847" y="3867"/>
                  <a:pt x="1351" y="3867"/>
                </a:cubicBezTo>
                <a:cubicBezTo>
                  <a:pt x="1855" y="3867"/>
                  <a:pt x="2265" y="3500"/>
                  <a:pt x="2265" y="3048"/>
                </a:cubicBezTo>
                <a:cubicBezTo>
                  <a:pt x="2265" y="2595"/>
                  <a:pt x="1855" y="2228"/>
                  <a:pt x="1351" y="2228"/>
                </a:cubicBezTo>
                <a:close/>
                <a:moveTo>
                  <a:pt x="12320" y="5650"/>
                </a:moveTo>
                <a:cubicBezTo>
                  <a:pt x="9800" y="5650"/>
                  <a:pt x="7750" y="7470"/>
                  <a:pt x="7750" y="9731"/>
                </a:cubicBezTo>
                <a:cubicBezTo>
                  <a:pt x="7750" y="9821"/>
                  <a:pt x="7750" y="9920"/>
                  <a:pt x="7750" y="10016"/>
                </a:cubicBezTo>
                <a:cubicBezTo>
                  <a:pt x="10007" y="9031"/>
                  <a:pt x="12732" y="9863"/>
                  <a:pt x="13830" y="11887"/>
                </a:cubicBezTo>
                <a:cubicBezTo>
                  <a:pt x="14091" y="12367"/>
                  <a:pt x="14231" y="12887"/>
                  <a:pt x="14268" y="13420"/>
                </a:cubicBezTo>
                <a:cubicBezTo>
                  <a:pt x="16539" y="12441"/>
                  <a:pt x="17505" y="10004"/>
                  <a:pt x="16414" y="7966"/>
                </a:cubicBezTo>
                <a:cubicBezTo>
                  <a:pt x="15656" y="6552"/>
                  <a:pt x="14069" y="5654"/>
                  <a:pt x="12320" y="5650"/>
                </a:cubicBezTo>
                <a:close/>
                <a:moveTo>
                  <a:pt x="3636" y="5774"/>
                </a:moveTo>
                <a:cubicBezTo>
                  <a:pt x="2124" y="5774"/>
                  <a:pt x="914" y="6877"/>
                  <a:pt x="914" y="8234"/>
                </a:cubicBezTo>
                <a:cubicBezTo>
                  <a:pt x="914" y="9590"/>
                  <a:pt x="2124" y="10693"/>
                  <a:pt x="3636" y="10693"/>
                </a:cubicBezTo>
                <a:cubicBezTo>
                  <a:pt x="5149" y="10693"/>
                  <a:pt x="6379" y="9590"/>
                  <a:pt x="6379" y="8234"/>
                </a:cubicBezTo>
                <a:cubicBezTo>
                  <a:pt x="6379" y="6877"/>
                  <a:pt x="5149" y="5774"/>
                  <a:pt x="3636" y="5774"/>
                </a:cubicBezTo>
                <a:close/>
                <a:moveTo>
                  <a:pt x="4093" y="6737"/>
                </a:moveTo>
                <a:cubicBezTo>
                  <a:pt x="4766" y="6737"/>
                  <a:pt x="5325" y="7221"/>
                  <a:pt x="5325" y="7824"/>
                </a:cubicBezTo>
                <a:cubicBezTo>
                  <a:pt x="5325" y="7974"/>
                  <a:pt x="5176" y="8109"/>
                  <a:pt x="5008" y="8109"/>
                </a:cubicBezTo>
                <a:cubicBezTo>
                  <a:pt x="4840" y="8109"/>
                  <a:pt x="4709" y="7975"/>
                  <a:pt x="4709" y="7824"/>
                </a:cubicBezTo>
                <a:cubicBezTo>
                  <a:pt x="4709" y="7522"/>
                  <a:pt x="4430" y="7289"/>
                  <a:pt x="4093" y="7289"/>
                </a:cubicBezTo>
                <a:cubicBezTo>
                  <a:pt x="3925" y="7289"/>
                  <a:pt x="3795" y="7155"/>
                  <a:pt x="3795" y="7004"/>
                </a:cubicBezTo>
                <a:cubicBezTo>
                  <a:pt x="3795" y="6853"/>
                  <a:pt x="3925" y="6737"/>
                  <a:pt x="4093" y="6737"/>
                </a:cubicBezTo>
                <a:close/>
                <a:moveTo>
                  <a:pt x="12916" y="6737"/>
                </a:moveTo>
                <a:cubicBezTo>
                  <a:pt x="14429" y="6737"/>
                  <a:pt x="15658" y="7840"/>
                  <a:pt x="15659" y="9196"/>
                </a:cubicBezTo>
                <a:cubicBezTo>
                  <a:pt x="15659" y="9347"/>
                  <a:pt x="15528" y="9463"/>
                  <a:pt x="15360" y="9463"/>
                </a:cubicBezTo>
                <a:cubicBezTo>
                  <a:pt x="15192" y="9463"/>
                  <a:pt x="15042" y="9347"/>
                  <a:pt x="15042" y="9196"/>
                </a:cubicBezTo>
                <a:cubicBezTo>
                  <a:pt x="15042" y="8141"/>
                  <a:pt x="14092" y="7289"/>
                  <a:pt x="12916" y="7289"/>
                </a:cubicBezTo>
                <a:cubicBezTo>
                  <a:pt x="12748" y="7289"/>
                  <a:pt x="12618" y="7155"/>
                  <a:pt x="12618" y="7004"/>
                </a:cubicBezTo>
                <a:cubicBezTo>
                  <a:pt x="12618" y="6853"/>
                  <a:pt x="12748" y="6737"/>
                  <a:pt x="12916" y="6737"/>
                </a:cubicBezTo>
                <a:close/>
                <a:moveTo>
                  <a:pt x="9737" y="10141"/>
                </a:moveTo>
                <a:cubicBezTo>
                  <a:pt x="7553" y="10141"/>
                  <a:pt x="5763" y="11728"/>
                  <a:pt x="5763" y="13687"/>
                </a:cubicBezTo>
                <a:cubicBezTo>
                  <a:pt x="5763" y="15646"/>
                  <a:pt x="7553" y="17234"/>
                  <a:pt x="9737" y="17234"/>
                </a:cubicBezTo>
                <a:cubicBezTo>
                  <a:pt x="11921" y="17234"/>
                  <a:pt x="13691" y="15646"/>
                  <a:pt x="13691" y="13687"/>
                </a:cubicBezTo>
                <a:cubicBezTo>
                  <a:pt x="13691" y="11728"/>
                  <a:pt x="11921" y="10141"/>
                  <a:pt x="9737" y="10141"/>
                </a:cubicBezTo>
                <a:close/>
                <a:moveTo>
                  <a:pt x="10333" y="11246"/>
                </a:moveTo>
                <a:cubicBezTo>
                  <a:pt x="11509" y="11246"/>
                  <a:pt x="12459" y="12098"/>
                  <a:pt x="12459" y="13152"/>
                </a:cubicBezTo>
                <a:cubicBezTo>
                  <a:pt x="12459" y="13303"/>
                  <a:pt x="12329" y="13420"/>
                  <a:pt x="12161" y="13420"/>
                </a:cubicBezTo>
                <a:cubicBezTo>
                  <a:pt x="11993" y="13420"/>
                  <a:pt x="11863" y="13303"/>
                  <a:pt x="11863" y="13152"/>
                </a:cubicBezTo>
                <a:cubicBezTo>
                  <a:pt x="11863" y="12399"/>
                  <a:pt x="11173" y="11780"/>
                  <a:pt x="10333" y="11780"/>
                </a:cubicBezTo>
                <a:cubicBezTo>
                  <a:pt x="10165" y="11780"/>
                  <a:pt x="10035" y="11664"/>
                  <a:pt x="10035" y="11513"/>
                </a:cubicBezTo>
                <a:cubicBezTo>
                  <a:pt x="10035" y="11362"/>
                  <a:pt x="10165" y="11246"/>
                  <a:pt x="10333" y="11246"/>
                </a:cubicBezTo>
                <a:close/>
                <a:moveTo>
                  <a:pt x="19613" y="12867"/>
                </a:moveTo>
                <a:cubicBezTo>
                  <a:pt x="19109" y="12867"/>
                  <a:pt x="18699" y="13235"/>
                  <a:pt x="18699" y="13687"/>
                </a:cubicBezTo>
                <a:cubicBezTo>
                  <a:pt x="18699" y="14139"/>
                  <a:pt x="19109" y="14507"/>
                  <a:pt x="19613" y="14507"/>
                </a:cubicBezTo>
                <a:cubicBezTo>
                  <a:pt x="20117" y="14507"/>
                  <a:pt x="20527" y="14139"/>
                  <a:pt x="20527" y="13687"/>
                </a:cubicBezTo>
                <a:cubicBezTo>
                  <a:pt x="20527" y="13235"/>
                  <a:pt x="20117" y="12867"/>
                  <a:pt x="19613" y="12867"/>
                </a:cubicBezTo>
                <a:close/>
                <a:moveTo>
                  <a:pt x="2424" y="15879"/>
                </a:moveTo>
                <a:cubicBezTo>
                  <a:pt x="1080" y="15879"/>
                  <a:pt x="0" y="16848"/>
                  <a:pt x="0" y="18053"/>
                </a:cubicBezTo>
                <a:cubicBezTo>
                  <a:pt x="0" y="19259"/>
                  <a:pt x="1080" y="20246"/>
                  <a:pt x="2424" y="20246"/>
                </a:cubicBezTo>
                <a:cubicBezTo>
                  <a:pt x="3768" y="20246"/>
                  <a:pt x="4868" y="19259"/>
                  <a:pt x="4868" y="18053"/>
                </a:cubicBezTo>
                <a:cubicBezTo>
                  <a:pt x="4868" y="16848"/>
                  <a:pt x="3768" y="15879"/>
                  <a:pt x="2424" y="15879"/>
                </a:cubicBezTo>
                <a:close/>
                <a:moveTo>
                  <a:pt x="18560" y="16147"/>
                </a:moveTo>
                <a:cubicBezTo>
                  <a:pt x="16879" y="16147"/>
                  <a:pt x="15500" y="17366"/>
                  <a:pt x="15500" y="18873"/>
                </a:cubicBezTo>
                <a:cubicBezTo>
                  <a:pt x="15500" y="20380"/>
                  <a:pt x="16879" y="21600"/>
                  <a:pt x="18560" y="21600"/>
                </a:cubicBezTo>
                <a:cubicBezTo>
                  <a:pt x="20240" y="21600"/>
                  <a:pt x="21600" y="20380"/>
                  <a:pt x="21600" y="18873"/>
                </a:cubicBezTo>
                <a:cubicBezTo>
                  <a:pt x="21600" y="17366"/>
                  <a:pt x="20240" y="16147"/>
                  <a:pt x="18560" y="16147"/>
                </a:cubicBezTo>
                <a:close/>
                <a:moveTo>
                  <a:pt x="18997" y="17198"/>
                </a:moveTo>
                <a:cubicBezTo>
                  <a:pt x="19781" y="17200"/>
                  <a:pt x="20426" y="17760"/>
                  <a:pt x="20428" y="18463"/>
                </a:cubicBezTo>
                <a:cubicBezTo>
                  <a:pt x="20426" y="18639"/>
                  <a:pt x="20266" y="18783"/>
                  <a:pt x="20070" y="18784"/>
                </a:cubicBezTo>
                <a:cubicBezTo>
                  <a:pt x="19874" y="18783"/>
                  <a:pt x="19714" y="18639"/>
                  <a:pt x="19712" y="18463"/>
                </a:cubicBezTo>
                <a:cubicBezTo>
                  <a:pt x="19712" y="18112"/>
                  <a:pt x="19388" y="17840"/>
                  <a:pt x="18997" y="17840"/>
                </a:cubicBezTo>
                <a:cubicBezTo>
                  <a:pt x="18800" y="17840"/>
                  <a:pt x="18659" y="17695"/>
                  <a:pt x="18659" y="17519"/>
                </a:cubicBezTo>
                <a:cubicBezTo>
                  <a:pt x="18659" y="17342"/>
                  <a:pt x="18800" y="17198"/>
                  <a:pt x="18997" y="17198"/>
                </a:cubicBezTo>
                <a:close/>
                <a:moveTo>
                  <a:pt x="7452" y="18873"/>
                </a:moveTo>
                <a:cubicBezTo>
                  <a:pt x="6948" y="18873"/>
                  <a:pt x="6538" y="19241"/>
                  <a:pt x="6538" y="19693"/>
                </a:cubicBezTo>
                <a:cubicBezTo>
                  <a:pt x="6538" y="20145"/>
                  <a:pt x="6948" y="20513"/>
                  <a:pt x="7452" y="20513"/>
                </a:cubicBezTo>
                <a:cubicBezTo>
                  <a:pt x="7956" y="20513"/>
                  <a:pt x="8366" y="20145"/>
                  <a:pt x="8366" y="19693"/>
                </a:cubicBezTo>
                <a:cubicBezTo>
                  <a:pt x="8366" y="19241"/>
                  <a:pt x="7956" y="18873"/>
                  <a:pt x="7452" y="18873"/>
                </a:cubicBezTo>
                <a:close/>
              </a:path>
            </a:pathLst>
          </a:cu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rIns="45719" anchor="ctr"/>
          <a:lstStyle/>
          <a:p>
            <a:endParaRPr lang="en-US"/>
          </a:p>
        </p:txBody>
      </p:sp>
      <p:sp>
        <p:nvSpPr>
          <p:cNvPr id="35857" name="TextBox 52">
            <a:extLst>
              <a:ext uri="{FF2B5EF4-FFF2-40B4-BE49-F238E27FC236}">
                <a16:creationId xmlns:a16="http://schemas.microsoft.com/office/drawing/2014/main" id="{6EE3E2CD-C821-EC05-D9AF-55768538B641}"/>
              </a:ext>
            </a:extLst>
          </p:cNvPr>
          <p:cNvSpPr txBox="1">
            <a:spLocks noChangeArrowheads="1"/>
          </p:cNvSpPr>
          <p:nvPr/>
        </p:nvSpPr>
        <p:spPr bwMode="auto">
          <a:xfrm>
            <a:off x="6265864" y="1090613"/>
            <a:ext cx="120173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8" tIns="45718" rIns="45718" bIns="45718">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1200">
                <a:solidFill>
                  <a:srgbClr val="FFFFFF"/>
                </a:solidFill>
                <a:latin typeface="Times New Roman" panose="02020603050405020304" pitchFamily="18" charset="0"/>
                <a:cs typeface="Times New Roman" panose="02020603050405020304" pitchFamily="18" charset="0"/>
              </a:rPr>
              <a:t>HOẠT ĐỘNG     </a:t>
            </a:r>
          </a:p>
        </p:txBody>
      </p:sp>
      <p:sp>
        <p:nvSpPr>
          <p:cNvPr id="20" name="TextBox 52">
            <a:extLst>
              <a:ext uri="{FF2B5EF4-FFF2-40B4-BE49-F238E27FC236}">
                <a16:creationId xmlns:a16="http://schemas.microsoft.com/office/drawing/2014/main" id="{A5887A50-B3FE-A45D-C5C9-6660DF8649DC}"/>
              </a:ext>
            </a:extLst>
          </p:cNvPr>
          <p:cNvSpPr txBox="1">
            <a:spLocks noChangeArrowheads="1"/>
          </p:cNvSpPr>
          <p:nvPr/>
        </p:nvSpPr>
        <p:spPr bwMode="auto">
          <a:xfrm>
            <a:off x="2987676" y="1354137"/>
            <a:ext cx="1127125"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8" tIns="45718" rIns="45718" bIns="45718">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100">
                <a:solidFill>
                  <a:srgbClr val="FFFFFF"/>
                </a:solidFill>
                <a:latin typeface="Times New Roman" panose="02020603050405020304" pitchFamily="18" charset="0"/>
                <a:cs typeface="Times New Roman" panose="02020603050405020304" pitchFamily="18" charset="0"/>
              </a:rPr>
              <a:t>OPTION     </a:t>
            </a:r>
          </a:p>
        </p:txBody>
      </p:sp>
      <p:sp>
        <p:nvSpPr>
          <p:cNvPr id="21" name="TextBox 52">
            <a:extLst>
              <a:ext uri="{FF2B5EF4-FFF2-40B4-BE49-F238E27FC236}">
                <a16:creationId xmlns:a16="http://schemas.microsoft.com/office/drawing/2014/main" id="{4083E811-5336-B6BD-6B81-9887767D80BE}"/>
              </a:ext>
            </a:extLst>
          </p:cNvPr>
          <p:cNvSpPr txBox="1">
            <a:spLocks noChangeArrowheads="1"/>
          </p:cNvSpPr>
          <p:nvPr/>
        </p:nvSpPr>
        <p:spPr bwMode="auto">
          <a:xfrm>
            <a:off x="2776539" y="1333501"/>
            <a:ext cx="12017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8" tIns="45718" rIns="45718" bIns="45718">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1200">
                <a:solidFill>
                  <a:srgbClr val="FFFFFF"/>
                </a:solidFill>
                <a:latin typeface="Times New Roman" panose="02020603050405020304" pitchFamily="18" charset="0"/>
                <a:cs typeface="Times New Roman" panose="02020603050405020304" pitchFamily="18" charset="0"/>
              </a:rPr>
              <a:t>HOẠT ĐỘNG     </a:t>
            </a:r>
          </a:p>
        </p:txBody>
      </p:sp>
      <p:sp>
        <p:nvSpPr>
          <p:cNvPr id="22" name="Freeform 110">
            <a:extLst>
              <a:ext uri="{FF2B5EF4-FFF2-40B4-BE49-F238E27FC236}">
                <a16:creationId xmlns:a16="http://schemas.microsoft.com/office/drawing/2014/main" id="{86A21400-0529-9AC2-2A33-62E47802F4A4}"/>
              </a:ext>
            </a:extLst>
          </p:cNvPr>
          <p:cNvSpPr>
            <a:spLocks/>
          </p:cNvSpPr>
          <p:nvPr/>
        </p:nvSpPr>
        <p:spPr bwMode="auto">
          <a:xfrm>
            <a:off x="1925638" y="1192213"/>
            <a:ext cx="430212" cy="481013"/>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6538" y="0"/>
                </a:moveTo>
                <a:cubicBezTo>
                  <a:pt x="5492" y="0"/>
                  <a:pt x="4650" y="756"/>
                  <a:pt x="4650" y="1693"/>
                </a:cubicBezTo>
                <a:cubicBezTo>
                  <a:pt x="4650" y="2630"/>
                  <a:pt x="5492" y="3386"/>
                  <a:pt x="6538" y="3386"/>
                </a:cubicBezTo>
                <a:cubicBezTo>
                  <a:pt x="7583" y="3386"/>
                  <a:pt x="8425" y="2630"/>
                  <a:pt x="8425" y="1693"/>
                </a:cubicBezTo>
                <a:cubicBezTo>
                  <a:pt x="8425" y="756"/>
                  <a:pt x="7583" y="0"/>
                  <a:pt x="6538" y="0"/>
                </a:cubicBezTo>
                <a:close/>
                <a:moveTo>
                  <a:pt x="17944" y="1907"/>
                </a:moveTo>
                <a:cubicBezTo>
                  <a:pt x="16731" y="1907"/>
                  <a:pt x="15738" y="2779"/>
                  <a:pt x="15738" y="3867"/>
                </a:cubicBezTo>
                <a:cubicBezTo>
                  <a:pt x="15738" y="4955"/>
                  <a:pt x="16731" y="5846"/>
                  <a:pt x="17944" y="5846"/>
                </a:cubicBezTo>
                <a:cubicBezTo>
                  <a:pt x="19157" y="5846"/>
                  <a:pt x="20130" y="4955"/>
                  <a:pt x="20130" y="3867"/>
                </a:cubicBezTo>
                <a:cubicBezTo>
                  <a:pt x="20130" y="2779"/>
                  <a:pt x="19157" y="1907"/>
                  <a:pt x="17944" y="1907"/>
                </a:cubicBezTo>
                <a:close/>
                <a:moveTo>
                  <a:pt x="1351" y="2228"/>
                </a:moveTo>
                <a:cubicBezTo>
                  <a:pt x="847" y="2228"/>
                  <a:pt x="457" y="2595"/>
                  <a:pt x="457" y="3048"/>
                </a:cubicBezTo>
                <a:cubicBezTo>
                  <a:pt x="457" y="3500"/>
                  <a:pt x="847" y="3867"/>
                  <a:pt x="1351" y="3867"/>
                </a:cubicBezTo>
                <a:cubicBezTo>
                  <a:pt x="1855" y="3867"/>
                  <a:pt x="2265" y="3500"/>
                  <a:pt x="2265" y="3048"/>
                </a:cubicBezTo>
                <a:cubicBezTo>
                  <a:pt x="2265" y="2595"/>
                  <a:pt x="1855" y="2228"/>
                  <a:pt x="1351" y="2228"/>
                </a:cubicBezTo>
                <a:close/>
                <a:moveTo>
                  <a:pt x="12320" y="5650"/>
                </a:moveTo>
                <a:cubicBezTo>
                  <a:pt x="9800" y="5650"/>
                  <a:pt x="7750" y="7470"/>
                  <a:pt x="7750" y="9731"/>
                </a:cubicBezTo>
                <a:cubicBezTo>
                  <a:pt x="7750" y="9821"/>
                  <a:pt x="7750" y="9920"/>
                  <a:pt x="7750" y="10016"/>
                </a:cubicBezTo>
                <a:cubicBezTo>
                  <a:pt x="10007" y="9031"/>
                  <a:pt x="12732" y="9863"/>
                  <a:pt x="13830" y="11887"/>
                </a:cubicBezTo>
                <a:cubicBezTo>
                  <a:pt x="14091" y="12367"/>
                  <a:pt x="14231" y="12887"/>
                  <a:pt x="14268" y="13420"/>
                </a:cubicBezTo>
                <a:cubicBezTo>
                  <a:pt x="16539" y="12441"/>
                  <a:pt x="17505" y="10004"/>
                  <a:pt x="16414" y="7966"/>
                </a:cubicBezTo>
                <a:cubicBezTo>
                  <a:pt x="15656" y="6552"/>
                  <a:pt x="14069" y="5654"/>
                  <a:pt x="12320" y="5650"/>
                </a:cubicBezTo>
                <a:close/>
                <a:moveTo>
                  <a:pt x="3636" y="5774"/>
                </a:moveTo>
                <a:cubicBezTo>
                  <a:pt x="2124" y="5774"/>
                  <a:pt x="914" y="6877"/>
                  <a:pt x="914" y="8234"/>
                </a:cubicBezTo>
                <a:cubicBezTo>
                  <a:pt x="914" y="9590"/>
                  <a:pt x="2124" y="10693"/>
                  <a:pt x="3636" y="10693"/>
                </a:cubicBezTo>
                <a:cubicBezTo>
                  <a:pt x="5149" y="10693"/>
                  <a:pt x="6379" y="9590"/>
                  <a:pt x="6379" y="8234"/>
                </a:cubicBezTo>
                <a:cubicBezTo>
                  <a:pt x="6379" y="6877"/>
                  <a:pt x="5149" y="5774"/>
                  <a:pt x="3636" y="5774"/>
                </a:cubicBezTo>
                <a:close/>
                <a:moveTo>
                  <a:pt x="4093" y="6737"/>
                </a:moveTo>
                <a:cubicBezTo>
                  <a:pt x="4766" y="6737"/>
                  <a:pt x="5325" y="7221"/>
                  <a:pt x="5325" y="7824"/>
                </a:cubicBezTo>
                <a:cubicBezTo>
                  <a:pt x="5325" y="7974"/>
                  <a:pt x="5176" y="8109"/>
                  <a:pt x="5008" y="8109"/>
                </a:cubicBezTo>
                <a:cubicBezTo>
                  <a:pt x="4840" y="8109"/>
                  <a:pt x="4709" y="7975"/>
                  <a:pt x="4709" y="7824"/>
                </a:cubicBezTo>
                <a:cubicBezTo>
                  <a:pt x="4709" y="7522"/>
                  <a:pt x="4430" y="7289"/>
                  <a:pt x="4093" y="7289"/>
                </a:cubicBezTo>
                <a:cubicBezTo>
                  <a:pt x="3925" y="7289"/>
                  <a:pt x="3795" y="7155"/>
                  <a:pt x="3795" y="7004"/>
                </a:cubicBezTo>
                <a:cubicBezTo>
                  <a:pt x="3795" y="6853"/>
                  <a:pt x="3925" y="6737"/>
                  <a:pt x="4093" y="6737"/>
                </a:cubicBezTo>
                <a:close/>
                <a:moveTo>
                  <a:pt x="12916" y="6737"/>
                </a:moveTo>
                <a:cubicBezTo>
                  <a:pt x="14429" y="6737"/>
                  <a:pt x="15658" y="7840"/>
                  <a:pt x="15659" y="9196"/>
                </a:cubicBezTo>
                <a:cubicBezTo>
                  <a:pt x="15659" y="9347"/>
                  <a:pt x="15528" y="9463"/>
                  <a:pt x="15360" y="9463"/>
                </a:cubicBezTo>
                <a:cubicBezTo>
                  <a:pt x="15192" y="9463"/>
                  <a:pt x="15042" y="9347"/>
                  <a:pt x="15042" y="9196"/>
                </a:cubicBezTo>
                <a:cubicBezTo>
                  <a:pt x="15042" y="8141"/>
                  <a:pt x="14092" y="7289"/>
                  <a:pt x="12916" y="7289"/>
                </a:cubicBezTo>
                <a:cubicBezTo>
                  <a:pt x="12748" y="7289"/>
                  <a:pt x="12618" y="7155"/>
                  <a:pt x="12618" y="7004"/>
                </a:cubicBezTo>
                <a:cubicBezTo>
                  <a:pt x="12618" y="6853"/>
                  <a:pt x="12748" y="6737"/>
                  <a:pt x="12916" y="6737"/>
                </a:cubicBezTo>
                <a:close/>
                <a:moveTo>
                  <a:pt x="9737" y="10141"/>
                </a:moveTo>
                <a:cubicBezTo>
                  <a:pt x="7553" y="10141"/>
                  <a:pt x="5763" y="11728"/>
                  <a:pt x="5763" y="13687"/>
                </a:cubicBezTo>
                <a:cubicBezTo>
                  <a:pt x="5763" y="15646"/>
                  <a:pt x="7553" y="17234"/>
                  <a:pt x="9737" y="17234"/>
                </a:cubicBezTo>
                <a:cubicBezTo>
                  <a:pt x="11921" y="17234"/>
                  <a:pt x="13691" y="15646"/>
                  <a:pt x="13691" y="13687"/>
                </a:cubicBezTo>
                <a:cubicBezTo>
                  <a:pt x="13691" y="11728"/>
                  <a:pt x="11921" y="10141"/>
                  <a:pt x="9737" y="10141"/>
                </a:cubicBezTo>
                <a:close/>
                <a:moveTo>
                  <a:pt x="10333" y="11246"/>
                </a:moveTo>
                <a:cubicBezTo>
                  <a:pt x="11509" y="11246"/>
                  <a:pt x="12459" y="12098"/>
                  <a:pt x="12459" y="13152"/>
                </a:cubicBezTo>
                <a:cubicBezTo>
                  <a:pt x="12459" y="13303"/>
                  <a:pt x="12329" y="13420"/>
                  <a:pt x="12161" y="13420"/>
                </a:cubicBezTo>
                <a:cubicBezTo>
                  <a:pt x="11993" y="13420"/>
                  <a:pt x="11863" y="13303"/>
                  <a:pt x="11863" y="13152"/>
                </a:cubicBezTo>
                <a:cubicBezTo>
                  <a:pt x="11863" y="12399"/>
                  <a:pt x="11173" y="11780"/>
                  <a:pt x="10333" y="11780"/>
                </a:cubicBezTo>
                <a:cubicBezTo>
                  <a:pt x="10165" y="11780"/>
                  <a:pt x="10035" y="11664"/>
                  <a:pt x="10035" y="11513"/>
                </a:cubicBezTo>
                <a:cubicBezTo>
                  <a:pt x="10035" y="11362"/>
                  <a:pt x="10165" y="11246"/>
                  <a:pt x="10333" y="11246"/>
                </a:cubicBezTo>
                <a:close/>
                <a:moveTo>
                  <a:pt x="19613" y="12867"/>
                </a:moveTo>
                <a:cubicBezTo>
                  <a:pt x="19109" y="12867"/>
                  <a:pt x="18699" y="13235"/>
                  <a:pt x="18699" y="13687"/>
                </a:cubicBezTo>
                <a:cubicBezTo>
                  <a:pt x="18699" y="14139"/>
                  <a:pt x="19109" y="14507"/>
                  <a:pt x="19613" y="14507"/>
                </a:cubicBezTo>
                <a:cubicBezTo>
                  <a:pt x="20117" y="14507"/>
                  <a:pt x="20527" y="14139"/>
                  <a:pt x="20527" y="13687"/>
                </a:cubicBezTo>
                <a:cubicBezTo>
                  <a:pt x="20527" y="13235"/>
                  <a:pt x="20117" y="12867"/>
                  <a:pt x="19613" y="12867"/>
                </a:cubicBezTo>
                <a:close/>
                <a:moveTo>
                  <a:pt x="2424" y="15879"/>
                </a:moveTo>
                <a:cubicBezTo>
                  <a:pt x="1080" y="15879"/>
                  <a:pt x="0" y="16848"/>
                  <a:pt x="0" y="18053"/>
                </a:cubicBezTo>
                <a:cubicBezTo>
                  <a:pt x="0" y="19259"/>
                  <a:pt x="1080" y="20246"/>
                  <a:pt x="2424" y="20246"/>
                </a:cubicBezTo>
                <a:cubicBezTo>
                  <a:pt x="3768" y="20246"/>
                  <a:pt x="4868" y="19259"/>
                  <a:pt x="4868" y="18053"/>
                </a:cubicBezTo>
                <a:cubicBezTo>
                  <a:pt x="4868" y="16848"/>
                  <a:pt x="3768" y="15879"/>
                  <a:pt x="2424" y="15879"/>
                </a:cubicBezTo>
                <a:close/>
                <a:moveTo>
                  <a:pt x="18560" y="16147"/>
                </a:moveTo>
                <a:cubicBezTo>
                  <a:pt x="16879" y="16147"/>
                  <a:pt x="15500" y="17366"/>
                  <a:pt x="15500" y="18873"/>
                </a:cubicBezTo>
                <a:cubicBezTo>
                  <a:pt x="15500" y="20380"/>
                  <a:pt x="16879" y="21600"/>
                  <a:pt x="18560" y="21600"/>
                </a:cubicBezTo>
                <a:cubicBezTo>
                  <a:pt x="20240" y="21600"/>
                  <a:pt x="21600" y="20380"/>
                  <a:pt x="21600" y="18873"/>
                </a:cubicBezTo>
                <a:cubicBezTo>
                  <a:pt x="21600" y="17366"/>
                  <a:pt x="20240" y="16147"/>
                  <a:pt x="18560" y="16147"/>
                </a:cubicBezTo>
                <a:close/>
                <a:moveTo>
                  <a:pt x="18997" y="17198"/>
                </a:moveTo>
                <a:cubicBezTo>
                  <a:pt x="19781" y="17200"/>
                  <a:pt x="20426" y="17760"/>
                  <a:pt x="20428" y="18463"/>
                </a:cubicBezTo>
                <a:cubicBezTo>
                  <a:pt x="20426" y="18639"/>
                  <a:pt x="20266" y="18783"/>
                  <a:pt x="20070" y="18784"/>
                </a:cubicBezTo>
                <a:cubicBezTo>
                  <a:pt x="19874" y="18783"/>
                  <a:pt x="19714" y="18639"/>
                  <a:pt x="19712" y="18463"/>
                </a:cubicBezTo>
                <a:cubicBezTo>
                  <a:pt x="19712" y="18112"/>
                  <a:pt x="19388" y="17840"/>
                  <a:pt x="18997" y="17840"/>
                </a:cubicBezTo>
                <a:cubicBezTo>
                  <a:pt x="18800" y="17840"/>
                  <a:pt x="18659" y="17695"/>
                  <a:pt x="18659" y="17519"/>
                </a:cubicBezTo>
                <a:cubicBezTo>
                  <a:pt x="18659" y="17342"/>
                  <a:pt x="18800" y="17198"/>
                  <a:pt x="18997" y="17198"/>
                </a:cubicBezTo>
                <a:close/>
                <a:moveTo>
                  <a:pt x="7452" y="18873"/>
                </a:moveTo>
                <a:cubicBezTo>
                  <a:pt x="6948" y="18873"/>
                  <a:pt x="6538" y="19241"/>
                  <a:pt x="6538" y="19693"/>
                </a:cubicBezTo>
                <a:cubicBezTo>
                  <a:pt x="6538" y="20145"/>
                  <a:pt x="6948" y="20513"/>
                  <a:pt x="7452" y="20513"/>
                </a:cubicBezTo>
                <a:cubicBezTo>
                  <a:pt x="7956" y="20513"/>
                  <a:pt x="8366" y="20145"/>
                  <a:pt x="8366" y="19693"/>
                </a:cubicBezTo>
                <a:cubicBezTo>
                  <a:pt x="8366" y="19241"/>
                  <a:pt x="7956" y="18873"/>
                  <a:pt x="7452" y="18873"/>
                </a:cubicBezTo>
                <a:close/>
              </a:path>
            </a:pathLst>
          </a:cu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rIns="45719" anchor="ctr"/>
          <a:lstStyle/>
          <a:p>
            <a:endParaRPr lang="en-US"/>
          </a:p>
        </p:txBody>
      </p:sp>
      <p:sp>
        <p:nvSpPr>
          <p:cNvPr id="23" name="Rounded Rectangle">
            <a:extLst>
              <a:ext uri="{FF2B5EF4-FFF2-40B4-BE49-F238E27FC236}">
                <a16:creationId xmlns:a16="http://schemas.microsoft.com/office/drawing/2014/main" id="{85D75130-B4C8-4BA4-3756-2026F08AA582}"/>
              </a:ext>
            </a:extLst>
          </p:cNvPr>
          <p:cNvSpPr>
            <a:spLocks noChangeArrowheads="1"/>
          </p:cNvSpPr>
          <p:nvPr/>
        </p:nvSpPr>
        <p:spPr bwMode="auto">
          <a:xfrm>
            <a:off x="774700" y="1036637"/>
            <a:ext cx="3843338" cy="814388"/>
          </a:xfrm>
          <a:prstGeom prst="roundRect">
            <a:avLst>
              <a:gd name="adj" fmla="val 50000"/>
            </a:avLst>
          </a:prstGeom>
          <a:solidFill>
            <a:srgbClr val="0CB1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rIns="45719"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endParaRPr lang="en-US" altLang="en-US" sz="1800">
              <a:solidFill>
                <a:srgbClr val="FFFFFF"/>
              </a:solidFill>
              <a:latin typeface="Calibri" panose="020F0502020204030204" pitchFamily="34" charset="0"/>
            </a:endParaRPr>
          </a:p>
        </p:txBody>
      </p:sp>
      <p:sp>
        <p:nvSpPr>
          <p:cNvPr id="24" name="Oval 7">
            <a:extLst>
              <a:ext uri="{FF2B5EF4-FFF2-40B4-BE49-F238E27FC236}">
                <a16:creationId xmlns:a16="http://schemas.microsoft.com/office/drawing/2014/main" id="{F6E5B8FE-C520-0E42-4A3D-9A43190E1405}"/>
              </a:ext>
            </a:extLst>
          </p:cNvPr>
          <p:cNvSpPr/>
          <p:nvPr/>
        </p:nvSpPr>
        <p:spPr>
          <a:xfrm>
            <a:off x="685800" y="990601"/>
            <a:ext cx="985838" cy="985837"/>
          </a:xfrm>
          <a:prstGeom prst="ellipse">
            <a:avLst/>
          </a:prstGeom>
          <a:gradFill>
            <a:gsLst>
              <a:gs pos="22846">
                <a:srgbClr val="FFFFFF"/>
              </a:gs>
              <a:gs pos="63322">
                <a:srgbClr val="E6EAEB"/>
              </a:gs>
              <a:gs pos="99960">
                <a:srgbClr val="CDD5D8"/>
              </a:gs>
            </a:gsLst>
            <a:lin ang="2089253"/>
          </a:gradFill>
          <a:ln w="12700">
            <a:miter lim="400000"/>
          </a:ln>
          <a:effectLst>
            <a:outerShdw blurRad="152400" dist="90035" dir="2315233" rotWithShape="0">
              <a:srgbClr val="000000">
                <a:alpha val="38297"/>
              </a:srgbClr>
            </a:outerShdw>
          </a:effectLst>
        </p:spPr>
        <p:txBody>
          <a:bodyPr lIns="45719" rIns="45719" anchor="ctr"/>
          <a:lstStyle/>
          <a:p>
            <a:pPr algn="ctr">
              <a:defRPr>
                <a:solidFill>
                  <a:srgbClr val="FFFFFF"/>
                </a:solidFill>
              </a:defRPr>
            </a:pPr>
            <a:endParaRPr>
              <a:solidFill>
                <a:srgbClr val="FFFFFF"/>
              </a:solidFill>
            </a:endParaRPr>
          </a:p>
        </p:txBody>
      </p:sp>
      <p:sp>
        <p:nvSpPr>
          <p:cNvPr id="25" name="Oval 8">
            <a:extLst>
              <a:ext uri="{FF2B5EF4-FFF2-40B4-BE49-F238E27FC236}">
                <a16:creationId xmlns:a16="http://schemas.microsoft.com/office/drawing/2014/main" id="{B361B0B5-7BF8-D09D-4B18-3E8BD021D98C}"/>
              </a:ext>
            </a:extLst>
          </p:cNvPr>
          <p:cNvSpPr>
            <a:spLocks noChangeArrowheads="1"/>
          </p:cNvSpPr>
          <p:nvPr/>
        </p:nvSpPr>
        <p:spPr bwMode="auto">
          <a:xfrm>
            <a:off x="774701" y="1081088"/>
            <a:ext cx="811213" cy="811213"/>
          </a:xfrm>
          <a:prstGeom prst="ellipse">
            <a:avLst/>
          </a:prstGeom>
          <a:gradFill rotWithShape="0">
            <a:gsLst>
              <a:gs pos="0">
                <a:srgbClr val="0CB100"/>
              </a:gs>
              <a:gs pos="46822">
                <a:srgbClr val="67CE02"/>
              </a:gs>
              <a:gs pos="99075">
                <a:srgbClr val="C3EA03"/>
              </a:gs>
              <a:gs pos="100000">
                <a:srgbClr val="C3EA03"/>
              </a:gs>
            </a:gsLst>
            <a:lin ang="10800000"/>
          </a:gra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rIns="45719"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endParaRPr lang="en-US" altLang="en-US" sz="1800">
              <a:solidFill>
                <a:srgbClr val="FFFFFF"/>
              </a:solidFill>
              <a:latin typeface="Calibri" panose="020F0502020204030204" pitchFamily="34" charset="0"/>
            </a:endParaRPr>
          </a:p>
        </p:txBody>
      </p:sp>
      <p:sp>
        <p:nvSpPr>
          <p:cNvPr id="26" name="TextBox 52">
            <a:extLst>
              <a:ext uri="{FF2B5EF4-FFF2-40B4-BE49-F238E27FC236}">
                <a16:creationId xmlns:a16="http://schemas.microsoft.com/office/drawing/2014/main" id="{91D40167-A5F1-96B3-490A-7A19233BE62E}"/>
              </a:ext>
            </a:extLst>
          </p:cNvPr>
          <p:cNvSpPr txBox="1">
            <a:spLocks noChangeArrowheads="1"/>
          </p:cNvSpPr>
          <p:nvPr/>
        </p:nvSpPr>
        <p:spPr bwMode="auto">
          <a:xfrm>
            <a:off x="1676400" y="1354137"/>
            <a:ext cx="2865438"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8" tIns="45718" rIns="45718" bIns="45718">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100">
                <a:solidFill>
                  <a:srgbClr val="FFFFFF"/>
                </a:solidFill>
                <a:latin typeface="Times New Roman" panose="02020603050405020304" pitchFamily="18" charset="0"/>
                <a:cs typeface="Times New Roman" panose="02020603050405020304" pitchFamily="18" charset="0"/>
              </a:rPr>
              <a:t>HƯỚNG DẪN VỀ NHÀ     </a:t>
            </a:r>
          </a:p>
        </p:txBody>
      </p:sp>
      <p:sp>
        <p:nvSpPr>
          <p:cNvPr id="27" name="TextBox 52">
            <a:extLst>
              <a:ext uri="{FF2B5EF4-FFF2-40B4-BE49-F238E27FC236}">
                <a16:creationId xmlns:a16="http://schemas.microsoft.com/office/drawing/2014/main" id="{9F5A9855-EC34-C9E0-EE03-ADBBC66511C7}"/>
              </a:ext>
            </a:extLst>
          </p:cNvPr>
          <p:cNvSpPr txBox="1">
            <a:spLocks noChangeArrowheads="1"/>
          </p:cNvSpPr>
          <p:nvPr/>
        </p:nvSpPr>
        <p:spPr bwMode="auto">
          <a:xfrm>
            <a:off x="2455864" y="1166813"/>
            <a:ext cx="12017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8" tIns="45718" rIns="45718" bIns="45718">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1200">
                <a:solidFill>
                  <a:srgbClr val="FFFFFF"/>
                </a:solidFill>
                <a:latin typeface="Times New Roman" panose="02020603050405020304" pitchFamily="18" charset="0"/>
                <a:cs typeface="Times New Roman" panose="02020603050405020304" pitchFamily="18" charset="0"/>
              </a:rPr>
              <a:t>HOẠT ĐỘNG     </a:t>
            </a:r>
          </a:p>
        </p:txBody>
      </p:sp>
      <p:pic>
        <p:nvPicPr>
          <p:cNvPr id="28" name="Picture 27">
            <a:extLst>
              <a:ext uri="{FF2B5EF4-FFF2-40B4-BE49-F238E27FC236}">
                <a16:creationId xmlns:a16="http://schemas.microsoft.com/office/drawing/2014/main" id="{86E88F0C-21B9-94DA-99BC-253A4A3407C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9151" y="1236662"/>
            <a:ext cx="73977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Google Shape;116;p4">
            <a:extLst>
              <a:ext uri="{FF2B5EF4-FFF2-40B4-BE49-F238E27FC236}">
                <a16:creationId xmlns:a16="http://schemas.microsoft.com/office/drawing/2014/main" id="{885DE3B4-D16F-1DFE-0182-840268961018}"/>
              </a:ext>
            </a:extLst>
          </p:cNvPr>
          <p:cNvSpPr/>
          <p:nvPr/>
        </p:nvSpPr>
        <p:spPr>
          <a:xfrm>
            <a:off x="0" y="75157"/>
            <a:ext cx="12192000" cy="685800"/>
          </a:xfrm>
          <a:prstGeom prst="rect">
            <a:avLst/>
          </a:prstGeom>
          <a:gradFill>
            <a:gsLst>
              <a:gs pos="0">
                <a:schemeClr val="lt1"/>
              </a:gs>
              <a:gs pos="100000">
                <a:srgbClr val="FF9933">
                  <a:alpha val="49803"/>
                </a:srgbClr>
              </a:gs>
            </a:gsLst>
            <a:path path="circle">
              <a:fillToRect l="50000" t="50000" r="50000" b="50000"/>
            </a:path>
            <a:tileRect/>
          </a:gradFill>
          <a:ln>
            <a:noFill/>
          </a:ln>
        </p:spPr>
        <p:txBody>
          <a:bodyPr spcFirstLastPara="1" wrap="square" lIns="91425" tIns="45700" rIns="91425" bIns="45700" anchor="ctr" anchorCtr="0">
            <a:noAutofit/>
          </a:bodyPr>
          <a:lstStyle/>
          <a:p>
            <a:pPr algn="ctr"/>
            <a:endParaRPr sz="1800">
              <a:solidFill>
                <a:schemeClr val="dk1"/>
              </a:solidFill>
              <a:latin typeface="Times New Roman"/>
              <a:ea typeface="Times New Roman"/>
              <a:cs typeface="Times New Roman"/>
              <a:sym typeface="Times New Roman"/>
            </a:endParaRPr>
          </a:p>
        </p:txBody>
      </p:sp>
      <p:pic>
        <p:nvPicPr>
          <p:cNvPr id="33" name="Google Shape;119;p4" descr="child001 - 04 01">
            <a:extLst>
              <a:ext uri="{FF2B5EF4-FFF2-40B4-BE49-F238E27FC236}">
                <a16:creationId xmlns:a16="http://schemas.microsoft.com/office/drawing/2014/main" id="{E41B88F1-DED6-6CB9-E548-5BAEFCD9752D}"/>
              </a:ext>
            </a:extLst>
          </p:cNvPr>
          <p:cNvPicPr preferRelativeResize="0"/>
          <p:nvPr/>
        </p:nvPicPr>
        <p:blipFill rotWithShape="1">
          <a:blip r:embed="rId6">
            <a:alphaModFix/>
          </a:blip>
          <a:srcRect/>
          <a:stretch/>
        </p:blipFill>
        <p:spPr>
          <a:xfrm>
            <a:off x="10836964" y="124706"/>
            <a:ext cx="1143000" cy="1116013"/>
          </a:xfrm>
          <a:prstGeom prst="rect">
            <a:avLst/>
          </a:prstGeom>
          <a:noFill/>
          <a:ln>
            <a:noFill/>
          </a:ln>
        </p:spPr>
      </p:pic>
      <p:pic>
        <p:nvPicPr>
          <p:cNvPr id="34" name="Google Shape;120;p4" descr="child001 - 04 02">
            <a:extLst>
              <a:ext uri="{FF2B5EF4-FFF2-40B4-BE49-F238E27FC236}">
                <a16:creationId xmlns:a16="http://schemas.microsoft.com/office/drawing/2014/main" id="{81DA0FCE-69C5-96FA-4A43-963FA88BE5CA}"/>
              </a:ext>
            </a:extLst>
          </p:cNvPr>
          <p:cNvPicPr preferRelativeResize="0"/>
          <p:nvPr/>
        </p:nvPicPr>
        <p:blipFill rotWithShape="1">
          <a:blip r:embed="rId7">
            <a:alphaModFix/>
          </a:blip>
          <a:srcRect/>
          <a:stretch/>
        </p:blipFill>
        <p:spPr>
          <a:xfrm>
            <a:off x="127976" y="-76200"/>
            <a:ext cx="782534" cy="1116013"/>
          </a:xfrm>
          <a:prstGeom prst="rect">
            <a:avLst/>
          </a:prstGeom>
          <a:noFill/>
          <a:ln>
            <a:noFill/>
          </a:ln>
        </p:spPr>
      </p:pic>
      <p:sp>
        <p:nvSpPr>
          <p:cNvPr id="30" name="Google Shape;117;p4">
            <a:extLst>
              <a:ext uri="{FF2B5EF4-FFF2-40B4-BE49-F238E27FC236}">
                <a16:creationId xmlns:a16="http://schemas.microsoft.com/office/drawing/2014/main" id="{A906DCDD-8450-457D-6588-571F3CBB40AC}"/>
              </a:ext>
            </a:extLst>
          </p:cNvPr>
          <p:cNvSpPr txBox="1">
            <a:spLocks noGrp="1"/>
          </p:cNvSpPr>
          <p:nvPr>
            <p:ph type="title"/>
          </p:nvPr>
        </p:nvSpPr>
        <p:spPr>
          <a:xfrm>
            <a:off x="2682903" y="244923"/>
            <a:ext cx="6049618" cy="457200"/>
          </a:xfrm>
          <a:prstGeom prst="rect">
            <a:avLst/>
          </a:prstGeom>
          <a:noFill/>
          <a:ln>
            <a:noFill/>
          </a:ln>
        </p:spPr>
        <p:txBody>
          <a:bodyPr spcFirstLastPara="1" wrap="square" lIns="91425" tIns="45700" rIns="91425" bIns="45700" anchor="ctr" anchorCtr="0">
            <a:noAutofit/>
          </a:bodyPr>
          <a:lstStyle/>
          <a:p>
            <a:pPr algn="l">
              <a:buClr>
                <a:srgbClr val="0000FF"/>
              </a:buClr>
              <a:buSzPts val="2400"/>
            </a:pPr>
            <a:r>
              <a:rPr lang="en-US" sz="2400" b="1">
                <a:solidFill>
                  <a:srgbClr val="0000FF"/>
                </a:solidFill>
                <a:latin typeface="Times New Roman"/>
                <a:ea typeface="Times New Roman"/>
                <a:cs typeface="Times New Roman"/>
                <a:sym typeface="Times New Roman"/>
              </a:rPr>
              <a:t>Bài </a:t>
            </a:r>
            <a:r>
              <a:rPr lang="en-US" sz="2400" b="1" smtClean="0">
                <a:solidFill>
                  <a:srgbClr val="0000FF"/>
                </a:solidFill>
                <a:latin typeface="Times New Roman"/>
                <a:ea typeface="Times New Roman"/>
                <a:cs typeface="Times New Roman"/>
                <a:sym typeface="Times New Roman"/>
              </a:rPr>
              <a:t>6: PHÉP CỘNG, TRỪ PHÂN THỨC</a:t>
            </a:r>
            <a:endParaRPr sz="2400" b="1">
              <a:solidFill>
                <a:srgbClr val="0000FF"/>
              </a:solidFill>
              <a:latin typeface="Times New Roman"/>
              <a:ea typeface="Times New Roman"/>
              <a:cs typeface="Times New Roman"/>
              <a:sym typeface="Times New Roman"/>
            </a:endParaRPr>
          </a:p>
        </p:txBody>
      </p:sp>
      <p:sp>
        <p:nvSpPr>
          <p:cNvPr id="4" name="Rectangle 3"/>
          <p:cNvSpPr/>
          <p:nvPr/>
        </p:nvSpPr>
        <p:spPr>
          <a:xfrm>
            <a:off x="1473202" y="2050790"/>
            <a:ext cx="9165326" cy="2062103"/>
          </a:xfrm>
          <a:prstGeom prst="rect">
            <a:avLst/>
          </a:prstGeom>
        </p:spPr>
        <p:txBody>
          <a:bodyPr wrap="square">
            <a:spAutoFit/>
          </a:bodyPr>
          <a:lstStyle/>
          <a:p>
            <a:pPr algn="just"/>
            <a:r>
              <a:rPr lang="en-US" sz="3200">
                <a:solidFill>
                  <a:srgbClr val="0070C0"/>
                </a:solidFill>
                <a:latin typeface="Times New Roman" panose="02020603050405020304" pitchFamily="18" charset="0"/>
                <a:ea typeface="Times New Roman" panose="02020603050405020304" pitchFamily="18" charset="0"/>
              </a:rPr>
              <a:t>- Ghi nhớ kiến thức trong bài.</a:t>
            </a:r>
          </a:p>
          <a:p>
            <a:pPr algn="just"/>
            <a:r>
              <a:rPr lang="en-US" sz="3200">
                <a:solidFill>
                  <a:srgbClr val="0070C0"/>
                </a:solidFill>
                <a:latin typeface="Times New Roman" panose="02020603050405020304" pitchFamily="18" charset="0"/>
                <a:ea typeface="Times New Roman" panose="02020603050405020304" pitchFamily="18" charset="0"/>
              </a:rPr>
              <a:t>- Hoàn thành các bài tập 2a, 3b,5 (SGK-tr35) + các bài tập trong SBT</a:t>
            </a:r>
          </a:p>
          <a:p>
            <a:pPr algn="just"/>
            <a:r>
              <a:rPr lang="en-US" sz="3200">
                <a:solidFill>
                  <a:srgbClr val="0070C0"/>
                </a:solidFill>
                <a:latin typeface="Times New Roman" panose="02020603050405020304" pitchFamily="18" charset="0"/>
                <a:ea typeface="Times New Roman" panose="02020603050405020304" pitchFamily="18" charset="0"/>
              </a:rPr>
              <a:t>- Chuẩn bị bài mới</a:t>
            </a:r>
            <a:r>
              <a:rPr lang="en-US" sz="3200">
                <a:solidFill>
                  <a:srgbClr val="0070C0"/>
                </a:solidFill>
                <a:latin typeface="Times New Roman" panose="02020603050405020304" pitchFamily="18" charset="0"/>
                <a:ea typeface="Times New Roman" panose="02020603050405020304" pitchFamily="18" charset="0"/>
              </a:rPr>
              <a:t>: </a:t>
            </a:r>
            <a:r>
              <a:rPr lang="en-US" sz="3200" i="1" smtClean="0">
                <a:solidFill>
                  <a:srgbClr val="FF0000"/>
                </a:solidFill>
                <a:latin typeface="Times New Roman" panose="02020603050405020304" pitchFamily="18" charset="0"/>
                <a:ea typeface="Times New Roman" panose="02020603050405020304" pitchFamily="18" charset="0"/>
              </a:rPr>
              <a:t>“</a:t>
            </a:r>
            <a:r>
              <a:rPr lang="en-US" sz="3200" b="1" i="1" smtClean="0">
                <a:solidFill>
                  <a:srgbClr val="FF0000"/>
                </a:solidFill>
                <a:latin typeface="Times New Roman" panose="02020603050405020304" pitchFamily="18" charset="0"/>
                <a:ea typeface="Times New Roman" panose="02020603050405020304" pitchFamily="18" charset="0"/>
              </a:rPr>
              <a:t>Bài </a:t>
            </a:r>
            <a:r>
              <a:rPr lang="en-US" sz="3200" b="1" i="1">
                <a:solidFill>
                  <a:srgbClr val="FF0000"/>
                </a:solidFill>
                <a:latin typeface="Times New Roman" panose="02020603050405020304" pitchFamily="18" charset="0"/>
                <a:ea typeface="Times New Roman" panose="02020603050405020304" pitchFamily="18" charset="0"/>
              </a:rPr>
              <a:t>7: Nhân, chia phân thức</a:t>
            </a:r>
            <a:r>
              <a:rPr lang="en-US" sz="3200" i="1">
                <a:solidFill>
                  <a:srgbClr val="FF0000"/>
                </a:solidFill>
                <a:latin typeface="Times New Roman" panose="02020603050405020304" pitchFamily="18" charset="0"/>
                <a:ea typeface="Times New Roman" panose="02020603050405020304" pitchFamily="18" charset="0"/>
              </a:rPr>
              <a:t>”.</a:t>
            </a:r>
            <a:endParaRPr lang="en-US" sz="3200">
              <a:solidFill>
                <a:srgbClr val="FF0000"/>
              </a:solidFill>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iterate>
                                    <p:tmAbs val="0"/>
                                  </p:iterate>
                                  <p:childTnLst>
                                    <p:set>
                                      <p:cBhvr>
                                        <p:cTn id="6" fill="hold"/>
                                        <p:tgtEl>
                                          <p:spTgt spid="24"/>
                                        </p:tgtEl>
                                        <p:attrNameLst>
                                          <p:attrName>style.visibility</p:attrName>
                                        </p:attrNameLst>
                                      </p:cBhvr>
                                      <p:to>
                                        <p:strVal val="visible"/>
                                      </p:to>
                                    </p:set>
                                    <p:animEffect transition="in" filter="box(out)">
                                      <p:cBhvr>
                                        <p:cTn id="7" dur="700"/>
                                        <p:tgtEl>
                                          <p:spTgt spid="24"/>
                                        </p:tgtEl>
                                      </p:cBhvr>
                                    </p:animEffect>
                                  </p:childTnLst>
                                </p:cTn>
                              </p:par>
                            </p:childTnLst>
                          </p:cTn>
                        </p:par>
                        <p:par>
                          <p:cTn id="8" fill="hold">
                            <p:stCondLst>
                              <p:cond delay="700"/>
                            </p:stCondLst>
                            <p:childTnLst>
                              <p:par>
                                <p:cTn id="9" presetID="4" presetClass="entr" presetSubtype="32" fill="hold" grpId="0" nodeType="afterEffect">
                                  <p:stCondLst>
                                    <p:cond delay="0"/>
                                  </p:stCondLst>
                                  <p:iterate>
                                    <p:tmAbs val="0"/>
                                  </p:iterate>
                                  <p:childTnLst>
                                    <p:set>
                                      <p:cBhvr>
                                        <p:cTn id="10" fill="hold"/>
                                        <p:tgtEl>
                                          <p:spTgt spid="25"/>
                                        </p:tgtEl>
                                        <p:attrNameLst>
                                          <p:attrName>style.visibility</p:attrName>
                                        </p:attrNameLst>
                                      </p:cBhvr>
                                      <p:to>
                                        <p:strVal val="visible"/>
                                      </p:to>
                                    </p:set>
                                    <p:animEffect transition="in" filter="box(out)">
                                      <p:cBhvr>
                                        <p:cTn id="11" dur="700"/>
                                        <p:tgtEl>
                                          <p:spTgt spid="25"/>
                                        </p:tgtEl>
                                      </p:cBhvr>
                                    </p:animEffect>
                                  </p:childTnLst>
                                </p:cTn>
                              </p:par>
                            </p:childTnLst>
                          </p:cTn>
                        </p:par>
                        <p:par>
                          <p:cTn id="12" fill="hold">
                            <p:stCondLst>
                              <p:cond delay="1400"/>
                            </p:stCondLst>
                            <p:childTnLst>
                              <p:par>
                                <p:cTn id="13" presetID="14" presetClass="entr" presetSubtype="10"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randombar(horizontal)">
                                      <p:cBhvr>
                                        <p:cTn id="15" dur="700"/>
                                        <p:tgtEl>
                                          <p:spTgt spid="28"/>
                                        </p:tgtEl>
                                      </p:cBhvr>
                                    </p:animEffect>
                                  </p:childTnLst>
                                </p:cTn>
                              </p:par>
                            </p:childTnLst>
                          </p:cTn>
                        </p:par>
                        <p:par>
                          <p:cTn id="16" fill="hold">
                            <p:stCondLst>
                              <p:cond delay="2100"/>
                            </p:stCondLst>
                            <p:childTnLst>
                              <p:par>
                                <p:cTn id="17" presetID="4" presetClass="entr" presetSubtype="32" fill="hold" grpId="0" nodeType="afterEffect">
                                  <p:stCondLst>
                                    <p:cond delay="0"/>
                                  </p:stCondLst>
                                  <p:iterate>
                                    <p:tmAbs val="0"/>
                                  </p:iterate>
                                  <p:childTnLst>
                                    <p:set>
                                      <p:cBhvr>
                                        <p:cTn id="18" fill="hold"/>
                                        <p:tgtEl>
                                          <p:spTgt spid="23"/>
                                        </p:tgtEl>
                                        <p:attrNameLst>
                                          <p:attrName>style.visibility</p:attrName>
                                        </p:attrNameLst>
                                      </p:cBhvr>
                                      <p:to>
                                        <p:strVal val="visible"/>
                                      </p:to>
                                    </p:set>
                                    <p:animEffect transition="in" filter="box(out)">
                                      <p:cBhvr>
                                        <p:cTn id="19" dur="700"/>
                                        <p:tgtEl>
                                          <p:spTgt spid="23"/>
                                        </p:tgtEl>
                                      </p:cBhvr>
                                    </p:animEffect>
                                  </p:childTnLst>
                                </p:cTn>
                              </p:par>
                            </p:childTnLst>
                          </p:cTn>
                        </p:par>
                        <p:par>
                          <p:cTn id="20" fill="hold">
                            <p:stCondLst>
                              <p:cond delay="2800"/>
                            </p:stCondLst>
                            <p:childTnLst>
                              <p:par>
                                <p:cTn id="21" presetID="4" presetClass="entr" presetSubtype="32" fill="hold" grpId="0" nodeType="afterEffect">
                                  <p:stCondLst>
                                    <p:cond delay="0"/>
                                  </p:stCondLst>
                                  <p:iterate>
                                    <p:tmAbs val="0"/>
                                  </p:iterate>
                                  <p:childTnLst>
                                    <p:set>
                                      <p:cBhvr>
                                        <p:cTn id="22" fill="hold"/>
                                        <p:tgtEl>
                                          <p:spTgt spid="27"/>
                                        </p:tgtEl>
                                        <p:attrNameLst>
                                          <p:attrName>style.visibility</p:attrName>
                                        </p:attrNameLst>
                                      </p:cBhvr>
                                      <p:to>
                                        <p:strVal val="visible"/>
                                      </p:to>
                                    </p:set>
                                    <p:animEffect transition="in" filter="box(out)">
                                      <p:cBhvr>
                                        <p:cTn id="23" dur="700"/>
                                        <p:tgtEl>
                                          <p:spTgt spid="27"/>
                                        </p:tgtEl>
                                      </p:cBhvr>
                                    </p:animEffect>
                                  </p:childTnLst>
                                </p:cTn>
                              </p:par>
                            </p:childTnLst>
                          </p:cTn>
                        </p:par>
                        <p:par>
                          <p:cTn id="24" fill="hold">
                            <p:stCondLst>
                              <p:cond delay="3500"/>
                            </p:stCondLst>
                            <p:childTnLst>
                              <p:par>
                                <p:cTn id="25" presetID="4" presetClass="entr" presetSubtype="32" fill="hold" grpId="0" nodeType="afterEffect">
                                  <p:stCondLst>
                                    <p:cond delay="0"/>
                                  </p:stCondLst>
                                  <p:iterate>
                                    <p:tmAbs val="0"/>
                                  </p:iterate>
                                  <p:childTnLst>
                                    <p:set>
                                      <p:cBhvr>
                                        <p:cTn id="26" fill="hold"/>
                                        <p:tgtEl>
                                          <p:spTgt spid="26"/>
                                        </p:tgtEl>
                                        <p:attrNameLst>
                                          <p:attrName>style.visibility</p:attrName>
                                        </p:attrNameLst>
                                      </p:cBhvr>
                                      <p:to>
                                        <p:strVal val="visible"/>
                                      </p:to>
                                    </p:set>
                                    <p:animEffect transition="in" filter="box(out)">
                                      <p:cBhvr>
                                        <p:cTn id="27" dur="700"/>
                                        <p:tgtEl>
                                          <p:spTgt spid="26"/>
                                        </p:tgtEl>
                                      </p:cBhvr>
                                    </p:animEffect>
                                  </p:childTnLst>
                                </p:cTn>
                              </p:par>
                            </p:childTnLst>
                          </p:cTn>
                        </p:par>
                        <p:par>
                          <p:cTn id="28" fill="hold">
                            <p:stCondLst>
                              <p:cond delay="4200"/>
                            </p:stCondLst>
                            <p:childTnLst>
                              <p:par>
                                <p:cTn id="29" presetID="4" presetClass="entr" presetSubtype="32" fill="hold" grpId="0" nodeType="afterEffect">
                                  <p:stCondLst>
                                    <p:cond delay="0"/>
                                  </p:stCondLst>
                                  <p:iterate>
                                    <p:tmAbs val="0"/>
                                  </p:iterate>
                                  <p:childTnLst>
                                    <p:set>
                                      <p:cBhvr>
                                        <p:cTn id="30" fill="hold"/>
                                        <p:tgtEl>
                                          <p:spTgt spid="21"/>
                                        </p:tgtEl>
                                        <p:attrNameLst>
                                          <p:attrName>style.visibility</p:attrName>
                                        </p:attrNameLst>
                                      </p:cBhvr>
                                      <p:to>
                                        <p:strVal val="visible"/>
                                      </p:to>
                                    </p:set>
                                    <p:animEffect transition="in" filter="box(out)">
                                      <p:cBhvr>
                                        <p:cTn id="31" dur="700"/>
                                        <p:tgtEl>
                                          <p:spTgt spid="21"/>
                                        </p:tgtEl>
                                      </p:cBhvr>
                                    </p:animEffect>
                                  </p:childTnLst>
                                </p:cTn>
                              </p:par>
                            </p:childTnLst>
                          </p:cTn>
                        </p:par>
                        <p:par>
                          <p:cTn id="32" fill="hold">
                            <p:stCondLst>
                              <p:cond delay="4900"/>
                            </p:stCondLst>
                            <p:childTnLst>
                              <p:par>
                                <p:cTn id="33" presetID="4" presetClass="entr" presetSubtype="32" fill="hold" grpId="0" nodeType="afterEffect">
                                  <p:stCondLst>
                                    <p:cond delay="0"/>
                                  </p:stCondLst>
                                  <p:iterate>
                                    <p:tmAbs val="0"/>
                                  </p:iterate>
                                  <p:childTnLst>
                                    <p:set>
                                      <p:cBhvr>
                                        <p:cTn id="34" fill="hold"/>
                                        <p:tgtEl>
                                          <p:spTgt spid="20"/>
                                        </p:tgtEl>
                                        <p:attrNameLst>
                                          <p:attrName>style.visibility</p:attrName>
                                        </p:attrNameLst>
                                      </p:cBhvr>
                                      <p:to>
                                        <p:strVal val="visible"/>
                                      </p:to>
                                    </p:set>
                                    <p:animEffect transition="in" filter="box(out)">
                                      <p:cBhvr>
                                        <p:cTn id="35" dur="700"/>
                                        <p:tgtEl>
                                          <p:spTgt spid="20"/>
                                        </p:tgtEl>
                                      </p:cBhvr>
                                    </p:animEffect>
                                  </p:childTnLst>
                                </p:cTn>
                              </p:par>
                            </p:childTnLst>
                          </p:cTn>
                        </p:par>
                        <p:par>
                          <p:cTn id="36" fill="hold">
                            <p:stCondLst>
                              <p:cond delay="5600"/>
                            </p:stCondLst>
                            <p:childTnLst>
                              <p:par>
                                <p:cTn id="37" presetID="23" presetClass="entr" presetSubtype="16" fill="hold" nodeType="afterEffect">
                                  <p:stCondLst>
                                    <p:cond delay="0"/>
                                  </p:stCondLst>
                                  <p:iterate>
                                    <p:tmAbs val="0"/>
                                  </p:iterate>
                                  <p:childTnLst>
                                    <p:set>
                                      <p:cBhvr>
                                        <p:cTn id="38" fill="hold"/>
                                        <p:tgtEl>
                                          <p:spTgt spid="22"/>
                                        </p:tgtEl>
                                        <p:attrNameLst>
                                          <p:attrName>style.visibility</p:attrName>
                                        </p:attrNameLst>
                                      </p:cBhvr>
                                      <p:to>
                                        <p:strVal val="visible"/>
                                      </p:to>
                                    </p:set>
                                    <p:anim calcmode="lin" valueType="num">
                                      <p:cBhvr>
                                        <p:cTn id="39" dur="600" fill="hold"/>
                                        <p:tgtEl>
                                          <p:spTgt spid="22"/>
                                        </p:tgtEl>
                                        <p:attrNameLst>
                                          <p:attrName>ppt_w</p:attrName>
                                        </p:attrNameLst>
                                      </p:cBhvr>
                                      <p:tavLst>
                                        <p:tav tm="0">
                                          <p:val>
                                            <p:fltVal val="0"/>
                                          </p:val>
                                        </p:tav>
                                        <p:tav tm="100000">
                                          <p:val>
                                            <p:strVal val="#ppt_w"/>
                                          </p:val>
                                        </p:tav>
                                      </p:tavLst>
                                    </p:anim>
                                    <p:anim calcmode="lin" valueType="num">
                                      <p:cBhvr>
                                        <p:cTn id="40" dur="600" fill="hold"/>
                                        <p:tgtEl>
                                          <p:spTgt spid="2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advAuto="0"/>
      <p:bldP spid="21" grpId="0" animBg="1" advAuto="0"/>
      <p:bldP spid="23" grpId="0" animBg="1" advAuto="0"/>
      <p:bldP spid="24" grpId="0" animBg="1" advAuto="0"/>
      <p:bldP spid="25" grpId="0" animBg="1" advAuto="0"/>
      <p:bldP spid="26" grpId="0" animBg="1" advAuto="0"/>
      <p:bldP spid="27" grpId="0"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altLang="en-US" smtClean="0"/>
              <a:t>b</a:t>
            </a:r>
          </a:p>
        </p:txBody>
      </p:sp>
      <p:sp>
        <p:nvSpPr>
          <p:cNvPr id="23555" name="Rectangle 3"/>
          <p:cNvSpPr>
            <a:spLocks noGrp="1" noChangeArrowheads="1"/>
          </p:cNvSpPr>
          <p:nvPr>
            <p:ph type="body" idx="1"/>
          </p:nvPr>
        </p:nvSpPr>
        <p:spPr/>
        <p:txBody>
          <a:bodyPr/>
          <a:lstStyle/>
          <a:p>
            <a:pPr eaLnBrk="1" hangingPunct="1"/>
            <a:endParaRPr lang="en-US" altLang="en-US" smtClean="0"/>
          </a:p>
        </p:txBody>
      </p:sp>
      <p:pic>
        <p:nvPicPr>
          <p:cNvPr id="23556" name="Picture 4" descr="27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1541" name="WordArt 5"/>
          <p:cNvSpPr>
            <a:spLocks noChangeArrowheads="1" noChangeShapeType="1" noTextEdit="1"/>
          </p:cNvSpPr>
          <p:nvPr/>
        </p:nvSpPr>
        <p:spPr bwMode="auto">
          <a:xfrm>
            <a:off x="1828800" y="1828800"/>
            <a:ext cx="8686800" cy="3276600"/>
          </a:xfrm>
          <a:prstGeom prst="rect">
            <a:avLst/>
          </a:prstGeom>
        </p:spPr>
        <p:txBody>
          <a:bodyPr wrap="none" fromWordArt="1">
            <a:prstTxWarp prst="textDeflateBottom">
              <a:avLst>
                <a:gd name="adj" fmla="val 58093"/>
              </a:avLst>
            </a:prstTxWarp>
          </a:bodyPr>
          <a:lstStyle/>
          <a:p>
            <a:pPr algn="ctr"/>
            <a:r>
              <a:rPr lang="vi-VN" sz="3600" b="1" kern="10">
                <a:ln w="9525">
                  <a:solidFill>
                    <a:schemeClr val="folHlink"/>
                  </a:solidFill>
                  <a:round/>
                  <a:headEnd/>
                  <a:tailEnd/>
                </a:ln>
                <a:solidFill>
                  <a:srgbClr val="0000FF"/>
                </a:solidFill>
                <a:effectLst>
                  <a:outerShdw dist="45791" dir="2021404" algn="ctr" rotWithShape="0">
                    <a:srgbClr val="B2B2B2">
                      <a:alpha val="79999"/>
                    </a:srgbClr>
                  </a:outerShdw>
                </a:effectLst>
                <a:cs typeface="Times New Roman" panose="02020603050405020304" pitchFamily="18" charset="0"/>
              </a:rPr>
              <a:t>Cảm ơn các em đã chú ý lắng nghe</a:t>
            </a:r>
            <a:endParaRPr lang="en-US" sz="3600" b="1" kern="10">
              <a:ln w="9525">
                <a:solidFill>
                  <a:schemeClr val="folHlink"/>
                </a:solidFill>
                <a:round/>
                <a:headEnd/>
                <a:tailEnd/>
              </a:ln>
              <a:solidFill>
                <a:srgbClr val="0000FF"/>
              </a:solidFill>
              <a:effectLst>
                <a:outerShdw dist="45791" dir="2021404" algn="ctr" rotWithShape="0">
                  <a:srgbClr val="B2B2B2">
                    <a:alpha val="79999"/>
                  </a:srgbClr>
                </a:outerShdw>
              </a:effectLst>
              <a:cs typeface="Times New Roman" panose="02020603050405020304" pitchFamily="18" charset="0"/>
            </a:endParaRPr>
          </a:p>
        </p:txBody>
      </p:sp>
      <p:sp>
        <p:nvSpPr>
          <p:cNvPr id="6" name="Date Placeholder 5"/>
          <p:cNvSpPr>
            <a:spLocks noGrp="1"/>
          </p:cNvSpPr>
          <p:nvPr>
            <p:ph type="dt" sz="quarter" idx="10"/>
          </p:nvPr>
        </p:nvSpPr>
        <p:spPr>
          <a:xfrm>
            <a:off x="1524000" y="5867400"/>
            <a:ext cx="2133600" cy="476250"/>
          </a:xfrm>
        </p:spPr>
        <p:txBody>
          <a:bodyPr/>
          <a:lstStyle/>
          <a:p>
            <a:pPr>
              <a:defRPr/>
            </a:pPr>
            <a:endParaRPr lang="en-US" dirty="0">
              <a:solidFill>
                <a:srgbClr val="FFFF00"/>
              </a:solidFill>
            </a:endParaRPr>
          </a:p>
        </p:txBody>
      </p:sp>
    </p:spTree>
    <p:extLst>
      <p:ext uri="{BB962C8B-B14F-4D97-AF65-F5344CB8AC3E}">
        <p14:creationId xmlns:p14="http://schemas.microsoft.com/office/powerpoint/2010/main" val="15421281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mph" presetSubtype="0" repeatCount="indefinite" fill="hold" nodeType="withEffect">
                                  <p:stCondLst>
                                    <p:cond delay="0"/>
                                  </p:stCondLst>
                                  <p:childTnLst>
                                    <p:animClr clrSpc="hsl" dir="cw">
                                      <p:cBhvr override="childStyle">
                                        <p:cTn id="6" dur="500" fill="hold"/>
                                        <p:tgtEl>
                                          <p:spTgt spid="321541"/>
                                        </p:tgtEl>
                                        <p:attrNameLst>
                                          <p:attrName>style.color</p:attrName>
                                        </p:attrNameLst>
                                      </p:cBhvr>
                                      <p:by>
                                        <p:hsl h="7200000" s="0" l="0"/>
                                      </p:by>
                                    </p:animClr>
                                    <p:animClr clrSpc="hsl" dir="cw">
                                      <p:cBhvr>
                                        <p:cTn id="7" dur="500" fill="hold"/>
                                        <p:tgtEl>
                                          <p:spTgt spid="321541"/>
                                        </p:tgtEl>
                                        <p:attrNameLst>
                                          <p:attrName>fillcolor</p:attrName>
                                        </p:attrNameLst>
                                      </p:cBhvr>
                                      <p:by>
                                        <p:hsl h="7200000" s="0" l="0"/>
                                      </p:by>
                                    </p:animClr>
                                    <p:animClr clrSpc="hsl" dir="cw">
                                      <p:cBhvr>
                                        <p:cTn id="8" dur="500" fill="hold"/>
                                        <p:tgtEl>
                                          <p:spTgt spid="321541"/>
                                        </p:tgtEl>
                                        <p:attrNameLst>
                                          <p:attrName>stroke.color</p:attrName>
                                        </p:attrNameLst>
                                      </p:cBhvr>
                                      <p:by>
                                        <p:hsl h="7200000" s="0" l="0"/>
                                      </p:by>
                                    </p:animClr>
                                    <p:set>
                                      <p:cBhvr>
                                        <p:cTn id="9" dur="500" fill="hold"/>
                                        <p:tgtEl>
                                          <p:spTgt spid="32154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hởi động trước khi bơi | Kênh sức khỏe | Sài Gòn Tiếp Thị"/>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1443" y="2649815"/>
            <a:ext cx="7197725" cy="335093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212507" y="357486"/>
            <a:ext cx="7919412" cy="830997"/>
          </a:xfrm>
          <a:prstGeom prst="rect">
            <a:avLst/>
          </a:prstGeom>
          <a:noFill/>
        </p:spPr>
        <p:txBody>
          <a:bodyPr wrap="none" lIns="91440" tIns="45720" rIns="91440" bIns="45720">
            <a:spAutoFit/>
          </a:bodyPr>
          <a:lstStyle/>
          <a:p>
            <a:pPr algn="ctr"/>
            <a:r>
              <a:rPr lang="en-US" sz="4800" b="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HÌNH THÀNH KIẾN THỨC</a:t>
            </a:r>
          </a:p>
        </p:txBody>
      </p:sp>
    </p:spTree>
    <p:extLst>
      <p:ext uri="{BB962C8B-B14F-4D97-AF65-F5344CB8AC3E}">
        <p14:creationId xmlns:p14="http://schemas.microsoft.com/office/powerpoint/2010/main" val="5480284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4"/>
          <p:cNvSpPr/>
          <p:nvPr/>
        </p:nvSpPr>
        <p:spPr>
          <a:xfrm>
            <a:off x="0" y="16323"/>
            <a:ext cx="12192000" cy="685800"/>
          </a:xfrm>
          <a:prstGeom prst="rect">
            <a:avLst/>
          </a:prstGeom>
          <a:gradFill>
            <a:gsLst>
              <a:gs pos="0">
                <a:schemeClr val="lt1"/>
              </a:gs>
              <a:gs pos="100000">
                <a:srgbClr val="FF9933">
                  <a:alpha val="49803"/>
                </a:srgbClr>
              </a:gs>
            </a:gsLst>
            <a:path path="circle">
              <a:fillToRect l="50000" t="50000" r="50000" b="50000"/>
            </a:path>
            <a:tileRect/>
          </a:gradFill>
          <a:ln>
            <a:noFill/>
          </a:ln>
        </p:spPr>
        <p:txBody>
          <a:bodyPr spcFirstLastPara="1" wrap="square" lIns="91425" tIns="45700" rIns="91425" bIns="45700" anchor="ctr" anchorCtr="0">
            <a:noAutofit/>
          </a:bodyPr>
          <a:lstStyle/>
          <a:p>
            <a:pPr algn="ctr"/>
            <a:endParaRPr sz="1800">
              <a:solidFill>
                <a:schemeClr val="dk1"/>
              </a:solidFill>
              <a:latin typeface="Times New Roman"/>
              <a:ea typeface="Times New Roman"/>
              <a:cs typeface="Times New Roman"/>
              <a:sym typeface="Times New Roman"/>
            </a:endParaRPr>
          </a:p>
        </p:txBody>
      </p:sp>
      <p:sp>
        <p:nvSpPr>
          <p:cNvPr id="118" name="Google Shape;118;p4"/>
          <p:cNvSpPr txBox="1"/>
          <p:nvPr/>
        </p:nvSpPr>
        <p:spPr>
          <a:xfrm>
            <a:off x="87514" y="963846"/>
            <a:ext cx="6019372" cy="523180"/>
          </a:xfrm>
          <a:prstGeom prst="rect">
            <a:avLst/>
          </a:prstGeom>
          <a:noFill/>
          <a:ln>
            <a:noFill/>
          </a:ln>
        </p:spPr>
        <p:txBody>
          <a:bodyPr spcFirstLastPara="1" wrap="square" lIns="91425" tIns="45700" rIns="91425" bIns="45700" anchor="t" anchorCtr="0">
            <a:spAutoFit/>
          </a:bodyPr>
          <a:lstStyle/>
          <a:p>
            <a:r>
              <a:rPr lang="en-US" sz="2800" b="1">
                <a:solidFill>
                  <a:srgbClr val="FF0000"/>
                </a:solidFill>
                <a:latin typeface="Times New Roman"/>
                <a:ea typeface="Times New Roman"/>
                <a:cs typeface="Times New Roman"/>
                <a:sym typeface="Times New Roman"/>
              </a:rPr>
              <a:t>1. Cộng, trừ hai </a:t>
            </a:r>
            <a:r>
              <a:rPr lang="en-US" sz="2800" b="1" smtClean="0">
                <a:solidFill>
                  <a:srgbClr val="FF0000"/>
                </a:solidFill>
                <a:latin typeface="Times New Roman"/>
                <a:ea typeface="Times New Roman"/>
                <a:cs typeface="Times New Roman"/>
                <a:sym typeface="Times New Roman"/>
              </a:rPr>
              <a:t>phân thức cùng mẫu</a:t>
            </a:r>
            <a:endParaRPr sz="2800" b="1">
              <a:solidFill>
                <a:srgbClr val="FF0000"/>
              </a:solidFill>
              <a:latin typeface="Times New Roman"/>
              <a:ea typeface="Times New Roman"/>
              <a:cs typeface="Times New Roman"/>
              <a:sym typeface="Times New Roman"/>
            </a:endParaRPr>
          </a:p>
        </p:txBody>
      </p:sp>
      <p:pic>
        <p:nvPicPr>
          <p:cNvPr id="119" name="Google Shape;119;p4" descr="child001 - 04 01"/>
          <p:cNvPicPr preferRelativeResize="0"/>
          <p:nvPr/>
        </p:nvPicPr>
        <p:blipFill rotWithShape="1">
          <a:blip r:embed="rId4">
            <a:alphaModFix/>
          </a:blip>
          <a:srcRect/>
          <a:stretch/>
        </p:blipFill>
        <p:spPr>
          <a:xfrm>
            <a:off x="10836964" y="-43312"/>
            <a:ext cx="1143000" cy="1116013"/>
          </a:xfrm>
          <a:prstGeom prst="rect">
            <a:avLst/>
          </a:prstGeom>
          <a:noFill/>
          <a:ln>
            <a:noFill/>
          </a:ln>
        </p:spPr>
      </p:pic>
      <p:pic>
        <p:nvPicPr>
          <p:cNvPr id="120" name="Google Shape;120;p4" descr="child001 - 04 02"/>
          <p:cNvPicPr preferRelativeResize="0"/>
          <p:nvPr/>
        </p:nvPicPr>
        <p:blipFill rotWithShape="1">
          <a:blip r:embed="rId5">
            <a:alphaModFix/>
          </a:blip>
          <a:srcRect/>
          <a:stretch/>
        </p:blipFill>
        <p:spPr>
          <a:xfrm>
            <a:off x="235729" y="-122818"/>
            <a:ext cx="769937" cy="1219200"/>
          </a:xfrm>
          <a:prstGeom prst="rect">
            <a:avLst/>
          </a:prstGeom>
          <a:noFill/>
          <a:ln>
            <a:noFill/>
          </a:ln>
        </p:spPr>
      </p:pic>
      <p:sp>
        <p:nvSpPr>
          <p:cNvPr id="4" name="Rectangle 3">
            <a:extLst>
              <a:ext uri="{FF2B5EF4-FFF2-40B4-BE49-F238E27FC236}">
                <a16:creationId xmlns:a16="http://schemas.microsoft.com/office/drawing/2014/main" id="{61F7A0F2-A9F0-A09E-ADA9-F860AE6BC94A}"/>
              </a:ext>
            </a:extLst>
          </p:cNvPr>
          <p:cNvSpPr>
            <a:spLocks noChangeArrowheads="1"/>
          </p:cNvSpPr>
          <p:nvPr/>
        </p:nvSpPr>
        <p:spPr bwMode="auto">
          <a:xfrm>
            <a:off x="1524000" y="3050759"/>
            <a:ext cx="26161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buClrTx/>
            </a:pPr>
            <a:r>
              <a:rPr lang="en-US" altLang="en-US" sz="2400">
                <a:latin typeface="Times New Roman" panose="02020603050405020304" pitchFamily="18" charset="0"/>
                <a:ea typeface="Times New Roman" panose="02020603050405020304" pitchFamily="18" charset="0"/>
                <a:cs typeface="Times New Roman" panose="02020603050405020304" pitchFamily="18" charset="0"/>
              </a:rPr>
              <a:t> </a:t>
            </a:r>
            <a:endParaRPr lang="en-US" altLang="en-US" sz="1800">
              <a:solidFill>
                <a:schemeClr val="tx1"/>
              </a:solidFill>
              <a:latin typeface="Arial" panose="020B0604020202020204" pitchFamily="34" charset="0"/>
            </a:endParaRPr>
          </a:p>
        </p:txBody>
      </p:sp>
      <p:sp>
        <p:nvSpPr>
          <p:cNvPr id="17" name="Google Shape;122;p4">
            <a:extLst>
              <a:ext uri="{FF2B5EF4-FFF2-40B4-BE49-F238E27FC236}">
                <a16:creationId xmlns:a16="http://schemas.microsoft.com/office/drawing/2014/main" id="{35010FC1-7FE7-27C7-483B-87800EF50C03}"/>
              </a:ext>
            </a:extLst>
          </p:cNvPr>
          <p:cNvSpPr/>
          <p:nvPr/>
        </p:nvSpPr>
        <p:spPr>
          <a:xfrm>
            <a:off x="6771765" y="1040369"/>
            <a:ext cx="2325853" cy="468770"/>
          </a:xfrm>
          <a:prstGeom prst="homePlate">
            <a:avLst>
              <a:gd name="adj" fmla="val 0"/>
            </a:avLst>
          </a:prstGeom>
          <a:ln>
            <a:headEnd type="none" w="sm" len="sm"/>
            <a:tailEnd type="none" w="sm" len="sm"/>
          </a:ln>
        </p:spPr>
        <p:style>
          <a:lnRef idx="0">
            <a:schemeClr val="accent2"/>
          </a:lnRef>
          <a:fillRef idx="3">
            <a:schemeClr val="accent2"/>
          </a:fillRef>
          <a:effectRef idx="3">
            <a:schemeClr val="accent2"/>
          </a:effectRef>
          <a:fontRef idx="minor">
            <a:schemeClr val="lt1"/>
          </a:fontRef>
        </p:style>
        <p:txBody>
          <a:bodyPr spcFirstLastPara="1" wrap="square" lIns="91425" tIns="45700" rIns="91425" bIns="45700" anchor="ctr" anchorCtr="0">
            <a:noAutofit/>
          </a:bodyPr>
          <a:lstStyle/>
          <a:p>
            <a:pPr algn="ctr"/>
            <a:r>
              <a:rPr lang="en-US" sz="2000" b="1">
                <a:solidFill>
                  <a:srgbClr val="FFFF00"/>
                </a:solidFill>
                <a:latin typeface="Times New Roman"/>
                <a:ea typeface="Times New Roman"/>
                <a:cs typeface="Times New Roman"/>
                <a:sym typeface="Times New Roman"/>
              </a:rPr>
              <a:t>Hoạt động nhóm </a:t>
            </a:r>
            <a:endParaRPr sz="2000" b="1">
              <a:solidFill>
                <a:srgbClr val="FFFF00"/>
              </a:solidFill>
              <a:latin typeface="Times New Roman"/>
              <a:ea typeface="Times New Roman"/>
              <a:cs typeface="Times New Roman"/>
              <a:sym typeface="Times New Roman"/>
            </a:endParaRPr>
          </a:p>
        </p:txBody>
      </p:sp>
      <p:pic>
        <p:nvPicPr>
          <p:cNvPr id="26" name="Google Shape;137;p5">
            <a:extLst>
              <a:ext uri="{FF2B5EF4-FFF2-40B4-BE49-F238E27FC236}">
                <a16:creationId xmlns:a16="http://schemas.microsoft.com/office/drawing/2014/main" id="{5BE7C76B-5CD8-F5D0-1B35-7904C190A539}"/>
              </a:ext>
            </a:extLst>
          </p:cNvPr>
          <p:cNvPicPr preferRelativeResize="0">
            <a:picLocks noGrp="1"/>
          </p:cNvPicPr>
          <p:nvPr>
            <p:ph type="body" idx="1"/>
          </p:nvPr>
        </p:nvPicPr>
        <p:blipFill rotWithShape="1">
          <a:blip r:embed="rId6">
            <a:alphaModFix/>
          </a:blip>
          <a:srcRect/>
          <a:stretch/>
        </p:blipFill>
        <p:spPr>
          <a:xfrm>
            <a:off x="153788" y="1346317"/>
            <a:ext cx="670300" cy="683979"/>
          </a:xfrm>
          <a:prstGeom prst="rect">
            <a:avLst/>
          </a:prstGeom>
          <a:noFill/>
          <a:ln>
            <a:noFill/>
          </a:ln>
        </p:spPr>
      </p:pic>
      <p:sp>
        <p:nvSpPr>
          <p:cNvPr id="27" name="Google Shape;122;p4">
            <a:extLst>
              <a:ext uri="{FF2B5EF4-FFF2-40B4-BE49-F238E27FC236}">
                <a16:creationId xmlns:a16="http://schemas.microsoft.com/office/drawing/2014/main" id="{97FA7BB4-2368-3B4F-8A1B-9D607A120F54}"/>
              </a:ext>
            </a:extLst>
          </p:cNvPr>
          <p:cNvSpPr/>
          <p:nvPr/>
        </p:nvSpPr>
        <p:spPr>
          <a:xfrm>
            <a:off x="788660" y="1507738"/>
            <a:ext cx="1993900" cy="468770"/>
          </a:xfrm>
          <a:prstGeom prst="homePlate">
            <a:avLst>
              <a:gd name="adj" fmla="val 50000"/>
            </a:avLst>
          </a:prstGeom>
          <a:solidFill>
            <a:srgbClr val="8CB3E3"/>
          </a:solid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algn="ctr"/>
            <a:r>
              <a:rPr lang="en-US" sz="2400" b="1">
                <a:solidFill>
                  <a:srgbClr val="A8289F"/>
                </a:solidFill>
                <a:latin typeface="Times New Roman"/>
                <a:ea typeface="Times New Roman"/>
                <a:cs typeface="Times New Roman"/>
                <a:sym typeface="Times New Roman"/>
              </a:rPr>
              <a:t>Khám phá 1 </a:t>
            </a:r>
            <a:endParaRPr sz="2400" b="1">
              <a:solidFill>
                <a:srgbClr val="A8289F"/>
              </a:solidFill>
              <a:latin typeface="Times New Roman"/>
              <a:ea typeface="Times New Roman"/>
              <a:cs typeface="Times New Roman"/>
              <a:sym typeface="Times New Roman"/>
            </a:endParaRPr>
          </a:p>
        </p:txBody>
      </p:sp>
      <p:graphicFrame>
        <p:nvGraphicFramePr>
          <p:cNvPr id="11" name="Table 10"/>
          <p:cNvGraphicFramePr>
            <a:graphicFrameLocks noGrp="1"/>
          </p:cNvGraphicFramePr>
          <p:nvPr>
            <p:extLst>
              <p:ext uri="{D42A27DB-BD31-4B8C-83A1-F6EECF244321}">
                <p14:modId xmlns:p14="http://schemas.microsoft.com/office/powerpoint/2010/main" val="3834051393"/>
              </p:ext>
            </p:extLst>
          </p:nvPr>
        </p:nvGraphicFramePr>
        <p:xfrm>
          <a:off x="555596" y="2018371"/>
          <a:ext cx="11636404" cy="1859280"/>
        </p:xfrm>
        <a:graphic>
          <a:graphicData uri="http://schemas.openxmlformats.org/drawingml/2006/table">
            <a:tbl>
              <a:tblPr>
                <a:tableStyleId>{5C22544A-7EE6-4342-B048-85BDC9FD1C3A}</a:tableStyleId>
              </a:tblPr>
              <a:tblGrid>
                <a:gridCol w="11636404">
                  <a:extLst>
                    <a:ext uri="{9D8B030D-6E8A-4147-A177-3AD203B41FA5}">
                      <a16:colId xmlns:a16="http://schemas.microsoft.com/office/drawing/2014/main" val="2856823331"/>
                    </a:ext>
                  </a:extLst>
                </a:gridCol>
              </a:tblGrid>
              <a:tr h="0">
                <a:tc>
                  <a:txBody>
                    <a:bodyPr/>
                    <a:lstStyle/>
                    <a:p>
                      <a:pPr algn="l">
                        <a:spcBef>
                          <a:spcPts val="300"/>
                        </a:spcBef>
                        <a:spcAft>
                          <a:spcPts val="300"/>
                        </a:spcAft>
                      </a:pPr>
                      <a:r>
                        <a:rPr lang="nl-NL" sz="2800">
                          <a:effectLst/>
                          <a:latin typeface="Times New Roman" panose="02020603050405020304" pitchFamily="18" charset="0"/>
                          <a:cs typeface="Times New Roman" panose="02020603050405020304" pitchFamily="18" charset="0"/>
                        </a:rPr>
                        <a:t>Một hình chữ nhật lớn được ghép bởi hai hình chữ nhật A và B lần lượt có diện tích là a cm², cm² và có cùng chiều dài là x cm (hình 1).</a:t>
                      </a:r>
                      <a:endParaRPr lang="en-US" sz="2800">
                        <a:effectLst/>
                        <a:latin typeface="Times New Roman" panose="02020603050405020304" pitchFamily="18" charset="0"/>
                        <a:cs typeface="Times New Roman" panose="02020603050405020304" pitchFamily="18" charset="0"/>
                      </a:endParaRPr>
                    </a:p>
                    <a:p>
                      <a:pPr algn="l">
                        <a:spcBef>
                          <a:spcPts val="300"/>
                        </a:spcBef>
                        <a:spcAft>
                          <a:spcPts val="300"/>
                        </a:spcAft>
                      </a:pPr>
                      <a:r>
                        <a:rPr lang="nl-NL" sz="2800" smtClean="0">
                          <a:effectLst/>
                          <a:latin typeface="Times New Roman" panose="02020603050405020304" pitchFamily="18" charset="0"/>
                          <a:cs typeface="Times New Roman" panose="02020603050405020304" pitchFamily="18" charset="0"/>
                        </a:rPr>
                        <a:t>a</a:t>
                      </a:r>
                      <a:r>
                        <a:rPr lang="nl-NL" sz="2800">
                          <a:effectLst/>
                          <a:latin typeface="Times New Roman" panose="02020603050405020304" pitchFamily="18" charset="0"/>
                          <a:cs typeface="Times New Roman" panose="02020603050405020304" pitchFamily="18" charset="0"/>
                        </a:rPr>
                        <a:t>) Tính chiều rộng của hình chữ nhật lớn hơn theo hai cách khác nhau.</a:t>
                      </a:r>
                      <a:endParaRPr lang="en-US" sz="2800">
                        <a:effectLst/>
                        <a:latin typeface="Times New Roman" panose="02020603050405020304" pitchFamily="18" charset="0"/>
                        <a:cs typeface="Times New Roman" panose="02020603050405020304" pitchFamily="18" charset="0"/>
                      </a:endParaRPr>
                    </a:p>
                    <a:p>
                      <a:pPr algn="l">
                        <a:spcBef>
                          <a:spcPts val="300"/>
                        </a:spcBef>
                        <a:spcAft>
                          <a:spcPts val="300"/>
                        </a:spcAft>
                      </a:pPr>
                      <a:r>
                        <a:rPr lang="nl-NL" sz="2800">
                          <a:effectLst/>
                          <a:latin typeface="Times New Roman" panose="02020603050405020304" pitchFamily="18" charset="0"/>
                          <a:cs typeface="Times New Roman" panose="02020603050405020304" pitchFamily="18" charset="0"/>
                        </a:rPr>
                        <a:t>b) Chiều rộng của B lớn hơn chiều rộng của A là </a:t>
                      </a:r>
                      <a:r>
                        <a:rPr lang="nl-NL" sz="2800" smtClean="0">
                          <a:solidFill>
                            <a:schemeClr val="tx1"/>
                          </a:solidFill>
                          <a:effectLst/>
                          <a:latin typeface="Times New Roman" panose="02020603050405020304" pitchFamily="18" charset="0"/>
                          <a:cs typeface="Times New Roman" panose="02020603050405020304" pitchFamily="18" charset="0"/>
                        </a:rPr>
                        <a:t>bao</a:t>
                      </a:r>
                      <a:r>
                        <a:rPr lang="nl-NL" sz="2800" smtClean="0">
                          <a:effectLst/>
                          <a:latin typeface="Times New Roman" panose="02020603050405020304" pitchFamily="18" charset="0"/>
                          <a:cs typeface="Times New Roman" panose="02020603050405020304" pitchFamily="18" charset="0"/>
                        </a:rPr>
                        <a:t> nhiêu? Biết </a:t>
                      </a:r>
                      <a:r>
                        <a:rPr lang="nl-NL" sz="2800">
                          <a:effectLst/>
                          <a:latin typeface="Times New Roman" panose="02020603050405020304" pitchFamily="18" charset="0"/>
                          <a:cs typeface="Times New Roman" panose="02020603050405020304" pitchFamily="18" charset="0"/>
                        </a:rPr>
                        <a:t>b &gt;a</a:t>
                      </a:r>
                      <a:r>
                        <a:rPr lang="nl-NL" sz="2800" smtClean="0">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0" marB="0">
                    <a:solidFill>
                      <a:schemeClr val="bg1"/>
                    </a:solidFill>
                  </a:tcPr>
                </a:tc>
                <a:extLst>
                  <a:ext uri="{0D108BD9-81ED-4DB2-BD59-A6C34878D82A}">
                    <a16:rowId xmlns:a16="http://schemas.microsoft.com/office/drawing/2014/main" val="2481506187"/>
                  </a:ext>
                </a:extLst>
              </a:tr>
            </a:tbl>
          </a:graphicData>
        </a:graphic>
      </p:graphicFrame>
      <p:pic>
        <p:nvPicPr>
          <p:cNvPr id="12" name="Picture 11"/>
          <p:cNvPicPr>
            <a:picLocks noChangeAspect="1"/>
          </p:cNvPicPr>
          <p:nvPr/>
        </p:nvPicPr>
        <p:blipFill>
          <a:blip r:embed="rId7"/>
          <a:stretch>
            <a:fillRect/>
          </a:stretch>
        </p:blipFill>
        <p:spPr>
          <a:xfrm>
            <a:off x="10447" y="4345020"/>
            <a:ext cx="3715255" cy="2372047"/>
          </a:xfrm>
          <a:prstGeom prst="rect">
            <a:avLst/>
          </a:prstGeom>
        </p:spPr>
      </p:pic>
      <p:sp>
        <p:nvSpPr>
          <p:cNvPr id="13" name="Rectangle 12"/>
          <p:cNvSpPr/>
          <p:nvPr/>
        </p:nvSpPr>
        <p:spPr>
          <a:xfrm>
            <a:off x="3715621" y="4193654"/>
            <a:ext cx="8759408" cy="1616405"/>
          </a:xfrm>
          <a:prstGeom prst="rect">
            <a:avLst/>
          </a:prstGeom>
        </p:spPr>
        <p:txBody>
          <a:bodyPr wrap="square">
            <a:spAutoFit/>
          </a:bodyPr>
          <a:lstStyle/>
          <a:p>
            <a:pPr marL="342900" lvl="0" indent="-342900">
              <a:lnSpc>
                <a:spcPct val="106000"/>
              </a:lnSpc>
              <a:spcBef>
                <a:spcPts val="300"/>
              </a:spcBef>
              <a:spcAft>
                <a:spcPts val="300"/>
              </a:spcAft>
              <a:buFont typeface="+mj-lt"/>
              <a:buAutoNum type="alphaLcParenR"/>
            </a:pPr>
            <a:r>
              <a:rPr lang="en-US" sz="2800">
                <a:latin typeface="Times New Roman" panose="02020603050405020304" pitchFamily="18" charset="0"/>
                <a:cs typeface="Times New Roman" panose="02020603050405020304" pitchFamily="18" charset="0"/>
              </a:rPr>
              <a:t>Chiều rộng của hình chữ nhật lớn là: </a:t>
            </a:r>
          </a:p>
          <a:p>
            <a:pPr marL="228600">
              <a:lnSpc>
                <a:spcPct val="106000"/>
              </a:lnSpc>
              <a:spcBef>
                <a:spcPts val="300"/>
              </a:spcBef>
              <a:spcAft>
                <a:spcPts val="300"/>
              </a:spcAft>
            </a:pPr>
            <a:r>
              <a:rPr lang="en-US" sz="2800">
                <a:latin typeface="Times New Roman" panose="02020603050405020304" pitchFamily="18" charset="0"/>
                <a:cs typeface="Times New Roman" panose="02020603050405020304" pitchFamily="18" charset="0"/>
              </a:rPr>
              <a:t>Cách 1:  </a:t>
            </a:r>
            <a:r>
              <a:rPr lang="en-US" sz="2800" smtClean="0">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cm</a:t>
            </a:r>
            <a:r>
              <a:rPr lang="en-US" sz="2800" smtClean="0">
                <a:latin typeface="Times New Roman" panose="02020603050405020304" pitchFamily="18" charset="0"/>
                <a:cs typeface="Times New Roman" panose="02020603050405020304" pitchFamily="18" charset="0"/>
              </a:rPr>
              <a:t>) </a:t>
            </a:r>
            <a:r>
              <a:rPr lang="en-US" sz="2000" smtClean="0">
                <a:latin typeface="Times New Roman" panose="02020603050405020304" pitchFamily="18" charset="0"/>
                <a:cs typeface="Times New Roman" panose="02020603050405020304" pitchFamily="18" charset="0"/>
              </a:rPr>
              <a:t>(bằng tổng chiều rộng của hai HCN A và B)</a:t>
            </a:r>
          </a:p>
          <a:p>
            <a:pPr marL="228600">
              <a:lnSpc>
                <a:spcPct val="106000"/>
              </a:lnSpc>
              <a:spcBef>
                <a:spcPts val="300"/>
              </a:spcBef>
              <a:spcAft>
                <a:spcPts val="300"/>
              </a:spcAft>
            </a:pPr>
            <a:r>
              <a:rPr lang="en-US" sz="2800" smtClean="0">
                <a:latin typeface="Times New Roman" panose="02020603050405020304" pitchFamily="18" charset="0"/>
                <a:cs typeface="Times New Roman" panose="02020603050405020304" pitchFamily="18" charset="0"/>
              </a:rPr>
              <a:t>Cách </a:t>
            </a:r>
            <a:r>
              <a:rPr lang="en-US" sz="2800">
                <a:latin typeface="Times New Roman" panose="02020603050405020304" pitchFamily="18" charset="0"/>
                <a:cs typeface="Times New Roman" panose="02020603050405020304" pitchFamily="18" charset="0"/>
              </a:rPr>
              <a:t>2:  </a:t>
            </a:r>
            <a:r>
              <a:rPr lang="en-US" sz="2800" smtClean="0">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cm</a:t>
            </a:r>
            <a:r>
              <a:rPr lang="en-US" sz="2800" smtClean="0">
                <a:latin typeface="Times New Roman" panose="02020603050405020304" pitchFamily="18" charset="0"/>
                <a:cs typeface="Times New Roman" panose="02020603050405020304" pitchFamily="18" charset="0"/>
              </a:rPr>
              <a:t>)(</a:t>
            </a:r>
            <a:r>
              <a:rPr lang="en-US" sz="2000" smtClean="0">
                <a:latin typeface="Times New Roman" panose="02020603050405020304" pitchFamily="18" charset="0"/>
                <a:cs typeface="Times New Roman" panose="02020603050405020304" pitchFamily="18" charset="0"/>
              </a:rPr>
              <a:t>bằng diện tích của HCN lớn chia cho chiều dài x)</a:t>
            </a:r>
            <a:endParaRPr lang="en-US" sz="2000">
              <a:latin typeface="Times New Roman" panose="02020603050405020304" pitchFamily="18" charset="0"/>
              <a:cs typeface="Times New Roman" panose="02020603050405020304" pitchFamily="18" charset="0"/>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514889291"/>
              </p:ext>
            </p:extLst>
          </p:nvPr>
        </p:nvGraphicFramePr>
        <p:xfrm>
          <a:off x="5233914" y="4597909"/>
          <a:ext cx="703755" cy="720302"/>
        </p:xfrm>
        <a:graphic>
          <a:graphicData uri="http://schemas.openxmlformats.org/presentationml/2006/ole">
            <mc:AlternateContent xmlns:mc="http://schemas.openxmlformats.org/markup-compatibility/2006">
              <mc:Choice xmlns:v="urn:schemas-microsoft-com:vml" Requires="v">
                <p:oleObj spid="_x0000_s2157" name="Equation" r:id="rId8" imgW="545760" imgH="558720" progId="Equation.DSMT4">
                  <p:embed/>
                </p:oleObj>
              </mc:Choice>
              <mc:Fallback>
                <p:oleObj name="Equation" r:id="rId8" imgW="545760" imgH="558720" progId="Equation.DSMT4">
                  <p:embed/>
                  <p:pic>
                    <p:nvPicPr>
                      <p:cNvPr id="0" name=""/>
                      <p:cNvPicPr/>
                      <p:nvPr/>
                    </p:nvPicPr>
                    <p:blipFill>
                      <a:blip r:embed="rId9"/>
                      <a:stretch>
                        <a:fillRect/>
                      </a:stretch>
                    </p:blipFill>
                    <p:spPr>
                      <a:xfrm>
                        <a:off x="5233914" y="4597909"/>
                        <a:ext cx="703755" cy="720302"/>
                      </a:xfrm>
                      <a:prstGeom prst="rect">
                        <a:avLst/>
                      </a:prstGeom>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3361403690"/>
              </p:ext>
            </p:extLst>
          </p:nvPr>
        </p:nvGraphicFramePr>
        <p:xfrm>
          <a:off x="5194301" y="5309807"/>
          <a:ext cx="703755" cy="780250"/>
        </p:xfrm>
        <a:graphic>
          <a:graphicData uri="http://schemas.openxmlformats.org/presentationml/2006/ole">
            <mc:AlternateContent xmlns:mc="http://schemas.openxmlformats.org/markup-compatibility/2006">
              <mc:Choice xmlns:v="urn:schemas-microsoft-com:vml" Requires="v">
                <p:oleObj spid="_x0000_s2158" name="Equation" r:id="rId10" imgW="507960" imgH="558720" progId="Equation.DSMT4">
                  <p:embed/>
                </p:oleObj>
              </mc:Choice>
              <mc:Fallback>
                <p:oleObj name="Equation" r:id="rId10" imgW="507960" imgH="558720" progId="Equation.DSMT4">
                  <p:embed/>
                  <p:pic>
                    <p:nvPicPr>
                      <p:cNvPr id="6" name="Object 5"/>
                      <p:cNvPicPr>
                        <a:picLocks noChangeAspect="1" noChangeArrowheads="1"/>
                      </p:cNvPicPr>
                      <p:nvPr/>
                    </p:nvPicPr>
                    <p:blipFill>
                      <a:blip r:embed="rId11"/>
                      <a:srcRect/>
                      <a:stretch>
                        <a:fillRect/>
                      </a:stretch>
                    </p:blipFill>
                    <p:spPr bwMode="auto">
                      <a:xfrm>
                        <a:off x="5194301" y="5309807"/>
                        <a:ext cx="703755" cy="780250"/>
                      </a:xfrm>
                      <a:prstGeom prst="rect">
                        <a:avLst/>
                      </a:prstGeom>
                      <a:noFill/>
                    </p:spPr>
                  </p:pic>
                </p:oleObj>
              </mc:Fallback>
            </mc:AlternateContent>
          </a:graphicData>
        </a:graphic>
      </p:graphicFrame>
      <p:graphicFrame>
        <p:nvGraphicFramePr>
          <p:cNvPr id="29" name="Table 28"/>
          <p:cNvGraphicFramePr>
            <a:graphicFrameLocks noGrp="1"/>
          </p:cNvGraphicFramePr>
          <p:nvPr>
            <p:extLst>
              <p:ext uri="{D42A27DB-BD31-4B8C-83A1-F6EECF244321}">
                <p14:modId xmlns:p14="http://schemas.microsoft.com/office/powerpoint/2010/main" val="3940634171"/>
              </p:ext>
            </p:extLst>
          </p:nvPr>
        </p:nvGraphicFramePr>
        <p:xfrm>
          <a:off x="3611218" y="6052266"/>
          <a:ext cx="10972800" cy="422593"/>
        </p:xfrm>
        <a:graphic>
          <a:graphicData uri="http://schemas.openxmlformats.org/drawingml/2006/table">
            <a:tbl>
              <a:tblPr>
                <a:tableStyleId>{5C22544A-7EE6-4342-B048-85BDC9FD1C3A}</a:tableStyleId>
              </a:tblPr>
              <a:tblGrid>
                <a:gridCol w="10972800">
                  <a:extLst>
                    <a:ext uri="{9D8B030D-6E8A-4147-A177-3AD203B41FA5}">
                      <a16:colId xmlns:a16="http://schemas.microsoft.com/office/drawing/2014/main" val="820522015"/>
                    </a:ext>
                  </a:extLst>
                </a:gridCol>
              </a:tblGrid>
              <a:tr h="0">
                <a:tc>
                  <a:txBody>
                    <a:bodyPr/>
                    <a:lstStyle/>
                    <a:p>
                      <a:pPr marL="0" lvl="0" indent="0" algn="l">
                        <a:lnSpc>
                          <a:spcPct val="106000"/>
                        </a:lnSpc>
                        <a:spcBef>
                          <a:spcPts val="300"/>
                        </a:spcBef>
                        <a:spcAft>
                          <a:spcPts val="300"/>
                        </a:spcAft>
                        <a:buFont typeface="+mj-lt"/>
                        <a:buNone/>
                      </a:pPr>
                      <a:r>
                        <a:rPr lang="en-US" sz="2800" smtClean="0">
                          <a:effectLst/>
                          <a:latin typeface="Times New Roman" panose="02020603050405020304" pitchFamily="18" charset="0"/>
                          <a:cs typeface="Times New Roman" panose="02020603050405020304" pitchFamily="18" charset="0"/>
                        </a:rPr>
                        <a:t>b)</a:t>
                      </a:r>
                      <a:r>
                        <a:rPr lang="en-US" sz="2800" baseline="0" smtClean="0">
                          <a:effectLst/>
                          <a:latin typeface="Times New Roman" panose="02020603050405020304" pitchFamily="18" charset="0"/>
                          <a:cs typeface="Times New Roman" panose="02020603050405020304" pitchFamily="18" charset="0"/>
                        </a:rPr>
                        <a:t> </a:t>
                      </a:r>
                      <a:r>
                        <a:rPr lang="en-US" sz="2800" smtClean="0">
                          <a:effectLst/>
                          <a:latin typeface="Times New Roman" panose="02020603050405020304" pitchFamily="18" charset="0"/>
                          <a:cs typeface="Times New Roman" panose="02020603050405020304" pitchFamily="18" charset="0"/>
                        </a:rPr>
                        <a:t>Chiều </a:t>
                      </a:r>
                      <a:r>
                        <a:rPr lang="en-US" sz="2800">
                          <a:effectLst/>
                          <a:latin typeface="Times New Roman" panose="02020603050405020304" pitchFamily="18" charset="0"/>
                          <a:cs typeface="Times New Roman" panose="02020603050405020304" pitchFamily="18" charset="0"/>
                        </a:rPr>
                        <a:t>rộng của B lớn hơn chiều rộng của A </a:t>
                      </a:r>
                      <a:r>
                        <a:rPr lang="en-US" sz="2800" smtClean="0">
                          <a:effectLst/>
                          <a:latin typeface="Times New Roman" panose="02020603050405020304" pitchFamily="18" charset="0"/>
                          <a:cs typeface="Times New Roman" panose="02020603050405020304" pitchFamily="18" charset="0"/>
                        </a:rPr>
                        <a:t>là          </a:t>
                      </a:r>
                      <a:r>
                        <a:rPr lang="en-US" sz="2800">
                          <a:effectLst/>
                          <a:latin typeface="Times New Roman" panose="02020603050405020304" pitchFamily="18" charset="0"/>
                          <a:cs typeface="Times New Roman" panose="02020603050405020304" pitchFamily="18" charset="0"/>
                        </a:rPr>
                        <a:t>(cm)</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114300" marR="114300" marT="0" marB="0">
                    <a:noFill/>
                  </a:tcPr>
                </a:tc>
                <a:extLst>
                  <a:ext uri="{0D108BD9-81ED-4DB2-BD59-A6C34878D82A}">
                    <a16:rowId xmlns:a16="http://schemas.microsoft.com/office/drawing/2014/main" val="1653904691"/>
                  </a:ext>
                </a:extLst>
              </a:tr>
            </a:tbl>
          </a:graphicData>
        </a:graphic>
      </p:graphicFrame>
      <p:graphicFrame>
        <p:nvGraphicFramePr>
          <p:cNvPr id="30" name="Object 29"/>
          <p:cNvGraphicFramePr>
            <a:graphicFrameLocks noChangeAspect="1"/>
          </p:cNvGraphicFramePr>
          <p:nvPr>
            <p:extLst>
              <p:ext uri="{D42A27DB-BD31-4B8C-83A1-F6EECF244321}">
                <p14:modId xmlns:p14="http://schemas.microsoft.com/office/powerpoint/2010/main" val="2162298171"/>
              </p:ext>
            </p:extLst>
          </p:nvPr>
        </p:nvGraphicFramePr>
        <p:xfrm>
          <a:off x="10711552" y="5942713"/>
          <a:ext cx="744328" cy="777409"/>
        </p:xfrm>
        <a:graphic>
          <a:graphicData uri="http://schemas.openxmlformats.org/presentationml/2006/ole">
            <mc:AlternateContent xmlns:mc="http://schemas.openxmlformats.org/markup-compatibility/2006">
              <mc:Choice xmlns:v="urn:schemas-microsoft-com:vml" Requires="v">
                <p:oleObj spid="_x0000_s2159" name="Equation" r:id="rId12" imgW="533160" imgH="558720" progId="Equation.DSMT4">
                  <p:embed/>
                </p:oleObj>
              </mc:Choice>
              <mc:Fallback>
                <p:oleObj name="Equation" r:id="rId12" imgW="533160" imgH="558720" progId="Equation.DSMT4">
                  <p:embed/>
                  <p:pic>
                    <p:nvPicPr>
                      <p:cNvPr id="7" name="Object 6"/>
                      <p:cNvPicPr>
                        <a:picLocks noChangeAspect="1" noChangeArrowheads="1"/>
                      </p:cNvPicPr>
                      <p:nvPr/>
                    </p:nvPicPr>
                    <p:blipFill>
                      <a:blip r:embed="rId13"/>
                      <a:srcRect/>
                      <a:stretch>
                        <a:fillRect/>
                      </a:stretch>
                    </p:blipFill>
                    <p:spPr bwMode="auto">
                      <a:xfrm>
                        <a:off x="10711552" y="5942713"/>
                        <a:ext cx="744328" cy="777409"/>
                      </a:xfrm>
                      <a:prstGeom prst="rect">
                        <a:avLst/>
                      </a:prstGeom>
                      <a:noFill/>
                    </p:spPr>
                  </p:pic>
                </p:oleObj>
              </mc:Fallback>
            </mc:AlternateContent>
          </a:graphicData>
        </a:graphic>
      </p:graphicFrame>
      <p:sp>
        <p:nvSpPr>
          <p:cNvPr id="31" name="TextBox 30">
            <a:extLst>
              <a:ext uri="{FF2B5EF4-FFF2-40B4-BE49-F238E27FC236}">
                <a16:creationId xmlns:a16="http://schemas.microsoft.com/office/drawing/2014/main" id="{4AE1ECC2-DB2C-2E1A-EF11-571E621CBAFA}"/>
              </a:ext>
            </a:extLst>
          </p:cNvPr>
          <p:cNvSpPr txBox="1"/>
          <p:nvPr/>
        </p:nvSpPr>
        <p:spPr>
          <a:xfrm>
            <a:off x="5266612" y="3786431"/>
            <a:ext cx="1166649" cy="523220"/>
          </a:xfrm>
          <a:prstGeom prst="rect">
            <a:avLst/>
          </a:prstGeom>
          <a:noFill/>
        </p:spPr>
        <p:txBody>
          <a:bodyPr wrap="square">
            <a:spAutoFit/>
          </a:bodyPr>
          <a:lstStyle/>
          <a:p>
            <a:r>
              <a:rPr lang="en-US" sz="2800" b="1">
                <a:solidFill>
                  <a:srgbClr val="FF0000"/>
                </a:solidFill>
                <a:latin typeface="Times New Roman" panose="02020603050405020304" pitchFamily="18" charset="0"/>
                <a:cs typeface="Times New Roman" panose="02020603050405020304" pitchFamily="18" charset="0"/>
              </a:rPr>
              <a:t>Giải</a:t>
            </a:r>
          </a:p>
        </p:txBody>
      </p:sp>
      <p:sp>
        <p:nvSpPr>
          <p:cNvPr id="20" name="Google Shape;117;p4">
            <a:extLst>
              <a:ext uri="{FF2B5EF4-FFF2-40B4-BE49-F238E27FC236}">
                <a16:creationId xmlns:a16="http://schemas.microsoft.com/office/drawing/2014/main" id="{A906DCDD-8450-457D-6588-571F3CBB40AC}"/>
              </a:ext>
            </a:extLst>
          </p:cNvPr>
          <p:cNvSpPr txBox="1">
            <a:spLocks/>
          </p:cNvSpPr>
          <p:nvPr/>
        </p:nvSpPr>
        <p:spPr>
          <a:xfrm>
            <a:off x="2682903" y="457200"/>
            <a:ext cx="6049618" cy="4572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buClr>
                <a:srgbClr val="0000FF"/>
              </a:buClr>
              <a:buSzPts val="2400"/>
            </a:pPr>
            <a:r>
              <a:rPr lang="en-US" sz="2400" b="1" smtClean="0">
                <a:solidFill>
                  <a:srgbClr val="0000FF"/>
                </a:solidFill>
                <a:latin typeface="Times New Roman"/>
                <a:ea typeface="Times New Roman"/>
                <a:cs typeface="Times New Roman"/>
                <a:sym typeface="Times New Roman"/>
              </a:rPr>
              <a:t>Bài 6: PHÉP CỘNG, TRỪ PHÂN THỨC</a:t>
            </a:r>
            <a:endParaRPr lang="en-US" sz="2400" b="1">
              <a:solidFill>
                <a:srgbClr val="0000FF"/>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barn(inVertical)">
                                      <p:cBhvr>
                                        <p:cTn id="29" dur="500"/>
                                        <p:tgtEl>
                                          <p:spTgt spid="3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3">
                                            <p:txEl>
                                              <p:pRg st="0" end="0"/>
                                            </p:txEl>
                                          </p:spTgt>
                                        </p:tgtEl>
                                        <p:attrNameLst>
                                          <p:attrName>style.visibility</p:attrName>
                                        </p:attrNameLst>
                                      </p:cBhvr>
                                      <p:to>
                                        <p:strVal val="visible"/>
                                      </p:to>
                                    </p:set>
                                    <p:animEffect transition="in" filter="barn(inVertical)">
                                      <p:cBhvr>
                                        <p:cTn id="34" dur="500"/>
                                        <p:tgtEl>
                                          <p:spTgt spid="13">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inVertical)">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3">
                                            <p:txEl>
                                              <p:pRg st="1" end="1"/>
                                            </p:txEl>
                                          </p:spTgt>
                                        </p:tgtEl>
                                        <p:attrNameLst>
                                          <p:attrName>style.visibility</p:attrName>
                                        </p:attrNameLst>
                                      </p:cBhvr>
                                      <p:to>
                                        <p:strVal val="visible"/>
                                      </p:to>
                                    </p:set>
                                    <p:animEffect transition="in" filter="barn(inVertical)">
                                      <p:cBhvr>
                                        <p:cTn id="44" dur="500"/>
                                        <p:tgtEl>
                                          <p:spTgt spid="13">
                                            <p:txEl>
                                              <p:pRg st="1" end="1"/>
                                            </p:txEl>
                                          </p:spTgt>
                                        </p:tgtEl>
                                      </p:cBhvr>
                                    </p:animEffect>
                                  </p:childTnLst>
                                </p:cTn>
                              </p:par>
                              <p:par>
                                <p:cTn id="45" presetID="16" presetClass="entr" presetSubtype="21"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3">
                                            <p:txEl>
                                              <p:pRg st="2" end="2"/>
                                            </p:txEl>
                                          </p:spTgt>
                                        </p:tgtEl>
                                        <p:attrNameLst>
                                          <p:attrName>style.visibility</p:attrName>
                                        </p:attrNameLst>
                                      </p:cBhvr>
                                      <p:to>
                                        <p:strVal val="visible"/>
                                      </p:to>
                                    </p:set>
                                    <p:animEffect transition="in" filter="barn(inVertical)">
                                      <p:cBhvr>
                                        <p:cTn id="52" dur="500"/>
                                        <p:tgtEl>
                                          <p:spTgt spid="13">
                                            <p:txEl>
                                              <p:pRg st="2" end="2"/>
                                            </p:txEl>
                                          </p:spTgt>
                                        </p:tgtEl>
                                      </p:cBhvr>
                                    </p:animEffect>
                                  </p:childTnLst>
                                </p:cTn>
                              </p:par>
                              <p:par>
                                <p:cTn id="53" presetID="16" presetClass="entr" presetSubtype="21" fill="hold" nodeType="with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barn(inVertical)">
                                      <p:cBhvr>
                                        <p:cTn id="55" dur="500"/>
                                        <p:tgtEl>
                                          <p:spTgt spid="28"/>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barn(inVertical)">
                                      <p:cBhvr>
                                        <p:cTn id="60" dur="500"/>
                                        <p:tgtEl>
                                          <p:spTgt spid="29"/>
                                        </p:tgtEl>
                                      </p:cBhvr>
                                    </p:animEffect>
                                  </p:childTnLst>
                                </p:cTn>
                              </p:par>
                              <p:par>
                                <p:cTn id="61" presetID="16" presetClass="entr" presetSubtype="21" fill="hold" nodeType="with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barn(inVertical)">
                                      <p:cBhvr>
                                        <p:cTn id="6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29" name="Google Shape;116;p4">
            <a:extLst>
              <a:ext uri="{FF2B5EF4-FFF2-40B4-BE49-F238E27FC236}">
                <a16:creationId xmlns:a16="http://schemas.microsoft.com/office/drawing/2014/main" id="{80D60CE5-FB3A-5094-8CEF-5A8C2B0B6B29}"/>
              </a:ext>
            </a:extLst>
          </p:cNvPr>
          <p:cNvSpPr/>
          <p:nvPr/>
        </p:nvSpPr>
        <p:spPr>
          <a:xfrm>
            <a:off x="0" y="304800"/>
            <a:ext cx="12192000" cy="685800"/>
          </a:xfrm>
          <a:prstGeom prst="rect">
            <a:avLst/>
          </a:prstGeom>
          <a:gradFill>
            <a:gsLst>
              <a:gs pos="0">
                <a:schemeClr val="lt1"/>
              </a:gs>
              <a:gs pos="100000">
                <a:srgbClr val="FF9933">
                  <a:alpha val="49803"/>
                </a:srgbClr>
              </a:gs>
            </a:gsLst>
            <a:path path="circle">
              <a:fillToRect l="50000" t="50000" r="50000" b="50000"/>
            </a:path>
            <a:tileRect/>
          </a:gradFill>
          <a:ln>
            <a:noFill/>
          </a:ln>
        </p:spPr>
        <p:txBody>
          <a:bodyPr spcFirstLastPara="1" wrap="square" lIns="91425" tIns="45700" rIns="91425" bIns="45700" anchor="ctr" anchorCtr="0">
            <a:noAutofit/>
          </a:bodyPr>
          <a:lstStyle/>
          <a:p>
            <a:pPr algn="ctr"/>
            <a:endParaRPr sz="1800">
              <a:solidFill>
                <a:schemeClr val="dk1"/>
              </a:solidFill>
              <a:latin typeface="Times New Roman"/>
              <a:ea typeface="Times New Roman"/>
              <a:cs typeface="Times New Roman"/>
              <a:sym typeface="Times New Roman"/>
            </a:endParaRPr>
          </a:p>
        </p:txBody>
      </p:sp>
      <p:sp>
        <p:nvSpPr>
          <p:cNvPr id="30" name="Google Shape;117;p4">
            <a:extLst>
              <a:ext uri="{FF2B5EF4-FFF2-40B4-BE49-F238E27FC236}">
                <a16:creationId xmlns:a16="http://schemas.microsoft.com/office/drawing/2014/main" id="{A906DCDD-8450-457D-6588-571F3CBB40AC}"/>
              </a:ext>
            </a:extLst>
          </p:cNvPr>
          <p:cNvSpPr txBox="1">
            <a:spLocks noGrp="1"/>
          </p:cNvSpPr>
          <p:nvPr>
            <p:ph type="title"/>
          </p:nvPr>
        </p:nvSpPr>
        <p:spPr>
          <a:xfrm>
            <a:off x="2682903" y="457200"/>
            <a:ext cx="6049618" cy="457200"/>
          </a:xfrm>
          <a:prstGeom prst="rect">
            <a:avLst/>
          </a:prstGeom>
          <a:noFill/>
          <a:ln>
            <a:noFill/>
          </a:ln>
        </p:spPr>
        <p:txBody>
          <a:bodyPr spcFirstLastPara="1" wrap="square" lIns="91425" tIns="45700" rIns="91425" bIns="45700" anchor="ctr" anchorCtr="0">
            <a:noAutofit/>
          </a:bodyPr>
          <a:lstStyle/>
          <a:p>
            <a:pPr algn="l">
              <a:buClr>
                <a:srgbClr val="0000FF"/>
              </a:buClr>
              <a:buSzPts val="2400"/>
            </a:pPr>
            <a:r>
              <a:rPr lang="en-US" sz="2400" b="1">
                <a:solidFill>
                  <a:srgbClr val="0000FF"/>
                </a:solidFill>
                <a:latin typeface="Times New Roman"/>
                <a:ea typeface="Times New Roman"/>
                <a:cs typeface="Times New Roman"/>
                <a:sym typeface="Times New Roman"/>
              </a:rPr>
              <a:t>Bài </a:t>
            </a:r>
            <a:r>
              <a:rPr lang="en-US" sz="2400" b="1" smtClean="0">
                <a:solidFill>
                  <a:srgbClr val="0000FF"/>
                </a:solidFill>
                <a:latin typeface="Times New Roman"/>
                <a:ea typeface="Times New Roman"/>
                <a:cs typeface="Times New Roman"/>
                <a:sym typeface="Times New Roman"/>
              </a:rPr>
              <a:t>6: PHÉP CỘNG, TRỪ PHÂN THỨC</a:t>
            </a:r>
            <a:endParaRPr sz="2400" b="1">
              <a:solidFill>
                <a:srgbClr val="0000FF"/>
              </a:solidFill>
              <a:latin typeface="Times New Roman"/>
              <a:ea typeface="Times New Roman"/>
              <a:cs typeface="Times New Roman"/>
              <a:sym typeface="Times New Roman"/>
            </a:endParaRPr>
          </a:p>
        </p:txBody>
      </p:sp>
      <p:pic>
        <p:nvPicPr>
          <p:cNvPr id="31" name="Google Shape;119;p4" descr="child001 - 04 01">
            <a:extLst>
              <a:ext uri="{FF2B5EF4-FFF2-40B4-BE49-F238E27FC236}">
                <a16:creationId xmlns:a16="http://schemas.microsoft.com/office/drawing/2014/main" id="{2968E0F2-C679-4189-0AAF-1CF9BC52A29E}"/>
              </a:ext>
            </a:extLst>
          </p:cNvPr>
          <p:cNvPicPr preferRelativeResize="0"/>
          <p:nvPr/>
        </p:nvPicPr>
        <p:blipFill rotWithShape="1">
          <a:blip r:embed="rId3">
            <a:alphaModFix/>
          </a:blip>
          <a:srcRect/>
          <a:stretch/>
        </p:blipFill>
        <p:spPr>
          <a:xfrm>
            <a:off x="11049000" y="136197"/>
            <a:ext cx="1143000" cy="1116013"/>
          </a:xfrm>
          <a:prstGeom prst="rect">
            <a:avLst/>
          </a:prstGeom>
          <a:noFill/>
          <a:ln>
            <a:noFill/>
          </a:ln>
        </p:spPr>
      </p:pic>
      <p:pic>
        <p:nvPicPr>
          <p:cNvPr id="32" name="Google Shape;120;p4" descr="child001 - 04 02">
            <a:extLst>
              <a:ext uri="{FF2B5EF4-FFF2-40B4-BE49-F238E27FC236}">
                <a16:creationId xmlns:a16="http://schemas.microsoft.com/office/drawing/2014/main" id="{2418738B-E341-12D7-FCB5-2C30293C607A}"/>
              </a:ext>
            </a:extLst>
          </p:cNvPr>
          <p:cNvPicPr preferRelativeResize="0"/>
          <p:nvPr/>
        </p:nvPicPr>
        <p:blipFill rotWithShape="1">
          <a:blip r:embed="rId4">
            <a:alphaModFix/>
          </a:blip>
          <a:srcRect/>
          <a:stretch/>
        </p:blipFill>
        <p:spPr>
          <a:xfrm>
            <a:off x="267046" y="208280"/>
            <a:ext cx="769937" cy="1219200"/>
          </a:xfrm>
          <a:prstGeom prst="rect">
            <a:avLst/>
          </a:prstGeom>
          <a:noFill/>
          <a:ln>
            <a:noFill/>
          </a:ln>
        </p:spPr>
      </p:pic>
      <p:sp>
        <p:nvSpPr>
          <p:cNvPr id="6" name="Rectangle 2">
            <a:extLst>
              <a:ext uri="{FF2B5EF4-FFF2-40B4-BE49-F238E27FC236}">
                <a16:creationId xmlns:a16="http://schemas.microsoft.com/office/drawing/2014/main" id="{92D23194-3516-D807-8D24-BA3496048CF3}"/>
              </a:ext>
            </a:extLst>
          </p:cNvPr>
          <p:cNvSpPr>
            <a:spLocks noChangeArrowheads="1"/>
          </p:cNvSpPr>
          <p:nvPr/>
        </p:nvSpPr>
        <p:spPr bwMode="auto">
          <a:xfrm>
            <a:off x="1989483" y="2589313"/>
            <a:ext cx="2295609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8" name="Rectangle 4">
            <a:extLst>
              <a:ext uri="{FF2B5EF4-FFF2-40B4-BE49-F238E27FC236}">
                <a16:creationId xmlns:a16="http://schemas.microsoft.com/office/drawing/2014/main" id="{3B5D5DDC-1710-94FD-D96A-48C822137AB0}"/>
              </a:ext>
            </a:extLst>
          </p:cNvPr>
          <p:cNvSpPr>
            <a:spLocks noChangeArrowheads="1"/>
          </p:cNvSpPr>
          <p:nvPr/>
        </p:nvSpPr>
        <p:spPr bwMode="auto">
          <a:xfrm>
            <a:off x="6096001" y="2971538"/>
            <a:ext cx="1847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2" name="Picture 2">
            <a:extLst>
              <a:ext uri="{FF2B5EF4-FFF2-40B4-BE49-F238E27FC236}">
                <a16:creationId xmlns:a16="http://schemas.microsoft.com/office/drawing/2014/main" id="{5CE8532E-FC25-EFF2-D9D7-67633B90FA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04373" y="5466090"/>
            <a:ext cx="1383616" cy="125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2">
            <a:extLst>
              <a:ext uri="{FF2B5EF4-FFF2-40B4-BE49-F238E27FC236}">
                <a16:creationId xmlns:a16="http://schemas.microsoft.com/office/drawing/2014/main" id="{3F716231-2F1F-538B-4051-997AE308004A}"/>
              </a:ext>
            </a:extLst>
          </p:cNvPr>
          <p:cNvSpPr>
            <a:spLocks noChangeArrowheads="1"/>
          </p:cNvSpPr>
          <p:nvPr/>
        </p:nvSpPr>
        <p:spPr bwMode="auto">
          <a:xfrm>
            <a:off x="352924" y="3785936"/>
            <a:ext cx="1800225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5" name="Rectangle 4">
            <a:extLst>
              <a:ext uri="{FF2B5EF4-FFF2-40B4-BE49-F238E27FC236}">
                <a16:creationId xmlns:a16="http://schemas.microsoft.com/office/drawing/2014/main" id="{F22F28B1-1818-715D-0AB6-87DEF5F42D8A}"/>
              </a:ext>
            </a:extLst>
          </p:cNvPr>
          <p:cNvSpPr>
            <a:spLocks noChangeArrowheads="1"/>
          </p:cNvSpPr>
          <p:nvPr/>
        </p:nvSpPr>
        <p:spPr bwMode="auto">
          <a:xfrm>
            <a:off x="577513" y="591953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5">
            <a:extLst>
              <a:ext uri="{FF2B5EF4-FFF2-40B4-BE49-F238E27FC236}">
                <a16:creationId xmlns:a16="http://schemas.microsoft.com/office/drawing/2014/main" id="{A750C2F3-D2FF-2192-8F3E-5E0D87135A5E}"/>
              </a:ext>
            </a:extLst>
          </p:cNvPr>
          <p:cNvSpPr>
            <a:spLocks noChangeArrowheads="1"/>
          </p:cNvSpPr>
          <p:nvPr/>
        </p:nvSpPr>
        <p:spPr bwMode="auto">
          <a:xfrm>
            <a:off x="577513" y="635451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Google Shape;118;p4"/>
          <p:cNvSpPr txBox="1"/>
          <p:nvPr/>
        </p:nvSpPr>
        <p:spPr>
          <a:xfrm>
            <a:off x="117764" y="1205206"/>
            <a:ext cx="6019372" cy="523180"/>
          </a:xfrm>
          <a:prstGeom prst="rect">
            <a:avLst/>
          </a:prstGeom>
          <a:noFill/>
          <a:ln>
            <a:noFill/>
          </a:ln>
        </p:spPr>
        <p:txBody>
          <a:bodyPr spcFirstLastPara="1" wrap="square" lIns="91425" tIns="45700" rIns="91425" bIns="45700" anchor="t" anchorCtr="0">
            <a:spAutoFit/>
          </a:bodyPr>
          <a:lstStyle/>
          <a:p>
            <a:r>
              <a:rPr lang="en-US" sz="2800" b="1">
                <a:solidFill>
                  <a:srgbClr val="FF0000"/>
                </a:solidFill>
                <a:latin typeface="Times New Roman"/>
                <a:ea typeface="Times New Roman"/>
                <a:cs typeface="Times New Roman"/>
                <a:sym typeface="Times New Roman"/>
              </a:rPr>
              <a:t>1. Cộng, trừ hai </a:t>
            </a:r>
            <a:r>
              <a:rPr lang="en-US" sz="2800" b="1" smtClean="0">
                <a:solidFill>
                  <a:srgbClr val="FF0000"/>
                </a:solidFill>
                <a:latin typeface="Times New Roman"/>
                <a:ea typeface="Times New Roman"/>
                <a:cs typeface="Times New Roman"/>
                <a:sym typeface="Times New Roman"/>
              </a:rPr>
              <a:t>phân thức cùng mẫu</a:t>
            </a:r>
            <a:endParaRPr sz="2800" b="1">
              <a:solidFill>
                <a:srgbClr val="FF0000"/>
              </a:solidFill>
              <a:latin typeface="Times New Roman"/>
              <a:ea typeface="Times New Roman"/>
              <a:cs typeface="Times New Roman"/>
              <a:sym typeface="Times New Roman"/>
            </a:endParaRPr>
          </a:p>
        </p:txBody>
      </p:sp>
      <p:pic>
        <p:nvPicPr>
          <p:cNvPr id="3106"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7045" y="2163360"/>
            <a:ext cx="11137075" cy="231636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2" name="Table 21"/>
          <p:cNvGraphicFramePr>
            <a:graphicFrameLocks noGrp="1"/>
          </p:cNvGraphicFramePr>
          <p:nvPr>
            <p:extLst>
              <p:ext uri="{D42A27DB-BD31-4B8C-83A1-F6EECF244321}">
                <p14:modId xmlns:p14="http://schemas.microsoft.com/office/powerpoint/2010/main" val="1129692379"/>
              </p:ext>
            </p:extLst>
          </p:nvPr>
        </p:nvGraphicFramePr>
        <p:xfrm>
          <a:off x="117764" y="1770920"/>
          <a:ext cx="10972800" cy="422593"/>
        </p:xfrm>
        <a:graphic>
          <a:graphicData uri="http://schemas.openxmlformats.org/drawingml/2006/table">
            <a:tbl>
              <a:tblPr>
                <a:tableStyleId>{5C22544A-7EE6-4342-B048-85BDC9FD1C3A}</a:tableStyleId>
              </a:tblPr>
              <a:tblGrid>
                <a:gridCol w="10972800">
                  <a:extLst>
                    <a:ext uri="{9D8B030D-6E8A-4147-A177-3AD203B41FA5}">
                      <a16:colId xmlns:a16="http://schemas.microsoft.com/office/drawing/2014/main" val="820522015"/>
                    </a:ext>
                  </a:extLst>
                </a:gridCol>
              </a:tblGrid>
              <a:tr h="0">
                <a:tc>
                  <a:txBody>
                    <a:bodyPr/>
                    <a:lstStyle/>
                    <a:p>
                      <a:pPr marL="0" lvl="0" indent="0" algn="l">
                        <a:lnSpc>
                          <a:spcPct val="106000"/>
                        </a:lnSpc>
                        <a:spcBef>
                          <a:spcPts val="300"/>
                        </a:spcBef>
                        <a:spcAft>
                          <a:spcPts val="300"/>
                        </a:spcAft>
                        <a:buFont typeface="+mj-lt"/>
                        <a:buNone/>
                      </a:pPr>
                      <a:r>
                        <a:rPr lang="en-US" sz="2800" b="1" smtClean="0">
                          <a:effectLst/>
                          <a:latin typeface="Times New Roman" panose="02020603050405020304" pitchFamily="18" charset="0"/>
                          <a:cs typeface="Times New Roman" panose="02020603050405020304" pitchFamily="18" charset="0"/>
                        </a:rPr>
                        <a:t>* Quy tắc:</a:t>
                      </a:r>
                      <a:r>
                        <a:rPr lang="en-US" sz="2800" b="1" baseline="0" smtClean="0">
                          <a:effectLst/>
                          <a:latin typeface="Times New Roman" panose="02020603050405020304" pitchFamily="18" charset="0"/>
                          <a:cs typeface="Times New Roman" panose="02020603050405020304" pitchFamily="18" charset="0"/>
                        </a:rPr>
                        <a:t> </a:t>
                      </a:r>
                      <a:endParaRPr lang="en-US" sz="2800" b="1">
                        <a:effectLst/>
                        <a:latin typeface="Times New Roman" panose="02020603050405020304" pitchFamily="18" charset="0"/>
                        <a:ea typeface="Arial" panose="020B0604020202020204" pitchFamily="34" charset="0"/>
                        <a:cs typeface="Times New Roman" panose="02020603050405020304" pitchFamily="18" charset="0"/>
                      </a:endParaRPr>
                    </a:p>
                  </a:txBody>
                  <a:tcPr marL="114300" marR="114300" marT="0" marB="0">
                    <a:noFill/>
                  </a:tcPr>
                </a:tc>
                <a:extLst>
                  <a:ext uri="{0D108BD9-81ED-4DB2-BD59-A6C34878D82A}">
                    <a16:rowId xmlns:a16="http://schemas.microsoft.com/office/drawing/2014/main" val="1653904691"/>
                  </a:ext>
                </a:extLst>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1890083815"/>
              </p:ext>
            </p:extLst>
          </p:nvPr>
        </p:nvGraphicFramePr>
        <p:xfrm>
          <a:off x="204543" y="4821954"/>
          <a:ext cx="10972800" cy="1403414"/>
        </p:xfrm>
        <a:graphic>
          <a:graphicData uri="http://schemas.openxmlformats.org/drawingml/2006/table">
            <a:tbl>
              <a:tblPr>
                <a:tableStyleId>{5C22544A-7EE6-4342-B048-85BDC9FD1C3A}</a:tableStyleId>
              </a:tblPr>
              <a:tblGrid>
                <a:gridCol w="10972800">
                  <a:extLst>
                    <a:ext uri="{9D8B030D-6E8A-4147-A177-3AD203B41FA5}">
                      <a16:colId xmlns:a16="http://schemas.microsoft.com/office/drawing/2014/main" val="877849722"/>
                    </a:ext>
                  </a:extLst>
                </a:gridCol>
              </a:tblGrid>
              <a:tr h="0">
                <a:tc>
                  <a:txBody>
                    <a:bodyPr/>
                    <a:lstStyle/>
                    <a:p>
                      <a:pPr marL="228600" algn="l">
                        <a:lnSpc>
                          <a:spcPct val="106000"/>
                        </a:lnSpc>
                        <a:spcBef>
                          <a:spcPts val="300"/>
                        </a:spcBef>
                        <a:spcAft>
                          <a:spcPts val="300"/>
                        </a:spcAft>
                      </a:pPr>
                      <a:r>
                        <a:rPr lang="en-US" sz="2800" b="1">
                          <a:effectLst/>
                          <a:latin typeface="Times New Roman" panose="02020603050405020304" pitchFamily="18" charset="0"/>
                          <a:cs typeface="Times New Roman" panose="02020603050405020304" pitchFamily="18" charset="0"/>
                        </a:rPr>
                        <a:t>* Chú ý: </a:t>
                      </a:r>
                      <a:r>
                        <a:rPr lang="en-US" sz="2800">
                          <a:effectLst/>
                          <a:latin typeface="Times New Roman" panose="02020603050405020304" pitchFamily="18" charset="0"/>
                          <a:cs typeface="Times New Roman" panose="02020603050405020304" pitchFamily="18" charset="0"/>
                        </a:rPr>
                        <a:t>Phép cộng phân thức có tính chất giao hoán kết hợp tương tự như đối với phân số. </a:t>
                      </a:r>
                    </a:p>
                    <a:p>
                      <a:pPr marL="228600" algn="l">
                        <a:lnSpc>
                          <a:spcPct val="106000"/>
                        </a:lnSpc>
                        <a:spcBef>
                          <a:spcPts val="300"/>
                        </a:spcBef>
                        <a:spcAft>
                          <a:spcPts val="30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114300" marR="114300" marT="0" marB="0">
                    <a:noFill/>
                  </a:tcPr>
                </a:tc>
                <a:extLst>
                  <a:ext uri="{0D108BD9-81ED-4DB2-BD59-A6C34878D82A}">
                    <a16:rowId xmlns:a16="http://schemas.microsoft.com/office/drawing/2014/main" val="1292842303"/>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106"/>
                                        </p:tgtEl>
                                        <p:attrNameLst>
                                          <p:attrName>style.visibility</p:attrName>
                                        </p:attrNameLst>
                                      </p:cBhvr>
                                      <p:to>
                                        <p:strVal val="visible"/>
                                      </p:to>
                                    </p:set>
                                    <p:animEffect transition="in" filter="barn(inVertical)">
                                      <p:cBhvr>
                                        <p:cTn id="17" dur="500"/>
                                        <p:tgtEl>
                                          <p:spTgt spid="310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465" name="Google Shape;122;p4">
            <a:extLst>
              <a:ext uri="{FF2B5EF4-FFF2-40B4-BE49-F238E27FC236}">
                <a16:creationId xmlns:a16="http://schemas.microsoft.com/office/drawing/2014/main" id="{A9DE34FD-7805-E3E5-A086-90C801748197}"/>
              </a:ext>
            </a:extLst>
          </p:cNvPr>
          <p:cNvSpPr/>
          <p:nvPr/>
        </p:nvSpPr>
        <p:spPr>
          <a:xfrm>
            <a:off x="477414" y="1577670"/>
            <a:ext cx="2083569" cy="468770"/>
          </a:xfrm>
          <a:prstGeom prst="homePlate">
            <a:avLst>
              <a:gd name="adj" fmla="val 50000"/>
            </a:avLst>
          </a:prstGeom>
          <a:solidFill>
            <a:srgbClr val="8CB3E3"/>
          </a:solid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algn="ctr"/>
            <a:r>
              <a:rPr lang="en-US" sz="2400" b="1">
                <a:solidFill>
                  <a:srgbClr val="A8289F"/>
                </a:solidFill>
                <a:latin typeface="Times New Roman"/>
                <a:ea typeface="Times New Roman"/>
                <a:cs typeface="Times New Roman"/>
                <a:sym typeface="Times New Roman"/>
              </a:rPr>
              <a:t>Thực hành  </a:t>
            </a:r>
            <a:r>
              <a:rPr lang="en-US" sz="2400" b="1" smtClean="0">
                <a:solidFill>
                  <a:srgbClr val="A8289F"/>
                </a:solidFill>
                <a:latin typeface="Times New Roman"/>
                <a:ea typeface="Times New Roman"/>
                <a:cs typeface="Times New Roman"/>
                <a:sym typeface="Times New Roman"/>
              </a:rPr>
              <a:t>1 </a:t>
            </a:r>
            <a:endParaRPr sz="2400" b="1">
              <a:solidFill>
                <a:srgbClr val="A8289F"/>
              </a:solidFill>
              <a:latin typeface="Times New Roman"/>
              <a:ea typeface="Times New Roman"/>
              <a:cs typeface="Times New Roman"/>
              <a:sym typeface="Times New Roman"/>
            </a:endParaRPr>
          </a:p>
        </p:txBody>
      </p:sp>
      <p:sp>
        <p:nvSpPr>
          <p:cNvPr id="466" name="Google Shape;116;p4">
            <a:extLst>
              <a:ext uri="{FF2B5EF4-FFF2-40B4-BE49-F238E27FC236}">
                <a16:creationId xmlns:a16="http://schemas.microsoft.com/office/drawing/2014/main" id="{531F7791-29BA-1419-A9DA-80F87E69DDE9}"/>
              </a:ext>
            </a:extLst>
          </p:cNvPr>
          <p:cNvSpPr/>
          <p:nvPr/>
        </p:nvSpPr>
        <p:spPr>
          <a:xfrm>
            <a:off x="0" y="228600"/>
            <a:ext cx="12192000" cy="685800"/>
          </a:xfrm>
          <a:prstGeom prst="rect">
            <a:avLst/>
          </a:prstGeom>
          <a:gradFill>
            <a:gsLst>
              <a:gs pos="0">
                <a:schemeClr val="lt1"/>
              </a:gs>
              <a:gs pos="100000">
                <a:srgbClr val="FF9933">
                  <a:alpha val="49803"/>
                </a:srgbClr>
              </a:gs>
            </a:gsLst>
            <a:path path="circle">
              <a:fillToRect l="50000" t="50000" r="50000" b="50000"/>
            </a:path>
            <a:tileRect/>
          </a:gradFill>
          <a:ln>
            <a:noFill/>
          </a:ln>
        </p:spPr>
        <p:txBody>
          <a:bodyPr spcFirstLastPara="1" wrap="square" lIns="91425" tIns="45700" rIns="91425" bIns="45700" anchor="ctr" anchorCtr="0">
            <a:noAutofit/>
          </a:bodyPr>
          <a:lstStyle/>
          <a:p>
            <a:pPr algn="ctr"/>
            <a:endParaRPr sz="1800">
              <a:solidFill>
                <a:schemeClr val="dk1"/>
              </a:solidFill>
              <a:latin typeface="Times New Roman"/>
              <a:ea typeface="Times New Roman"/>
              <a:cs typeface="Times New Roman"/>
              <a:sym typeface="Times New Roman"/>
            </a:endParaRPr>
          </a:p>
        </p:txBody>
      </p:sp>
      <p:pic>
        <p:nvPicPr>
          <p:cNvPr id="469" name="Google Shape;119;p4" descr="child001 - 04 01">
            <a:extLst>
              <a:ext uri="{FF2B5EF4-FFF2-40B4-BE49-F238E27FC236}">
                <a16:creationId xmlns:a16="http://schemas.microsoft.com/office/drawing/2014/main" id="{949B097E-3C0C-794E-1670-B1977D1D0CBA}"/>
              </a:ext>
            </a:extLst>
          </p:cNvPr>
          <p:cNvPicPr preferRelativeResize="0"/>
          <p:nvPr/>
        </p:nvPicPr>
        <p:blipFill rotWithShape="1">
          <a:blip r:embed="rId4">
            <a:alphaModFix/>
          </a:blip>
          <a:srcRect/>
          <a:stretch/>
        </p:blipFill>
        <p:spPr>
          <a:xfrm>
            <a:off x="10836964" y="168965"/>
            <a:ext cx="1143000" cy="1116013"/>
          </a:xfrm>
          <a:prstGeom prst="rect">
            <a:avLst/>
          </a:prstGeom>
          <a:noFill/>
          <a:ln>
            <a:noFill/>
          </a:ln>
        </p:spPr>
      </p:pic>
      <p:pic>
        <p:nvPicPr>
          <p:cNvPr id="470" name="Google Shape;120;p4" descr="child001 - 04 02">
            <a:extLst>
              <a:ext uri="{FF2B5EF4-FFF2-40B4-BE49-F238E27FC236}">
                <a16:creationId xmlns:a16="http://schemas.microsoft.com/office/drawing/2014/main" id="{8F7D0496-12A7-8410-0AAC-5ED5C865D7A3}"/>
              </a:ext>
            </a:extLst>
          </p:cNvPr>
          <p:cNvPicPr preferRelativeResize="0"/>
          <p:nvPr/>
        </p:nvPicPr>
        <p:blipFill rotWithShape="1">
          <a:blip r:embed="rId5">
            <a:alphaModFix/>
          </a:blip>
          <a:srcRect/>
          <a:stretch/>
        </p:blipFill>
        <p:spPr>
          <a:xfrm>
            <a:off x="127976" y="-31941"/>
            <a:ext cx="782534" cy="1116013"/>
          </a:xfrm>
          <a:prstGeom prst="rect">
            <a:avLst/>
          </a:prstGeom>
          <a:noFill/>
          <a:ln>
            <a:noFill/>
          </a:ln>
        </p:spPr>
      </p:pic>
      <p:pic>
        <p:nvPicPr>
          <p:cNvPr id="472" name="Picture 13">
            <a:extLst>
              <a:ext uri="{FF2B5EF4-FFF2-40B4-BE49-F238E27FC236}">
                <a16:creationId xmlns:a16="http://schemas.microsoft.com/office/drawing/2014/main" id="{AABBE933-B183-0588-06E2-DC5C5C8949F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40970" y="5203046"/>
            <a:ext cx="1553818" cy="1553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Object 5"/>
          <p:cNvGraphicFramePr>
            <a:graphicFrameLocks noChangeAspect="1"/>
          </p:cNvGraphicFramePr>
          <p:nvPr>
            <p:extLst>
              <p:ext uri="{D42A27DB-BD31-4B8C-83A1-F6EECF244321}">
                <p14:modId xmlns:p14="http://schemas.microsoft.com/office/powerpoint/2010/main" val="1698778645"/>
              </p:ext>
            </p:extLst>
          </p:nvPr>
        </p:nvGraphicFramePr>
        <p:xfrm>
          <a:off x="776966" y="2229484"/>
          <a:ext cx="3425825" cy="1287462"/>
        </p:xfrm>
        <a:graphic>
          <a:graphicData uri="http://schemas.openxmlformats.org/presentationml/2006/ole">
            <mc:AlternateContent xmlns:mc="http://schemas.openxmlformats.org/markup-compatibility/2006">
              <mc:Choice xmlns:v="urn:schemas-microsoft-com:vml" Requires="v">
                <p:oleObj spid="_x0000_s23629" name="Equation" r:id="rId7" imgW="952200" imgH="393480" progId="Equation.DSMT4">
                  <p:embed/>
                </p:oleObj>
              </mc:Choice>
              <mc:Fallback>
                <p:oleObj name="Equation" r:id="rId7" imgW="952200" imgH="393480" progId="Equation.DSMT4">
                  <p:embed/>
                  <p:pic>
                    <p:nvPicPr>
                      <p:cNvPr id="6" name="Object 5"/>
                      <p:cNvPicPr>
                        <a:picLocks noChangeAspect="1" noChangeArrowheads="1"/>
                      </p:cNvPicPr>
                      <p:nvPr/>
                    </p:nvPicPr>
                    <p:blipFill>
                      <a:blip r:embed="rId8"/>
                      <a:srcRect/>
                      <a:stretch>
                        <a:fillRect/>
                      </a:stretch>
                    </p:blipFill>
                    <p:spPr bwMode="auto">
                      <a:xfrm>
                        <a:off x="776966" y="2229484"/>
                        <a:ext cx="3425825" cy="1287462"/>
                      </a:xfrm>
                      <a:prstGeom prst="rect">
                        <a:avLst/>
                      </a:prstGeom>
                      <a:noFill/>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4278592838"/>
              </p:ext>
            </p:extLst>
          </p:nvPr>
        </p:nvGraphicFramePr>
        <p:xfrm>
          <a:off x="776966" y="3778883"/>
          <a:ext cx="3300412" cy="1446213"/>
        </p:xfrm>
        <a:graphic>
          <a:graphicData uri="http://schemas.openxmlformats.org/presentationml/2006/ole">
            <mc:AlternateContent xmlns:mc="http://schemas.openxmlformats.org/markup-compatibility/2006">
              <mc:Choice xmlns:v="urn:schemas-microsoft-com:vml" Requires="v">
                <p:oleObj spid="_x0000_s23630" name="Equation" r:id="rId9" imgW="977760" imgH="444240" progId="Equation.DSMT4">
                  <p:embed/>
                </p:oleObj>
              </mc:Choice>
              <mc:Fallback>
                <p:oleObj name="Equation" r:id="rId9" imgW="977760" imgH="444240" progId="Equation.DSMT4">
                  <p:embed/>
                  <p:pic>
                    <p:nvPicPr>
                      <p:cNvPr id="7" name="Object 6"/>
                      <p:cNvPicPr>
                        <a:picLocks noChangeAspect="1" noChangeArrowheads="1"/>
                      </p:cNvPicPr>
                      <p:nvPr/>
                    </p:nvPicPr>
                    <p:blipFill>
                      <a:blip r:embed="rId10"/>
                      <a:srcRect/>
                      <a:stretch>
                        <a:fillRect/>
                      </a:stretch>
                    </p:blipFill>
                    <p:spPr bwMode="auto">
                      <a:xfrm>
                        <a:off x="776966" y="3778883"/>
                        <a:ext cx="3300412" cy="1446213"/>
                      </a:xfrm>
                      <a:prstGeom prst="rect">
                        <a:avLst/>
                      </a:prstGeom>
                      <a:noFill/>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377721973"/>
              </p:ext>
            </p:extLst>
          </p:nvPr>
        </p:nvGraphicFramePr>
        <p:xfrm>
          <a:off x="910510" y="5410200"/>
          <a:ext cx="3636963" cy="1447800"/>
        </p:xfrm>
        <a:graphic>
          <a:graphicData uri="http://schemas.openxmlformats.org/presentationml/2006/ole">
            <mc:AlternateContent xmlns:mc="http://schemas.openxmlformats.org/markup-compatibility/2006">
              <mc:Choice xmlns:v="urn:schemas-microsoft-com:vml" Requires="v">
                <p:oleObj spid="_x0000_s23631" name="Equation" r:id="rId11" imgW="1650960" imgH="596880" progId="Equation.DSMT4">
                  <p:embed/>
                </p:oleObj>
              </mc:Choice>
              <mc:Fallback>
                <p:oleObj name="Equation" r:id="rId11" imgW="1650960" imgH="596880" progId="Equation.DSMT4">
                  <p:embed/>
                  <p:pic>
                    <p:nvPicPr>
                      <p:cNvPr id="8" name="Object 7"/>
                      <p:cNvPicPr>
                        <a:picLocks noChangeAspect="1" noChangeArrowheads="1"/>
                      </p:cNvPicPr>
                      <p:nvPr/>
                    </p:nvPicPr>
                    <p:blipFill>
                      <a:blip r:embed="rId12"/>
                      <a:srcRect/>
                      <a:stretch>
                        <a:fillRect/>
                      </a:stretch>
                    </p:blipFill>
                    <p:spPr bwMode="auto">
                      <a:xfrm>
                        <a:off x="910510" y="5410200"/>
                        <a:ext cx="3636963" cy="1447800"/>
                      </a:xfrm>
                      <a:prstGeom prst="rect">
                        <a:avLst/>
                      </a:prstGeom>
                      <a:noFill/>
                    </p:spPr>
                  </p:pic>
                </p:oleObj>
              </mc:Fallback>
            </mc:AlternateContent>
          </a:graphicData>
        </a:graphic>
      </p:graphicFrame>
      <p:sp>
        <p:nvSpPr>
          <p:cNvPr id="9" name="Rectangle 41"/>
          <p:cNvSpPr>
            <a:spLocks noChangeArrowheads="1"/>
          </p:cNvSpPr>
          <p:nvPr/>
        </p:nvSpPr>
        <p:spPr bwMode="auto">
          <a:xfrm>
            <a:off x="609599" y="3756024"/>
            <a:ext cx="1365596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13" name="Table 12"/>
          <p:cNvGraphicFramePr>
            <a:graphicFrameLocks noGrp="1"/>
          </p:cNvGraphicFramePr>
          <p:nvPr>
            <p:extLst>
              <p:ext uri="{D42A27DB-BD31-4B8C-83A1-F6EECF244321}">
                <p14:modId xmlns:p14="http://schemas.microsoft.com/office/powerpoint/2010/main" val="4257561276"/>
              </p:ext>
            </p:extLst>
          </p:nvPr>
        </p:nvGraphicFramePr>
        <p:xfrm>
          <a:off x="2427172" y="1604961"/>
          <a:ext cx="6651514" cy="951103"/>
        </p:xfrm>
        <a:graphic>
          <a:graphicData uri="http://schemas.openxmlformats.org/drawingml/2006/table">
            <a:tbl>
              <a:tblPr>
                <a:tableStyleId>{5C22544A-7EE6-4342-B048-85BDC9FD1C3A}</a:tableStyleId>
              </a:tblPr>
              <a:tblGrid>
                <a:gridCol w="6651514">
                  <a:extLst>
                    <a:ext uri="{9D8B030D-6E8A-4147-A177-3AD203B41FA5}">
                      <a16:colId xmlns:a16="http://schemas.microsoft.com/office/drawing/2014/main" val="877849722"/>
                    </a:ext>
                  </a:extLst>
                </a:gridCol>
              </a:tblGrid>
              <a:tr h="0">
                <a:tc>
                  <a:txBody>
                    <a:bodyPr/>
                    <a:lstStyle/>
                    <a:p>
                      <a:pPr marL="228600" algn="l">
                        <a:lnSpc>
                          <a:spcPct val="106000"/>
                        </a:lnSpc>
                        <a:spcBef>
                          <a:spcPts val="300"/>
                        </a:spcBef>
                        <a:spcAft>
                          <a:spcPts val="300"/>
                        </a:spcAft>
                      </a:pPr>
                      <a:r>
                        <a:rPr lang="en-US" sz="2800" b="0" smtClean="0">
                          <a:effectLst/>
                          <a:latin typeface="Times New Roman" panose="02020603050405020304" pitchFamily="18" charset="0"/>
                          <a:cs typeface="Times New Roman" panose="02020603050405020304" pitchFamily="18" charset="0"/>
                        </a:rPr>
                        <a:t>Thực</a:t>
                      </a:r>
                      <a:r>
                        <a:rPr lang="en-US" sz="2800" b="0" baseline="0" smtClean="0">
                          <a:effectLst/>
                          <a:latin typeface="Times New Roman" panose="02020603050405020304" pitchFamily="18" charset="0"/>
                          <a:cs typeface="Times New Roman" panose="02020603050405020304" pitchFamily="18" charset="0"/>
                        </a:rPr>
                        <a:t> hiện cộng, trừ phân thức sau: </a:t>
                      </a:r>
                      <a:r>
                        <a:rPr lang="en-US" sz="2800" b="0" smtClean="0">
                          <a:effectLst/>
                          <a:latin typeface="Times New Roman" panose="02020603050405020304" pitchFamily="18" charset="0"/>
                          <a:cs typeface="Times New Roman" panose="02020603050405020304" pitchFamily="18" charset="0"/>
                        </a:rPr>
                        <a:t> </a:t>
                      </a:r>
                      <a:endParaRPr lang="en-US" sz="2800" b="0">
                        <a:effectLst/>
                        <a:latin typeface="Times New Roman" panose="02020603050405020304" pitchFamily="18" charset="0"/>
                        <a:cs typeface="Times New Roman" panose="02020603050405020304" pitchFamily="18" charset="0"/>
                      </a:endParaRPr>
                    </a:p>
                    <a:p>
                      <a:pPr marL="228600" algn="l">
                        <a:lnSpc>
                          <a:spcPct val="106000"/>
                        </a:lnSpc>
                        <a:spcBef>
                          <a:spcPts val="300"/>
                        </a:spcBef>
                        <a:spcAft>
                          <a:spcPts val="30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114300" marR="114300" marT="0" marB="0">
                    <a:noFill/>
                  </a:tcPr>
                </a:tc>
                <a:extLst>
                  <a:ext uri="{0D108BD9-81ED-4DB2-BD59-A6C34878D82A}">
                    <a16:rowId xmlns:a16="http://schemas.microsoft.com/office/drawing/2014/main" val="1292842303"/>
                  </a:ext>
                </a:extLst>
              </a:tr>
            </a:tbl>
          </a:graphicData>
        </a:graphic>
      </p:graphicFrame>
      <p:sp>
        <p:nvSpPr>
          <p:cNvPr id="14" name="Google Shape;118;p4"/>
          <p:cNvSpPr txBox="1"/>
          <p:nvPr/>
        </p:nvSpPr>
        <p:spPr>
          <a:xfrm>
            <a:off x="117764" y="1090903"/>
            <a:ext cx="6019372" cy="523180"/>
          </a:xfrm>
          <a:prstGeom prst="rect">
            <a:avLst/>
          </a:prstGeom>
          <a:noFill/>
          <a:ln>
            <a:noFill/>
          </a:ln>
        </p:spPr>
        <p:txBody>
          <a:bodyPr spcFirstLastPara="1" wrap="square" lIns="91425" tIns="45700" rIns="91425" bIns="45700" anchor="t" anchorCtr="0">
            <a:spAutoFit/>
          </a:bodyPr>
          <a:lstStyle/>
          <a:p>
            <a:r>
              <a:rPr lang="en-US" sz="2800" b="1">
                <a:solidFill>
                  <a:srgbClr val="FF0000"/>
                </a:solidFill>
                <a:latin typeface="Times New Roman"/>
                <a:ea typeface="Times New Roman"/>
                <a:cs typeface="Times New Roman"/>
                <a:sym typeface="Times New Roman"/>
              </a:rPr>
              <a:t>1. Cộng, trừ hai </a:t>
            </a:r>
            <a:r>
              <a:rPr lang="en-US" sz="2800" b="1" smtClean="0">
                <a:solidFill>
                  <a:srgbClr val="FF0000"/>
                </a:solidFill>
                <a:latin typeface="Times New Roman"/>
                <a:ea typeface="Times New Roman"/>
                <a:cs typeface="Times New Roman"/>
                <a:sym typeface="Times New Roman"/>
              </a:rPr>
              <a:t>phân thức cùng mẫu</a:t>
            </a:r>
            <a:endParaRPr sz="2800" b="1">
              <a:solidFill>
                <a:srgbClr val="FF0000"/>
              </a:solidFill>
              <a:latin typeface="Times New Roman"/>
              <a:ea typeface="Times New Roman"/>
              <a:cs typeface="Times New Roman"/>
              <a:sym typeface="Times New Roman"/>
            </a:endParaRPr>
          </a:p>
        </p:txBody>
      </p:sp>
      <p:sp>
        <p:nvSpPr>
          <p:cNvPr id="16" name="Google Shape;117;p4">
            <a:extLst>
              <a:ext uri="{FF2B5EF4-FFF2-40B4-BE49-F238E27FC236}">
                <a16:creationId xmlns:a16="http://schemas.microsoft.com/office/drawing/2014/main" id="{A906DCDD-8450-457D-6588-571F3CBB40AC}"/>
              </a:ext>
            </a:extLst>
          </p:cNvPr>
          <p:cNvSpPr txBox="1">
            <a:spLocks noGrp="1"/>
          </p:cNvSpPr>
          <p:nvPr>
            <p:ph type="title"/>
          </p:nvPr>
        </p:nvSpPr>
        <p:spPr>
          <a:xfrm>
            <a:off x="2852468" y="-588"/>
            <a:ext cx="10972800" cy="1143000"/>
          </a:xfrm>
          <a:prstGeom prst="rect">
            <a:avLst/>
          </a:prstGeom>
          <a:noFill/>
          <a:ln>
            <a:noFill/>
          </a:ln>
        </p:spPr>
        <p:txBody>
          <a:bodyPr spcFirstLastPara="1" wrap="square" lIns="91425" tIns="45700" rIns="91425" bIns="45700" anchor="ctr" anchorCtr="0">
            <a:noAutofit/>
          </a:bodyPr>
          <a:lstStyle/>
          <a:p>
            <a:pPr algn="l">
              <a:buClr>
                <a:srgbClr val="0000FF"/>
              </a:buClr>
              <a:buSzPts val="2400"/>
            </a:pPr>
            <a:r>
              <a:rPr lang="en-US" sz="2400" b="1">
                <a:solidFill>
                  <a:srgbClr val="0000FF"/>
                </a:solidFill>
                <a:latin typeface="Times New Roman"/>
                <a:ea typeface="Times New Roman"/>
                <a:cs typeface="Times New Roman"/>
                <a:sym typeface="Times New Roman"/>
              </a:rPr>
              <a:t>Bài </a:t>
            </a:r>
            <a:r>
              <a:rPr lang="en-US" sz="2400" b="1" smtClean="0">
                <a:solidFill>
                  <a:srgbClr val="0000FF"/>
                </a:solidFill>
                <a:latin typeface="Times New Roman"/>
                <a:ea typeface="Times New Roman"/>
                <a:cs typeface="Times New Roman"/>
                <a:sym typeface="Times New Roman"/>
              </a:rPr>
              <a:t>6: PHÉP CỘNG, TRỪ PHÂN THỨC</a:t>
            </a:r>
            <a:endParaRPr sz="2400" b="1">
              <a:solidFill>
                <a:srgbClr val="0000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4152125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65"/>
                                        </p:tgtEl>
                                        <p:attrNameLst>
                                          <p:attrName>style.visibility</p:attrName>
                                        </p:attrNameLst>
                                      </p:cBhvr>
                                      <p:to>
                                        <p:strVal val="visible"/>
                                      </p:to>
                                    </p:set>
                                    <p:animEffect transition="in" filter="randombar(horizontal)">
                                      <p:cBhvr>
                                        <p:cTn id="7" dur="500"/>
                                        <p:tgtEl>
                                          <p:spTgt spid="46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465" name="Google Shape;122;p4">
            <a:extLst>
              <a:ext uri="{FF2B5EF4-FFF2-40B4-BE49-F238E27FC236}">
                <a16:creationId xmlns:a16="http://schemas.microsoft.com/office/drawing/2014/main" id="{A9DE34FD-7805-E3E5-A086-90C801748197}"/>
              </a:ext>
            </a:extLst>
          </p:cNvPr>
          <p:cNvSpPr/>
          <p:nvPr/>
        </p:nvSpPr>
        <p:spPr>
          <a:xfrm>
            <a:off x="477414" y="1577670"/>
            <a:ext cx="2083569" cy="468770"/>
          </a:xfrm>
          <a:prstGeom prst="homePlate">
            <a:avLst>
              <a:gd name="adj" fmla="val 50000"/>
            </a:avLst>
          </a:prstGeom>
          <a:solidFill>
            <a:srgbClr val="8CB3E3"/>
          </a:solid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algn="ctr"/>
            <a:r>
              <a:rPr lang="en-US" sz="2400" b="1">
                <a:solidFill>
                  <a:srgbClr val="A8289F"/>
                </a:solidFill>
                <a:latin typeface="Times New Roman"/>
                <a:ea typeface="Times New Roman"/>
                <a:cs typeface="Times New Roman"/>
                <a:sym typeface="Times New Roman"/>
              </a:rPr>
              <a:t>Thực hành  </a:t>
            </a:r>
            <a:r>
              <a:rPr lang="en-US" sz="2400" b="1" smtClean="0">
                <a:solidFill>
                  <a:srgbClr val="A8289F"/>
                </a:solidFill>
                <a:latin typeface="Times New Roman"/>
                <a:ea typeface="Times New Roman"/>
                <a:cs typeface="Times New Roman"/>
                <a:sym typeface="Times New Roman"/>
              </a:rPr>
              <a:t>1 </a:t>
            </a:r>
            <a:endParaRPr sz="2400" b="1">
              <a:solidFill>
                <a:srgbClr val="A8289F"/>
              </a:solidFill>
              <a:latin typeface="Times New Roman"/>
              <a:ea typeface="Times New Roman"/>
              <a:cs typeface="Times New Roman"/>
              <a:sym typeface="Times New Roman"/>
            </a:endParaRPr>
          </a:p>
        </p:txBody>
      </p:sp>
      <p:sp>
        <p:nvSpPr>
          <p:cNvPr id="466" name="Google Shape;116;p4">
            <a:extLst>
              <a:ext uri="{FF2B5EF4-FFF2-40B4-BE49-F238E27FC236}">
                <a16:creationId xmlns:a16="http://schemas.microsoft.com/office/drawing/2014/main" id="{531F7791-29BA-1419-A9DA-80F87E69DDE9}"/>
              </a:ext>
            </a:extLst>
          </p:cNvPr>
          <p:cNvSpPr/>
          <p:nvPr/>
        </p:nvSpPr>
        <p:spPr>
          <a:xfrm>
            <a:off x="0" y="228600"/>
            <a:ext cx="12192000" cy="685800"/>
          </a:xfrm>
          <a:prstGeom prst="rect">
            <a:avLst/>
          </a:prstGeom>
          <a:gradFill>
            <a:gsLst>
              <a:gs pos="0">
                <a:schemeClr val="lt1"/>
              </a:gs>
              <a:gs pos="100000">
                <a:srgbClr val="FF9933">
                  <a:alpha val="49803"/>
                </a:srgbClr>
              </a:gs>
            </a:gsLst>
            <a:path path="circle">
              <a:fillToRect l="50000" t="50000" r="50000" b="50000"/>
            </a:path>
            <a:tileRect/>
          </a:gradFill>
          <a:ln>
            <a:noFill/>
          </a:ln>
        </p:spPr>
        <p:txBody>
          <a:bodyPr spcFirstLastPara="1" wrap="square" lIns="91425" tIns="45700" rIns="91425" bIns="45700" anchor="ctr" anchorCtr="0">
            <a:noAutofit/>
          </a:bodyPr>
          <a:lstStyle/>
          <a:p>
            <a:pPr algn="ctr"/>
            <a:endParaRPr sz="1800">
              <a:solidFill>
                <a:schemeClr val="dk1"/>
              </a:solidFill>
              <a:latin typeface="Times New Roman"/>
              <a:ea typeface="Times New Roman"/>
              <a:cs typeface="Times New Roman"/>
              <a:sym typeface="Times New Roman"/>
            </a:endParaRPr>
          </a:p>
        </p:txBody>
      </p:sp>
      <p:pic>
        <p:nvPicPr>
          <p:cNvPr id="469" name="Google Shape;119;p4" descr="child001 - 04 01">
            <a:extLst>
              <a:ext uri="{FF2B5EF4-FFF2-40B4-BE49-F238E27FC236}">
                <a16:creationId xmlns:a16="http://schemas.microsoft.com/office/drawing/2014/main" id="{949B097E-3C0C-794E-1670-B1977D1D0CBA}"/>
              </a:ext>
            </a:extLst>
          </p:cNvPr>
          <p:cNvPicPr preferRelativeResize="0"/>
          <p:nvPr/>
        </p:nvPicPr>
        <p:blipFill rotWithShape="1">
          <a:blip r:embed="rId4">
            <a:alphaModFix/>
          </a:blip>
          <a:srcRect/>
          <a:stretch/>
        </p:blipFill>
        <p:spPr>
          <a:xfrm>
            <a:off x="10836964" y="168965"/>
            <a:ext cx="1143000" cy="1116013"/>
          </a:xfrm>
          <a:prstGeom prst="rect">
            <a:avLst/>
          </a:prstGeom>
          <a:noFill/>
          <a:ln>
            <a:noFill/>
          </a:ln>
        </p:spPr>
      </p:pic>
      <p:pic>
        <p:nvPicPr>
          <p:cNvPr id="470" name="Google Shape;120;p4" descr="child001 - 04 02">
            <a:extLst>
              <a:ext uri="{FF2B5EF4-FFF2-40B4-BE49-F238E27FC236}">
                <a16:creationId xmlns:a16="http://schemas.microsoft.com/office/drawing/2014/main" id="{8F7D0496-12A7-8410-0AAC-5ED5C865D7A3}"/>
              </a:ext>
            </a:extLst>
          </p:cNvPr>
          <p:cNvPicPr preferRelativeResize="0"/>
          <p:nvPr/>
        </p:nvPicPr>
        <p:blipFill rotWithShape="1">
          <a:blip r:embed="rId5">
            <a:alphaModFix/>
          </a:blip>
          <a:srcRect/>
          <a:stretch/>
        </p:blipFill>
        <p:spPr>
          <a:xfrm>
            <a:off x="127976" y="-31941"/>
            <a:ext cx="782534" cy="1116013"/>
          </a:xfrm>
          <a:prstGeom prst="rect">
            <a:avLst/>
          </a:prstGeom>
          <a:noFill/>
          <a:ln>
            <a:noFill/>
          </a:ln>
        </p:spPr>
      </p:pic>
      <p:pic>
        <p:nvPicPr>
          <p:cNvPr id="472" name="Picture 13">
            <a:extLst>
              <a:ext uri="{FF2B5EF4-FFF2-40B4-BE49-F238E27FC236}">
                <a16:creationId xmlns:a16="http://schemas.microsoft.com/office/drawing/2014/main" id="{AABBE933-B183-0588-06E2-DC5C5C8949F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40970" y="5203046"/>
            <a:ext cx="1553818" cy="1553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Object 5"/>
          <p:cNvGraphicFramePr>
            <a:graphicFrameLocks noChangeAspect="1"/>
          </p:cNvGraphicFramePr>
          <p:nvPr>
            <p:extLst>
              <p:ext uri="{D42A27DB-BD31-4B8C-83A1-F6EECF244321}">
                <p14:modId xmlns:p14="http://schemas.microsoft.com/office/powerpoint/2010/main" val="1489031360"/>
              </p:ext>
            </p:extLst>
          </p:nvPr>
        </p:nvGraphicFramePr>
        <p:xfrm>
          <a:off x="4416569" y="2257501"/>
          <a:ext cx="4156075" cy="1287462"/>
        </p:xfrm>
        <a:graphic>
          <a:graphicData uri="http://schemas.openxmlformats.org/presentationml/2006/ole">
            <mc:AlternateContent xmlns:mc="http://schemas.openxmlformats.org/markup-compatibility/2006">
              <mc:Choice xmlns:v="urn:schemas-microsoft-com:vml" Requires="v">
                <p:oleObj spid="_x0000_s4294" name="Equation" r:id="rId7" imgW="1155600" imgH="393480" progId="Equation.DSMT4">
                  <p:embed/>
                </p:oleObj>
              </mc:Choice>
              <mc:Fallback>
                <p:oleObj name="Equation" r:id="rId7" imgW="1155600" imgH="393480" progId="Equation.DSMT4">
                  <p:embed/>
                  <p:pic>
                    <p:nvPicPr>
                      <p:cNvPr id="0" name="Object 40"/>
                      <p:cNvPicPr>
                        <a:picLocks noChangeAspect="1" noChangeArrowheads="1"/>
                      </p:cNvPicPr>
                      <p:nvPr/>
                    </p:nvPicPr>
                    <p:blipFill>
                      <a:blip r:embed="rId8"/>
                      <a:srcRect/>
                      <a:stretch>
                        <a:fillRect/>
                      </a:stretch>
                    </p:blipFill>
                    <p:spPr bwMode="auto">
                      <a:xfrm>
                        <a:off x="4416569" y="2257501"/>
                        <a:ext cx="4156075" cy="1287462"/>
                      </a:xfrm>
                      <a:prstGeom prst="rect">
                        <a:avLst/>
                      </a:prstGeom>
                      <a:noFill/>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838990906"/>
              </p:ext>
            </p:extLst>
          </p:nvPr>
        </p:nvGraphicFramePr>
        <p:xfrm>
          <a:off x="4259754" y="3783902"/>
          <a:ext cx="6045200" cy="1446213"/>
        </p:xfrm>
        <a:graphic>
          <a:graphicData uri="http://schemas.openxmlformats.org/presentationml/2006/ole">
            <mc:AlternateContent xmlns:mc="http://schemas.openxmlformats.org/markup-compatibility/2006">
              <mc:Choice xmlns:v="urn:schemas-microsoft-com:vml" Requires="v">
                <p:oleObj spid="_x0000_s4295" name="Equation" r:id="rId9" imgW="1790640" imgH="444240" progId="Equation.DSMT4">
                  <p:embed/>
                </p:oleObj>
              </mc:Choice>
              <mc:Fallback>
                <p:oleObj name="Equation" r:id="rId9" imgW="1790640" imgH="444240" progId="Equation.DSMT4">
                  <p:embed/>
                  <p:pic>
                    <p:nvPicPr>
                      <p:cNvPr id="0" name="Object 39"/>
                      <p:cNvPicPr>
                        <a:picLocks noChangeAspect="1" noChangeArrowheads="1"/>
                      </p:cNvPicPr>
                      <p:nvPr/>
                    </p:nvPicPr>
                    <p:blipFill>
                      <a:blip r:embed="rId10"/>
                      <a:srcRect/>
                      <a:stretch>
                        <a:fillRect/>
                      </a:stretch>
                    </p:blipFill>
                    <p:spPr bwMode="auto">
                      <a:xfrm>
                        <a:off x="4259754" y="3783902"/>
                        <a:ext cx="6045200" cy="1446213"/>
                      </a:xfrm>
                      <a:prstGeom prst="rect">
                        <a:avLst/>
                      </a:prstGeom>
                      <a:noFill/>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634158190"/>
              </p:ext>
            </p:extLst>
          </p:nvPr>
        </p:nvGraphicFramePr>
        <p:xfrm>
          <a:off x="4530680" y="5456898"/>
          <a:ext cx="6042025" cy="1447800"/>
        </p:xfrm>
        <a:graphic>
          <a:graphicData uri="http://schemas.openxmlformats.org/presentationml/2006/ole">
            <mc:AlternateContent xmlns:mc="http://schemas.openxmlformats.org/markup-compatibility/2006">
              <mc:Choice xmlns:v="urn:schemas-microsoft-com:vml" Requires="v">
                <p:oleObj spid="_x0000_s4296" name="Equation" r:id="rId11" imgW="2743200" imgH="596880" progId="Equation.DSMT4">
                  <p:embed/>
                </p:oleObj>
              </mc:Choice>
              <mc:Fallback>
                <p:oleObj name="Equation" r:id="rId11" imgW="2743200" imgH="596880" progId="Equation.DSMT4">
                  <p:embed/>
                  <p:pic>
                    <p:nvPicPr>
                      <p:cNvPr id="0" name="Object 38"/>
                      <p:cNvPicPr>
                        <a:picLocks noChangeAspect="1" noChangeArrowheads="1"/>
                      </p:cNvPicPr>
                      <p:nvPr/>
                    </p:nvPicPr>
                    <p:blipFill>
                      <a:blip r:embed="rId12"/>
                      <a:srcRect/>
                      <a:stretch>
                        <a:fillRect/>
                      </a:stretch>
                    </p:blipFill>
                    <p:spPr bwMode="auto">
                      <a:xfrm>
                        <a:off x="4530680" y="5456898"/>
                        <a:ext cx="6042025" cy="1447800"/>
                      </a:xfrm>
                      <a:prstGeom prst="rect">
                        <a:avLst/>
                      </a:prstGeom>
                      <a:noFill/>
                    </p:spPr>
                  </p:pic>
                </p:oleObj>
              </mc:Fallback>
            </mc:AlternateContent>
          </a:graphicData>
        </a:graphic>
      </p:graphicFrame>
      <p:sp>
        <p:nvSpPr>
          <p:cNvPr id="9" name="Rectangle 41"/>
          <p:cNvSpPr>
            <a:spLocks noChangeArrowheads="1"/>
          </p:cNvSpPr>
          <p:nvPr/>
        </p:nvSpPr>
        <p:spPr bwMode="auto">
          <a:xfrm>
            <a:off x="609599" y="3756024"/>
            <a:ext cx="1365596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25" name="Object 24"/>
          <p:cNvGraphicFramePr>
            <a:graphicFrameLocks noChangeAspect="1"/>
          </p:cNvGraphicFramePr>
          <p:nvPr>
            <p:extLst>
              <p:ext uri="{D42A27DB-BD31-4B8C-83A1-F6EECF244321}">
                <p14:modId xmlns:p14="http://schemas.microsoft.com/office/powerpoint/2010/main" val="3203892823"/>
              </p:ext>
            </p:extLst>
          </p:nvPr>
        </p:nvGraphicFramePr>
        <p:xfrm>
          <a:off x="776966" y="2229484"/>
          <a:ext cx="3425825" cy="1287462"/>
        </p:xfrm>
        <a:graphic>
          <a:graphicData uri="http://schemas.openxmlformats.org/presentationml/2006/ole">
            <mc:AlternateContent xmlns:mc="http://schemas.openxmlformats.org/markup-compatibility/2006">
              <mc:Choice xmlns:v="urn:schemas-microsoft-com:vml" Requires="v">
                <p:oleObj spid="_x0000_s4297" name="Equation" r:id="rId13" imgW="952200" imgH="393480" progId="Equation.DSMT4">
                  <p:embed/>
                </p:oleObj>
              </mc:Choice>
              <mc:Fallback>
                <p:oleObj name="Equation" r:id="rId13" imgW="952200" imgH="393480" progId="Equation.DSMT4">
                  <p:embed/>
                  <p:pic>
                    <p:nvPicPr>
                      <p:cNvPr id="6" name="Object 5"/>
                      <p:cNvPicPr>
                        <a:picLocks noChangeAspect="1" noChangeArrowheads="1"/>
                      </p:cNvPicPr>
                      <p:nvPr/>
                    </p:nvPicPr>
                    <p:blipFill>
                      <a:blip r:embed="rId14"/>
                      <a:srcRect/>
                      <a:stretch>
                        <a:fillRect/>
                      </a:stretch>
                    </p:blipFill>
                    <p:spPr bwMode="auto">
                      <a:xfrm>
                        <a:off x="776966" y="2229484"/>
                        <a:ext cx="3425825" cy="1287462"/>
                      </a:xfrm>
                      <a:prstGeom prst="rect">
                        <a:avLst/>
                      </a:prstGeom>
                      <a:noFill/>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379231212"/>
              </p:ext>
            </p:extLst>
          </p:nvPr>
        </p:nvGraphicFramePr>
        <p:xfrm>
          <a:off x="776966" y="3778883"/>
          <a:ext cx="3300412" cy="1446213"/>
        </p:xfrm>
        <a:graphic>
          <a:graphicData uri="http://schemas.openxmlformats.org/presentationml/2006/ole">
            <mc:AlternateContent xmlns:mc="http://schemas.openxmlformats.org/markup-compatibility/2006">
              <mc:Choice xmlns:v="urn:schemas-microsoft-com:vml" Requires="v">
                <p:oleObj spid="_x0000_s4298" name="Equation" r:id="rId15" imgW="977760" imgH="444240" progId="Equation.DSMT4">
                  <p:embed/>
                </p:oleObj>
              </mc:Choice>
              <mc:Fallback>
                <p:oleObj name="Equation" r:id="rId15" imgW="977760" imgH="444240" progId="Equation.DSMT4">
                  <p:embed/>
                  <p:pic>
                    <p:nvPicPr>
                      <p:cNvPr id="7" name="Object 6"/>
                      <p:cNvPicPr>
                        <a:picLocks noChangeAspect="1" noChangeArrowheads="1"/>
                      </p:cNvPicPr>
                      <p:nvPr/>
                    </p:nvPicPr>
                    <p:blipFill>
                      <a:blip r:embed="rId16"/>
                      <a:srcRect/>
                      <a:stretch>
                        <a:fillRect/>
                      </a:stretch>
                    </p:blipFill>
                    <p:spPr bwMode="auto">
                      <a:xfrm>
                        <a:off x="776966" y="3778883"/>
                        <a:ext cx="3300412" cy="1446213"/>
                      </a:xfrm>
                      <a:prstGeom prst="rect">
                        <a:avLst/>
                      </a:prstGeom>
                      <a:noFill/>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3230639548"/>
              </p:ext>
            </p:extLst>
          </p:nvPr>
        </p:nvGraphicFramePr>
        <p:xfrm>
          <a:off x="910510" y="5410200"/>
          <a:ext cx="3636963" cy="1447800"/>
        </p:xfrm>
        <a:graphic>
          <a:graphicData uri="http://schemas.openxmlformats.org/presentationml/2006/ole">
            <mc:AlternateContent xmlns:mc="http://schemas.openxmlformats.org/markup-compatibility/2006">
              <mc:Choice xmlns:v="urn:schemas-microsoft-com:vml" Requires="v">
                <p:oleObj spid="_x0000_s4299" name="Equation" r:id="rId17" imgW="1650960" imgH="596880" progId="Equation.DSMT4">
                  <p:embed/>
                </p:oleObj>
              </mc:Choice>
              <mc:Fallback>
                <p:oleObj name="Equation" r:id="rId17" imgW="1650960" imgH="596880" progId="Equation.DSMT4">
                  <p:embed/>
                  <p:pic>
                    <p:nvPicPr>
                      <p:cNvPr id="8" name="Object 7"/>
                      <p:cNvPicPr>
                        <a:picLocks noChangeAspect="1" noChangeArrowheads="1"/>
                      </p:cNvPicPr>
                      <p:nvPr/>
                    </p:nvPicPr>
                    <p:blipFill>
                      <a:blip r:embed="rId18"/>
                      <a:srcRect/>
                      <a:stretch>
                        <a:fillRect/>
                      </a:stretch>
                    </p:blipFill>
                    <p:spPr bwMode="auto">
                      <a:xfrm>
                        <a:off x="910510" y="5410200"/>
                        <a:ext cx="3636963" cy="1447800"/>
                      </a:xfrm>
                      <a:prstGeom prst="rect">
                        <a:avLst/>
                      </a:prstGeom>
                      <a:noFill/>
                    </p:spPr>
                  </p:pic>
                </p:oleObj>
              </mc:Fallback>
            </mc:AlternateContent>
          </a:graphicData>
        </a:graphic>
      </p:graphicFrame>
      <p:sp>
        <p:nvSpPr>
          <p:cNvPr id="28" name="Google Shape;118;p4"/>
          <p:cNvSpPr txBox="1"/>
          <p:nvPr/>
        </p:nvSpPr>
        <p:spPr>
          <a:xfrm>
            <a:off x="117764" y="1041916"/>
            <a:ext cx="6019372" cy="523180"/>
          </a:xfrm>
          <a:prstGeom prst="rect">
            <a:avLst/>
          </a:prstGeom>
          <a:noFill/>
          <a:ln>
            <a:noFill/>
          </a:ln>
        </p:spPr>
        <p:txBody>
          <a:bodyPr spcFirstLastPara="1" wrap="square" lIns="91425" tIns="45700" rIns="91425" bIns="45700" anchor="t" anchorCtr="0">
            <a:spAutoFit/>
          </a:bodyPr>
          <a:lstStyle/>
          <a:p>
            <a:r>
              <a:rPr lang="en-US" sz="2800" b="1">
                <a:solidFill>
                  <a:srgbClr val="FF0000"/>
                </a:solidFill>
                <a:latin typeface="Times New Roman"/>
                <a:ea typeface="Times New Roman"/>
                <a:cs typeface="Times New Roman"/>
                <a:sym typeface="Times New Roman"/>
              </a:rPr>
              <a:t>1. Cộng, trừ hai </a:t>
            </a:r>
            <a:r>
              <a:rPr lang="en-US" sz="2800" b="1" smtClean="0">
                <a:solidFill>
                  <a:srgbClr val="FF0000"/>
                </a:solidFill>
                <a:latin typeface="Times New Roman"/>
                <a:ea typeface="Times New Roman"/>
                <a:cs typeface="Times New Roman"/>
                <a:sym typeface="Times New Roman"/>
              </a:rPr>
              <a:t>phân thức cùng mẫu</a:t>
            </a:r>
            <a:endParaRPr sz="2800" b="1">
              <a:solidFill>
                <a:srgbClr val="FF0000"/>
              </a:solidFill>
              <a:latin typeface="Times New Roman"/>
              <a:ea typeface="Times New Roman"/>
              <a:cs typeface="Times New Roman"/>
              <a:sym typeface="Times New Roman"/>
            </a:endParaRPr>
          </a:p>
        </p:txBody>
      </p:sp>
      <p:sp>
        <p:nvSpPr>
          <p:cNvPr id="30" name="Google Shape;117;p4">
            <a:extLst>
              <a:ext uri="{FF2B5EF4-FFF2-40B4-BE49-F238E27FC236}">
                <a16:creationId xmlns:a16="http://schemas.microsoft.com/office/drawing/2014/main" id="{A906DCDD-8450-457D-6588-571F3CBB40AC}"/>
              </a:ext>
            </a:extLst>
          </p:cNvPr>
          <p:cNvSpPr txBox="1">
            <a:spLocks noGrp="1"/>
          </p:cNvSpPr>
          <p:nvPr>
            <p:ph type="title"/>
          </p:nvPr>
        </p:nvSpPr>
        <p:spPr>
          <a:xfrm>
            <a:off x="3086244" y="-70113"/>
            <a:ext cx="10972800" cy="1143000"/>
          </a:xfrm>
          <a:prstGeom prst="rect">
            <a:avLst/>
          </a:prstGeom>
          <a:noFill/>
          <a:ln>
            <a:noFill/>
          </a:ln>
        </p:spPr>
        <p:txBody>
          <a:bodyPr spcFirstLastPara="1" wrap="square" lIns="91425" tIns="45700" rIns="91425" bIns="45700" anchor="ctr" anchorCtr="0">
            <a:noAutofit/>
          </a:bodyPr>
          <a:lstStyle/>
          <a:p>
            <a:pPr algn="l">
              <a:buClr>
                <a:srgbClr val="0000FF"/>
              </a:buClr>
              <a:buSzPts val="2400"/>
            </a:pPr>
            <a:r>
              <a:rPr lang="en-US" sz="2400" b="1">
                <a:solidFill>
                  <a:srgbClr val="0000FF"/>
                </a:solidFill>
                <a:latin typeface="Times New Roman"/>
                <a:ea typeface="Times New Roman"/>
                <a:cs typeface="Times New Roman"/>
                <a:sym typeface="Times New Roman"/>
              </a:rPr>
              <a:t>Bài </a:t>
            </a:r>
            <a:r>
              <a:rPr lang="en-US" sz="2400" b="1" smtClean="0">
                <a:solidFill>
                  <a:srgbClr val="0000FF"/>
                </a:solidFill>
                <a:latin typeface="Times New Roman"/>
                <a:ea typeface="Times New Roman"/>
                <a:cs typeface="Times New Roman"/>
                <a:sym typeface="Times New Roman"/>
              </a:rPr>
              <a:t>6: PHÉP CỘNG, TRỪ PHÂN THỨC</a:t>
            </a:r>
            <a:endParaRPr sz="2400" b="1">
              <a:solidFill>
                <a:srgbClr val="0000FF"/>
              </a:solidFill>
              <a:latin typeface="Times New Roman"/>
              <a:ea typeface="Times New Roman"/>
              <a:cs typeface="Times New Roman"/>
              <a:sym typeface="Times New Roman"/>
            </a:endParaRPr>
          </a:p>
        </p:txBody>
      </p:sp>
      <p:graphicFrame>
        <p:nvGraphicFramePr>
          <p:cNvPr id="31" name="Table 30"/>
          <p:cNvGraphicFramePr>
            <a:graphicFrameLocks noGrp="1"/>
          </p:cNvGraphicFramePr>
          <p:nvPr>
            <p:extLst>
              <p:ext uri="{D42A27DB-BD31-4B8C-83A1-F6EECF244321}">
                <p14:modId xmlns:p14="http://schemas.microsoft.com/office/powerpoint/2010/main" val="729181578"/>
              </p:ext>
            </p:extLst>
          </p:nvPr>
        </p:nvGraphicFramePr>
        <p:xfrm>
          <a:off x="2331073" y="1546921"/>
          <a:ext cx="7612126" cy="980821"/>
        </p:xfrm>
        <a:graphic>
          <a:graphicData uri="http://schemas.openxmlformats.org/drawingml/2006/table">
            <a:tbl>
              <a:tblPr>
                <a:tableStyleId>{5C22544A-7EE6-4342-B048-85BDC9FD1C3A}</a:tableStyleId>
              </a:tblPr>
              <a:tblGrid>
                <a:gridCol w="7612126">
                  <a:extLst>
                    <a:ext uri="{9D8B030D-6E8A-4147-A177-3AD203B41FA5}">
                      <a16:colId xmlns:a16="http://schemas.microsoft.com/office/drawing/2014/main" val="877849722"/>
                    </a:ext>
                  </a:extLst>
                </a:gridCol>
              </a:tblGrid>
              <a:tr h="0">
                <a:tc>
                  <a:txBody>
                    <a:bodyPr/>
                    <a:lstStyle/>
                    <a:p>
                      <a:pPr marL="228600" algn="l">
                        <a:lnSpc>
                          <a:spcPct val="106000"/>
                        </a:lnSpc>
                        <a:spcBef>
                          <a:spcPts val="300"/>
                        </a:spcBef>
                        <a:spcAft>
                          <a:spcPts val="300"/>
                        </a:spcAft>
                      </a:pPr>
                      <a:r>
                        <a:rPr lang="en-US" sz="2800" b="0" smtClean="0">
                          <a:effectLst/>
                          <a:latin typeface="Times New Roman" panose="02020603050405020304" pitchFamily="18" charset="0"/>
                          <a:cs typeface="Times New Roman" panose="02020603050405020304" pitchFamily="18" charset="0"/>
                        </a:rPr>
                        <a:t>Thực</a:t>
                      </a:r>
                      <a:r>
                        <a:rPr lang="en-US" sz="2800" b="0" baseline="0" smtClean="0">
                          <a:effectLst/>
                          <a:latin typeface="Times New Roman" panose="02020603050405020304" pitchFamily="18" charset="0"/>
                          <a:cs typeface="Times New Roman" panose="02020603050405020304" pitchFamily="18" charset="0"/>
                        </a:rPr>
                        <a:t> hiện các phép cộng, trừ phân thức sau: </a:t>
                      </a:r>
                      <a:r>
                        <a:rPr lang="en-US" sz="2800" b="0" smtClean="0">
                          <a:effectLst/>
                          <a:latin typeface="Times New Roman" panose="02020603050405020304" pitchFamily="18" charset="0"/>
                          <a:cs typeface="Times New Roman" panose="02020603050405020304" pitchFamily="18" charset="0"/>
                        </a:rPr>
                        <a:t> </a:t>
                      </a:r>
                      <a:endParaRPr lang="en-US" sz="2800" b="0">
                        <a:effectLst/>
                        <a:latin typeface="Times New Roman" panose="02020603050405020304" pitchFamily="18" charset="0"/>
                        <a:cs typeface="Times New Roman" panose="02020603050405020304" pitchFamily="18" charset="0"/>
                      </a:endParaRPr>
                    </a:p>
                    <a:p>
                      <a:pPr marL="228600" algn="l">
                        <a:lnSpc>
                          <a:spcPct val="106000"/>
                        </a:lnSpc>
                        <a:spcBef>
                          <a:spcPts val="300"/>
                        </a:spcBef>
                        <a:spcAft>
                          <a:spcPts val="30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114300" marR="114300" marT="0" marB="0">
                    <a:noFill/>
                  </a:tcPr>
                </a:tc>
                <a:extLst>
                  <a:ext uri="{0D108BD9-81ED-4DB2-BD59-A6C34878D82A}">
                    <a16:rowId xmlns:a16="http://schemas.microsoft.com/office/drawing/2014/main" val="1292842303"/>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10" name="Google Shape;116;p4">
            <a:extLst>
              <a:ext uri="{FF2B5EF4-FFF2-40B4-BE49-F238E27FC236}">
                <a16:creationId xmlns:a16="http://schemas.microsoft.com/office/drawing/2014/main" id="{3017FC18-0D4C-A958-818F-C79BA68B5414}"/>
              </a:ext>
            </a:extLst>
          </p:cNvPr>
          <p:cNvSpPr/>
          <p:nvPr/>
        </p:nvSpPr>
        <p:spPr>
          <a:xfrm>
            <a:off x="0" y="228600"/>
            <a:ext cx="12192000" cy="685800"/>
          </a:xfrm>
          <a:prstGeom prst="rect">
            <a:avLst/>
          </a:prstGeom>
          <a:gradFill>
            <a:gsLst>
              <a:gs pos="0">
                <a:schemeClr val="lt1"/>
              </a:gs>
              <a:gs pos="100000">
                <a:srgbClr val="FF9933">
                  <a:alpha val="49803"/>
                </a:srgbClr>
              </a:gs>
            </a:gsLst>
            <a:path path="circle">
              <a:fillToRect l="50000" t="50000" r="50000" b="50000"/>
            </a:path>
            <a:tileRect/>
          </a:gradFill>
          <a:ln>
            <a:noFill/>
          </a:ln>
        </p:spPr>
        <p:txBody>
          <a:bodyPr spcFirstLastPara="1" wrap="square" lIns="91425" tIns="45700" rIns="91425" bIns="45700" anchor="ctr" anchorCtr="0">
            <a:noAutofit/>
          </a:bodyPr>
          <a:lstStyle/>
          <a:p>
            <a:pPr algn="ctr"/>
            <a:endParaRPr sz="1800">
              <a:solidFill>
                <a:schemeClr val="dk1"/>
              </a:solidFill>
              <a:latin typeface="Times New Roman"/>
              <a:ea typeface="Times New Roman"/>
              <a:cs typeface="Times New Roman"/>
              <a:sym typeface="Times New Roman"/>
            </a:endParaRPr>
          </a:p>
        </p:txBody>
      </p:sp>
      <p:pic>
        <p:nvPicPr>
          <p:cNvPr id="13" name="Google Shape;119;p4" descr="child001 - 04 01">
            <a:extLst>
              <a:ext uri="{FF2B5EF4-FFF2-40B4-BE49-F238E27FC236}">
                <a16:creationId xmlns:a16="http://schemas.microsoft.com/office/drawing/2014/main" id="{1A7E65BF-8967-45E6-3639-F198A9E79186}"/>
              </a:ext>
            </a:extLst>
          </p:cNvPr>
          <p:cNvPicPr preferRelativeResize="0"/>
          <p:nvPr/>
        </p:nvPicPr>
        <p:blipFill rotWithShape="1">
          <a:blip r:embed="rId3">
            <a:alphaModFix/>
          </a:blip>
          <a:srcRect/>
          <a:stretch/>
        </p:blipFill>
        <p:spPr>
          <a:xfrm>
            <a:off x="10836964" y="168965"/>
            <a:ext cx="1143000" cy="1116013"/>
          </a:xfrm>
          <a:prstGeom prst="rect">
            <a:avLst/>
          </a:prstGeom>
          <a:noFill/>
          <a:ln>
            <a:noFill/>
          </a:ln>
        </p:spPr>
      </p:pic>
      <p:pic>
        <p:nvPicPr>
          <p:cNvPr id="14" name="Google Shape;120;p4" descr="child001 - 04 02">
            <a:extLst>
              <a:ext uri="{FF2B5EF4-FFF2-40B4-BE49-F238E27FC236}">
                <a16:creationId xmlns:a16="http://schemas.microsoft.com/office/drawing/2014/main" id="{A9ED334E-242E-B5C1-575E-9CE016F8B5BF}"/>
              </a:ext>
            </a:extLst>
          </p:cNvPr>
          <p:cNvPicPr preferRelativeResize="0"/>
          <p:nvPr/>
        </p:nvPicPr>
        <p:blipFill rotWithShape="1">
          <a:blip r:embed="rId4">
            <a:alphaModFix/>
          </a:blip>
          <a:srcRect/>
          <a:stretch/>
        </p:blipFill>
        <p:spPr>
          <a:xfrm>
            <a:off x="127976" y="-31941"/>
            <a:ext cx="782534" cy="1116013"/>
          </a:xfrm>
          <a:prstGeom prst="rect">
            <a:avLst/>
          </a:prstGeom>
          <a:noFill/>
          <a:ln>
            <a:noFill/>
          </a:ln>
        </p:spPr>
      </p:pic>
      <p:pic>
        <p:nvPicPr>
          <p:cNvPr id="16" name="Google Shape;461;p6">
            <a:extLst>
              <a:ext uri="{FF2B5EF4-FFF2-40B4-BE49-F238E27FC236}">
                <a16:creationId xmlns:a16="http://schemas.microsoft.com/office/drawing/2014/main" id="{8C2D9237-8792-2F8E-57AD-918873F8E6CE}"/>
              </a:ext>
            </a:extLst>
          </p:cNvPr>
          <p:cNvPicPr preferRelativeResize="0"/>
          <p:nvPr/>
        </p:nvPicPr>
        <p:blipFill rotWithShape="1">
          <a:blip r:embed="rId5">
            <a:alphaModFix/>
          </a:blip>
          <a:srcRect/>
          <a:stretch/>
        </p:blipFill>
        <p:spPr>
          <a:xfrm>
            <a:off x="163406" y="1979144"/>
            <a:ext cx="796894" cy="812833"/>
          </a:xfrm>
          <a:prstGeom prst="rect">
            <a:avLst/>
          </a:prstGeom>
          <a:noFill/>
          <a:ln>
            <a:noFill/>
          </a:ln>
        </p:spPr>
      </p:pic>
      <p:sp>
        <p:nvSpPr>
          <p:cNvPr id="17" name="Google Shape;122;p4">
            <a:extLst>
              <a:ext uri="{FF2B5EF4-FFF2-40B4-BE49-F238E27FC236}">
                <a16:creationId xmlns:a16="http://schemas.microsoft.com/office/drawing/2014/main" id="{BE7FB0EB-E6EC-B8CC-06F1-224F5FECC39D}"/>
              </a:ext>
            </a:extLst>
          </p:cNvPr>
          <p:cNvSpPr/>
          <p:nvPr/>
        </p:nvSpPr>
        <p:spPr>
          <a:xfrm>
            <a:off x="1023120" y="2142043"/>
            <a:ext cx="1993900" cy="468770"/>
          </a:xfrm>
          <a:prstGeom prst="homePlate">
            <a:avLst>
              <a:gd name="adj" fmla="val 50000"/>
            </a:avLst>
          </a:prstGeom>
          <a:solidFill>
            <a:srgbClr val="8CB3E3"/>
          </a:solid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algn="ctr"/>
            <a:r>
              <a:rPr lang="en-US" sz="2400" b="1">
                <a:solidFill>
                  <a:srgbClr val="A8289F"/>
                </a:solidFill>
                <a:latin typeface="Times New Roman"/>
                <a:ea typeface="Times New Roman"/>
                <a:cs typeface="Times New Roman"/>
                <a:sym typeface="Times New Roman"/>
              </a:rPr>
              <a:t>Khám phá 2 </a:t>
            </a:r>
            <a:endParaRPr sz="2400" b="1">
              <a:solidFill>
                <a:srgbClr val="A8289F"/>
              </a:solidFill>
              <a:latin typeface="Times New Roman"/>
              <a:ea typeface="Times New Roman"/>
              <a:cs typeface="Times New Roman"/>
              <a:sym typeface="Times New Roman"/>
            </a:endParaRPr>
          </a:p>
        </p:txBody>
      </p:sp>
      <p:sp>
        <p:nvSpPr>
          <p:cNvPr id="3" name="Rectangle 2">
            <a:extLst>
              <a:ext uri="{FF2B5EF4-FFF2-40B4-BE49-F238E27FC236}">
                <a16:creationId xmlns:a16="http://schemas.microsoft.com/office/drawing/2014/main" id="{6A6B56FF-9A0C-D192-6DF4-A380BA8978C0}"/>
              </a:ext>
            </a:extLst>
          </p:cNvPr>
          <p:cNvSpPr>
            <a:spLocks noChangeArrowheads="1"/>
          </p:cNvSpPr>
          <p:nvPr/>
        </p:nvSpPr>
        <p:spPr bwMode="auto">
          <a:xfrm>
            <a:off x="4595446" y="269630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3">
            <a:extLst>
              <a:ext uri="{FF2B5EF4-FFF2-40B4-BE49-F238E27FC236}">
                <a16:creationId xmlns:a16="http://schemas.microsoft.com/office/drawing/2014/main" id="{1C64E1DD-F245-38CE-6E6D-51AE14B73773}"/>
              </a:ext>
            </a:extLst>
          </p:cNvPr>
          <p:cNvSpPr>
            <a:spLocks noChangeArrowheads="1"/>
          </p:cNvSpPr>
          <p:nvPr/>
        </p:nvSpPr>
        <p:spPr bwMode="auto">
          <a:xfrm>
            <a:off x="4595446" y="313128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4" name="Google Shape;122;p4">
            <a:extLst>
              <a:ext uri="{FF2B5EF4-FFF2-40B4-BE49-F238E27FC236}">
                <a16:creationId xmlns:a16="http://schemas.microsoft.com/office/drawing/2014/main" id="{6956C5DD-AC13-8F58-994E-389C30670A0D}"/>
              </a:ext>
            </a:extLst>
          </p:cNvPr>
          <p:cNvSpPr/>
          <p:nvPr/>
        </p:nvSpPr>
        <p:spPr>
          <a:xfrm>
            <a:off x="8084749" y="1532079"/>
            <a:ext cx="2325853" cy="468770"/>
          </a:xfrm>
          <a:prstGeom prst="homePlate">
            <a:avLst>
              <a:gd name="adj" fmla="val 0"/>
            </a:avLst>
          </a:prstGeom>
          <a:ln>
            <a:headEnd type="none" w="sm" len="sm"/>
            <a:tailEnd type="none" w="sm" len="sm"/>
          </a:ln>
        </p:spPr>
        <p:style>
          <a:lnRef idx="0">
            <a:schemeClr val="accent2"/>
          </a:lnRef>
          <a:fillRef idx="3">
            <a:schemeClr val="accent2"/>
          </a:fillRef>
          <a:effectRef idx="3">
            <a:schemeClr val="accent2"/>
          </a:effectRef>
          <a:fontRef idx="minor">
            <a:schemeClr val="lt1"/>
          </a:fontRef>
        </p:style>
        <p:txBody>
          <a:bodyPr spcFirstLastPara="1" wrap="square" lIns="91425" tIns="45700" rIns="91425" bIns="45700" anchor="ctr" anchorCtr="0">
            <a:noAutofit/>
          </a:bodyPr>
          <a:lstStyle/>
          <a:p>
            <a:pPr algn="ctr"/>
            <a:r>
              <a:rPr lang="en-US" sz="2000" b="1">
                <a:solidFill>
                  <a:srgbClr val="FFFF00"/>
                </a:solidFill>
                <a:latin typeface="Times New Roman"/>
                <a:ea typeface="Times New Roman"/>
                <a:cs typeface="Times New Roman"/>
                <a:sym typeface="Times New Roman"/>
              </a:rPr>
              <a:t>Hoạt động nhóm </a:t>
            </a:r>
            <a:endParaRPr sz="2000" b="1">
              <a:solidFill>
                <a:srgbClr val="FFFF00"/>
              </a:solidFill>
              <a:latin typeface="Times New Roman"/>
              <a:ea typeface="Times New Roman"/>
              <a:cs typeface="Times New Roman"/>
              <a:sym typeface="Times New Roman"/>
            </a:endParaRPr>
          </a:p>
        </p:txBody>
      </p:sp>
      <p:sp>
        <p:nvSpPr>
          <p:cNvPr id="21" name="Google Shape;118;p4"/>
          <p:cNvSpPr txBox="1"/>
          <p:nvPr/>
        </p:nvSpPr>
        <p:spPr>
          <a:xfrm>
            <a:off x="127976" y="959989"/>
            <a:ext cx="6019372" cy="523180"/>
          </a:xfrm>
          <a:prstGeom prst="rect">
            <a:avLst/>
          </a:prstGeom>
          <a:noFill/>
          <a:ln>
            <a:noFill/>
          </a:ln>
        </p:spPr>
        <p:txBody>
          <a:bodyPr spcFirstLastPara="1" wrap="square" lIns="91425" tIns="45700" rIns="91425" bIns="45700" anchor="t" anchorCtr="0">
            <a:spAutoFit/>
          </a:bodyPr>
          <a:lstStyle/>
          <a:p>
            <a:r>
              <a:rPr lang="en-US" sz="2800" b="1" smtClean="0">
                <a:solidFill>
                  <a:srgbClr val="FF0000"/>
                </a:solidFill>
                <a:latin typeface="Times New Roman"/>
                <a:ea typeface="Times New Roman"/>
                <a:cs typeface="Times New Roman"/>
                <a:sym typeface="Times New Roman"/>
              </a:rPr>
              <a:t>2. </a:t>
            </a:r>
            <a:r>
              <a:rPr lang="en-US" sz="2800" b="1">
                <a:solidFill>
                  <a:srgbClr val="FF0000"/>
                </a:solidFill>
                <a:latin typeface="Times New Roman"/>
                <a:ea typeface="Times New Roman"/>
                <a:cs typeface="Times New Roman"/>
                <a:sym typeface="Times New Roman"/>
              </a:rPr>
              <a:t>Cộng, trừ hai </a:t>
            </a:r>
            <a:r>
              <a:rPr lang="en-US" sz="2800" b="1" smtClean="0">
                <a:solidFill>
                  <a:srgbClr val="FF0000"/>
                </a:solidFill>
                <a:latin typeface="Times New Roman"/>
                <a:ea typeface="Times New Roman"/>
                <a:cs typeface="Times New Roman"/>
                <a:sym typeface="Times New Roman"/>
              </a:rPr>
              <a:t>phân thức khác mẫu</a:t>
            </a:r>
            <a:endParaRPr sz="2800" b="1">
              <a:solidFill>
                <a:srgbClr val="FF0000"/>
              </a:solidFill>
              <a:latin typeface="Times New Roman"/>
              <a:ea typeface="Times New Roman"/>
              <a:cs typeface="Times New Roman"/>
              <a:sym typeface="Times New Roman"/>
            </a:endParaRPr>
          </a:p>
        </p:txBody>
      </p:sp>
      <p:pic>
        <p:nvPicPr>
          <p:cNvPr id="2" name="Picture 1"/>
          <p:cNvPicPr>
            <a:picLocks noChangeAspect="1"/>
          </p:cNvPicPr>
          <p:nvPr/>
        </p:nvPicPr>
        <p:blipFill>
          <a:blip r:embed="rId6"/>
          <a:stretch>
            <a:fillRect/>
          </a:stretch>
        </p:blipFill>
        <p:spPr>
          <a:xfrm>
            <a:off x="960300" y="2610813"/>
            <a:ext cx="9450302" cy="2791027"/>
          </a:xfrm>
          <a:prstGeom prst="rect">
            <a:avLst/>
          </a:prstGeom>
        </p:spPr>
      </p:pic>
      <p:sp>
        <p:nvSpPr>
          <p:cNvPr id="6" name="Title 5"/>
          <p:cNvSpPr>
            <a:spLocks noGrp="1"/>
          </p:cNvSpPr>
          <p:nvPr>
            <p:ph type="title"/>
          </p:nvPr>
        </p:nvSpPr>
        <p:spPr/>
        <p:txBody>
          <a:bodyPr/>
          <a:lstStyle/>
          <a:p>
            <a:endParaRPr lang="en-US"/>
          </a:p>
        </p:txBody>
      </p:sp>
      <p:sp>
        <p:nvSpPr>
          <p:cNvPr id="25" name="Google Shape;117;p4">
            <a:extLst>
              <a:ext uri="{FF2B5EF4-FFF2-40B4-BE49-F238E27FC236}">
                <a16:creationId xmlns:a16="http://schemas.microsoft.com/office/drawing/2014/main" id="{A906DCDD-8450-457D-6588-571F3CBB40AC}"/>
              </a:ext>
            </a:extLst>
          </p:cNvPr>
          <p:cNvSpPr txBox="1">
            <a:spLocks/>
          </p:cNvSpPr>
          <p:nvPr/>
        </p:nvSpPr>
        <p:spPr>
          <a:xfrm>
            <a:off x="2682903" y="457200"/>
            <a:ext cx="6049618" cy="4572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buClr>
                <a:srgbClr val="0000FF"/>
              </a:buClr>
              <a:buSzPts val="2400"/>
            </a:pPr>
            <a:r>
              <a:rPr lang="en-US" sz="2400" b="1" smtClean="0">
                <a:solidFill>
                  <a:srgbClr val="0000FF"/>
                </a:solidFill>
                <a:latin typeface="Times New Roman"/>
                <a:ea typeface="Times New Roman"/>
                <a:cs typeface="Times New Roman"/>
                <a:sym typeface="Times New Roman"/>
              </a:rPr>
              <a:t>Bài 6: PHÉP CỘNG, TRỪ PHÂN THỨC</a:t>
            </a:r>
            <a:endParaRPr lang="en-US" sz="2400" b="1">
              <a:solidFill>
                <a:srgbClr val="0000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886453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713</TotalTime>
  <Words>1251</Words>
  <PresentationFormat>Widescreen</PresentationFormat>
  <Paragraphs>141</Paragraphs>
  <Slides>34</Slides>
  <Notes>17</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2</vt:i4>
      </vt:variant>
      <vt:variant>
        <vt:lpstr>Slide Titles</vt:lpstr>
      </vt:variant>
      <vt:variant>
        <vt:i4>34</vt:i4>
      </vt:variant>
    </vt:vector>
  </HeadingPairs>
  <TitlesOfParts>
    <vt:vector size="41" baseType="lpstr">
      <vt:lpstr>Arial</vt:lpstr>
      <vt:lpstr>Palatino Linotype</vt:lpstr>
      <vt:lpstr>Times New Roman</vt:lpstr>
      <vt:lpstr>Calibri</vt:lpstr>
      <vt:lpstr>Office Theme</vt:lpstr>
      <vt:lpstr>Equation</vt:lpstr>
      <vt:lpstr>MathType 7.0 Equation</vt:lpstr>
      <vt:lpstr>PowerPoint Presentation</vt:lpstr>
      <vt:lpstr>PowerPoint Presentation</vt:lpstr>
      <vt:lpstr>PowerPoint Presentation</vt:lpstr>
      <vt:lpstr>PowerPoint Presentation</vt:lpstr>
      <vt:lpstr>PowerPoint Presentation</vt:lpstr>
      <vt:lpstr>Bài 6: PHÉP CỘNG, TRỪ PHÂN THỨC</vt:lpstr>
      <vt:lpstr>Bài 6: PHÉP CỘNG, TRỪ PHÂN THỨC</vt:lpstr>
      <vt:lpstr>Bài 6: PHÉP CỘNG, TRỪ PHÂN THỨC</vt:lpstr>
      <vt:lpstr>PowerPoint Presentation</vt:lpstr>
      <vt:lpstr>PowerPoint Presentation</vt:lpstr>
      <vt:lpstr>Bài 6: PHÉP CỘNG, TRỪ PHÂN THỨC</vt:lpstr>
      <vt:lpstr>PowerPoint Presentation</vt:lpstr>
      <vt:lpstr>Bài 6: PHÉP CỘNG, TRỪ PHÂN THỨC</vt:lpstr>
      <vt:lpstr>Bài 6: PHÉP CỘNG, TRỪ PHÂN THỨC</vt:lpstr>
      <vt:lpstr>PowerPoint Presentation</vt:lpstr>
      <vt:lpstr>PowerPoint Presentation</vt:lpstr>
      <vt:lpstr>Bài 6: PHÉP CỘNG, TRỪ PHÂN THỨC</vt:lpstr>
      <vt:lpstr>PowerPoint Presentation</vt:lpstr>
      <vt:lpstr>Bài 6: PHÉP CỘNG, TRỪ PHÂN THỨC</vt:lpstr>
      <vt:lpstr>PowerPoint Presentation</vt:lpstr>
      <vt:lpstr>PowerPoint Presentation</vt:lpstr>
      <vt:lpstr>PowerPoint Presentation</vt:lpstr>
      <vt:lpstr>PowerPoint Presentation</vt:lpstr>
      <vt:lpstr>PowerPoint Presentation</vt:lpstr>
      <vt:lpstr>PowerPoint Presentation</vt:lpstr>
      <vt:lpstr>GIỚI THIỆU</vt:lpstr>
      <vt:lpstr>PowerPoint Presentation</vt:lpstr>
      <vt:lpstr>PowerPoint Presentation</vt:lpstr>
      <vt:lpstr>PowerPoint Presentation</vt:lpstr>
      <vt:lpstr>PowerPoint Presentation</vt:lpstr>
      <vt:lpstr>PowerPoint Presentation</vt:lpstr>
      <vt:lpstr>PowerPoint Presentation</vt:lpstr>
      <vt:lpstr>Bài 6: PHÉP CỘNG, TRỪ PHÂN THỨC</vt:lpstr>
      <vt:lpstr>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2021-08-10T02:24:18Z</dcterms:created>
  <dcterms:modified xsi:type="dcterms:W3CDTF">2023-06-15T15:04:07Z</dcterms:modified>
</cp:coreProperties>
</file>