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60" r:id="rId4"/>
    <p:sldId id="256" r:id="rId5"/>
    <p:sldId id="261" r:id="rId6"/>
    <p:sldId id="257" r:id="rId7"/>
    <p:sldId id="262" r:id="rId8"/>
    <p:sldId id="258" r:id="rId9"/>
    <p:sldId id="263" r:id="rId10"/>
    <p:sldId id="259" r:id="rId11"/>
    <p:sldId id="264" r:id="rId12"/>
    <p:sldId id="265" r:id="rId13"/>
    <p:sldId id="266" r:id="rId14"/>
    <p:sldId id="42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8127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2135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3584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0933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0773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3050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4997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29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454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8252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748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509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057400"/>
            <a:ext cx="2819400" cy="4286321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5105400" y="609600"/>
            <a:ext cx="2438400" cy="1676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CHINH PHỤC CÚP C1 THÔI NÀO !! ^^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0"/>
            <a:ext cx="70866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19200"/>
            <a:ext cx="23622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486400"/>
            <a:ext cx="1219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7000" y="5486400"/>
            <a:ext cx="12954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14478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19400" y="5486400"/>
            <a:ext cx="14478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876800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953000"/>
            <a:ext cx="609600" cy="599871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17" name="Plaque 16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953000"/>
            <a:ext cx="609600" cy="599871"/>
          </a:xfrm>
          <a:prstGeom prst="rect">
            <a:avLst/>
          </a:prstGeom>
        </p:spPr>
      </p:pic>
      <p:sp>
        <p:nvSpPr>
          <p:cNvPr id="22" name="Plaque 21"/>
          <p:cNvSpPr/>
          <p:nvPr/>
        </p:nvSpPr>
        <p:spPr>
          <a:xfrm>
            <a:off x="7467600" y="0"/>
            <a:ext cx="16764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pic>
        <p:nvPicPr>
          <p:cNvPr id="23" name="Picture 2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876800"/>
            <a:ext cx="609600" cy="599871"/>
          </a:xfrm>
          <a:prstGeom prst="rect">
            <a:avLst/>
          </a:prstGeom>
        </p:spPr>
      </p:pic>
      <p:sp>
        <p:nvSpPr>
          <p:cNvPr id="24" name="Plaque 23"/>
          <p:cNvSpPr/>
          <p:nvPr/>
        </p:nvSpPr>
        <p:spPr>
          <a:xfrm>
            <a:off x="7467600" y="0"/>
            <a:ext cx="1676400" cy="12192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8153400" y="6248400"/>
            <a:ext cx="990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83333E-6 -7.40741E-7 C 0.04011 -0.05903 0.08039 -0.11782 0.13039 -0.14143 C 0.18039 -0.16504 0.2698 -0.10903 0.30001 -0.14143 C 0.33022 -0.17384 0.32119 -0.25463 0.31216 -0.33541 " pathEditMode="relative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875 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2.59259E-6 C -0.01788 -0.03889 -0.03576 -0.07755 -0.05451 -0.10718 C -0.07326 -0.13681 -0.09774 -0.15301 -0.11215 -0.17778 C -0.12656 -0.20255 -0.14097 -0.22454 -0.14097 -0.25648 C -0.14097 -0.28843 -0.12552 -0.33333 -0.11215 -0.36968 C -0.09878 -0.40602 -0.07621 -0.44282 -0.06059 -0.47477 C -0.04496 -0.50671 -0.02726 -0.54444 -0.01823 -0.56157 C -0.0092 -0.5787 -0.00764 -0.57824 -0.00608 -0.57778 " pathEditMode="relative" ptsTypes="aaa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083 -0.005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 -0.00069 C 0.02361 0.00209 0.07223 0.00509 0.11025 -0.01643 C 0.14827 -0.03773 0.19202 -0.08194 0.2033 -0.12824 C 0.21459 -0.1743 0.19723 -0.24699 0.17778 -0.29398 C 0.15851 -0.34097 0.1224 -0.37592 0.08664 -0.41041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33333E-6 L -0.20417 -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3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2.59259E-6 C 0.00868 0.00556 0.01736 0.01135 -0.01215 -2.59259E-6 C -0.04167 -0.01134 -0.13385 -0.05694 -0.17726 -0.06875 C -0.22066 -0.08055 -0.24444 -0.06551 -0.27274 -0.0706 C -0.30104 -0.07569 -0.32257 -0.08588 -0.34705 -0.09907 C -0.37153 -0.11226 -0.40017 -0.1324 -0.41979 -0.14953 C -0.43941 -0.16666 -0.45226 -0.17777 -0.4651 -0.20208 C -0.47795 -0.22639 -0.50208 -0.26759 -0.49705 -0.2949 C -0.49201 -0.32222 -0.46354 -0.34398 -0.4349 -0.36574 " pathEditMode="relative" ptsTypes="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7f78bf619e3dbd9b85f5af43ff931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595017"/>
            <a:ext cx="2133600" cy="2514886"/>
          </a:xfrm>
          <a:prstGeom prst="rect">
            <a:avLst/>
          </a:prstGeom>
        </p:spPr>
      </p:pic>
      <p:pic>
        <p:nvPicPr>
          <p:cNvPr id="8" name="Picture 7" descr="ds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981200"/>
            <a:ext cx="2899668" cy="44083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0"/>
            <a:ext cx="70866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0" y="5562600"/>
            <a:ext cx="1295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76600" y="5562600"/>
            <a:ext cx="1143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5562600"/>
            <a:ext cx="1219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48400" y="5562600"/>
            <a:ext cx="1295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pic>
        <p:nvPicPr>
          <p:cNvPr id="15" name="Picture 14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143000"/>
            <a:ext cx="2362200" cy="2819400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7086600" y="228600"/>
            <a:ext cx="2057400" cy="1371600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953000"/>
            <a:ext cx="609600" cy="599871"/>
          </a:xfrm>
          <a:prstGeom prst="rect">
            <a:avLst/>
          </a:prstGeom>
        </p:spPr>
      </p:pic>
      <p:pic>
        <p:nvPicPr>
          <p:cNvPr id="18" name="Picture 17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4953000"/>
            <a:ext cx="609600" cy="599871"/>
          </a:xfrm>
          <a:prstGeom prst="rect">
            <a:avLst/>
          </a:prstGeom>
        </p:spPr>
      </p:pic>
      <p:pic>
        <p:nvPicPr>
          <p:cNvPr id="20" name="Picture 19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4953000"/>
            <a:ext cx="609600" cy="599871"/>
          </a:xfrm>
          <a:prstGeom prst="rect">
            <a:avLst/>
          </a:prstGeom>
        </p:spPr>
      </p:pic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953000"/>
            <a:ext cx="609600" cy="599871"/>
          </a:xfrm>
          <a:prstGeom prst="rect">
            <a:avLst/>
          </a:prstGeom>
        </p:spPr>
      </p:pic>
      <p:sp>
        <p:nvSpPr>
          <p:cNvPr id="23" name="Plaque 22"/>
          <p:cNvSpPr/>
          <p:nvPr/>
        </p:nvSpPr>
        <p:spPr>
          <a:xfrm>
            <a:off x="7086600" y="228600"/>
            <a:ext cx="2057400" cy="13716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^^</a:t>
            </a:r>
          </a:p>
        </p:txBody>
      </p:sp>
      <p:sp>
        <p:nvSpPr>
          <p:cNvPr id="24" name="Plaque 23"/>
          <p:cNvSpPr/>
          <p:nvPr/>
        </p:nvSpPr>
        <p:spPr>
          <a:xfrm>
            <a:off x="7086600" y="228600"/>
            <a:ext cx="2057400" cy="14478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7162800" y="228600"/>
            <a:ext cx="19812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8229600" y="6248400"/>
            <a:ext cx="9144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875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556E-17 -0.00208 C 0.01111 -3.33333E-6 0.02222 0.00255 0.03177 0.0044 C 0.04132 0.00602 0.04549 0.00625 0.05764 0.0088 C 0.06979 0.01135 0.07222 0.02547 0.10451 0.01991 C 0.13681 0.01436 0.19913 -0.01342 0.25156 -0.02384 C 0.30399 -0.03449 0.38056 -0.0199 0.41962 -0.04375 C 0.45816 -0.06736 0.47309 -0.12014 0.48472 -0.16574 C 0.4967 -0.21111 0.49375 -0.2699 0.49097 -0.3162 C 0.48819 -0.3625 0.47899 -0.39189 0.46823 -0.44282 C 0.45729 -0.49398 0.43299 -0.59189 0.42535 -0.62152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2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0416 0.00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1.73472E-18 C -0.029 -0.01389 -0.05799 -0.02778 -0.08177 -0.04838 C -0.10556 -0.06898 -0.13125 -0.09051 -0.14236 -0.12315 C -0.15348 -0.15578 -0.15625 -0.20092 -0.14844 -0.24444 C -0.14063 -0.28796 -0.11806 -0.33588 -0.09549 -0.38379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7.40741E-7 C -0.03733 -0.01481 -0.07448 -0.02963 -0.09687 -0.04838 C -0.11927 -0.06713 -0.12691 -0.08032 -0.13472 -0.11296 C -0.14253 -0.1456 -0.14687 -0.20023 -0.14392 -0.24444 C -0.14097 -0.28865 -0.12882 -0.33333 -0.11667 -0.37778 " pathEditMode="relative" ptsTypes="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875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3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83333E-6 1.48148E-6 C 0.00364 0.00625 0.00728 0.01273 -0.00921 -0.00602 C -0.0257 -0.02477 -0.07431 -0.07153 -0.09862 -0.11296 C -0.12292 -0.1544 -0.15608 -0.21528 -0.15452 -0.2544 C -0.15296 -0.29352 -0.10279 -0.3294 -0.08942 -0.34745 C -0.07605 -0.36551 -0.07518 -0.36458 -0.07431 -0.36343 " pathEditMode="relative" ptsTypes="aaaa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0"/>
            <a:ext cx="70866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19200"/>
            <a:ext cx="23622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200" y="5486400"/>
            <a:ext cx="1219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5600" y="5486400"/>
            <a:ext cx="1219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1447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77000" y="5486400"/>
            <a:ext cx="1447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876800"/>
            <a:ext cx="609600" cy="599871"/>
          </a:xfrm>
          <a:prstGeom prst="rect">
            <a:avLst/>
          </a:prstGeom>
        </p:spPr>
      </p:pic>
      <p:pic>
        <p:nvPicPr>
          <p:cNvPr id="12" name="Picture 11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4953000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876800"/>
            <a:ext cx="609600" cy="599871"/>
          </a:xfrm>
          <a:prstGeom prst="rect">
            <a:avLst/>
          </a:prstGeom>
        </p:spPr>
      </p:pic>
      <p:pic>
        <p:nvPicPr>
          <p:cNvPr id="14" name="Picture 13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876800"/>
            <a:ext cx="609600" cy="599871"/>
          </a:xfrm>
          <a:prstGeom prst="rect">
            <a:avLst/>
          </a:prstGeom>
        </p:spPr>
      </p:pic>
      <p:sp>
        <p:nvSpPr>
          <p:cNvPr id="15" name="Plaque 14"/>
          <p:cNvSpPr/>
          <p:nvPr/>
        </p:nvSpPr>
        <p:spPr>
          <a:xfrm>
            <a:off x="7239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18" name="Plaque 17"/>
          <p:cNvSpPr/>
          <p:nvPr/>
        </p:nvSpPr>
        <p:spPr>
          <a:xfrm>
            <a:off x="7239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19" name="Plaque 18"/>
          <p:cNvSpPr/>
          <p:nvPr/>
        </p:nvSpPr>
        <p:spPr>
          <a:xfrm>
            <a:off x="7239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20" name="Plaque 19"/>
          <p:cNvSpPr/>
          <p:nvPr/>
        </p:nvSpPr>
        <p:spPr>
          <a:xfrm>
            <a:off x="7239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8153400" y="6248400"/>
            <a:ext cx="990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875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1.11111E-6 C 0.01563 -0.00301 0.03143 -0.00579 0.05313 -0.01667 C 0.07483 -0.02731 0.1125 -0.04282 0.13039 -0.06412 C 0.14827 -0.08542 0.15677 -0.11829 0.16059 -0.14467 C 0.16441 -0.17106 0.16111 -0.19653 0.15313 -0.22176 C 0.14514 -0.24722 0.12379 -0.27315 0.11216 -0.29722 C 0.10052 -0.3213 0.08855 -0.35463 0.08334 -0.36597 " pathEditMode="relative" rAng="0" ptsTypes="aa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7917 0.00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27778E-6 2.59259E-6 C -0.0276 -0.03681 -0.05503 -0.07338 -0.06353 -0.10926 C -0.07204 -0.14514 -0.06753 -0.18519 -0.05138 -0.21621 C -0.03523 -0.24722 0.00539 -0.27292 0.03334 -0.29514 C 0.06129 -0.31736 0.0889 -0.33357 0.11667 -0.34954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7.5E-6 3.33333E-6 C 0.00244 -0.02662 0.00504 -0.05324 0.02275 -0.09306 C 0.04046 -0.13287 0.09028 -0.19445 0.10608 -0.23843 C 0.12188 -0.28241 0.11615 -0.3375 0.11806 -0.35764 " pathEditMode="relative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375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3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2.59259E-6 C -0.04739 -0.0132 -0.09496 -0.02639 -0.14392 -0.03843 C -0.19305 -0.05046 -0.25069 -0.06227 -0.29531 -0.07292 C -0.33993 -0.08357 -0.38298 -0.09329 -0.41197 -0.10301 C -0.44097 -0.11273 -0.45468 -0.11597 -0.46961 -0.13148 C -0.48454 -0.14699 -0.49652 -0.1632 -0.50138 -0.19607 C -0.50625 -0.22894 -0.50069 -0.28171 -0.49843 -0.3294 C -0.49618 -0.37708 -0.50121 -0.43681 -0.48784 -0.48287 C -0.47447 -0.52894 -0.44635 -0.56759 -0.41805 -0.60625 " pathEditMode="relative" ptsTypes="aaaaaaaaA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0"/>
            <a:ext cx="70866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19200"/>
            <a:ext cx="23622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4864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7000" y="5486400"/>
            <a:ext cx="12954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1447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19400" y="5486400"/>
            <a:ext cx="1447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876800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953000"/>
            <a:ext cx="609600" cy="599871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17" name="Plaque 16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953000"/>
            <a:ext cx="609600" cy="599871"/>
          </a:xfrm>
          <a:prstGeom prst="rect">
            <a:avLst/>
          </a:prstGeom>
        </p:spPr>
      </p:pic>
      <p:sp>
        <p:nvSpPr>
          <p:cNvPr id="22" name="Plaque 21"/>
          <p:cNvSpPr/>
          <p:nvPr/>
        </p:nvSpPr>
        <p:spPr>
          <a:xfrm>
            <a:off x="7467600" y="0"/>
            <a:ext cx="16764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pic>
        <p:nvPicPr>
          <p:cNvPr id="23" name="Picture 2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876800"/>
            <a:ext cx="609600" cy="599871"/>
          </a:xfrm>
          <a:prstGeom prst="rect">
            <a:avLst/>
          </a:prstGeom>
        </p:spPr>
      </p:pic>
      <p:sp>
        <p:nvSpPr>
          <p:cNvPr id="24" name="Plaque 23"/>
          <p:cNvSpPr/>
          <p:nvPr/>
        </p:nvSpPr>
        <p:spPr>
          <a:xfrm>
            <a:off x="7467600" y="0"/>
            <a:ext cx="1676400" cy="12192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8153400" y="6248400"/>
            <a:ext cx="990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83333E-6 -7.40741E-7 C 0.04011 -0.05903 0.08039 -0.11782 0.13039 -0.14143 C 0.18039 -0.16504 0.2698 -0.10903 0.30001 -0.14143 C 0.33022 -0.17384 0.32119 -0.25463 0.31216 -0.33541 " pathEditMode="relative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875 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2.59259E-6 C -0.01788 -0.03889 -0.03576 -0.07755 -0.05451 -0.10718 C -0.07326 -0.13681 -0.09774 -0.15301 -0.11215 -0.17778 C -0.12656 -0.20255 -0.14097 -0.22454 -0.14097 -0.25648 C -0.14097 -0.28843 -0.12552 -0.33333 -0.11215 -0.36968 C -0.09878 -0.40602 -0.07621 -0.44282 -0.06059 -0.47477 C -0.04496 -0.50671 -0.02726 -0.54444 -0.01823 -0.56157 C -0.0092 -0.5787 -0.00764 -0.57824 -0.00608 -0.57778 " pathEditMode="relative" ptsTypes="aaa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083 -0.005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 -0.00069 C 0.02361 0.00209 0.07223 0.00509 0.11025 -0.01643 C 0.14827 -0.03773 0.19202 -0.08194 0.2033 -0.12824 C 0.21459 -0.1743 0.19723 -0.24699 0.17778 -0.29398 C 0.15851 -0.34097 0.1224 -0.37592 0.08664 -0.41041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33333E-6 L -0.20417 -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3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2.59259E-6 C 0.00868 0.00556 0.01736 0.01135 -0.01215 -2.59259E-6 C -0.04167 -0.01134 -0.13385 -0.05694 -0.17726 -0.06875 C -0.22066 -0.08055 -0.24444 -0.06551 -0.27274 -0.0706 C -0.30104 -0.07569 -0.32257 -0.08588 -0.34705 -0.09907 C -0.37153 -0.11226 -0.40017 -0.1324 -0.41979 -0.14953 C -0.43941 -0.16666 -0.45226 -0.17777 -0.4651 -0.20208 C -0.47795 -0.22639 -0.50208 -0.26759 -0.49705 -0.2949 C -0.49201 -0.32222 -0.46354 -0.34398 -0.4349 -0.36574 " pathEditMode="relative" ptsTypes="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0"/>
            <a:ext cx="70866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19200"/>
            <a:ext cx="23622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486400"/>
            <a:ext cx="1219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7000" y="5486400"/>
            <a:ext cx="12954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14478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19400" y="5486400"/>
            <a:ext cx="14478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876800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953000"/>
            <a:ext cx="609600" cy="599871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953000"/>
            <a:ext cx="609600" cy="599871"/>
          </a:xfrm>
          <a:prstGeom prst="rect">
            <a:avLst/>
          </a:prstGeom>
        </p:spPr>
      </p:pic>
      <p:pic>
        <p:nvPicPr>
          <p:cNvPr id="23" name="Picture 2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876800"/>
            <a:ext cx="609600" cy="599871"/>
          </a:xfrm>
          <a:prstGeom prst="rect">
            <a:avLst/>
          </a:prstGeom>
        </p:spPr>
      </p:pic>
      <p:sp>
        <p:nvSpPr>
          <p:cNvPr id="18" name="Plaque 17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19" name="Plaque 18"/>
          <p:cNvSpPr/>
          <p:nvPr/>
        </p:nvSpPr>
        <p:spPr>
          <a:xfrm>
            <a:off x="7467600" y="0"/>
            <a:ext cx="16764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20" name="Plaque 19"/>
          <p:cNvSpPr/>
          <p:nvPr/>
        </p:nvSpPr>
        <p:spPr>
          <a:xfrm>
            <a:off x="7391400" y="0"/>
            <a:ext cx="1752600" cy="12192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25" name="Right Arrow 24">
            <a:hlinkClick r:id="rId5" action="ppaction://hlinksldjump"/>
          </p:cNvPr>
          <p:cNvSpPr/>
          <p:nvPr/>
        </p:nvSpPr>
        <p:spPr>
          <a:xfrm>
            <a:off x="8153400" y="6248400"/>
            <a:ext cx="990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041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111E-6 5.18519E-6 C 0.04341 -0.01342 0.08698 -0.02684 0.11198 -0.05856 C 0.13698 -0.09027 0.15174 -0.13958 0.15 -0.19004 C 0.14827 -0.2405 0.1165 -0.31249 0.10139 -0.36157 C 0.08629 -0.41064 0.06632 -0.46434 0.05903 -0.48495 " pathEditMode="relative" ptsTypes="aaa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2083 0.00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1.48148E-6 C 0.00382 0.00833 0.00764 0.0169 -0.01198 1.48148E-6 C -0.0316 -0.0169 -0.08732 -0.06481 -0.11805 -0.10116 C -0.14878 -0.1375 -0.19062 -0.18657 -0.19687 -0.21829 C -0.20312 -0.25 -0.17708 -0.26435 -0.1559 -0.29097 C -0.13472 -0.31759 -0.0842 -0.36273 -0.06962 -0.37778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7083 -0.005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3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94444E-6 7.40741E-7 C 0.15695 -0.15417 0.31406 -0.3081 0.37743 -0.36968 " pathEditMode="relative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375 0.0055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3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1.11111E-6 C -0.02379 -0.01898 -0.0474 -0.03796 -0.07118 -0.05648 C -0.09497 -0.075 -0.12535 -0.08495 -0.14254 -0.11111 C -0.15972 -0.13727 -0.17726 -0.17129 -0.17431 -0.21412 C -0.17135 -0.25694 -0.14792 -0.31227 -0.12431 -0.36759 " pathEditMode="relative" ptsTypes="aaaa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185</Words>
  <PresentationFormat>Trình chiếu Trên màn hình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2023-09-16T11:53:54Z</dcterms:modified>
</cp:coreProperties>
</file>