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3"/>
    <p:sldId id="272" r:id="rId4"/>
    <p:sldId id="289" r:id="rId5"/>
    <p:sldId id="258" r:id="rId6"/>
    <p:sldId id="266" r:id="rId7"/>
    <p:sldId id="290" r:id="rId8"/>
    <p:sldId id="287" r:id="rId9"/>
    <p:sldId id="270" r:id="rId10"/>
    <p:sldId id="27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5" y="1590544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2020-08-07T01:41:00Z</dcterms:created>
  <dcterms:modified xsi:type="dcterms:W3CDTF">2020-08-24T14:00:33Z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