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93" r:id="rId4"/>
    <p:sldId id="260" r:id="rId5"/>
    <p:sldId id="266" r:id="rId6"/>
    <p:sldId id="295" r:id="rId7"/>
    <p:sldId id="296" r:id="rId8"/>
    <p:sldId id="297" r:id="rId9"/>
    <p:sldId id="298" r:id="rId10"/>
    <p:sldId id="299" r:id="rId11"/>
    <p:sldId id="268" r:id="rId12"/>
    <p:sldId id="294" r:id="rId13"/>
    <p:sldId id="267" r:id="rId14"/>
    <p:sldId id="292" r:id="rId15"/>
  </p:sldIdLst>
  <p:sldSz cx="9144000" cy="5143500" type="screen16x9"/>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3D4"/>
    <a:srgbClr val="C4F2FE"/>
    <a:srgbClr val="37B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1" autoAdjust="0"/>
    <p:restoredTop sz="94660"/>
  </p:normalViewPr>
  <p:slideViewPr>
    <p:cSldViewPr snapToGrid="0" showGuides="1">
      <p:cViewPr>
        <p:scale>
          <a:sx n="91" d="100"/>
          <a:sy n="91" d="100"/>
        </p:scale>
        <p:origin x="-562" y="-413"/>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6BEDE-76C3-4B61-8574-B88A1F713380}" type="datetimeFigureOut">
              <a:rPr lang="zh-CN" altLang="en-US" smtClean="0"/>
              <a:t>2020/8/17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BE8AA-52C3-4508-A74C-9B5F52229672}" type="slidenum">
              <a:rPr lang="zh-CN" altLang="en-US" smtClean="0"/>
              <a:t>‹#›</a:t>
            </a:fld>
            <a:endParaRPr lang="zh-CN" altLang="en-US"/>
          </a:p>
        </p:txBody>
      </p:sp>
    </p:spTree>
    <p:extLst>
      <p:ext uri="{BB962C8B-B14F-4D97-AF65-F5344CB8AC3E}">
        <p14:creationId xmlns:p14="http://schemas.microsoft.com/office/powerpoint/2010/main" val="11368127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87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173561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3</a:t>
            </a:fld>
            <a:endParaRPr lang="zh-CN" altLang="en-US"/>
          </a:p>
        </p:txBody>
      </p:sp>
    </p:spTree>
    <p:extLst>
      <p:ext uri="{BB962C8B-B14F-4D97-AF65-F5344CB8AC3E}">
        <p14:creationId xmlns:p14="http://schemas.microsoft.com/office/powerpoint/2010/main" val="160915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4</a:t>
            </a:fld>
            <a:endParaRPr lang="zh-CN" altLang="en-US"/>
          </a:p>
        </p:txBody>
      </p:sp>
    </p:spTree>
    <p:extLst>
      <p:ext uri="{BB962C8B-B14F-4D97-AF65-F5344CB8AC3E}">
        <p14:creationId xmlns:p14="http://schemas.microsoft.com/office/powerpoint/2010/main" val="158261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144788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26073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414094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BE8AA-52C3-4508-A74C-9B5F52229672}" type="slidenum">
              <a:rPr lang="zh-CN" altLang="en-US" smtClean="0"/>
              <a:t>13</a:t>
            </a:fld>
            <a:endParaRPr lang="zh-CN" altLang="en-US"/>
          </a:p>
        </p:txBody>
      </p:sp>
    </p:spTree>
    <p:extLst>
      <p:ext uri="{BB962C8B-B14F-4D97-AF65-F5344CB8AC3E}">
        <p14:creationId xmlns:p14="http://schemas.microsoft.com/office/powerpoint/2010/main" val="151391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14</a:t>
            </a:fld>
            <a:endParaRPr lang="zh-CN" altLang="en-US"/>
          </a:p>
        </p:txBody>
      </p:sp>
    </p:spTree>
    <p:extLst>
      <p:ext uri="{BB962C8B-B14F-4D97-AF65-F5344CB8AC3E}">
        <p14:creationId xmlns:p14="http://schemas.microsoft.com/office/powerpoint/2010/main" val="6556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244737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10430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05428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298964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21232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29946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05169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24417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CD91D60-FA36-4756-8F46-B434AB3280C5}"/>
              </a:ext>
            </a:extLst>
          </p:cNvPr>
          <p:cNvPicPr>
            <a:picLocks noChangeAspect="1"/>
          </p:cNvPicPr>
          <p:nvPr userDrawn="1"/>
        </p:nvPicPr>
        <p:blipFill rotWithShape="1">
          <a:blip r:embed="rId6"/>
          <a:srcRect b="14392"/>
          <a:stretch/>
        </p:blipFill>
        <p:spPr>
          <a:xfrm>
            <a:off x="670222" y="216704"/>
            <a:ext cx="7803556" cy="4926796"/>
          </a:xfrm>
          <a:prstGeom prst="rect">
            <a:avLst/>
          </a:prstGeom>
        </p:spPr>
      </p:pic>
      <p:pic>
        <p:nvPicPr>
          <p:cNvPr id="6" name="PA_图片 24">
            <a:extLst>
              <a:ext uri="{FF2B5EF4-FFF2-40B4-BE49-F238E27FC236}">
                <a16:creationId xmlns="" xmlns:a16="http://schemas.microsoft.com/office/drawing/2014/main" id="{D4630947-8F7B-494B-A1B8-E02B619D8157}"/>
              </a:ext>
            </a:extLst>
          </p:cNvPr>
          <p:cNvPicPr>
            <a:picLocks noChangeAspect="1"/>
          </p:cNvPicPr>
          <p:nvPr userDrawn="1">
            <p:custDataLst>
              <p:tags r:id="rId1"/>
            </p:custDataLst>
          </p:nvPr>
        </p:nvPicPr>
        <p:blipFill>
          <a:blip r:embed="rId7"/>
          <a:stretch>
            <a:fillRect/>
          </a:stretch>
        </p:blipFill>
        <p:spPr>
          <a:xfrm rot="2120131" flipH="1">
            <a:off x="73577" y="3869738"/>
            <a:ext cx="831290" cy="1392043"/>
          </a:xfrm>
          <a:prstGeom prst="rect">
            <a:avLst/>
          </a:prstGeom>
        </p:spPr>
      </p:pic>
      <p:pic>
        <p:nvPicPr>
          <p:cNvPr id="7" name="PA_图片 25">
            <a:extLst>
              <a:ext uri="{FF2B5EF4-FFF2-40B4-BE49-F238E27FC236}">
                <a16:creationId xmlns="" xmlns:a16="http://schemas.microsoft.com/office/drawing/2014/main" id="{60D49087-5A0A-4C3E-8B27-99F7CAEFB9E2}"/>
              </a:ext>
            </a:extLst>
          </p:cNvPr>
          <p:cNvPicPr>
            <a:picLocks noChangeAspect="1"/>
          </p:cNvPicPr>
          <p:nvPr userDrawn="1">
            <p:custDataLst>
              <p:tags r:id="rId2"/>
            </p:custDataLst>
          </p:nvPr>
        </p:nvPicPr>
        <p:blipFill>
          <a:blip r:embed="rId8"/>
          <a:stretch>
            <a:fillRect/>
          </a:stretch>
        </p:blipFill>
        <p:spPr>
          <a:xfrm>
            <a:off x="67543" y="3517"/>
            <a:ext cx="929282" cy="897959"/>
          </a:xfrm>
          <a:prstGeom prst="rect">
            <a:avLst/>
          </a:prstGeom>
        </p:spPr>
      </p:pic>
      <p:pic>
        <p:nvPicPr>
          <p:cNvPr id="8" name="PA_图片 26">
            <a:extLst>
              <a:ext uri="{FF2B5EF4-FFF2-40B4-BE49-F238E27FC236}">
                <a16:creationId xmlns="" xmlns:a16="http://schemas.microsoft.com/office/drawing/2014/main" id="{0EA0ADA8-829D-40AF-9286-AE78BD0D6DA6}"/>
              </a:ext>
            </a:extLst>
          </p:cNvPr>
          <p:cNvPicPr>
            <a:picLocks noChangeAspect="1"/>
          </p:cNvPicPr>
          <p:nvPr userDrawn="1">
            <p:custDataLst>
              <p:tags r:id="rId3"/>
            </p:custDataLst>
          </p:nvPr>
        </p:nvPicPr>
        <p:blipFill>
          <a:blip r:embed="rId8"/>
          <a:stretch>
            <a:fillRect/>
          </a:stretch>
        </p:blipFill>
        <p:spPr>
          <a:xfrm>
            <a:off x="8163180" y="0"/>
            <a:ext cx="894850" cy="864686"/>
          </a:xfrm>
          <a:prstGeom prst="rect">
            <a:avLst/>
          </a:prstGeom>
        </p:spPr>
      </p:pic>
      <p:pic>
        <p:nvPicPr>
          <p:cNvPr id="9" name="PA_图片 27">
            <a:extLst>
              <a:ext uri="{FF2B5EF4-FFF2-40B4-BE49-F238E27FC236}">
                <a16:creationId xmlns="" xmlns:a16="http://schemas.microsoft.com/office/drawing/2014/main" id="{88C7666C-6E02-4D59-962F-D80A8CB1284E}"/>
              </a:ext>
            </a:extLst>
          </p:cNvPr>
          <p:cNvPicPr>
            <a:picLocks noChangeAspect="1"/>
          </p:cNvPicPr>
          <p:nvPr userDrawn="1">
            <p:custDataLst>
              <p:tags r:id="rId4"/>
            </p:custDataLst>
          </p:nvPr>
        </p:nvPicPr>
        <p:blipFill>
          <a:blip r:embed="rId7"/>
          <a:stretch>
            <a:fillRect/>
          </a:stretch>
        </p:blipFill>
        <p:spPr>
          <a:xfrm rot="19479869">
            <a:off x="8239132" y="3862787"/>
            <a:ext cx="831290" cy="1392043"/>
          </a:xfrm>
          <a:prstGeom prst="rect">
            <a:avLst/>
          </a:prstGeom>
        </p:spPr>
      </p:pic>
    </p:spTree>
    <p:extLst>
      <p:ext uri="{BB962C8B-B14F-4D97-AF65-F5344CB8AC3E}">
        <p14:creationId xmlns:p14="http://schemas.microsoft.com/office/powerpoint/2010/main" val="127176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4036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2020/8/17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216794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1E8A32B-6C14-4A1A-AD4B-7E4A7F404B22}" type="datetimeFigureOut">
              <a:rPr lang="zh-CN" altLang="en-US" smtClean="0"/>
              <a:t>2020/8/17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1010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BF821F8B-9324-47D0-8DF6-501CD7094AE1}"/>
              </a:ext>
            </a:extLst>
          </p:cNvPr>
          <p:cNvPicPr>
            <a:picLocks noChangeAspect="1"/>
          </p:cNvPicPr>
          <p:nvPr/>
        </p:nvPicPr>
        <p:blipFill>
          <a:blip r:embed="rId4"/>
          <a:stretch>
            <a:fillRect/>
          </a:stretch>
        </p:blipFill>
        <p:spPr>
          <a:xfrm>
            <a:off x="670223" y="-164282"/>
            <a:ext cx="7803556" cy="4956478"/>
          </a:xfrm>
          <a:prstGeom prst="rect">
            <a:avLst/>
          </a:prstGeom>
        </p:spPr>
      </p:pic>
      <p:pic>
        <p:nvPicPr>
          <p:cNvPr id="10" name="图片 9">
            <a:extLst>
              <a:ext uri="{FF2B5EF4-FFF2-40B4-BE49-F238E27FC236}">
                <a16:creationId xmlns="" xmlns:a16="http://schemas.microsoft.com/office/drawing/2014/main" id="{8114330F-0087-43F7-8559-B24273475D89}"/>
              </a:ext>
            </a:extLst>
          </p:cNvPr>
          <p:cNvPicPr>
            <a:picLocks noChangeAspect="1"/>
          </p:cNvPicPr>
          <p:nvPr/>
        </p:nvPicPr>
        <p:blipFill>
          <a:blip r:embed="rId5"/>
          <a:stretch>
            <a:fillRect/>
          </a:stretch>
        </p:blipFill>
        <p:spPr>
          <a:xfrm>
            <a:off x="607" y="2138094"/>
            <a:ext cx="3578662" cy="3005588"/>
          </a:xfrm>
          <a:prstGeom prst="rect">
            <a:avLst/>
          </a:prstGeom>
        </p:spPr>
      </p:pic>
      <p:pic>
        <p:nvPicPr>
          <p:cNvPr id="11" name="图片 10">
            <a:extLst>
              <a:ext uri="{FF2B5EF4-FFF2-40B4-BE49-F238E27FC236}">
                <a16:creationId xmlns="" xmlns:a16="http://schemas.microsoft.com/office/drawing/2014/main" id="{D640171F-9C99-4A5D-B0E4-302E347641D6}"/>
              </a:ext>
            </a:extLst>
          </p:cNvPr>
          <p:cNvPicPr>
            <a:picLocks noChangeAspect="1"/>
          </p:cNvPicPr>
          <p:nvPr/>
        </p:nvPicPr>
        <p:blipFill>
          <a:blip r:embed="rId6"/>
          <a:stretch>
            <a:fillRect/>
          </a:stretch>
        </p:blipFill>
        <p:spPr>
          <a:xfrm>
            <a:off x="5570827" y="2138094"/>
            <a:ext cx="3572566" cy="3005588"/>
          </a:xfrm>
          <a:prstGeom prst="rect">
            <a:avLst/>
          </a:prstGeom>
        </p:spPr>
      </p:pic>
      <p:sp>
        <p:nvSpPr>
          <p:cNvPr id="12" name="矩形 11">
            <a:extLst>
              <a:ext uri="{FF2B5EF4-FFF2-40B4-BE49-F238E27FC236}">
                <a16:creationId xmlns="" xmlns:a16="http://schemas.microsoft.com/office/drawing/2014/main" id="{BE7F5242-15D2-4686-8845-71F0D23D1CA1}"/>
              </a:ext>
            </a:extLst>
          </p:cNvPr>
          <p:cNvSpPr/>
          <p:nvPr/>
        </p:nvSpPr>
        <p:spPr>
          <a:xfrm>
            <a:off x="1088571" y="1724338"/>
            <a:ext cx="6966857" cy="1179235"/>
          </a:xfrm>
          <a:prstGeom prst="rect">
            <a:avLst/>
          </a:prstGeom>
          <a:solidFill>
            <a:srgbClr val="F9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30DE03B9-1CA8-4ED6-BEA2-F185E39EEDAB}"/>
              </a:ext>
            </a:extLst>
          </p:cNvPr>
          <p:cNvSpPr txBox="1"/>
          <p:nvPr/>
        </p:nvSpPr>
        <p:spPr>
          <a:xfrm>
            <a:off x="607" y="0"/>
            <a:ext cx="3105951" cy="1200329"/>
          </a:xfrm>
          <a:prstGeom prst="rect">
            <a:avLst/>
          </a:prstGeom>
          <a:noFill/>
        </p:spPr>
        <p:txBody>
          <a:bodyPr wrap="square" rtlCol="0">
            <a:spAutoFit/>
          </a:bodyPr>
          <a:lstStyle/>
          <a:p>
            <a:r>
              <a:rPr lang="en-US" altLang="zh-CN" sz="7200" dirty="0" smtClean="0">
                <a:solidFill>
                  <a:srgbClr val="F9D3D4"/>
                </a:solidFill>
                <a:latin typeface="Brush Script MT" panose="03060802040406070304" pitchFamily="66" charset="0"/>
              </a:rPr>
              <a:t>Summer</a:t>
            </a:r>
            <a:endParaRPr lang="zh-CN" altLang="en-US" sz="7200" dirty="0">
              <a:solidFill>
                <a:srgbClr val="F9D3D4"/>
              </a:solidFill>
              <a:latin typeface="Brush Script MT" panose="03060802040406070304" pitchFamily="66" charset="0"/>
            </a:endParaRPr>
          </a:p>
        </p:txBody>
      </p:sp>
      <p:sp>
        <p:nvSpPr>
          <p:cNvPr id="15" name="文本框 14">
            <a:extLst>
              <a:ext uri="{FF2B5EF4-FFF2-40B4-BE49-F238E27FC236}">
                <a16:creationId xmlns="" xmlns:a16="http://schemas.microsoft.com/office/drawing/2014/main" id="{E6AA0105-0A97-46FA-8F20-DCB4DF027716}"/>
              </a:ext>
            </a:extLst>
          </p:cNvPr>
          <p:cNvSpPr txBox="1"/>
          <p:nvPr/>
        </p:nvSpPr>
        <p:spPr>
          <a:xfrm>
            <a:off x="1789938" y="2021567"/>
            <a:ext cx="5443902" cy="584775"/>
          </a:xfrm>
          <a:prstGeom prst="rect">
            <a:avLst/>
          </a:prstGeom>
          <a:noFill/>
        </p:spPr>
        <p:txBody>
          <a:bodyPr wrap="square" rtlCol="0">
            <a:spAutoFit/>
          </a:bodyPr>
          <a:lstStyle/>
          <a:p>
            <a:pPr algn="ctr"/>
            <a:r>
              <a:rPr lang="en-US" altLang="zh-CN" sz="3200" b="1" dirty="0" err="1" smtClean="0">
                <a:solidFill>
                  <a:schemeClr val="tx1">
                    <a:lumMod val="95000"/>
                    <a:lumOff val="5000"/>
                  </a:schemeClr>
                </a:solidFill>
                <a:latin typeface="HP-222" panose="020B0803050302020204" pitchFamily="34" charset="0"/>
                <a:ea typeface="迷你简细倩" panose="03000509000000000000" pitchFamily="65" charset="-122"/>
              </a:rPr>
              <a:t>Kể</a:t>
            </a:r>
            <a:r>
              <a:rPr lang="en-US" altLang="zh-CN" sz="3200" b="1" dirty="0" smtClean="0">
                <a:solidFill>
                  <a:schemeClr val="tx1">
                    <a:lumMod val="95000"/>
                    <a:lumOff val="5000"/>
                  </a:schemeClr>
                </a:solidFill>
                <a:latin typeface="HP-222" panose="020B0803050302020204" pitchFamily="34" charset="0"/>
                <a:ea typeface="迷你简细倩" panose="03000509000000000000" pitchFamily="65" charset="-122"/>
              </a:rPr>
              <a:t> </a:t>
            </a:r>
            <a:r>
              <a:rPr lang="en-US" altLang="zh-CN" sz="3200" b="1" dirty="0" err="1" smtClean="0">
                <a:solidFill>
                  <a:schemeClr val="tx1">
                    <a:lumMod val="95000"/>
                    <a:lumOff val="5000"/>
                  </a:schemeClr>
                </a:solidFill>
                <a:latin typeface="HP-222" panose="020B0803050302020204" pitchFamily="34" charset="0"/>
                <a:ea typeface="迷你简细倩" panose="03000509000000000000" pitchFamily="65" charset="-122"/>
              </a:rPr>
              <a:t>chuyện</a:t>
            </a:r>
            <a:r>
              <a:rPr lang="en-US" altLang="zh-CN" sz="3200" b="1" dirty="0" smtClean="0">
                <a:solidFill>
                  <a:schemeClr val="tx1">
                    <a:lumMod val="95000"/>
                    <a:lumOff val="5000"/>
                  </a:schemeClr>
                </a:solidFill>
                <a:latin typeface="HP-222" panose="020B0803050302020204" pitchFamily="34" charset="0"/>
                <a:ea typeface="迷你简细倩" panose="03000509000000000000" pitchFamily="65" charset="-122"/>
              </a:rPr>
              <a:t> </a:t>
            </a:r>
          </a:p>
        </p:txBody>
      </p:sp>
      <p:pic>
        <p:nvPicPr>
          <p:cNvPr id="20" name="图片 19">
            <a:extLst>
              <a:ext uri="{FF2B5EF4-FFF2-40B4-BE49-F238E27FC236}">
                <a16:creationId xmlns="" xmlns:a16="http://schemas.microsoft.com/office/drawing/2014/main" id="{D74DD1A1-9C02-4EA0-B1C0-7137C2912EFB}"/>
              </a:ext>
            </a:extLst>
          </p:cNvPr>
          <p:cNvPicPr>
            <a:picLocks noChangeAspect="1"/>
          </p:cNvPicPr>
          <p:nvPr/>
        </p:nvPicPr>
        <p:blipFill>
          <a:blip r:embed="rId7"/>
          <a:stretch>
            <a:fillRect/>
          </a:stretch>
        </p:blipFill>
        <p:spPr>
          <a:xfrm>
            <a:off x="8121448" y="47450"/>
            <a:ext cx="890093" cy="938865"/>
          </a:xfrm>
          <a:prstGeom prst="rect">
            <a:avLst/>
          </a:prstGeom>
        </p:spPr>
      </p:pic>
    </p:spTree>
    <p:extLst>
      <p:ext uri="{BB962C8B-B14F-4D97-AF65-F5344CB8AC3E}">
        <p14:creationId xmlns:p14="http://schemas.microsoft.com/office/powerpoint/2010/main" val="23618917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childTnLst>
                          </p:cTn>
                        </p:par>
                        <p:par>
                          <p:cTn id="27" fill="hold">
                            <p:stCondLst>
                              <p:cond delay="2250"/>
                            </p:stCondLst>
                            <p:childTnLst>
                              <p:par>
                                <p:cTn id="28" presetID="50" presetClass="entr" presetSubtype="0" decel="100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3"/>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3250"/>
                            </p:stCondLst>
                            <p:childTnLst>
                              <p:par>
                                <p:cTn id="40" presetID="38" presetClass="entr" presetSubtype="0" accel="50000" fill="hold" grpId="0" nodeType="afterEffect">
                                  <p:stCondLst>
                                    <p:cond delay="0"/>
                                  </p:stCondLst>
                                  <p:iterate type="lt">
                                    <p:tmPct val="17500"/>
                                  </p:iterate>
                                  <p:childTnLst>
                                    <p:set>
                                      <p:cBhvr>
                                        <p:cTn id="41" dur="1" fill="hold">
                                          <p:stCondLst>
                                            <p:cond delay="0"/>
                                          </p:stCondLst>
                                        </p:cTn>
                                        <p:tgtEl>
                                          <p:spTgt spid="15"/>
                                        </p:tgtEl>
                                        <p:attrNameLst>
                                          <p:attrName>style.visibility</p:attrName>
                                        </p:attrNameLst>
                                      </p:cBhvr>
                                      <p:to>
                                        <p:strVal val="visible"/>
                                      </p:to>
                                    </p:set>
                                    <p:set>
                                      <p:cBhvr>
                                        <p:cTn id="42" dur="341" fill="hold">
                                          <p:stCondLst>
                                            <p:cond delay="0"/>
                                          </p:stCondLst>
                                        </p:cTn>
                                        <p:tgtEl>
                                          <p:spTgt spid="15"/>
                                        </p:tgtEl>
                                        <p:attrNameLst>
                                          <p:attrName>style.rotation</p:attrName>
                                        </p:attrNameLst>
                                      </p:cBhvr>
                                      <p:to>
                                        <p:strVal val="-45.0"/>
                                      </p:to>
                                    </p:set>
                                    <p:anim calcmode="lin" valueType="num">
                                      <p:cBhvr>
                                        <p:cTn id="43"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4"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5"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6"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3857223"/>
            <a:ext cx="7031864" cy="114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HP-222" pitchFamily="34" charset="0"/>
              </a:rPr>
              <a:t>	Dê mẹ trở về, đàn con nhận ra giọng mẹ, mở cửa và kể cho mẹ nghe chuyện không mắc lừa sói. Dê mẹ khen các con khôn ngoan, biết nghe lời mẹ. </a:t>
            </a:r>
            <a:endParaRPr lang="en-US" sz="2000">
              <a:solidFill>
                <a:schemeClr val="tx1"/>
              </a:solidFill>
              <a:latin typeface="HP-222"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58" y="582558"/>
            <a:ext cx="6942422" cy="2911092"/>
          </a:xfrm>
          <a:prstGeom prst="rect">
            <a:avLst/>
          </a:prstGeom>
        </p:spPr>
      </p:pic>
    </p:spTree>
    <p:extLst>
      <p:ext uri="{BB962C8B-B14F-4D97-AF65-F5344CB8AC3E}">
        <p14:creationId xmlns:p14="http://schemas.microsoft.com/office/powerpoint/2010/main" val="29231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1116" y="0"/>
            <a:ext cx="4096884" cy="523220"/>
          </a:xfrm>
          <a:prstGeom prst="rect">
            <a:avLst/>
          </a:prstGeom>
          <a:noFill/>
        </p:spPr>
        <p:txBody>
          <a:bodyPr wrap="square" rtlCol="0">
            <a:spAutoFit/>
          </a:bodyPr>
          <a:lstStyle/>
          <a:p>
            <a:r>
              <a:rPr lang="en-US" sz="2800" dirty="0" err="1" smtClean="0">
                <a:latin typeface="HP-222" panose="020B0803050302020204" pitchFamily="34" charset="0"/>
              </a:rPr>
              <a:t>Kể</a:t>
            </a:r>
            <a:r>
              <a:rPr lang="en-US" sz="2800" dirty="0" smtClean="0">
                <a:latin typeface="HP-222" panose="020B0803050302020204" pitchFamily="34" charset="0"/>
              </a:rPr>
              <a:t> </a:t>
            </a:r>
            <a:r>
              <a:rPr lang="en-US" sz="2800" dirty="0" err="1" smtClean="0">
                <a:latin typeface="HP-222" panose="020B0803050302020204" pitchFamily="34" charset="0"/>
              </a:rPr>
              <a:t>chuyện</a:t>
            </a:r>
            <a:r>
              <a:rPr lang="en-US" sz="2800" dirty="0" smtClean="0">
                <a:latin typeface="HP-222" panose="020B0803050302020204" pitchFamily="34" charset="0"/>
              </a:rPr>
              <a:t> </a:t>
            </a:r>
            <a:r>
              <a:rPr lang="en-US" sz="2800" dirty="0" err="1" smtClean="0">
                <a:latin typeface="HP-222" panose="020B0803050302020204" pitchFamily="34" charset="0"/>
              </a:rPr>
              <a:t>theo</a:t>
            </a:r>
            <a:r>
              <a:rPr lang="en-US" sz="2800" dirty="0" smtClean="0">
                <a:latin typeface="HP-222" panose="020B0803050302020204" pitchFamily="34" charset="0"/>
              </a:rPr>
              <a:t> </a:t>
            </a:r>
            <a:r>
              <a:rPr lang="en-US" sz="2800" dirty="0" err="1" smtClean="0">
                <a:latin typeface="HP-222" panose="020B0803050302020204" pitchFamily="34" charset="0"/>
              </a:rPr>
              <a:t>tranh</a:t>
            </a:r>
            <a:endParaRPr lang="en-US" sz="2800" dirty="0">
              <a:latin typeface="HP-222" panose="020B08030503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43" y="523220"/>
            <a:ext cx="5181429" cy="211046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0935"/>
          <a:stretch/>
        </p:blipFill>
        <p:spPr>
          <a:xfrm>
            <a:off x="6040072" y="523220"/>
            <a:ext cx="2533476" cy="212332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2152" r="-1217"/>
          <a:stretch/>
        </p:blipFill>
        <p:spPr>
          <a:xfrm>
            <a:off x="1225930" y="2722534"/>
            <a:ext cx="2533476" cy="21233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4032" y="2722532"/>
            <a:ext cx="4252080" cy="1782979"/>
          </a:xfrm>
          <a:prstGeom prst="rect">
            <a:avLst/>
          </a:prstGeom>
        </p:spPr>
      </p:pic>
    </p:spTree>
    <p:extLst>
      <p:ext uri="{BB962C8B-B14F-4D97-AF65-F5344CB8AC3E}">
        <p14:creationId xmlns:p14="http://schemas.microsoft.com/office/powerpoint/2010/main" val="327586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 xmlns:a16="http://schemas.microsoft.com/office/drawing/2014/main" id="{3247BBC0-B4BA-4454-85B7-9BC57AEFF87D}"/>
              </a:ext>
            </a:extLst>
          </p:cNvPr>
          <p:cNvSpPr txBox="1"/>
          <p:nvPr/>
        </p:nvSpPr>
        <p:spPr>
          <a:xfrm>
            <a:off x="919550" y="193917"/>
            <a:ext cx="5778814" cy="523220"/>
          </a:xfrm>
          <a:prstGeom prst="rect">
            <a:avLst/>
          </a:prstGeom>
          <a:noFill/>
        </p:spPr>
        <p:txBody>
          <a:bodyPr wrap="square" rtlCol="0">
            <a:spAutoFit/>
          </a:bodyPr>
          <a:lstStyle/>
          <a:p>
            <a:pPr algn="ctr"/>
            <a:r>
              <a:rPr lang="en-US" altLang="zh-CN" sz="2800" dirty="0" err="1" smtClean="0">
                <a:latin typeface="HP-222" panose="020B0803050302020204" pitchFamily="34" charset="0"/>
                <a:ea typeface="微软雅黑" panose="020B0503020204020204" pitchFamily="34" charset="-122"/>
              </a:rPr>
              <a:t>Em</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nhận</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xét</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gì</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về</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thần</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gió</a:t>
            </a:r>
            <a:r>
              <a:rPr lang="en-US" altLang="zh-CN" sz="2800" dirty="0" smtClean="0">
                <a:latin typeface="HP-222" panose="020B0803050302020204" pitchFamily="34" charset="0"/>
                <a:ea typeface="微软雅黑" panose="020B0503020204020204" pitchFamily="34" charset="-122"/>
              </a:rPr>
              <a:t>?</a:t>
            </a:r>
            <a:endParaRPr lang="zh-CN" altLang="en-US" sz="2800" dirty="0">
              <a:latin typeface="HP-222" panose="020B0803050302020204" pitchFamily="34" charset="0"/>
              <a:ea typeface="微软雅黑" panose="020B0503020204020204" pitchFamily="34" charset="-122"/>
            </a:endParaRPr>
          </a:p>
        </p:txBody>
      </p:sp>
      <p:pic>
        <p:nvPicPr>
          <p:cNvPr id="2" name="图片 1">
            <a:extLst>
              <a:ext uri="{FF2B5EF4-FFF2-40B4-BE49-F238E27FC236}">
                <a16:creationId xmlns="" xmlns:a16="http://schemas.microsoft.com/office/drawing/2014/main" id="{03547F9E-2174-441B-8E43-88C9E73A6B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919550" y="3591498"/>
            <a:ext cx="1655749" cy="1744980"/>
          </a:xfrm>
          <a:prstGeom prst="rect">
            <a:avLst/>
          </a:prstGeom>
        </p:spPr>
      </p:pic>
      <p:pic>
        <p:nvPicPr>
          <p:cNvPr id="12" name="图片 11">
            <a:extLst>
              <a:ext uri="{FF2B5EF4-FFF2-40B4-BE49-F238E27FC236}">
                <a16:creationId xmlns="" xmlns:a16="http://schemas.microsoft.com/office/drawing/2014/main" id="{2F92960F-59C5-4E67-B08B-8C4E3CE689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2747966" y="3591498"/>
            <a:ext cx="1655749" cy="1744980"/>
          </a:xfrm>
          <a:prstGeom prst="rect">
            <a:avLst/>
          </a:prstGeom>
        </p:spPr>
      </p:pic>
      <p:pic>
        <p:nvPicPr>
          <p:cNvPr id="13" name="图片 12">
            <a:extLst>
              <a:ext uri="{FF2B5EF4-FFF2-40B4-BE49-F238E27FC236}">
                <a16:creationId xmlns="" xmlns:a16="http://schemas.microsoft.com/office/drawing/2014/main" id="{5F6A82B7-0BCC-4814-A5C3-4EDF499661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4571999" y="3665419"/>
            <a:ext cx="1655749" cy="1744980"/>
          </a:xfrm>
          <a:prstGeom prst="rect">
            <a:avLst/>
          </a:prstGeom>
        </p:spPr>
      </p:pic>
      <p:pic>
        <p:nvPicPr>
          <p:cNvPr id="14" name="图片 13">
            <a:extLst>
              <a:ext uri="{FF2B5EF4-FFF2-40B4-BE49-F238E27FC236}">
                <a16:creationId xmlns="" xmlns:a16="http://schemas.microsoft.com/office/drawing/2014/main" id="{44B6FF26-BB9F-49EC-B3F2-A17B289BF2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6319319" y="3665419"/>
            <a:ext cx="1655749" cy="1744980"/>
          </a:xfrm>
          <a:prstGeom prst="rect">
            <a:avLst/>
          </a:prstGeom>
        </p:spPr>
      </p:pic>
      <p:grpSp>
        <p:nvGrpSpPr>
          <p:cNvPr id="18" name="组合 17">
            <a:extLst>
              <a:ext uri="{FF2B5EF4-FFF2-40B4-BE49-F238E27FC236}">
                <a16:creationId xmlns="" xmlns:a16="http://schemas.microsoft.com/office/drawing/2014/main" id="{366D63D9-E56C-4DDF-828D-BA190E43A73B}"/>
              </a:ext>
            </a:extLst>
          </p:cNvPr>
          <p:cNvGrpSpPr/>
          <p:nvPr/>
        </p:nvGrpSpPr>
        <p:grpSpPr>
          <a:xfrm>
            <a:off x="2100188" y="3591498"/>
            <a:ext cx="1146629" cy="947482"/>
            <a:chOff x="2100188" y="1998918"/>
            <a:chExt cx="1146629" cy="947482"/>
          </a:xfrm>
        </p:grpSpPr>
        <p:cxnSp>
          <p:nvCxnSpPr>
            <p:cNvPr id="4" name="直接连接符 3">
              <a:extLst>
                <a:ext uri="{FF2B5EF4-FFF2-40B4-BE49-F238E27FC236}">
                  <a16:creationId xmlns="" xmlns:a16="http://schemas.microsoft.com/office/drawing/2014/main" id="{1364ACCB-A0DD-40AD-93C0-983A008E2471}"/>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189FD578-915B-42A9-B826-AB1BA92637F5}"/>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 xmlns:a16="http://schemas.microsoft.com/office/drawing/2014/main" id="{340588D8-EB83-43CB-8078-B92AA195D72C}"/>
              </a:ext>
            </a:extLst>
          </p:cNvPr>
          <p:cNvGrpSpPr/>
          <p:nvPr/>
        </p:nvGrpSpPr>
        <p:grpSpPr>
          <a:xfrm>
            <a:off x="5654433" y="3665419"/>
            <a:ext cx="1146629" cy="947482"/>
            <a:chOff x="2100188" y="1998918"/>
            <a:chExt cx="1146629" cy="947482"/>
          </a:xfrm>
        </p:grpSpPr>
        <p:cxnSp>
          <p:nvCxnSpPr>
            <p:cNvPr id="32" name="直接连接符 31">
              <a:extLst>
                <a:ext uri="{FF2B5EF4-FFF2-40B4-BE49-F238E27FC236}">
                  <a16:creationId xmlns="" xmlns:a16="http://schemas.microsoft.com/office/drawing/2014/main" id="{26121ED2-1955-42F2-9693-7D9245345D73}"/>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68A0BFC1-4707-4905-BAAC-36C90E99F4EE}"/>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 xmlns:a16="http://schemas.microsoft.com/office/drawing/2014/main" id="{02A4A6EB-F6AA-4C59-8383-0CBD09CAFE4C}"/>
              </a:ext>
            </a:extLst>
          </p:cNvPr>
          <p:cNvGrpSpPr/>
          <p:nvPr/>
        </p:nvGrpSpPr>
        <p:grpSpPr>
          <a:xfrm flipV="1">
            <a:off x="3886639" y="4383405"/>
            <a:ext cx="1146629" cy="947482"/>
            <a:chOff x="2100188" y="1998918"/>
            <a:chExt cx="1146629" cy="947482"/>
          </a:xfrm>
        </p:grpSpPr>
        <p:cxnSp>
          <p:nvCxnSpPr>
            <p:cNvPr id="35" name="直接连接符 34">
              <a:extLst>
                <a:ext uri="{FF2B5EF4-FFF2-40B4-BE49-F238E27FC236}">
                  <a16:creationId xmlns="" xmlns:a16="http://schemas.microsoft.com/office/drawing/2014/main" id="{C4A52FF9-4DB5-4146-BC21-1C157A1FE8FA}"/>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C7CD3601-9ACB-432E-B08C-BCCAB2E6E8DB}"/>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29">
            <a:extLst>
              <a:ext uri="{FF2B5EF4-FFF2-40B4-BE49-F238E27FC236}">
                <a16:creationId xmlns="" xmlns:a16="http://schemas.microsoft.com/office/drawing/2014/main" id="{3247BBC0-B4BA-4454-85B7-9BC57AEFF87D}"/>
              </a:ext>
            </a:extLst>
          </p:cNvPr>
          <p:cNvSpPr txBox="1"/>
          <p:nvPr/>
        </p:nvSpPr>
        <p:spPr>
          <a:xfrm>
            <a:off x="896560" y="732362"/>
            <a:ext cx="7348150" cy="1384995"/>
          </a:xfrm>
          <a:prstGeom prst="rect">
            <a:avLst/>
          </a:prstGeom>
          <a:noFill/>
        </p:spPr>
        <p:txBody>
          <a:bodyPr wrap="square" rtlCol="0">
            <a:spAutoFit/>
          </a:bodyPr>
          <a:lstStyle/>
          <a:p>
            <a:pPr algn="just"/>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Thần</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gió</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kiêu</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ngạo</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cho</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là</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mình</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mạnh</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nhất</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nhưng</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không</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cởi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được</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áo</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của</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người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đi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bộ</a:t>
            </a:r>
            <a:r>
              <a:rPr lang="en-US" altLang="zh-CN" sz="2800" dirty="0" smtClean="0">
                <a:latin typeface="HP-222" panose="020B0803050302020204" pitchFamily="34" charset="0"/>
                <a:ea typeface="微软雅黑" panose="020B0503020204020204" pitchFamily="34" charset="-122"/>
              </a:rPr>
              <a:t>.</a:t>
            </a:r>
            <a:endParaRPr lang="zh-CN" altLang="en-US" sz="2800" dirty="0">
              <a:latin typeface="HP-222" panose="020B0803050302020204" pitchFamily="34" charset="0"/>
              <a:ea typeface="微软雅黑" panose="020B0503020204020204" pitchFamily="34" charset="-122"/>
            </a:endParaRPr>
          </a:p>
        </p:txBody>
      </p:sp>
      <p:sp>
        <p:nvSpPr>
          <p:cNvPr id="17" name="文本框 29">
            <a:extLst>
              <a:ext uri="{FF2B5EF4-FFF2-40B4-BE49-F238E27FC236}">
                <a16:creationId xmlns="" xmlns:a16="http://schemas.microsoft.com/office/drawing/2014/main" id="{3247BBC0-B4BA-4454-85B7-9BC57AEFF87D}"/>
              </a:ext>
            </a:extLst>
          </p:cNvPr>
          <p:cNvSpPr txBox="1"/>
          <p:nvPr/>
        </p:nvSpPr>
        <p:spPr>
          <a:xfrm>
            <a:off x="1170547" y="2069597"/>
            <a:ext cx="4567849" cy="523220"/>
          </a:xfrm>
          <a:prstGeom prst="rect">
            <a:avLst/>
          </a:prstGeom>
          <a:noFill/>
        </p:spPr>
        <p:txBody>
          <a:bodyPr wrap="square" rtlCol="0">
            <a:spAutoFit/>
          </a:bodyPr>
          <a:lstStyle/>
          <a:p>
            <a:pPr algn="ctr"/>
            <a:r>
              <a:rPr lang="en-US" altLang="zh-CN" sz="2800" dirty="0" err="1" smtClean="0">
                <a:latin typeface="HP-222" panose="020B0803050302020204" pitchFamily="34" charset="0"/>
                <a:ea typeface="微软雅黑" panose="020B0503020204020204" pitchFamily="34" charset="-122"/>
              </a:rPr>
              <a:t>Em</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nghĩ</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gì</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về</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mặt</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trời</a:t>
            </a:r>
            <a:r>
              <a:rPr lang="en-US" altLang="zh-CN" sz="2800" dirty="0" smtClean="0">
                <a:latin typeface="HP-222" panose="020B0803050302020204" pitchFamily="34" charset="0"/>
                <a:ea typeface="微软雅黑" panose="020B0503020204020204" pitchFamily="34" charset="-122"/>
              </a:rPr>
              <a:t>?</a:t>
            </a:r>
            <a:endParaRPr lang="zh-CN" altLang="en-US" sz="2800" dirty="0">
              <a:latin typeface="HP-222" panose="020B0803050302020204" pitchFamily="34" charset="0"/>
              <a:ea typeface="微软雅黑" panose="020B0503020204020204" pitchFamily="34" charset="-122"/>
            </a:endParaRPr>
          </a:p>
        </p:txBody>
      </p:sp>
      <p:sp>
        <p:nvSpPr>
          <p:cNvPr id="19" name="文本框 29">
            <a:extLst>
              <a:ext uri="{FF2B5EF4-FFF2-40B4-BE49-F238E27FC236}">
                <a16:creationId xmlns="" xmlns:a16="http://schemas.microsoft.com/office/drawing/2014/main" id="{3247BBC0-B4BA-4454-85B7-9BC57AEFF87D}"/>
              </a:ext>
            </a:extLst>
          </p:cNvPr>
          <p:cNvSpPr txBox="1"/>
          <p:nvPr/>
        </p:nvSpPr>
        <p:spPr>
          <a:xfrm>
            <a:off x="995750" y="2551906"/>
            <a:ext cx="7348150" cy="954107"/>
          </a:xfrm>
          <a:prstGeom prst="rect">
            <a:avLst/>
          </a:prstGeom>
          <a:noFill/>
        </p:spPr>
        <p:txBody>
          <a:bodyPr wrap="square" rtlCol="0">
            <a:spAutoFit/>
          </a:bodyPr>
          <a:lstStyle/>
          <a:p>
            <a:pPr algn="just"/>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Mặt</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trời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giỏi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hơn</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đã</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làm</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người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đi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bộ</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tự</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cởi</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áo</a:t>
            </a:r>
            <a:r>
              <a:rPr lang="en-US" altLang="zh-CN" sz="2800" dirty="0" smtClean="0">
                <a:latin typeface="HP-222" panose="020B0803050302020204" pitchFamily="34" charset="0"/>
                <a:ea typeface="微软雅黑" panose="020B0503020204020204" pitchFamily="34" charset="-122"/>
              </a:rPr>
              <a:t> </a:t>
            </a:r>
            <a:r>
              <a:rPr lang="en-US" altLang="zh-CN" sz="2800" dirty="0" err="1" smtClean="0">
                <a:latin typeface="HP-222" panose="020B0803050302020204" pitchFamily="34" charset="0"/>
                <a:ea typeface="微软雅黑" panose="020B0503020204020204" pitchFamily="34" charset="-122"/>
              </a:rPr>
              <a:t>ra.</a:t>
            </a:r>
            <a:endParaRPr lang="zh-CN" altLang="en-US" sz="2800" dirty="0">
              <a:latin typeface="HP-222" panose="020B0803050302020204" pitchFamily="34" charset="0"/>
              <a:ea typeface="微软雅黑" panose="020B0503020204020204" pitchFamily="34" charset="-122"/>
            </a:endParaRPr>
          </a:p>
        </p:txBody>
      </p:sp>
    </p:spTree>
    <p:extLst>
      <p:ext uri="{BB962C8B-B14F-4D97-AF65-F5344CB8AC3E}">
        <p14:creationId xmlns:p14="http://schemas.microsoft.com/office/powerpoint/2010/main" val="399247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3547F9E-2174-441B-8E43-88C9E73A6B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919550" y="3591498"/>
            <a:ext cx="1655749" cy="1744980"/>
          </a:xfrm>
          <a:prstGeom prst="rect">
            <a:avLst/>
          </a:prstGeom>
        </p:spPr>
      </p:pic>
      <p:pic>
        <p:nvPicPr>
          <p:cNvPr id="12" name="图片 11">
            <a:extLst>
              <a:ext uri="{FF2B5EF4-FFF2-40B4-BE49-F238E27FC236}">
                <a16:creationId xmlns="" xmlns:a16="http://schemas.microsoft.com/office/drawing/2014/main" id="{2F92960F-59C5-4E67-B08B-8C4E3CE689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2747966" y="3591498"/>
            <a:ext cx="1655749" cy="1744980"/>
          </a:xfrm>
          <a:prstGeom prst="rect">
            <a:avLst/>
          </a:prstGeom>
        </p:spPr>
      </p:pic>
      <p:pic>
        <p:nvPicPr>
          <p:cNvPr id="13" name="图片 12">
            <a:extLst>
              <a:ext uri="{FF2B5EF4-FFF2-40B4-BE49-F238E27FC236}">
                <a16:creationId xmlns="" xmlns:a16="http://schemas.microsoft.com/office/drawing/2014/main" id="{5F6A82B7-0BCC-4814-A5C3-4EDF499661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4571999" y="3665419"/>
            <a:ext cx="1655749" cy="1744980"/>
          </a:xfrm>
          <a:prstGeom prst="rect">
            <a:avLst/>
          </a:prstGeom>
        </p:spPr>
      </p:pic>
      <p:pic>
        <p:nvPicPr>
          <p:cNvPr id="14" name="图片 13">
            <a:extLst>
              <a:ext uri="{FF2B5EF4-FFF2-40B4-BE49-F238E27FC236}">
                <a16:creationId xmlns="" xmlns:a16="http://schemas.microsoft.com/office/drawing/2014/main" id="{44B6FF26-BB9F-49EC-B3F2-A17B289BF2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7485" y1="27841" x2="57485" y2="27841"/>
                        <a14:foregroundMark x1="65269" y1="28977" x2="65269" y2="28977"/>
                        <a14:foregroundMark x1="53892" y1="88068" x2="53892" y2="88068"/>
                        <a14:foregroundMark x1="41317" y1="88068" x2="41317" y2="88068"/>
                        <a14:foregroundMark x1="65868" y1="33523" x2="65868" y2="33523"/>
                        <a14:foregroundMark x1="57485" y1="27841" x2="57485" y2="27841"/>
                        <a14:foregroundMark x1="58683" y1="24432" x2="58683" y2="24432"/>
                        <a14:foregroundMark x1="52695" y1="26705" x2="52695" y2="26705"/>
                      </a14:backgroundRemoval>
                    </a14:imgEffect>
                    <a14:imgEffect>
                      <a14:brightnessContrast bright="40000" contrast="-40000"/>
                    </a14:imgEffect>
                  </a14:imgLayer>
                </a14:imgProps>
              </a:ext>
            </a:extLst>
          </a:blip>
          <a:stretch>
            <a:fillRect/>
          </a:stretch>
        </p:blipFill>
        <p:spPr>
          <a:xfrm>
            <a:off x="6319319" y="3665419"/>
            <a:ext cx="1655749" cy="1744980"/>
          </a:xfrm>
          <a:prstGeom prst="rect">
            <a:avLst/>
          </a:prstGeom>
        </p:spPr>
      </p:pic>
      <p:grpSp>
        <p:nvGrpSpPr>
          <p:cNvPr id="18" name="组合 17">
            <a:extLst>
              <a:ext uri="{FF2B5EF4-FFF2-40B4-BE49-F238E27FC236}">
                <a16:creationId xmlns="" xmlns:a16="http://schemas.microsoft.com/office/drawing/2014/main" id="{366D63D9-E56C-4DDF-828D-BA190E43A73B}"/>
              </a:ext>
            </a:extLst>
          </p:cNvPr>
          <p:cNvGrpSpPr/>
          <p:nvPr/>
        </p:nvGrpSpPr>
        <p:grpSpPr>
          <a:xfrm>
            <a:off x="2100188" y="3591498"/>
            <a:ext cx="1146629" cy="947482"/>
            <a:chOff x="2100188" y="1998918"/>
            <a:chExt cx="1146629" cy="947482"/>
          </a:xfrm>
        </p:grpSpPr>
        <p:cxnSp>
          <p:nvCxnSpPr>
            <p:cNvPr id="4" name="直接连接符 3">
              <a:extLst>
                <a:ext uri="{FF2B5EF4-FFF2-40B4-BE49-F238E27FC236}">
                  <a16:creationId xmlns="" xmlns:a16="http://schemas.microsoft.com/office/drawing/2014/main" id="{1364ACCB-A0DD-40AD-93C0-983A008E2471}"/>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189FD578-915B-42A9-B826-AB1BA92637F5}"/>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 xmlns:a16="http://schemas.microsoft.com/office/drawing/2014/main" id="{340588D8-EB83-43CB-8078-B92AA195D72C}"/>
              </a:ext>
            </a:extLst>
          </p:cNvPr>
          <p:cNvGrpSpPr/>
          <p:nvPr/>
        </p:nvGrpSpPr>
        <p:grpSpPr>
          <a:xfrm>
            <a:off x="5654433" y="3665419"/>
            <a:ext cx="1146629" cy="947482"/>
            <a:chOff x="2100188" y="1998918"/>
            <a:chExt cx="1146629" cy="947482"/>
          </a:xfrm>
        </p:grpSpPr>
        <p:cxnSp>
          <p:nvCxnSpPr>
            <p:cNvPr id="32" name="直接连接符 31">
              <a:extLst>
                <a:ext uri="{FF2B5EF4-FFF2-40B4-BE49-F238E27FC236}">
                  <a16:creationId xmlns="" xmlns:a16="http://schemas.microsoft.com/office/drawing/2014/main" id="{26121ED2-1955-42F2-9693-7D9245345D73}"/>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68A0BFC1-4707-4905-BAAC-36C90E99F4EE}"/>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 xmlns:a16="http://schemas.microsoft.com/office/drawing/2014/main" id="{02A4A6EB-F6AA-4C59-8383-0CBD09CAFE4C}"/>
              </a:ext>
            </a:extLst>
          </p:cNvPr>
          <p:cNvGrpSpPr/>
          <p:nvPr/>
        </p:nvGrpSpPr>
        <p:grpSpPr>
          <a:xfrm flipV="1">
            <a:off x="3886639" y="4383405"/>
            <a:ext cx="1146629" cy="947482"/>
            <a:chOff x="2100188" y="1998918"/>
            <a:chExt cx="1146629" cy="947482"/>
          </a:xfrm>
        </p:grpSpPr>
        <p:cxnSp>
          <p:nvCxnSpPr>
            <p:cNvPr id="35" name="直接连接符 34">
              <a:extLst>
                <a:ext uri="{FF2B5EF4-FFF2-40B4-BE49-F238E27FC236}">
                  <a16:creationId xmlns="" xmlns:a16="http://schemas.microsoft.com/office/drawing/2014/main" id="{C4A52FF9-4DB5-4146-BC21-1C157A1FE8FA}"/>
                </a:ext>
              </a:extLst>
            </p:cNvPr>
            <p:cNvCxnSpPr>
              <a:cxnSpLocks/>
            </p:cNvCxnSpPr>
            <p:nvPr/>
          </p:nvCxnSpPr>
          <p:spPr>
            <a:xfrm flipV="1">
              <a:off x="2100188" y="1998918"/>
              <a:ext cx="566682" cy="88942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C7CD3601-9ACB-432E-B08C-BCCAB2E6E8DB}"/>
                </a:ext>
              </a:extLst>
            </p:cNvPr>
            <p:cNvCxnSpPr>
              <a:cxnSpLocks/>
            </p:cNvCxnSpPr>
            <p:nvPr/>
          </p:nvCxnSpPr>
          <p:spPr>
            <a:xfrm>
              <a:off x="2666870" y="1998918"/>
              <a:ext cx="579947" cy="94748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29">
            <a:extLst>
              <a:ext uri="{FF2B5EF4-FFF2-40B4-BE49-F238E27FC236}">
                <a16:creationId xmlns="" xmlns:a16="http://schemas.microsoft.com/office/drawing/2014/main" id="{3247BBC0-B4BA-4454-85B7-9BC57AEFF87D}"/>
              </a:ext>
            </a:extLst>
          </p:cNvPr>
          <p:cNvSpPr txBox="1"/>
          <p:nvPr/>
        </p:nvSpPr>
        <p:spPr>
          <a:xfrm>
            <a:off x="547249" y="1787507"/>
            <a:ext cx="8392090" cy="584775"/>
          </a:xfrm>
          <a:prstGeom prst="rect">
            <a:avLst/>
          </a:prstGeom>
          <a:noFill/>
        </p:spPr>
        <p:txBody>
          <a:bodyPr wrap="square" rtlCol="0">
            <a:spAutoFit/>
          </a:bodyPr>
          <a:lstStyle/>
          <a:p>
            <a:pPr algn="just"/>
            <a:r>
              <a:rPr lang="en-US" altLang="zh-CN" sz="3200" dirty="0" err="1" smtClean="0">
                <a:latin typeface="HP-222" panose="020B0803050302020204" pitchFamily="34" charset="0"/>
                <a:ea typeface="微软雅黑" panose="020B0503020204020204" pitchFamily="34" charset="-122"/>
              </a:rPr>
              <a:t>Chuẩn</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bị</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cho</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tiết</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kể</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chuyện</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Hàng</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xóm</a:t>
            </a:r>
            <a:endParaRPr lang="zh-CN" altLang="en-US" sz="3200" dirty="0">
              <a:latin typeface="HP-222" panose="020B0803050302020204" pitchFamily="34" charset="0"/>
              <a:ea typeface="微软雅黑" panose="020B0503020204020204" pitchFamily="34" charset="-122"/>
            </a:endParaRPr>
          </a:p>
        </p:txBody>
      </p:sp>
      <p:sp>
        <p:nvSpPr>
          <p:cNvPr id="17" name="Rectangle: Rounded Corners 3">
            <a:extLst>
              <a:ext uri="{FF2B5EF4-FFF2-40B4-BE49-F238E27FC236}">
                <a16:creationId xmlns="" xmlns:a16="http://schemas.microsoft.com/office/drawing/2014/main" id="{88A09766-FA27-486D-9B23-6E0FF9AD7A41}"/>
              </a:ext>
            </a:extLst>
          </p:cNvPr>
          <p:cNvSpPr/>
          <p:nvPr/>
        </p:nvSpPr>
        <p:spPr>
          <a:xfrm>
            <a:off x="1111640" y="0"/>
            <a:ext cx="6816634" cy="779037"/>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HOẠT ĐỘNG </a:t>
            </a:r>
            <a:r>
              <a:rPr kumimoji="0" lang="en-SG" sz="3200" b="1"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3: </a:t>
            </a:r>
            <a:r>
              <a:rPr kumimoji="0" lang="en-SG" sz="3200" b="1"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Củng</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cố</a:t>
            </a:r>
            <a:r>
              <a:rPr lang="en-SG" sz="3200" b="1" kern="0" dirty="0" smtClean="0">
                <a:solidFill>
                  <a:srgbClr val="002060"/>
                </a:solidFill>
                <a:latin typeface="Times New Roman" panose="02020603050405020304" pitchFamily="18" charset="0"/>
                <a:cs typeface="Times New Roman" panose="02020603050405020304" pitchFamily="18" charset="0"/>
              </a:rPr>
              <a:t>, </a:t>
            </a:r>
            <a:r>
              <a:rPr lang="en-SG" sz="3200" b="1" kern="0" dirty="0" err="1" smtClean="0">
                <a:solidFill>
                  <a:srgbClr val="002060"/>
                </a:solidFill>
                <a:latin typeface="Times New Roman" panose="02020603050405020304" pitchFamily="18" charset="0"/>
                <a:cs typeface="Times New Roman" panose="02020603050405020304" pitchFamily="18" charset="0"/>
              </a:rPr>
              <a:t>dặn</a:t>
            </a:r>
            <a:r>
              <a:rPr lang="en-SG" sz="3200" b="1" kern="0" dirty="0" smtClean="0">
                <a:solidFill>
                  <a:srgbClr val="002060"/>
                </a:solidFill>
                <a:latin typeface="Times New Roman" panose="02020603050405020304" pitchFamily="18" charset="0"/>
                <a:cs typeface="Times New Roman" panose="02020603050405020304" pitchFamily="18" charset="0"/>
              </a:rPr>
              <a:t> </a:t>
            </a:r>
            <a:r>
              <a:rPr lang="en-SG" sz="3200" b="1" kern="0" dirty="0" err="1" smtClean="0">
                <a:solidFill>
                  <a:srgbClr val="002060"/>
                </a:solidFill>
                <a:latin typeface="Times New Roman" panose="02020603050405020304" pitchFamily="18" charset="0"/>
                <a:cs typeface="Times New Roman" panose="02020603050405020304" pitchFamily="18" charset="0"/>
              </a:rPr>
              <a:t>dò</a:t>
            </a:r>
            <a:endParaRPr kumimoji="0" lang="en-SG" sz="3200" b="0" i="0" u="none" strike="noStrike" kern="0" cap="none" spc="0" normalizeH="0" baseline="0" noProof="0" dirty="0">
              <a:ln>
                <a:noFill/>
              </a:ln>
              <a:solidFill>
                <a:srgbClr val="002060"/>
              </a:solidFill>
              <a:effectLst/>
              <a:uLnTx/>
              <a:uFillTx/>
              <a:latin typeface="Gill Sans MT"/>
              <a:ea typeface="+mn-ea"/>
              <a:cs typeface="+mn-cs"/>
            </a:endParaRPr>
          </a:p>
        </p:txBody>
      </p:sp>
    </p:spTree>
    <p:extLst>
      <p:ext uri="{BB962C8B-B14F-4D97-AF65-F5344CB8AC3E}">
        <p14:creationId xmlns:p14="http://schemas.microsoft.com/office/powerpoint/2010/main" val="2346071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BF821F8B-9324-47D0-8DF6-501CD7094AE1}"/>
              </a:ext>
            </a:extLst>
          </p:cNvPr>
          <p:cNvPicPr>
            <a:picLocks noChangeAspect="1"/>
          </p:cNvPicPr>
          <p:nvPr/>
        </p:nvPicPr>
        <p:blipFill>
          <a:blip r:embed="rId3"/>
          <a:stretch>
            <a:fillRect/>
          </a:stretch>
        </p:blipFill>
        <p:spPr>
          <a:xfrm>
            <a:off x="670223" y="-164282"/>
            <a:ext cx="7803556" cy="4956478"/>
          </a:xfrm>
          <a:prstGeom prst="rect">
            <a:avLst/>
          </a:prstGeom>
        </p:spPr>
      </p:pic>
      <p:pic>
        <p:nvPicPr>
          <p:cNvPr id="10" name="图片 9">
            <a:extLst>
              <a:ext uri="{FF2B5EF4-FFF2-40B4-BE49-F238E27FC236}">
                <a16:creationId xmlns="" xmlns:a16="http://schemas.microsoft.com/office/drawing/2014/main" id="{8114330F-0087-43F7-8559-B24273475D89}"/>
              </a:ext>
            </a:extLst>
          </p:cNvPr>
          <p:cNvPicPr>
            <a:picLocks noChangeAspect="1"/>
          </p:cNvPicPr>
          <p:nvPr/>
        </p:nvPicPr>
        <p:blipFill>
          <a:blip r:embed="rId4"/>
          <a:stretch>
            <a:fillRect/>
          </a:stretch>
        </p:blipFill>
        <p:spPr>
          <a:xfrm>
            <a:off x="607" y="2138094"/>
            <a:ext cx="3578662" cy="3005588"/>
          </a:xfrm>
          <a:prstGeom prst="rect">
            <a:avLst/>
          </a:prstGeom>
        </p:spPr>
      </p:pic>
      <p:pic>
        <p:nvPicPr>
          <p:cNvPr id="11" name="图片 10">
            <a:extLst>
              <a:ext uri="{FF2B5EF4-FFF2-40B4-BE49-F238E27FC236}">
                <a16:creationId xmlns="" xmlns:a16="http://schemas.microsoft.com/office/drawing/2014/main" id="{D640171F-9C99-4A5D-B0E4-302E347641D6}"/>
              </a:ext>
            </a:extLst>
          </p:cNvPr>
          <p:cNvPicPr>
            <a:picLocks noChangeAspect="1"/>
          </p:cNvPicPr>
          <p:nvPr/>
        </p:nvPicPr>
        <p:blipFill>
          <a:blip r:embed="rId5"/>
          <a:stretch>
            <a:fillRect/>
          </a:stretch>
        </p:blipFill>
        <p:spPr>
          <a:xfrm>
            <a:off x="5570827" y="2138094"/>
            <a:ext cx="3572566" cy="3005588"/>
          </a:xfrm>
          <a:prstGeom prst="rect">
            <a:avLst/>
          </a:prstGeom>
        </p:spPr>
      </p:pic>
      <p:sp>
        <p:nvSpPr>
          <p:cNvPr id="12" name="矩形 11">
            <a:extLst>
              <a:ext uri="{FF2B5EF4-FFF2-40B4-BE49-F238E27FC236}">
                <a16:creationId xmlns="" xmlns:a16="http://schemas.microsoft.com/office/drawing/2014/main" id="{BE7F5242-15D2-4686-8845-71F0D23D1CA1}"/>
              </a:ext>
            </a:extLst>
          </p:cNvPr>
          <p:cNvSpPr/>
          <p:nvPr/>
        </p:nvSpPr>
        <p:spPr>
          <a:xfrm>
            <a:off x="1088571" y="1724338"/>
            <a:ext cx="6966857" cy="1179235"/>
          </a:xfrm>
          <a:prstGeom prst="rect">
            <a:avLst/>
          </a:prstGeom>
          <a:solidFill>
            <a:srgbClr val="F9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30DE03B9-1CA8-4ED6-BEA2-F185E39EEDAB}"/>
              </a:ext>
            </a:extLst>
          </p:cNvPr>
          <p:cNvSpPr txBox="1"/>
          <p:nvPr/>
        </p:nvSpPr>
        <p:spPr>
          <a:xfrm>
            <a:off x="607" y="0"/>
            <a:ext cx="3105951" cy="1200329"/>
          </a:xfrm>
          <a:prstGeom prst="rect">
            <a:avLst/>
          </a:prstGeom>
          <a:noFill/>
        </p:spPr>
        <p:txBody>
          <a:bodyPr wrap="square" rtlCol="0">
            <a:spAutoFit/>
          </a:bodyPr>
          <a:lstStyle/>
          <a:p>
            <a:r>
              <a:rPr lang="en-US" altLang="zh-CN" sz="7200" dirty="0">
                <a:solidFill>
                  <a:srgbClr val="F9D3D4"/>
                </a:solidFill>
                <a:latin typeface="Brush Script MT" panose="03060802040406070304" pitchFamily="66" charset="0"/>
              </a:rPr>
              <a:t>Summer</a:t>
            </a:r>
            <a:endParaRPr lang="zh-CN" altLang="en-US" sz="7200" dirty="0">
              <a:solidFill>
                <a:srgbClr val="F9D3D4"/>
              </a:solidFill>
              <a:latin typeface="Brush Script MT" panose="03060802040406070304" pitchFamily="66" charset="0"/>
            </a:endParaRPr>
          </a:p>
        </p:txBody>
      </p:sp>
      <p:sp>
        <p:nvSpPr>
          <p:cNvPr id="15" name="文本框 14">
            <a:extLst>
              <a:ext uri="{FF2B5EF4-FFF2-40B4-BE49-F238E27FC236}">
                <a16:creationId xmlns="" xmlns:a16="http://schemas.microsoft.com/office/drawing/2014/main" id="{E6AA0105-0A97-46FA-8F20-DCB4DF027716}"/>
              </a:ext>
            </a:extLst>
          </p:cNvPr>
          <p:cNvSpPr txBox="1"/>
          <p:nvPr/>
        </p:nvSpPr>
        <p:spPr>
          <a:xfrm>
            <a:off x="1102092" y="2021567"/>
            <a:ext cx="6939813" cy="584775"/>
          </a:xfrm>
          <a:prstGeom prst="rect">
            <a:avLst/>
          </a:prstGeom>
          <a:noFill/>
        </p:spPr>
        <p:txBody>
          <a:bodyPr wrap="square" rtlCol="0">
            <a:spAutoFit/>
          </a:bodyPr>
          <a:lstStyle/>
          <a:p>
            <a:pPr algn="ctr"/>
            <a:r>
              <a:rPr lang="en-US" altLang="zh-CN" sz="3200" b="1" dirty="0" err="1" smtClean="0">
                <a:solidFill>
                  <a:schemeClr val="bg1"/>
                </a:solidFill>
                <a:latin typeface="HP-222" panose="020B0803050302020204" pitchFamily="34" charset="0"/>
                <a:ea typeface="迷你简细倩" panose="03000509000000000000" pitchFamily="65" charset="-122"/>
              </a:rPr>
              <a:t>Cảm</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ơn</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các</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em</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đã</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học</a:t>
            </a:r>
            <a:r>
              <a:rPr lang="en-US" altLang="zh-CN" sz="3200" b="1" dirty="0" smtClean="0">
                <a:solidFill>
                  <a:schemeClr val="bg1"/>
                </a:solidFill>
                <a:latin typeface="HP-222" panose="020B0803050302020204" pitchFamily="34" charset="0"/>
                <a:ea typeface="迷你简细倩" panose="03000509000000000000" pitchFamily="65" charset="-122"/>
              </a:rPr>
              <a:t> </a:t>
            </a:r>
            <a:r>
              <a:rPr lang="en-US" altLang="zh-CN" sz="3200" b="1" dirty="0" err="1" smtClean="0">
                <a:solidFill>
                  <a:schemeClr val="bg1"/>
                </a:solidFill>
                <a:latin typeface="HP-222" panose="020B0803050302020204" pitchFamily="34" charset="0"/>
                <a:ea typeface="迷你简细倩" panose="03000509000000000000" pitchFamily="65" charset="-122"/>
              </a:rPr>
              <a:t>tốt</a:t>
            </a:r>
            <a:r>
              <a:rPr lang="en-US" altLang="zh-CN" sz="3200" b="1" dirty="0" smtClean="0">
                <a:solidFill>
                  <a:schemeClr val="bg1"/>
                </a:solidFill>
                <a:latin typeface="HP-222" panose="020B0803050302020204" pitchFamily="34" charset="0"/>
                <a:ea typeface="迷你简细倩" panose="03000509000000000000" pitchFamily="65" charset="-122"/>
              </a:rPr>
              <a:t>.</a:t>
            </a:r>
            <a:endParaRPr lang="zh-CN" altLang="en-US" sz="3200" b="1" dirty="0">
              <a:solidFill>
                <a:schemeClr val="bg1"/>
              </a:solidFill>
              <a:latin typeface="HP-222" panose="020B0803050302020204" pitchFamily="34" charset="0"/>
              <a:ea typeface="迷你简细倩" panose="03000509000000000000" pitchFamily="65" charset="-122"/>
            </a:endParaRPr>
          </a:p>
        </p:txBody>
      </p:sp>
      <p:pic>
        <p:nvPicPr>
          <p:cNvPr id="20" name="图片 19">
            <a:extLst>
              <a:ext uri="{FF2B5EF4-FFF2-40B4-BE49-F238E27FC236}">
                <a16:creationId xmlns="" xmlns:a16="http://schemas.microsoft.com/office/drawing/2014/main" id="{D74DD1A1-9C02-4EA0-B1C0-7137C2912EFB}"/>
              </a:ext>
            </a:extLst>
          </p:cNvPr>
          <p:cNvPicPr>
            <a:picLocks noChangeAspect="1"/>
          </p:cNvPicPr>
          <p:nvPr/>
        </p:nvPicPr>
        <p:blipFill>
          <a:blip r:embed="rId6"/>
          <a:stretch>
            <a:fillRect/>
          </a:stretch>
        </p:blipFill>
        <p:spPr>
          <a:xfrm>
            <a:off x="8121448" y="47450"/>
            <a:ext cx="890093" cy="938865"/>
          </a:xfrm>
          <a:prstGeom prst="rect">
            <a:avLst/>
          </a:prstGeom>
        </p:spPr>
      </p:pic>
    </p:spTree>
    <p:extLst>
      <p:ext uri="{BB962C8B-B14F-4D97-AF65-F5344CB8AC3E}">
        <p14:creationId xmlns:p14="http://schemas.microsoft.com/office/powerpoint/2010/main" val="6522071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childTnLst>
                          </p:cTn>
                        </p:par>
                        <p:par>
                          <p:cTn id="27" fill="hold">
                            <p:stCondLst>
                              <p:cond delay="2750"/>
                            </p:stCondLst>
                            <p:childTnLst>
                              <p:par>
                                <p:cTn id="28" presetID="50" presetClass="entr" presetSubtype="0" decel="100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3"/>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3750"/>
                            </p:stCondLst>
                            <p:childTnLst>
                              <p:par>
                                <p:cTn id="40" presetID="38" presetClass="entr" presetSubtype="0" accel="50000" fill="hold" grpId="0" nodeType="afterEffect">
                                  <p:stCondLst>
                                    <p:cond delay="0"/>
                                  </p:stCondLst>
                                  <p:iterate type="lt">
                                    <p:tmPct val="17500"/>
                                  </p:iterate>
                                  <p:childTnLst>
                                    <p:set>
                                      <p:cBhvr>
                                        <p:cTn id="41" dur="1" fill="hold">
                                          <p:stCondLst>
                                            <p:cond delay="0"/>
                                          </p:stCondLst>
                                        </p:cTn>
                                        <p:tgtEl>
                                          <p:spTgt spid="15"/>
                                        </p:tgtEl>
                                        <p:attrNameLst>
                                          <p:attrName>style.visibility</p:attrName>
                                        </p:attrNameLst>
                                      </p:cBhvr>
                                      <p:to>
                                        <p:strVal val="visible"/>
                                      </p:to>
                                    </p:set>
                                    <p:set>
                                      <p:cBhvr>
                                        <p:cTn id="42" dur="341" fill="hold">
                                          <p:stCondLst>
                                            <p:cond delay="0"/>
                                          </p:stCondLst>
                                        </p:cTn>
                                        <p:tgtEl>
                                          <p:spTgt spid="15"/>
                                        </p:tgtEl>
                                        <p:attrNameLst>
                                          <p:attrName>style.rotation</p:attrName>
                                        </p:attrNameLst>
                                      </p:cBhvr>
                                      <p:to>
                                        <p:strVal val="-45.0"/>
                                      </p:to>
                                    </p:set>
                                    <p:anim calcmode="lin" valueType="num">
                                      <p:cBhvr>
                                        <p:cTn id="43"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4"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5"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6"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4"/>
          <a:srcRect l="45559" t="6591" b="4038"/>
          <a:stretch/>
        </p:blipFill>
        <p:spPr>
          <a:xfrm>
            <a:off x="0" y="0"/>
            <a:ext cx="4251631" cy="5143500"/>
          </a:xfrm>
          <a:prstGeom prst="rect">
            <a:avLst/>
          </a:prstGeom>
        </p:spPr>
      </p:pic>
      <p:sp>
        <p:nvSpPr>
          <p:cNvPr id="9" name="Rectangle: Rounded Corners 3">
            <a:extLst>
              <a:ext uri="{FF2B5EF4-FFF2-40B4-BE49-F238E27FC236}">
                <a16:creationId xmlns="" xmlns:a16="http://schemas.microsoft.com/office/drawing/2014/main" id="{88A09766-FA27-486D-9B23-6E0FF9AD7A41}"/>
              </a:ext>
            </a:extLst>
          </p:cNvPr>
          <p:cNvSpPr/>
          <p:nvPr/>
        </p:nvSpPr>
        <p:spPr>
          <a:xfrm>
            <a:off x="0" y="19926"/>
            <a:ext cx="5449824" cy="779037"/>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HOẠT ĐỘNG </a:t>
            </a:r>
            <a:r>
              <a:rPr kumimoji="0" lang="en-SG" sz="3200" b="1"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kumimoji="0" lang="en-SG" sz="3200" b="1"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Khởi</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endParaRPr kumimoji="0" lang="en-SG" sz="3200" b="0" i="0" u="none" strike="noStrike" kern="0" cap="none" spc="0" normalizeH="0" baseline="0" noProof="0" dirty="0">
              <a:ln>
                <a:noFill/>
              </a:ln>
              <a:solidFill>
                <a:srgbClr val="002060"/>
              </a:solidFill>
              <a:effectLst/>
              <a:uLnTx/>
              <a:uFillTx/>
              <a:latin typeface="Gill Sans MT"/>
              <a:ea typeface="+mn-ea"/>
              <a:cs typeface="+mn-cs"/>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310" t="6367" r="51254" b="62897"/>
          <a:stretch/>
        </p:blipFill>
        <p:spPr>
          <a:xfrm>
            <a:off x="1843282" y="775620"/>
            <a:ext cx="2683642" cy="20171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7881" t="6585" r="11683" b="62679"/>
          <a:stretch/>
        </p:blipFill>
        <p:spPr>
          <a:xfrm>
            <a:off x="5338294" y="814751"/>
            <a:ext cx="2631582" cy="1978039"/>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8325" t="51166" r="51239" b="18098"/>
          <a:stretch/>
        </p:blipFill>
        <p:spPr>
          <a:xfrm>
            <a:off x="1751525" y="3072082"/>
            <a:ext cx="2672368" cy="2008696"/>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48638" t="50000" r="10926" b="19264"/>
          <a:stretch/>
        </p:blipFill>
        <p:spPr>
          <a:xfrm>
            <a:off x="5385429" y="2960969"/>
            <a:ext cx="2691687" cy="2023217"/>
          </a:xfrm>
          <a:prstGeom prst="rect">
            <a:avLst/>
          </a:prstGeom>
        </p:spPr>
      </p:pic>
    </p:spTree>
    <p:extLst>
      <p:ext uri="{BB962C8B-B14F-4D97-AF65-F5344CB8AC3E}">
        <p14:creationId xmlns:p14="http://schemas.microsoft.com/office/powerpoint/2010/main" val="6462533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BF821F8B-9324-47D0-8DF6-501CD7094AE1}"/>
              </a:ext>
            </a:extLst>
          </p:cNvPr>
          <p:cNvPicPr>
            <a:picLocks noChangeAspect="1"/>
          </p:cNvPicPr>
          <p:nvPr/>
        </p:nvPicPr>
        <p:blipFill>
          <a:blip r:embed="rId3"/>
          <a:stretch>
            <a:fillRect/>
          </a:stretch>
        </p:blipFill>
        <p:spPr>
          <a:xfrm>
            <a:off x="670223" y="-164282"/>
            <a:ext cx="7803556" cy="4956478"/>
          </a:xfrm>
          <a:prstGeom prst="rect">
            <a:avLst/>
          </a:prstGeom>
        </p:spPr>
      </p:pic>
      <p:pic>
        <p:nvPicPr>
          <p:cNvPr id="10" name="图片 9">
            <a:extLst>
              <a:ext uri="{FF2B5EF4-FFF2-40B4-BE49-F238E27FC236}">
                <a16:creationId xmlns="" xmlns:a16="http://schemas.microsoft.com/office/drawing/2014/main" id="{8114330F-0087-43F7-8559-B24273475D89}"/>
              </a:ext>
            </a:extLst>
          </p:cNvPr>
          <p:cNvPicPr>
            <a:picLocks noChangeAspect="1"/>
          </p:cNvPicPr>
          <p:nvPr/>
        </p:nvPicPr>
        <p:blipFill>
          <a:blip r:embed="rId4"/>
          <a:stretch>
            <a:fillRect/>
          </a:stretch>
        </p:blipFill>
        <p:spPr>
          <a:xfrm>
            <a:off x="607" y="2138094"/>
            <a:ext cx="3578662" cy="3005588"/>
          </a:xfrm>
          <a:prstGeom prst="rect">
            <a:avLst/>
          </a:prstGeom>
        </p:spPr>
      </p:pic>
      <p:pic>
        <p:nvPicPr>
          <p:cNvPr id="11" name="图片 10">
            <a:extLst>
              <a:ext uri="{FF2B5EF4-FFF2-40B4-BE49-F238E27FC236}">
                <a16:creationId xmlns="" xmlns:a16="http://schemas.microsoft.com/office/drawing/2014/main" id="{D640171F-9C99-4A5D-B0E4-302E347641D6}"/>
              </a:ext>
            </a:extLst>
          </p:cNvPr>
          <p:cNvPicPr>
            <a:picLocks noChangeAspect="1"/>
          </p:cNvPicPr>
          <p:nvPr/>
        </p:nvPicPr>
        <p:blipFill>
          <a:blip r:embed="rId5"/>
          <a:stretch>
            <a:fillRect/>
          </a:stretch>
        </p:blipFill>
        <p:spPr>
          <a:xfrm>
            <a:off x="5570827" y="2138094"/>
            <a:ext cx="3572566" cy="3005588"/>
          </a:xfrm>
          <a:prstGeom prst="rect">
            <a:avLst/>
          </a:prstGeom>
        </p:spPr>
      </p:pic>
      <p:sp>
        <p:nvSpPr>
          <p:cNvPr id="12" name="矩形 11">
            <a:extLst>
              <a:ext uri="{FF2B5EF4-FFF2-40B4-BE49-F238E27FC236}">
                <a16:creationId xmlns="" xmlns:a16="http://schemas.microsoft.com/office/drawing/2014/main" id="{BE7F5242-15D2-4686-8845-71F0D23D1CA1}"/>
              </a:ext>
            </a:extLst>
          </p:cNvPr>
          <p:cNvSpPr/>
          <p:nvPr/>
        </p:nvSpPr>
        <p:spPr>
          <a:xfrm>
            <a:off x="1088571" y="1724338"/>
            <a:ext cx="6966857" cy="1179235"/>
          </a:xfrm>
          <a:prstGeom prst="rect">
            <a:avLst/>
          </a:prstGeom>
          <a:solidFill>
            <a:srgbClr val="F9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30DE03B9-1CA8-4ED6-BEA2-F185E39EEDAB}"/>
              </a:ext>
            </a:extLst>
          </p:cNvPr>
          <p:cNvSpPr txBox="1"/>
          <p:nvPr/>
        </p:nvSpPr>
        <p:spPr>
          <a:xfrm>
            <a:off x="607" y="0"/>
            <a:ext cx="3105951" cy="1200329"/>
          </a:xfrm>
          <a:prstGeom prst="rect">
            <a:avLst/>
          </a:prstGeom>
          <a:noFill/>
        </p:spPr>
        <p:txBody>
          <a:bodyPr wrap="square" rtlCol="0">
            <a:spAutoFit/>
          </a:bodyPr>
          <a:lstStyle/>
          <a:p>
            <a:r>
              <a:rPr lang="en-US" altLang="zh-CN" sz="7200" dirty="0" smtClean="0">
                <a:solidFill>
                  <a:srgbClr val="F9D3D4"/>
                </a:solidFill>
                <a:latin typeface="Brush Script MT" panose="03060802040406070304" pitchFamily="66" charset="0"/>
              </a:rPr>
              <a:t>Summer</a:t>
            </a:r>
            <a:endParaRPr lang="zh-CN" altLang="en-US" sz="7200" dirty="0">
              <a:solidFill>
                <a:srgbClr val="F9D3D4"/>
              </a:solidFill>
              <a:latin typeface="Brush Script MT" panose="03060802040406070304" pitchFamily="66" charset="0"/>
            </a:endParaRPr>
          </a:p>
        </p:txBody>
      </p:sp>
      <p:sp>
        <p:nvSpPr>
          <p:cNvPr id="15" name="文本框 14">
            <a:extLst>
              <a:ext uri="{FF2B5EF4-FFF2-40B4-BE49-F238E27FC236}">
                <a16:creationId xmlns="" xmlns:a16="http://schemas.microsoft.com/office/drawing/2014/main" id="{E6AA0105-0A97-46FA-8F20-DCB4DF027716}"/>
              </a:ext>
            </a:extLst>
          </p:cNvPr>
          <p:cNvSpPr txBox="1"/>
          <p:nvPr/>
        </p:nvSpPr>
        <p:spPr>
          <a:xfrm>
            <a:off x="1789938" y="1813499"/>
            <a:ext cx="5443902" cy="1077218"/>
          </a:xfrm>
          <a:prstGeom prst="rect">
            <a:avLst/>
          </a:prstGeom>
          <a:noFill/>
        </p:spPr>
        <p:txBody>
          <a:bodyPr wrap="square" rtlCol="0">
            <a:spAutoFit/>
          </a:bodyPr>
          <a:lstStyle/>
          <a:p>
            <a:pPr algn="ctr"/>
            <a:r>
              <a:rPr lang="en-US" altLang="zh-CN" sz="3200" b="1" dirty="0" err="1" smtClean="0">
                <a:solidFill>
                  <a:schemeClr val="tx1">
                    <a:lumMod val="95000"/>
                    <a:lumOff val="5000"/>
                  </a:schemeClr>
                </a:solidFill>
                <a:latin typeface="HP-222" panose="020B0803050302020204" pitchFamily="34" charset="0"/>
                <a:ea typeface="迷你简细倩" panose="03000509000000000000" pitchFamily="65" charset="-122"/>
              </a:rPr>
              <a:t>Kể</a:t>
            </a:r>
            <a:r>
              <a:rPr lang="en-US" altLang="zh-CN" sz="3200" b="1" dirty="0" smtClean="0">
                <a:solidFill>
                  <a:schemeClr val="tx1">
                    <a:lumMod val="95000"/>
                    <a:lumOff val="5000"/>
                  </a:schemeClr>
                </a:solidFill>
                <a:latin typeface="HP-222" panose="020B0803050302020204" pitchFamily="34" charset="0"/>
                <a:ea typeface="迷你简细倩" panose="03000509000000000000" pitchFamily="65" charset="-122"/>
              </a:rPr>
              <a:t> </a:t>
            </a:r>
            <a:r>
              <a:rPr lang="en-US" altLang="zh-CN" sz="3200" b="1" dirty="0" err="1" smtClean="0">
                <a:solidFill>
                  <a:schemeClr val="tx1">
                    <a:lumMod val="95000"/>
                    <a:lumOff val="5000"/>
                  </a:schemeClr>
                </a:solidFill>
                <a:latin typeface="HP-222" panose="020B0803050302020204" pitchFamily="34" charset="0"/>
                <a:ea typeface="迷你简细倩" panose="03000509000000000000" pitchFamily="65" charset="-122"/>
              </a:rPr>
              <a:t>chuyện</a:t>
            </a:r>
            <a:r>
              <a:rPr lang="en-US" altLang="zh-CN" sz="3200" b="1" dirty="0" smtClean="0">
                <a:solidFill>
                  <a:schemeClr val="tx1">
                    <a:lumMod val="95000"/>
                    <a:lumOff val="5000"/>
                  </a:schemeClr>
                </a:solidFill>
                <a:latin typeface="HP-222" panose="020B0803050302020204" pitchFamily="34" charset="0"/>
                <a:ea typeface="迷你简细倩" panose="03000509000000000000" pitchFamily="65" charset="-122"/>
              </a:rPr>
              <a:t>:</a:t>
            </a:r>
          </a:p>
          <a:p>
            <a:pPr algn="ctr"/>
            <a:r>
              <a:rPr lang="en-US" altLang="zh-CN" sz="3200" b="1" smtClean="0">
                <a:solidFill>
                  <a:schemeClr val="tx1">
                    <a:lumMod val="95000"/>
                    <a:lumOff val="5000"/>
                  </a:schemeClr>
                </a:solidFill>
                <a:latin typeface="HP-222" panose="020B0803050302020204" pitchFamily="34" charset="0"/>
                <a:ea typeface="迷你简细倩" panose="03000509000000000000" pitchFamily="65" charset="-122"/>
              </a:rPr>
              <a:t>Dê con nghe lời mẹ (1)</a:t>
            </a:r>
            <a:endParaRPr lang="en-US" altLang="zh-CN" sz="3200" b="1" dirty="0" smtClean="0">
              <a:solidFill>
                <a:schemeClr val="tx1">
                  <a:lumMod val="95000"/>
                  <a:lumOff val="5000"/>
                </a:schemeClr>
              </a:solidFill>
              <a:latin typeface="HP-222" panose="020B0803050302020204" pitchFamily="34" charset="0"/>
              <a:ea typeface="迷你简细倩" panose="03000509000000000000" pitchFamily="65" charset="-122"/>
            </a:endParaRPr>
          </a:p>
        </p:txBody>
      </p:sp>
      <p:pic>
        <p:nvPicPr>
          <p:cNvPr id="20" name="图片 19">
            <a:extLst>
              <a:ext uri="{FF2B5EF4-FFF2-40B4-BE49-F238E27FC236}">
                <a16:creationId xmlns="" xmlns:a16="http://schemas.microsoft.com/office/drawing/2014/main" id="{D74DD1A1-9C02-4EA0-B1C0-7137C2912EFB}"/>
              </a:ext>
            </a:extLst>
          </p:cNvPr>
          <p:cNvPicPr>
            <a:picLocks noChangeAspect="1"/>
          </p:cNvPicPr>
          <p:nvPr/>
        </p:nvPicPr>
        <p:blipFill>
          <a:blip r:embed="rId6"/>
          <a:stretch>
            <a:fillRect/>
          </a:stretch>
        </p:blipFill>
        <p:spPr>
          <a:xfrm>
            <a:off x="8121448" y="47450"/>
            <a:ext cx="890093" cy="938865"/>
          </a:xfrm>
          <a:prstGeom prst="rect">
            <a:avLst/>
          </a:prstGeom>
        </p:spPr>
      </p:pic>
    </p:spTree>
    <p:extLst>
      <p:ext uri="{BB962C8B-B14F-4D97-AF65-F5344CB8AC3E}">
        <p14:creationId xmlns:p14="http://schemas.microsoft.com/office/powerpoint/2010/main" val="20965031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childTnLst>
                          </p:cTn>
                        </p:par>
                        <p:par>
                          <p:cTn id="27" fill="hold">
                            <p:stCondLst>
                              <p:cond delay="2250"/>
                            </p:stCondLst>
                            <p:childTnLst>
                              <p:par>
                                <p:cTn id="28" presetID="50" presetClass="entr" presetSubtype="0" decel="100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3"/>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3250"/>
                            </p:stCondLst>
                            <p:childTnLst>
                              <p:par>
                                <p:cTn id="40" presetID="38" presetClass="entr" presetSubtype="0" accel="50000" fill="hold" grpId="0" nodeType="afterEffect">
                                  <p:stCondLst>
                                    <p:cond delay="0"/>
                                  </p:stCondLst>
                                  <p:iterate type="lt">
                                    <p:tmPct val="17500"/>
                                  </p:iterate>
                                  <p:childTnLst>
                                    <p:set>
                                      <p:cBhvr>
                                        <p:cTn id="41" dur="1" fill="hold">
                                          <p:stCondLst>
                                            <p:cond delay="0"/>
                                          </p:stCondLst>
                                        </p:cTn>
                                        <p:tgtEl>
                                          <p:spTgt spid="15"/>
                                        </p:tgtEl>
                                        <p:attrNameLst>
                                          <p:attrName>style.visibility</p:attrName>
                                        </p:attrNameLst>
                                      </p:cBhvr>
                                      <p:to>
                                        <p:strVal val="visible"/>
                                      </p:to>
                                    </p:set>
                                    <p:set>
                                      <p:cBhvr>
                                        <p:cTn id="42" dur="341" fill="hold">
                                          <p:stCondLst>
                                            <p:cond delay="0"/>
                                          </p:stCondLst>
                                        </p:cTn>
                                        <p:tgtEl>
                                          <p:spTgt spid="15"/>
                                        </p:tgtEl>
                                        <p:attrNameLst>
                                          <p:attrName>style.rotation</p:attrName>
                                        </p:attrNameLst>
                                      </p:cBhvr>
                                      <p:to>
                                        <p:strVal val="-45.0"/>
                                      </p:to>
                                    </p:set>
                                    <p:anim calcmode="lin" valueType="num">
                                      <p:cBhvr>
                                        <p:cTn id="43"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4"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5"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6"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1B3D0A18-478D-40D5-9D21-72F884227295}"/>
              </a:ext>
            </a:extLst>
          </p:cNvPr>
          <p:cNvPicPr>
            <a:picLocks noChangeAspect="1"/>
          </p:cNvPicPr>
          <p:nvPr/>
        </p:nvPicPr>
        <p:blipFill>
          <a:blip r:embed="rId4"/>
          <a:stretch>
            <a:fillRect/>
          </a:stretch>
        </p:blipFill>
        <p:spPr>
          <a:xfrm>
            <a:off x="670221" y="-131674"/>
            <a:ext cx="7803556" cy="5467039"/>
          </a:xfrm>
          <a:prstGeom prst="rect">
            <a:avLst/>
          </a:prstGeom>
        </p:spPr>
      </p:pic>
      <p:pic>
        <p:nvPicPr>
          <p:cNvPr id="10" name="图片 9">
            <a:extLst>
              <a:ext uri="{FF2B5EF4-FFF2-40B4-BE49-F238E27FC236}">
                <a16:creationId xmlns="" xmlns:a16="http://schemas.microsoft.com/office/drawing/2014/main" id="{F4202328-919A-4A7E-914A-95964EF4AA5A}"/>
              </a:ext>
            </a:extLst>
          </p:cNvPr>
          <p:cNvPicPr>
            <a:picLocks noChangeAspect="1"/>
          </p:cNvPicPr>
          <p:nvPr/>
        </p:nvPicPr>
        <p:blipFill>
          <a:blip r:embed="rId5"/>
          <a:stretch>
            <a:fillRect/>
          </a:stretch>
        </p:blipFill>
        <p:spPr>
          <a:xfrm>
            <a:off x="-1115" y="4107656"/>
            <a:ext cx="1560711" cy="1036410"/>
          </a:xfrm>
          <a:prstGeom prst="rect">
            <a:avLst/>
          </a:prstGeom>
        </p:spPr>
      </p:pic>
      <p:pic>
        <p:nvPicPr>
          <p:cNvPr id="11" name="图片 10">
            <a:extLst>
              <a:ext uri="{FF2B5EF4-FFF2-40B4-BE49-F238E27FC236}">
                <a16:creationId xmlns="" xmlns:a16="http://schemas.microsoft.com/office/drawing/2014/main" id="{4CD9FA54-D10D-4FA0-8E70-E26A722335AD}"/>
              </a:ext>
            </a:extLst>
          </p:cNvPr>
          <p:cNvPicPr>
            <a:picLocks noChangeAspect="1"/>
          </p:cNvPicPr>
          <p:nvPr/>
        </p:nvPicPr>
        <p:blipFill>
          <a:blip r:embed="rId6"/>
          <a:stretch>
            <a:fillRect/>
          </a:stretch>
        </p:blipFill>
        <p:spPr>
          <a:xfrm>
            <a:off x="7584404" y="4107656"/>
            <a:ext cx="1560711" cy="1036410"/>
          </a:xfrm>
          <a:prstGeom prst="rect">
            <a:avLst/>
          </a:prstGeom>
        </p:spPr>
      </p:pic>
      <p:sp>
        <p:nvSpPr>
          <p:cNvPr id="9" name="Rectangle: Rounded Corners 3">
            <a:extLst>
              <a:ext uri="{FF2B5EF4-FFF2-40B4-BE49-F238E27FC236}">
                <a16:creationId xmlns="" xmlns:a16="http://schemas.microsoft.com/office/drawing/2014/main" id="{88A09766-FA27-486D-9B23-6E0FF9AD7A41}"/>
              </a:ext>
            </a:extLst>
          </p:cNvPr>
          <p:cNvSpPr/>
          <p:nvPr/>
        </p:nvSpPr>
        <p:spPr>
          <a:xfrm>
            <a:off x="53338" y="-8765"/>
            <a:ext cx="9037320" cy="779037"/>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HOẠT ĐỘNG </a:t>
            </a:r>
            <a:r>
              <a:rPr kumimoji="0" lang="en-SG" sz="3200" b="1"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 Chia </a:t>
            </a:r>
            <a:r>
              <a:rPr kumimoji="0" lang="en-SG" sz="3200" b="1" i="0" u="none" strike="noStrike" kern="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sẻ</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giới</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thiệu</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SG" sz="3200" b="1" i="0" u="none" strike="noStrike" kern="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chuyện</a:t>
            </a:r>
            <a:endParaRPr kumimoji="0" lang="en-SG" sz="3200" b="0" i="0" u="none" strike="noStrike" kern="0" cap="none" spc="0" normalizeH="0" baseline="0" noProof="0" dirty="0">
              <a:ln>
                <a:noFill/>
              </a:ln>
              <a:solidFill>
                <a:srgbClr val="002060"/>
              </a:solidFill>
              <a:effectLst/>
              <a:uLnTx/>
              <a:uFillTx/>
              <a:latin typeface="Gill Sans MT"/>
              <a:ea typeface="+mn-ea"/>
              <a:cs typeface="+mn-cs"/>
            </a:endParaRPr>
          </a:p>
        </p:txBody>
      </p:sp>
      <p:sp>
        <p:nvSpPr>
          <p:cNvPr id="5" name="TextBox 4"/>
          <p:cNvSpPr txBox="1"/>
          <p:nvPr/>
        </p:nvSpPr>
        <p:spPr>
          <a:xfrm>
            <a:off x="332775" y="1753699"/>
            <a:ext cx="2453642" cy="1384995"/>
          </a:xfrm>
          <a:prstGeom prst="rect">
            <a:avLst/>
          </a:prstGeom>
          <a:noFill/>
        </p:spPr>
        <p:txBody>
          <a:bodyPr wrap="square" rtlCol="0">
            <a:spAutoFit/>
          </a:bodyPr>
          <a:lstStyle/>
          <a:p>
            <a:r>
              <a:rPr lang="en-US" sz="2800" dirty="0" smtClean="0">
                <a:latin typeface="HP-222" panose="020B0803050302020204" pitchFamily="34" charset="0"/>
              </a:rPr>
              <a:t>   </a:t>
            </a:r>
            <a:r>
              <a:rPr lang="en-US" sz="2800" dirty="0" err="1" smtClean="0">
                <a:latin typeface="HP-222" panose="020B0803050302020204" pitchFamily="34" charset="0"/>
              </a:rPr>
              <a:t>Truyện</a:t>
            </a:r>
            <a:r>
              <a:rPr lang="en-US" sz="2800" dirty="0" smtClean="0">
                <a:latin typeface="HP-222" panose="020B0803050302020204" pitchFamily="34" charset="0"/>
              </a:rPr>
              <a:t> </a:t>
            </a:r>
            <a:r>
              <a:rPr lang="en-US" sz="2800" dirty="0" err="1" smtClean="0">
                <a:latin typeface="HP-222" panose="020B0803050302020204" pitchFamily="34" charset="0"/>
              </a:rPr>
              <a:t>có</a:t>
            </a:r>
            <a:r>
              <a:rPr lang="en-US" sz="2800" dirty="0" smtClean="0">
                <a:latin typeface="HP-222" panose="020B0803050302020204" pitchFamily="34" charset="0"/>
              </a:rPr>
              <a:t> </a:t>
            </a:r>
            <a:r>
              <a:rPr lang="en-US" sz="2800" dirty="0" err="1" smtClean="0">
                <a:latin typeface="HP-222" panose="020B0803050302020204" pitchFamily="34" charset="0"/>
              </a:rPr>
              <a:t>những</a:t>
            </a:r>
            <a:r>
              <a:rPr lang="en-US" sz="2800" dirty="0" smtClean="0">
                <a:latin typeface="HP-222" panose="020B0803050302020204" pitchFamily="34" charset="0"/>
              </a:rPr>
              <a:t> </a:t>
            </a:r>
            <a:r>
              <a:rPr lang="en-US" sz="2800" dirty="0" err="1" smtClean="0">
                <a:latin typeface="HP-222" panose="020B0803050302020204" pitchFamily="34" charset="0"/>
              </a:rPr>
              <a:t>nhân</a:t>
            </a:r>
            <a:r>
              <a:rPr lang="en-US" sz="2800" dirty="0" smtClean="0">
                <a:latin typeface="HP-222" panose="020B0803050302020204" pitchFamily="34" charset="0"/>
              </a:rPr>
              <a:t> </a:t>
            </a:r>
            <a:r>
              <a:rPr lang="en-US" sz="2800" dirty="0" err="1" smtClean="0">
                <a:latin typeface="HP-222" panose="020B0803050302020204" pitchFamily="34" charset="0"/>
              </a:rPr>
              <a:t>vật</a:t>
            </a:r>
            <a:r>
              <a:rPr lang="en-US" sz="2800" dirty="0" smtClean="0">
                <a:latin typeface="HP-222" panose="020B0803050302020204" pitchFamily="34" charset="0"/>
              </a:rPr>
              <a:t> </a:t>
            </a:r>
            <a:r>
              <a:rPr lang="en-US" sz="2800" dirty="0" err="1" smtClean="0">
                <a:latin typeface="HP-222" panose="020B0803050302020204" pitchFamily="34" charset="0"/>
              </a:rPr>
              <a:t>nào</a:t>
            </a:r>
            <a:r>
              <a:rPr lang="en-US" sz="2800" dirty="0" smtClean="0">
                <a:latin typeface="HP-222" panose="020B0803050302020204" pitchFamily="34" charset="0"/>
              </a:rPr>
              <a:t>?</a:t>
            </a:r>
            <a:endParaRPr lang="en-US" sz="2800" dirty="0">
              <a:latin typeface="HP-222" panose="020B0803050302020204" pitchFamily="34" charset="0"/>
            </a:endParaRPr>
          </a:p>
        </p:txBody>
      </p:sp>
    </p:spTree>
    <p:extLst>
      <p:ext uri="{BB962C8B-B14F-4D97-AF65-F5344CB8AC3E}">
        <p14:creationId xmlns:p14="http://schemas.microsoft.com/office/powerpoint/2010/main" val="367409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972" y="855878"/>
            <a:ext cx="2743200" cy="615553"/>
          </a:xfrm>
          <a:prstGeom prst="rect">
            <a:avLst/>
          </a:prstGeom>
          <a:noFill/>
        </p:spPr>
        <p:txBody>
          <a:bodyPr wrap="square" rtlCol="0">
            <a:spAutoFit/>
          </a:bodyPr>
          <a:lstStyle/>
          <a:p>
            <a:r>
              <a:rPr lang="en-US" sz="3400" dirty="0" err="1" smtClean="0">
                <a:latin typeface="HP-222" panose="020B0803050302020204" pitchFamily="34" charset="0"/>
              </a:rPr>
              <a:t>Kể</a:t>
            </a:r>
            <a:r>
              <a:rPr lang="en-US" sz="3400" dirty="0" smtClean="0">
                <a:latin typeface="HP-222" panose="020B0803050302020204" pitchFamily="34" charset="0"/>
              </a:rPr>
              <a:t> </a:t>
            </a:r>
            <a:r>
              <a:rPr lang="en-US" sz="3400" dirty="0" err="1" smtClean="0">
                <a:latin typeface="HP-222" panose="020B0803050302020204" pitchFamily="34" charset="0"/>
              </a:rPr>
              <a:t>chuyện</a:t>
            </a:r>
            <a:endParaRPr lang="en-US" sz="3400" dirty="0">
              <a:latin typeface="HP-222" panose="020B0803050302020204" pitchFamily="34" charset="0"/>
            </a:endParaRPr>
          </a:p>
        </p:txBody>
      </p:sp>
      <p:sp>
        <p:nvSpPr>
          <p:cNvPr id="4" name="Rectangle: Rounded Corners 3">
            <a:extLst>
              <a:ext uri="{FF2B5EF4-FFF2-40B4-BE49-F238E27FC236}">
                <a16:creationId xmlns="" xmlns:a16="http://schemas.microsoft.com/office/drawing/2014/main" id="{88A09766-FA27-486D-9B23-6E0FF9AD7A41}"/>
              </a:ext>
            </a:extLst>
          </p:cNvPr>
          <p:cNvSpPr/>
          <p:nvPr/>
        </p:nvSpPr>
        <p:spPr>
          <a:xfrm>
            <a:off x="53340" y="0"/>
            <a:ext cx="9037320" cy="779037"/>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HOẠT ĐỘNG </a:t>
            </a:r>
            <a:r>
              <a:rPr lang="en-SG" sz="3200" b="1" kern="0" dirty="0">
                <a:solidFill>
                  <a:srgbClr val="002060"/>
                </a:solidFill>
                <a:latin typeface="Times New Roman" panose="02020603050405020304" pitchFamily="18" charset="0"/>
                <a:cs typeface="Times New Roman" panose="02020603050405020304" pitchFamily="18" charset="0"/>
              </a:rPr>
              <a:t>3</a:t>
            </a:r>
            <a:r>
              <a:rPr kumimoji="0" lang="en-SG" sz="3200" b="1"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KHÁM</a:t>
            </a:r>
            <a:r>
              <a:rPr kumimoji="0" lang="en-SG" sz="3200" b="1" i="0" u="none" strike="noStrike" kern="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PHÁ VÀ CHIA SẺ</a:t>
            </a:r>
            <a:endParaRPr kumimoji="0" lang="en-SG" sz="3200" b="0" i="0" u="none" strike="noStrike" kern="0" cap="none" spc="0" normalizeH="0" baseline="0" noProof="0" dirty="0">
              <a:ln>
                <a:noFill/>
              </a:ln>
              <a:solidFill>
                <a:srgbClr val="002060"/>
              </a:solidFill>
              <a:effectLst/>
              <a:uLnTx/>
              <a:uFillTx/>
              <a:latin typeface="Gill Sans MT"/>
              <a:ea typeface="+mn-ea"/>
              <a:cs typeface="+mn-cs"/>
            </a:endParaRPr>
          </a:p>
        </p:txBody>
      </p:sp>
    </p:spTree>
    <p:extLst>
      <p:ext uri="{BB962C8B-B14F-4D97-AF65-F5344CB8AC3E}">
        <p14:creationId xmlns:p14="http://schemas.microsoft.com/office/powerpoint/2010/main" val="2852239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1293"/>
          <a:stretch/>
        </p:blipFill>
        <p:spPr>
          <a:xfrm>
            <a:off x="2370613" y="424631"/>
            <a:ext cx="4049506" cy="3386429"/>
          </a:xfrm>
          <a:prstGeom prst="rect">
            <a:avLst/>
          </a:prstGeom>
        </p:spPr>
      </p:pic>
      <p:sp>
        <p:nvSpPr>
          <p:cNvPr id="3" name="Rectangle 2"/>
          <p:cNvSpPr/>
          <p:nvPr/>
        </p:nvSpPr>
        <p:spPr>
          <a:xfrm>
            <a:off x="1056068" y="3857223"/>
            <a:ext cx="7031864" cy="114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latin typeface="HP-222" pitchFamily="34" charset="0"/>
              </a:rPr>
              <a:t>	</a:t>
            </a:r>
            <a:r>
              <a:rPr lang="en-US" sz="2000" smtClean="0">
                <a:solidFill>
                  <a:schemeClr val="tx1"/>
                </a:solidFill>
                <a:latin typeface="HP-222" pitchFamily="34" charset="0"/>
              </a:rPr>
              <a:t>Dê mẹ dặn các con phải đề phòng lão sói. Lão sói nói giọng khàn, chân đen sì. Khi nào về, mẹ sẽ gõ cửa và hát bài hát làm hiệu, các con hãy mở cửa.</a:t>
            </a:r>
            <a:endParaRPr lang="en-US" sz="2000">
              <a:solidFill>
                <a:schemeClr val="tx1"/>
              </a:solidFill>
              <a:latin typeface="HP-222" pitchFamily="34" charset="0"/>
            </a:endParaRPr>
          </a:p>
        </p:txBody>
      </p:sp>
    </p:spTree>
    <p:extLst>
      <p:ext uri="{BB962C8B-B14F-4D97-AF65-F5344CB8AC3E}">
        <p14:creationId xmlns:p14="http://schemas.microsoft.com/office/powerpoint/2010/main" val="28734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000" r="1293"/>
          <a:stretch/>
        </p:blipFill>
        <p:spPr>
          <a:xfrm>
            <a:off x="2370613" y="424631"/>
            <a:ext cx="4049506" cy="3386429"/>
          </a:xfrm>
          <a:prstGeom prst="rect">
            <a:avLst/>
          </a:prstGeom>
        </p:spPr>
      </p:pic>
      <p:sp>
        <p:nvSpPr>
          <p:cNvPr id="3" name="Rectangle 2"/>
          <p:cNvSpPr/>
          <p:nvPr/>
        </p:nvSpPr>
        <p:spPr>
          <a:xfrm>
            <a:off x="1056068" y="3857223"/>
            <a:ext cx="7031864" cy="114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latin typeface="HP-222" pitchFamily="34" charset="0"/>
              </a:rPr>
              <a:t>	</a:t>
            </a:r>
            <a:r>
              <a:rPr lang="en-US" sz="2000" smtClean="0">
                <a:solidFill>
                  <a:schemeClr val="tx1"/>
                </a:solidFill>
                <a:latin typeface="HP-222" pitchFamily="34" charset="0"/>
              </a:rPr>
              <a:t>Sói đứng rình ngoài cửa nghe hết lời dặn của dê mẹ. Đợi dê mẹ đi rồi, lão rón rén đến, vừa gõ cửa, vừa giả giọng dê mẹ hát bài hát mà lão vừa nghe lỏm. </a:t>
            </a:r>
            <a:endParaRPr lang="en-US" sz="2000">
              <a:solidFill>
                <a:schemeClr val="tx1"/>
              </a:solidFill>
              <a:latin typeface="HP-222" pitchFamily="34" charset="0"/>
            </a:endParaRPr>
          </a:p>
        </p:txBody>
      </p:sp>
    </p:spTree>
    <p:extLst>
      <p:ext uri="{BB962C8B-B14F-4D97-AF65-F5344CB8AC3E}">
        <p14:creationId xmlns:p14="http://schemas.microsoft.com/office/powerpoint/2010/main" val="9942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3857223"/>
            <a:ext cx="7031864" cy="114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HP-222" pitchFamily="34" charset="0"/>
              </a:rPr>
              <a:t>	Vì bầy dê con nhận ra giọng sói khàn khàn, không trong trẻo như giọng mẹ. Chúng còn thấy một cái chân đen sì dưới khe cửa</a:t>
            </a:r>
            <a:endParaRPr lang="en-US" sz="2000">
              <a:solidFill>
                <a:schemeClr val="tx1"/>
              </a:solidFill>
              <a:latin typeface="HP-222"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1220"/>
          <a:stretch/>
        </p:blipFill>
        <p:spPr>
          <a:xfrm>
            <a:off x="2416553" y="418457"/>
            <a:ext cx="3906974" cy="3293607"/>
          </a:xfrm>
          <a:prstGeom prst="rect">
            <a:avLst/>
          </a:prstGeom>
        </p:spPr>
      </p:pic>
      <p:sp>
        <p:nvSpPr>
          <p:cNvPr id="5" name="Rectangle 4"/>
          <p:cNvSpPr/>
          <p:nvPr/>
        </p:nvSpPr>
        <p:spPr>
          <a:xfrm>
            <a:off x="1047493" y="3861526"/>
            <a:ext cx="7031864" cy="11462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HP-222" pitchFamily="34" charset="0"/>
              </a:rPr>
              <a:t>	*Bầy dê rất khôn ngoan. Nhớ lời mẹ dặn, chúng rất cảnh giác, đề phòng sói. Chúng để ý giọng hát khàn khàn của sói, quan sát chân sói đen sì dưới khe cửa.</a:t>
            </a:r>
            <a:endParaRPr lang="en-US" sz="2000">
              <a:solidFill>
                <a:schemeClr val="tx1"/>
              </a:solidFill>
              <a:latin typeface="HP-222" pitchFamily="34" charset="0"/>
            </a:endParaRPr>
          </a:p>
        </p:txBody>
      </p:sp>
    </p:spTree>
    <p:extLst>
      <p:ext uri="{BB962C8B-B14F-4D97-AF65-F5344CB8AC3E}">
        <p14:creationId xmlns:p14="http://schemas.microsoft.com/office/powerpoint/2010/main" val="41044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3857223"/>
            <a:ext cx="7031864" cy="114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solidFill>
                  <a:schemeClr val="tx1"/>
                </a:solidFill>
                <a:latin typeface="HP-222" pitchFamily="34" charset="0"/>
              </a:rPr>
              <a:t>	Sói đành cụp đuôi, lủi mất. </a:t>
            </a:r>
            <a:endParaRPr lang="en-US" sz="2000">
              <a:solidFill>
                <a:schemeClr val="tx1"/>
              </a:solidFill>
              <a:latin typeface="HP-222"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220" t="1564" b="-1564"/>
          <a:stretch/>
        </p:blipFill>
        <p:spPr>
          <a:xfrm>
            <a:off x="2416553" y="418457"/>
            <a:ext cx="3906974" cy="3293607"/>
          </a:xfrm>
          <a:prstGeom prst="rect">
            <a:avLst/>
          </a:prstGeom>
        </p:spPr>
      </p:pic>
    </p:spTree>
    <p:extLst>
      <p:ext uri="{BB962C8B-B14F-4D97-AF65-F5344CB8AC3E}">
        <p14:creationId xmlns:p14="http://schemas.microsoft.com/office/powerpoint/2010/main" val="20658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海星清新可爱PPT"/>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524</TotalTime>
  <Words>143</Words>
  <Application>Microsoft Office PowerPoint</Application>
  <PresentationFormat>On-screen Show (16:9)</PresentationFormat>
  <Paragraphs>34</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夏日海星清新可爱PPT</dc:title>
  <dc:creator>lenovo</dc:creator>
  <cp:lastModifiedBy>Administrator</cp:lastModifiedBy>
  <cp:revision>435</cp:revision>
  <dcterms:created xsi:type="dcterms:W3CDTF">2017-06-12T03:06:54Z</dcterms:created>
  <dcterms:modified xsi:type="dcterms:W3CDTF">2020-08-17T07:28:54Z</dcterms:modified>
</cp:coreProperties>
</file>