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wav" ContentType="audio/x-wav"/>
  <Default Extension="GIF" ContentType="image/gif"/>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notesMasters/notesMaster1.xml" ContentType="application/vnd.openxmlformats-officedocument.presentationml.notesMaster+xml"/>
  <Override PartName="/ppt/tags/tag1.xml" ContentType="application/vnd.openxmlformats-officedocument.presentationml.tag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p:sldMasterIdLst>
    <p:sldMasterId id="2147483663" r:id="rId1"/>
  </p:sldMasterIdLst>
  <p:notesMasterIdLst>
    <p:notesMasterId r:id="rId15"/>
  </p:notesMasterIdLst>
  <p:sldIdLst>
    <p:sldId id="297" r:id="rId2"/>
    <p:sldId id="303" r:id="rId3"/>
    <p:sldId id="293" r:id="rId4"/>
    <p:sldId id="294" r:id="rId5"/>
    <p:sldId id="283" r:id="rId6"/>
    <p:sldId id="285" r:id="rId7"/>
    <p:sldId id="284" r:id="rId8"/>
    <p:sldId id="306" r:id="rId9"/>
    <p:sldId id="304" r:id="rId10"/>
    <p:sldId id="260" r:id="rId11"/>
    <p:sldId id="257" r:id="rId12"/>
    <p:sldId id="258" r:id="rId13"/>
    <p:sldId id="259" r:id="rId14"/>
  </p:sldIdLst>
  <p:sldSz cx="12192000" cy="6858000"/>
  <p:notesSz cx="6858000" cy="9144000"/>
  <p:custDataLst>
    <p:tags r:id="rId16"/>
  </p:custDataLst>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a:tblStyle styleId="{125E5076-3810-47DD-B79F-674D7AD40C01}" styleName="深色样式 1 - 强调 1">
    <a:wholeTbl>
      <a:tcTxStyle>
        <a:fontRef idx="minor">
          <a:scrgbClr r="0" g="0" b="0"/>
        </a:fontRef>
        <a:schemeClr val="lt1"/>
      </a:tcTxStyle>
      <a:tcStyle>
        <a:tcBdr>
          <a:left>
            <a:ln>
              <a:noFill/>
            </a:ln>
          </a:left>
          <a:right>
            <a:ln>
              <a:noFill/>
            </a:ln>
          </a:right>
          <a:top>
            <a:ln>
              <a:noFill/>
            </a:ln>
          </a:top>
          <a:bottom>
            <a:ln>
              <a:noFill/>
            </a:ln>
          </a:bottom>
          <a:insideH>
            <a:ln>
              <a:noFill/>
            </a:ln>
          </a:insideH>
          <a:insideV>
            <a:ln>
              <a:noFill/>
            </a:ln>
          </a:insideV>
        </a:tcBdr>
        <a:fill>
          <a:solidFill>
            <a:schemeClr val="accent1"/>
          </a:solidFill>
        </a:fill>
      </a:tcStyle>
    </a:wholeTbl>
    <a:band1H>
      <a:tcStyle>
        <a:tcBdr/>
        <a:fill>
          <a:solidFill>
            <a:schemeClr val="accent1">
              <a:shade val="60000"/>
            </a:schemeClr>
          </a:solidFill>
        </a:fill>
      </a:tcStyle>
    </a:band1H>
    <a:band1V>
      <a:tcStyle>
        <a:tcBdr/>
        <a:fill>
          <a:solidFill>
            <a:schemeClr val="accent1">
              <a:shade val="60000"/>
            </a:schemeClr>
          </a:solidFill>
        </a:fill>
      </a:tcStyle>
    </a:band1V>
    <a:lastCol>
      <a:tcTxStyle b="on"/>
      <a:tcStyle>
        <a:tcBdr>
          <a:left>
            <a:ln w="25400" cmpd="sng">
              <a:solidFill>
                <a:schemeClr val="lt1"/>
              </a:solidFill>
            </a:ln>
          </a:left>
        </a:tcBdr>
        <a:fill>
          <a:solidFill>
            <a:schemeClr val="accent1">
              <a:shade val="60000"/>
            </a:schemeClr>
          </a:solidFill>
        </a:fill>
      </a:tcStyle>
    </a:lastCol>
    <a:firstCol>
      <a:tcTxStyle b="on"/>
      <a:tcStyle>
        <a:tcBdr>
          <a:right>
            <a:ln w="25400" cmpd="sng">
              <a:solidFill>
                <a:schemeClr val="lt1"/>
              </a:solidFill>
            </a:ln>
          </a:right>
        </a:tcBdr>
        <a:fill>
          <a:solidFill>
            <a:schemeClr val="accent1">
              <a:shade val="60000"/>
            </a:schemeClr>
          </a:solidFill>
        </a:fill>
      </a:tcStyle>
    </a:firstCol>
    <a:lastRow>
      <a:tcTxStyle b="on"/>
      <a:tcStyle>
        <a:tcBdr>
          <a:top>
            <a:ln w="25400" cmpd="sng">
              <a:solidFill>
                <a:schemeClr val="lt1"/>
              </a:solidFill>
            </a:ln>
          </a:top>
        </a:tcBdr>
        <a:fill>
          <a:solidFill>
            <a:schemeClr val="accent1">
              <a:shade val="40000"/>
            </a:schemeClr>
          </a:solidFill>
        </a:fill>
      </a:tcStyle>
    </a:lastRow>
    <a:seCell>
      <a:tcStyle>
        <a:tcBdr>
          <a:left>
            <a:ln>
              <a:noFill/>
            </a:ln>
          </a:left>
        </a:tcBdr>
      </a:tcStyle>
    </a:seCell>
    <a:swCell>
      <a:tcStyle>
        <a:tcBdr>
          <a:right>
            <a:ln>
              <a:noFill/>
            </a:ln>
          </a:right>
        </a:tcBdr>
      </a:tcStyle>
    </a:swCell>
    <a:firstRow>
      <a:tcTxStyle b="on"/>
      <a:tcStyle>
        <a:tcBdr>
          <a:bottom>
            <a:ln w="25400" cmpd="sng">
              <a:solidFill>
                <a:schemeClr val="lt1"/>
              </a:solidFill>
            </a:ln>
          </a:bottom>
        </a:tcBdr>
        <a:fill>
          <a:solidFill>
            <a:schemeClr val="dk1"/>
          </a:solidFill>
        </a:fill>
      </a:tcStyle>
    </a:firstRow>
    <a:neCell>
      <a:tcStyle>
        <a:tcBdr>
          <a:left>
            <a:ln>
              <a:noFill/>
            </a:ln>
          </a:left>
        </a:tcBdr>
      </a:tcStyle>
    </a:neCell>
    <a:nwCell>
      <a:tcStyle>
        <a:tcBdr>
          <a:right>
            <a:ln>
              <a:noFill/>
            </a:ln>
          </a:right>
        </a:tcBdr>
      </a:tcStyle>
    </a:nwCell>
  </a:tblStyle>
  <a:tblStyle styleId="{5C22544A-7EE6-4342-B048-85BDC9FD1C3A}" styleName="中度样式 2 - 强调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lastView="sldThumbnailView">
  <p:normalViewPr horzBarState="maximized">
    <p:restoredLeft sz="15000" autoAdjust="0"/>
    <p:restoredTop sz="94660"/>
  </p:normalViewPr>
  <p:slideViewPr>
    <p:cSldViewPr snapToGrid="0">
      <p:cViewPr varScale="1">
        <p:scale>
          <a:sx n="74" d="100"/>
          <a:sy n="74" d="100"/>
        </p:scale>
        <p:origin x="-582" y="-90"/>
      </p:cViewPr>
      <p:guideLst>
        <p:guide orient="horz" pos="2160"/>
        <p:guide pos="384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tags" Target="tags/tag1.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44412E15-125A-4A36-87A6-68660807AD8B}" type="datetimeFigureOut">
              <a:rPr lang="en-US" smtClean="0"/>
              <a:t>11/26/2020</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EEB898D2-1677-4DA8-A20D-C0C5D373E58A}" type="slidenum">
              <a:rPr lang="en-US" smtClean="0"/>
              <a:t>‹#›</a:t>
            </a:fld>
            <a:endParaRPr lang="en-US"/>
          </a:p>
        </p:txBody>
      </p:sp>
    </p:spTree>
    <p:extLst>
      <p:ext uri="{BB962C8B-B14F-4D97-AF65-F5344CB8AC3E}">
        <p14:creationId xmlns:p14="http://schemas.microsoft.com/office/powerpoint/2010/main" val="1291542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7"/>
          <p:cNvSpPr>
            <a:spLocks noGrp="1" noChangeArrowheads="1"/>
          </p:cNvSpPr>
          <p:nvPr>
            <p:ph type="sldNum" sz="quarter" idx="5"/>
          </p:nvPr>
        </p:nvSpPr>
        <p:spPr>
          <a:noFill/>
        </p:spPr>
        <p:txBody>
          <a:bodyPr/>
          <a:lstStyle/>
          <a:p>
            <a:fld id="{D8E6A11D-F574-4682-90DA-00DFE8DFFA89}" type="slidenum">
              <a:rPr lang="en-US" smtClean="0"/>
              <a:t>2</a:t>
            </a:fld>
            <a:endParaRPr lang="en-US" smtClean="0"/>
          </a:p>
        </p:txBody>
      </p:sp>
      <p:sp>
        <p:nvSpPr>
          <p:cNvPr id="26627" name="Slide Image Placeholder 1"/>
          <p:cNvSpPr>
            <a:spLocks noGrp="1" noRot="1" noChangeAspect="1" noTextEdit="1"/>
          </p:cNvSpPr>
          <p:nvPr>
            <p:ph type="sldImg"/>
          </p:nvPr>
        </p:nvSpPr>
        <p:spPr>
          <a:xfrm>
            <a:off x="685800" y="1143000"/>
            <a:ext cx="5486400" cy="3086100"/>
          </a:xfrm>
        </p:spPr>
      </p:sp>
      <p:sp>
        <p:nvSpPr>
          <p:cNvPr id="26628" name="Notes Placeholder 2"/>
          <p:cNvSpPr>
            <a:spLocks noGrp="1"/>
          </p:cNvSpPr>
          <p:nvPr>
            <p:ph type="body" idx="1"/>
          </p:nvPr>
        </p:nvSpPr>
        <p:spPr>
          <a:noFill/>
        </p:spPr>
        <p:txBody>
          <a:bodyPr/>
          <a:lstStyle/>
          <a:p>
            <a:pPr eaLnBrk="1" hangingPunct="1">
              <a:spcBef>
                <a:spcPct val="0"/>
              </a:spcBef>
            </a:pPr>
            <a:endParaRPr lang="vi-VN" smtClean="0"/>
          </a:p>
        </p:txBody>
      </p:sp>
      <p:sp>
        <p:nvSpPr>
          <p:cNvPr id="25605" name="Slide Number Placeholder 3"/>
          <p:cNvSpPr txBox="1">
            <a:spLocks noGrp="1"/>
          </p:cNvSpPr>
          <p:nvPr/>
        </p:nvSpPr>
        <p:spPr bwMode="auto">
          <a:xfrm>
            <a:off x="3884613" y="8685213"/>
            <a:ext cx="2971800" cy="457200"/>
          </a:xfrm>
          <a:prstGeom prst="rect">
            <a:avLst/>
          </a:prstGeom>
          <a:noFill/>
          <a:ln w="9525">
            <a:noFill/>
            <a:miter lim="800000"/>
          </a:ln>
        </p:spPr>
        <p:txBody>
          <a:bodyPr anchor="b"/>
          <a:lstStyle/>
          <a:p>
            <a:pPr algn="r">
              <a:defRPr/>
            </a:pPr>
            <a:fld id="{813290F8-6975-4075-8B02-6EE542584F0C}" type="slidenum">
              <a:rPr lang="en-US" sz="1200"/>
              <a:t>2</a:t>
            </a:fld>
            <a:endParaRPr lang="en-US" sz="120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showMasterSp="0" showMasterPhAnim="0">
  <p:cSld>
    <p:spTree>
      <p:nvGrpSpPr>
        <p:cNvPr id="1" name="Shape 360"/>
        <p:cNvGrpSpPr/>
        <p:nvPr/>
      </p:nvGrpSpPr>
      <p:grpSpPr>
        <a:xfrm>
          <a:off x="0" y="0"/>
          <a:ext cx="0" cy="0"/>
          <a:chOff x="0" y="0"/>
          <a:chExt cx="0" cy="0"/>
        </a:xfrm>
      </p:grpSpPr>
      <p:sp>
        <p:nvSpPr>
          <p:cNvPr id="361" name="Google Shape;361;g35f391192_029:notes"/>
          <p:cNvSpPr>
            <a:spLocks noGrp="1" noRot="1" noChangeAspect="1"/>
          </p:cNvSpPr>
          <p:nvPr>
            <p:ph type="sldImg" idx="2"/>
          </p:nvPr>
        </p:nvSpPr>
        <p:spPr>
          <a:xfrm>
            <a:off x="381000" y="685800"/>
            <a:ext cx="6096000" cy="3429000"/>
          </a:xfrm>
          <a:custGeom>
            <a:avLst/>
            <a:gdLst/>
            <a:ahLst/>
            <a:cxnLst/>
            <a:rect l="l" t="t" r="r" b="b"/>
            <a:pathLst>
              <a:path w="120000" h="120000" extrusionOk="0">
                <a:moveTo>
                  <a:pt x="0" y="0"/>
                </a:moveTo>
                <a:lnTo>
                  <a:pt x="120000" y="0"/>
                </a:lnTo>
                <a:lnTo>
                  <a:pt x="120000" y="120000"/>
                </a:lnTo>
                <a:lnTo>
                  <a:pt x="0" y="120000"/>
                </a:lnTo>
                <a:close/>
              </a:path>
            </a:pathLst>
          </a:custGeom>
        </p:spPr>
      </p:sp>
      <p:sp>
        <p:nvSpPr>
          <p:cNvPr id="362" name="Google Shape;362;g35f391192_029:notes"/>
          <p:cNvSpPr txBox="1">
            <a:spLocks noGrp="1"/>
          </p:cNvSpPr>
          <p:nvPr>
            <p:ph type="body" idx="1"/>
          </p:nvPr>
        </p:nvSpPr>
        <p:spPr>
          <a:xfrm>
            <a:off x="685800" y="4343400"/>
            <a:ext cx="5486400" cy="4114800"/>
          </a:xfrm>
          <a:prstGeom prst="rect">
            <a:avLst/>
          </a:prstGeom>
        </p:spPr>
        <p:txBody>
          <a:bodyPr spcFirstLastPara="1" wrap="square" lIns="91425" tIns="91425" rIns="91425" bIns="91425" anchor="t" anchorCtr="0">
            <a:noAutofit/>
          </a:bodyPr>
          <a:lstStyle/>
          <a:p>
            <a:pPr marL="0" lvl="0" indent="0" algn="l" rtl="0">
              <a:spcBef>
                <a:spcPts val="0"/>
              </a:spcBef>
              <a:spcAft>
                <a:spcPts val="0"/>
              </a:spcAft>
              <a:buNone/>
            </a:pPr>
            <a:endParaRPr/>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914400" y="2130430"/>
            <a:ext cx="103632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828800" y="3886200"/>
            <a:ext cx="85344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C05F3456-2B02-4FC3-9B3D-9B550E85FD30}"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A2D87-73F4-43AA-8DEB-95B52318C272}" type="slidenum">
              <a:rPr lang="en-US" smtClean="0"/>
              <a:t>‹#›</a:t>
            </a:fld>
            <a:endParaRPr lang="en-US"/>
          </a:p>
        </p:txBody>
      </p:sp>
    </p:spTree>
    <p:extLst>
      <p:ext uri="{BB962C8B-B14F-4D97-AF65-F5344CB8AC3E}">
        <p14:creationId xmlns:p14="http://schemas.microsoft.com/office/powerpoint/2010/main" val="4234762144"/>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5F3456-2B02-4FC3-9B3D-9B550E85FD30}"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A2D87-73F4-43AA-8DEB-95B52318C272}" type="slidenum">
              <a:rPr lang="en-US" smtClean="0"/>
              <a:t>‹#›</a:t>
            </a:fld>
            <a:endParaRPr lang="en-US"/>
          </a:p>
        </p:txBody>
      </p:sp>
    </p:spTree>
    <p:extLst>
      <p:ext uri="{BB962C8B-B14F-4D97-AF65-F5344CB8AC3E}">
        <p14:creationId xmlns:p14="http://schemas.microsoft.com/office/powerpoint/2010/main" val="305849216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839200" y="274643"/>
            <a:ext cx="27432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609600" y="274643"/>
            <a:ext cx="80264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5F3456-2B02-4FC3-9B3D-9B550E85FD30}"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A2D87-73F4-43AA-8DEB-95B52318C272}" type="slidenum">
              <a:rPr lang="en-US" smtClean="0"/>
              <a:t>‹#›</a:t>
            </a:fld>
            <a:endParaRPr lang="en-US"/>
          </a:p>
        </p:txBody>
      </p:sp>
    </p:spTree>
    <p:extLst>
      <p:ext uri="{BB962C8B-B14F-4D97-AF65-F5344CB8AC3E}">
        <p14:creationId xmlns:p14="http://schemas.microsoft.com/office/powerpoint/2010/main" val="216809529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matchingName="Subtitle">
  <p:cSld name="Subtitle">
    <p:bg>
      <p:bgPr>
        <a:solidFill>
          <a:schemeClr val="lt2"/>
        </a:solidFill>
        <a:effectLst/>
      </p:bgPr>
    </p:bg>
    <p:spTree>
      <p:nvGrpSpPr>
        <p:cNvPr id="1" name="Shape 51"/>
        <p:cNvGrpSpPr/>
        <p:nvPr/>
      </p:nvGrpSpPr>
      <p:grpSpPr>
        <a:xfrm>
          <a:off x="0" y="0"/>
          <a:ext cx="0" cy="0"/>
          <a:chOff x="0" y="0"/>
          <a:chExt cx="0" cy="0"/>
        </a:xfrm>
      </p:grpSpPr>
      <p:sp>
        <p:nvSpPr>
          <p:cNvPr id="53" name="Google Shape;53;p3"/>
          <p:cNvSpPr txBox="1">
            <a:spLocks noGrp="1"/>
          </p:cNvSpPr>
          <p:nvPr>
            <p:ph type="ctrTitle"/>
          </p:nvPr>
        </p:nvSpPr>
        <p:spPr>
          <a:xfrm>
            <a:off x="914400" y="2111133"/>
            <a:ext cx="5916800" cy="1546400"/>
          </a:xfrm>
          <a:prstGeom prst="rect">
            <a:avLst/>
          </a:prstGeom>
        </p:spPr>
        <p:txBody>
          <a:bodyPr spcFirstLastPara="1" wrap="square" lIns="91425" tIns="91425" rIns="91425" bIns="91425" anchor="b" anchorCtr="0">
            <a:noAutofit/>
          </a:bodyPr>
          <a:lstStyle>
            <a:lvl1pPr lvl="0" rtl="0">
              <a:spcBef>
                <a:spcPts val="0"/>
              </a:spcBef>
              <a:spcAft>
                <a:spcPts val="0"/>
              </a:spcAft>
              <a:buSzPts val="4400"/>
              <a:buNone/>
              <a:defRPr sz="5865"/>
            </a:lvl1pPr>
            <a:lvl2pPr lvl="1" rtl="0">
              <a:spcBef>
                <a:spcPts val="0"/>
              </a:spcBef>
              <a:spcAft>
                <a:spcPts val="0"/>
              </a:spcAft>
              <a:buSzPts val="4800"/>
              <a:buNone/>
              <a:defRPr sz="6400"/>
            </a:lvl2pPr>
            <a:lvl3pPr lvl="2" rtl="0">
              <a:spcBef>
                <a:spcPts val="0"/>
              </a:spcBef>
              <a:spcAft>
                <a:spcPts val="0"/>
              </a:spcAft>
              <a:buSzPts val="4800"/>
              <a:buNone/>
              <a:defRPr sz="6400"/>
            </a:lvl3pPr>
            <a:lvl4pPr lvl="3" rtl="0">
              <a:spcBef>
                <a:spcPts val="0"/>
              </a:spcBef>
              <a:spcAft>
                <a:spcPts val="0"/>
              </a:spcAft>
              <a:buSzPts val="4800"/>
              <a:buNone/>
              <a:defRPr sz="6400"/>
            </a:lvl4pPr>
            <a:lvl5pPr lvl="4" rtl="0">
              <a:spcBef>
                <a:spcPts val="0"/>
              </a:spcBef>
              <a:spcAft>
                <a:spcPts val="0"/>
              </a:spcAft>
              <a:buSzPts val="4800"/>
              <a:buNone/>
              <a:defRPr sz="6400"/>
            </a:lvl5pPr>
            <a:lvl6pPr lvl="5" rtl="0">
              <a:spcBef>
                <a:spcPts val="0"/>
              </a:spcBef>
              <a:spcAft>
                <a:spcPts val="0"/>
              </a:spcAft>
              <a:buSzPts val="4800"/>
              <a:buNone/>
              <a:defRPr sz="6400"/>
            </a:lvl6pPr>
            <a:lvl7pPr lvl="6" rtl="0">
              <a:spcBef>
                <a:spcPts val="0"/>
              </a:spcBef>
              <a:spcAft>
                <a:spcPts val="0"/>
              </a:spcAft>
              <a:buSzPts val="4800"/>
              <a:buNone/>
              <a:defRPr sz="6400"/>
            </a:lvl7pPr>
            <a:lvl8pPr lvl="7" rtl="0">
              <a:spcBef>
                <a:spcPts val="0"/>
              </a:spcBef>
              <a:spcAft>
                <a:spcPts val="0"/>
              </a:spcAft>
              <a:buSzPts val="4800"/>
              <a:buNone/>
              <a:defRPr sz="6400"/>
            </a:lvl8pPr>
            <a:lvl9pPr lvl="8" rtl="0">
              <a:spcBef>
                <a:spcPts val="0"/>
              </a:spcBef>
              <a:spcAft>
                <a:spcPts val="0"/>
              </a:spcAft>
              <a:buSzPts val="4800"/>
              <a:buNone/>
              <a:defRPr sz="6400"/>
            </a:lvl9pPr>
          </a:lstStyle>
          <a:p>
            <a:endParaRPr/>
          </a:p>
        </p:txBody>
      </p:sp>
      <p:sp>
        <p:nvSpPr>
          <p:cNvPr id="54" name="Google Shape;54;p3"/>
          <p:cNvSpPr txBox="1">
            <a:spLocks noGrp="1"/>
          </p:cNvSpPr>
          <p:nvPr>
            <p:ph type="subTitle" idx="1"/>
          </p:nvPr>
        </p:nvSpPr>
        <p:spPr>
          <a:xfrm>
            <a:off x="914400" y="3786735"/>
            <a:ext cx="5916800" cy="1046400"/>
          </a:xfrm>
          <a:prstGeom prst="rect">
            <a:avLst/>
          </a:prstGeom>
        </p:spPr>
        <p:txBody>
          <a:bodyPr spcFirstLastPara="1" wrap="square" lIns="91425" tIns="91425" rIns="91425" bIns="91425" anchor="t" anchorCtr="0">
            <a:noAutofit/>
          </a:bodyPr>
          <a:lstStyle>
            <a:lvl1pPr lvl="0" rtl="0">
              <a:spcBef>
                <a:spcPts val="0"/>
              </a:spcBef>
              <a:spcAft>
                <a:spcPts val="0"/>
              </a:spcAft>
              <a:buClr>
                <a:schemeClr val="dk2"/>
              </a:buClr>
              <a:buSzPts val="1800"/>
              <a:buNone/>
              <a:defRPr sz="2400">
                <a:solidFill>
                  <a:schemeClr val="dk2"/>
                </a:solidFill>
              </a:defRPr>
            </a:lvl1pPr>
            <a:lvl2pPr lvl="1" rtl="0">
              <a:spcBef>
                <a:spcPts val="0"/>
              </a:spcBef>
              <a:spcAft>
                <a:spcPts val="0"/>
              </a:spcAft>
              <a:buSzPts val="1800"/>
              <a:buNone/>
              <a:defRPr sz="2400">
                <a:solidFill>
                  <a:schemeClr val="dk2"/>
                </a:solidFill>
              </a:defRPr>
            </a:lvl2pPr>
            <a:lvl3pPr lvl="2" rtl="0">
              <a:spcBef>
                <a:spcPts val="0"/>
              </a:spcBef>
              <a:spcAft>
                <a:spcPts val="0"/>
              </a:spcAft>
              <a:buSzPts val="1800"/>
              <a:buNone/>
              <a:defRPr sz="2400">
                <a:solidFill>
                  <a:schemeClr val="dk2"/>
                </a:solidFill>
              </a:defRPr>
            </a:lvl3pPr>
            <a:lvl4pPr lvl="3" rtl="0">
              <a:spcBef>
                <a:spcPts val="0"/>
              </a:spcBef>
              <a:spcAft>
                <a:spcPts val="0"/>
              </a:spcAft>
              <a:buClr>
                <a:schemeClr val="dk2"/>
              </a:buClr>
              <a:buSzPts val="1800"/>
              <a:buNone/>
              <a:defRPr sz="2400">
                <a:solidFill>
                  <a:schemeClr val="dk2"/>
                </a:solidFill>
              </a:defRPr>
            </a:lvl4pPr>
            <a:lvl5pPr lvl="4" rtl="0">
              <a:spcBef>
                <a:spcPts val="0"/>
              </a:spcBef>
              <a:spcAft>
                <a:spcPts val="0"/>
              </a:spcAft>
              <a:buClr>
                <a:schemeClr val="dk2"/>
              </a:buClr>
              <a:buSzPts val="1800"/>
              <a:buNone/>
              <a:defRPr sz="2400">
                <a:solidFill>
                  <a:schemeClr val="dk2"/>
                </a:solidFill>
              </a:defRPr>
            </a:lvl5pPr>
            <a:lvl6pPr lvl="5" rtl="0">
              <a:spcBef>
                <a:spcPts val="0"/>
              </a:spcBef>
              <a:spcAft>
                <a:spcPts val="0"/>
              </a:spcAft>
              <a:buClr>
                <a:schemeClr val="dk2"/>
              </a:buClr>
              <a:buSzPts val="1800"/>
              <a:buNone/>
              <a:defRPr sz="2400">
                <a:solidFill>
                  <a:schemeClr val="dk2"/>
                </a:solidFill>
              </a:defRPr>
            </a:lvl6pPr>
            <a:lvl7pPr lvl="6" rtl="0">
              <a:spcBef>
                <a:spcPts val="0"/>
              </a:spcBef>
              <a:spcAft>
                <a:spcPts val="0"/>
              </a:spcAft>
              <a:buClr>
                <a:schemeClr val="dk2"/>
              </a:buClr>
              <a:buSzPts val="1800"/>
              <a:buNone/>
              <a:defRPr sz="2400">
                <a:solidFill>
                  <a:schemeClr val="dk2"/>
                </a:solidFill>
              </a:defRPr>
            </a:lvl7pPr>
            <a:lvl8pPr lvl="7" rtl="0">
              <a:spcBef>
                <a:spcPts val="0"/>
              </a:spcBef>
              <a:spcAft>
                <a:spcPts val="0"/>
              </a:spcAft>
              <a:buClr>
                <a:schemeClr val="dk2"/>
              </a:buClr>
              <a:buSzPts val="1800"/>
              <a:buNone/>
              <a:defRPr sz="2400">
                <a:solidFill>
                  <a:schemeClr val="dk2"/>
                </a:solidFill>
              </a:defRPr>
            </a:lvl8pPr>
            <a:lvl9pPr lvl="8" rtl="0">
              <a:spcBef>
                <a:spcPts val="0"/>
              </a:spcBef>
              <a:spcAft>
                <a:spcPts val="0"/>
              </a:spcAft>
              <a:buClr>
                <a:schemeClr val="dk2"/>
              </a:buClr>
              <a:buSzPts val="1800"/>
              <a:buNone/>
              <a:defRPr sz="2400">
                <a:solidFill>
                  <a:schemeClr val="dk2"/>
                </a:solidFill>
              </a:defRPr>
            </a:lvl9pPr>
          </a:lstStyle>
          <a:p>
            <a:endParaRPr/>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C05F3456-2B02-4FC3-9B3D-9B550E85FD30}"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A2D87-73F4-43AA-8DEB-95B52318C272}" type="slidenum">
              <a:rPr lang="en-US" smtClean="0"/>
              <a:t>‹#›</a:t>
            </a:fld>
            <a:endParaRPr lang="en-US"/>
          </a:p>
        </p:txBody>
      </p:sp>
    </p:spTree>
    <p:extLst>
      <p:ext uri="{BB962C8B-B14F-4D97-AF65-F5344CB8AC3E}">
        <p14:creationId xmlns:p14="http://schemas.microsoft.com/office/powerpoint/2010/main" val="195051195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963084" y="4406905"/>
            <a:ext cx="103632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963084" y="2906713"/>
            <a:ext cx="103632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C05F3456-2B02-4FC3-9B3D-9B550E85FD30}" type="datetimeFigureOut">
              <a:rPr lang="en-US" smtClean="0"/>
              <a:t>11/26/2020</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7FBA2D87-73F4-43AA-8DEB-95B52318C272}" type="slidenum">
              <a:rPr lang="en-US" smtClean="0"/>
              <a:t>‹#›</a:t>
            </a:fld>
            <a:endParaRPr lang="en-US"/>
          </a:p>
        </p:txBody>
      </p:sp>
    </p:spTree>
    <p:extLst>
      <p:ext uri="{BB962C8B-B14F-4D97-AF65-F5344CB8AC3E}">
        <p14:creationId xmlns:p14="http://schemas.microsoft.com/office/powerpoint/2010/main" val="305900104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609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97600" y="1600205"/>
            <a:ext cx="53848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C05F3456-2B02-4FC3-9B3D-9B550E85FD30}" type="datetimeFigureOut">
              <a:rPr lang="en-US" smtClean="0"/>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BA2D87-73F4-43AA-8DEB-95B52318C272}" type="slidenum">
              <a:rPr lang="en-US" smtClean="0"/>
              <a:t>‹#›</a:t>
            </a:fld>
            <a:endParaRPr lang="en-US"/>
          </a:p>
        </p:txBody>
      </p:sp>
    </p:spTree>
    <p:extLst>
      <p:ext uri="{BB962C8B-B14F-4D97-AF65-F5344CB8AC3E}">
        <p14:creationId xmlns:p14="http://schemas.microsoft.com/office/powerpoint/2010/main" val="25593562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609600" y="1535113"/>
            <a:ext cx="5386917"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609600" y="2174875"/>
            <a:ext cx="5386917"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93370" y="1535113"/>
            <a:ext cx="5389033"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6193370" y="2174875"/>
            <a:ext cx="5389033"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C05F3456-2B02-4FC3-9B3D-9B550E85FD30}" type="datetimeFigureOut">
              <a:rPr lang="en-US" smtClean="0"/>
              <a:t>11/26/2020</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7FBA2D87-73F4-43AA-8DEB-95B52318C272}" type="slidenum">
              <a:rPr lang="en-US" smtClean="0"/>
              <a:t>‹#›</a:t>
            </a:fld>
            <a:endParaRPr lang="en-US"/>
          </a:p>
        </p:txBody>
      </p:sp>
    </p:spTree>
    <p:extLst>
      <p:ext uri="{BB962C8B-B14F-4D97-AF65-F5344CB8AC3E}">
        <p14:creationId xmlns:p14="http://schemas.microsoft.com/office/powerpoint/2010/main" val="13476848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C05F3456-2B02-4FC3-9B3D-9B550E85FD30}" type="datetimeFigureOut">
              <a:rPr lang="en-US" smtClean="0"/>
              <a:t>11/26/2020</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7FBA2D87-73F4-43AA-8DEB-95B52318C272}" type="slidenum">
              <a:rPr lang="en-US" smtClean="0"/>
              <a:t>‹#›</a:t>
            </a:fld>
            <a:endParaRPr lang="en-US"/>
          </a:p>
        </p:txBody>
      </p:sp>
    </p:spTree>
    <p:extLst>
      <p:ext uri="{BB962C8B-B14F-4D97-AF65-F5344CB8AC3E}">
        <p14:creationId xmlns:p14="http://schemas.microsoft.com/office/powerpoint/2010/main" val="377507961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05F3456-2B02-4FC3-9B3D-9B550E85FD30}" type="datetimeFigureOut">
              <a:rPr lang="en-US" smtClean="0"/>
              <a:t>11/26/2020</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7FBA2D87-73F4-43AA-8DEB-95B52318C272}" type="slidenum">
              <a:rPr lang="en-US" smtClean="0"/>
              <a:t>‹#›</a:t>
            </a:fld>
            <a:endParaRPr lang="en-US"/>
          </a:p>
        </p:txBody>
      </p:sp>
    </p:spTree>
    <p:extLst>
      <p:ext uri="{BB962C8B-B14F-4D97-AF65-F5344CB8AC3E}">
        <p14:creationId xmlns:p14="http://schemas.microsoft.com/office/powerpoint/2010/main" val="41225772"/>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3" y="273050"/>
            <a:ext cx="4011084"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4766733" y="273055"/>
            <a:ext cx="6815667"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609603" y="1435103"/>
            <a:ext cx="4011084"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5F3456-2B02-4FC3-9B3D-9B550E85FD30}" type="datetimeFigureOut">
              <a:rPr lang="en-US" smtClean="0"/>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BA2D87-73F4-43AA-8DEB-95B52318C272}" type="slidenum">
              <a:rPr lang="en-US" smtClean="0"/>
              <a:t>‹#›</a:t>
            </a:fld>
            <a:endParaRPr lang="en-US"/>
          </a:p>
        </p:txBody>
      </p:sp>
    </p:spTree>
    <p:extLst>
      <p:ext uri="{BB962C8B-B14F-4D97-AF65-F5344CB8AC3E}">
        <p14:creationId xmlns:p14="http://schemas.microsoft.com/office/powerpoint/2010/main" val="449256022"/>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389717" y="4800600"/>
            <a:ext cx="73152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2389717" y="612775"/>
            <a:ext cx="73152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2389717" y="5367338"/>
            <a:ext cx="73152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C05F3456-2B02-4FC3-9B3D-9B550E85FD30}" type="datetimeFigureOut">
              <a:rPr lang="en-US" smtClean="0"/>
              <a:t>11/26/2020</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7FBA2D87-73F4-43AA-8DEB-95B52318C272}" type="slidenum">
              <a:rPr lang="en-US" smtClean="0"/>
              <a:t>‹#›</a:t>
            </a:fld>
            <a:endParaRPr lang="en-US"/>
          </a:p>
        </p:txBody>
      </p:sp>
    </p:spTree>
    <p:extLst>
      <p:ext uri="{BB962C8B-B14F-4D97-AF65-F5344CB8AC3E}">
        <p14:creationId xmlns:p14="http://schemas.microsoft.com/office/powerpoint/2010/main" val="591334366"/>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09600" y="274638"/>
            <a:ext cx="109728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609600" y="1600205"/>
            <a:ext cx="109728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609600" y="6356355"/>
            <a:ext cx="28448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05F3456-2B02-4FC3-9B3D-9B550E85FD30}" type="datetimeFigureOut">
              <a:rPr lang="en-US" smtClean="0"/>
              <a:t>11/26/2020</a:t>
            </a:fld>
            <a:endParaRPr lang="en-US"/>
          </a:p>
        </p:txBody>
      </p:sp>
      <p:sp>
        <p:nvSpPr>
          <p:cNvPr id="5" name="Footer Placeholder 4"/>
          <p:cNvSpPr>
            <a:spLocks noGrp="1"/>
          </p:cNvSpPr>
          <p:nvPr>
            <p:ph type="ftr" sz="quarter" idx="3"/>
          </p:nvPr>
        </p:nvSpPr>
        <p:spPr>
          <a:xfrm>
            <a:off x="4165600" y="6356355"/>
            <a:ext cx="3860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737600" y="6356355"/>
            <a:ext cx="28448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7FBA2D87-73F4-43AA-8DEB-95B52318C272}" type="slidenum">
              <a:rPr lang="en-US" smtClean="0"/>
              <a:t>‹#›</a:t>
            </a:fld>
            <a:endParaRPr lang="en-US"/>
          </a:p>
        </p:txBody>
      </p:sp>
    </p:spTree>
    <p:extLst>
      <p:ext uri="{BB962C8B-B14F-4D97-AF65-F5344CB8AC3E}">
        <p14:creationId xmlns:p14="http://schemas.microsoft.com/office/powerpoint/2010/main" val="1702534679"/>
      </p:ext>
    </p:extLst>
  </p:cSld>
  <p:clrMap bg1="lt1" tx1="dk1" bg2="lt2" tx2="dk2" accent1="accent1" accent2="accent2" accent3="accent3" accent4="accent4" accent5="accent5" accent6="accent6" hlink="hlink" folHlink="folHlink"/>
  <p:sldLayoutIdLst>
    <p:sldLayoutId id="2147483664" r:id="rId1"/>
    <p:sldLayoutId id="2147483665" r:id="rId2"/>
    <p:sldLayoutId id="2147483666" r:id="rId3"/>
    <p:sldLayoutId id="2147483667" r:id="rId4"/>
    <p:sldLayoutId id="2147483668" r:id="rId5"/>
    <p:sldLayoutId id="2147483669" r:id="rId6"/>
    <p:sldLayoutId id="2147483670" r:id="rId7"/>
    <p:sldLayoutId id="2147483671" r:id="rId8"/>
    <p:sldLayoutId id="2147483672" r:id="rId9"/>
    <p:sldLayoutId id="2147483673" r:id="rId10"/>
    <p:sldLayoutId id="2147483674" r:id="rId11"/>
    <p:sldLayoutId id="2147483675" r:id="rId12"/>
  </p:sldLayoutIdLst>
  <p:txStyles>
    <p:titleStyle>
      <a:lvl1pPr algn="ctr" defTabSz="914400" rtl="0" eaLnBrk="1" latinLnBrk="0" hangingPunct="1">
        <a:spcBef>
          <a:spcPct val="0"/>
        </a:spcBef>
        <a:buNone/>
        <a:defRPr sz="4400" b="0" i="0" u="none"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sz="2800" b="0" i="0" u="none"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2.xml"/></Relationships>
</file>

<file path=ppt/slides/_rels/slide1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0.jpe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11.jpeg"/><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8" Type="http://schemas.openxmlformats.org/officeDocument/2006/relationships/image" Target="../media/image3.png"/><Relationship Id="rId3" Type="http://schemas.openxmlformats.org/officeDocument/2006/relationships/notesSlide" Target="../notesSlides/notesSlide1.xml"/><Relationship Id="rId7" Type="http://schemas.openxmlformats.org/officeDocument/2006/relationships/image" Target="../media/image2.png"/><Relationship Id="rId2" Type="http://schemas.openxmlformats.org/officeDocument/2006/relationships/slideLayout" Target="../slideLayouts/slideLayout7.xml"/><Relationship Id="rId1" Type="http://schemas.openxmlformats.org/officeDocument/2006/relationships/audio" Target="../media/audio1.wav"/><Relationship Id="rId6" Type="http://schemas.openxmlformats.org/officeDocument/2006/relationships/image" Target="../media/image1.GIF"/><Relationship Id="rId5" Type="http://schemas.openxmlformats.org/officeDocument/2006/relationships/audio" Target="../media/audio3.wav"/><Relationship Id="rId4" Type="http://schemas.openxmlformats.org/officeDocument/2006/relationships/audio" Target="../media/audio2.wav"/></Relationships>
</file>

<file path=ppt/slides/_rels/slide3.xml.rels><?xml version="1.0" encoding="UTF-8" standalone="yes"?>
<Relationships xmlns="http://schemas.openxmlformats.org/package/2006/relationships"><Relationship Id="rId2" Type="http://schemas.openxmlformats.org/officeDocument/2006/relationships/image" Target="../media/image4.jpe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2" Type="http://schemas.openxmlformats.org/officeDocument/2006/relationships/image" Target="../media/image6.jpe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6"/>
          <p:cNvSpPr txBox="1">
            <a:spLocks noChangeArrowheads="1"/>
          </p:cNvSpPr>
          <p:nvPr/>
        </p:nvSpPr>
        <p:spPr bwMode="auto">
          <a:xfrm>
            <a:off x="1057141" y="472773"/>
            <a:ext cx="10611118" cy="132343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eaLnBrk="1" hangingPunct="1">
              <a:spcBef>
                <a:spcPct val="0"/>
              </a:spcBef>
              <a:buFontTx/>
              <a:buNone/>
            </a:pPr>
            <a:r>
              <a:rPr lang="vi-VN" altLang="en-US" sz="6000" dirty="0">
                <a:solidFill>
                  <a:srgbClr val="0000FF"/>
                </a:solidFill>
                <a:latin typeface=".VnAvant" pitchFamily="34" charset="0"/>
              </a:rPr>
              <a:t>     </a:t>
            </a:r>
            <a:r>
              <a:rPr lang="vi-VN" altLang="en-US" sz="5400" b="1" dirty="0" smtClean="0">
                <a:solidFill>
                  <a:srgbClr val="0000FF"/>
                </a:solidFill>
                <a:latin typeface=".VnAvant" pitchFamily="34" charset="0"/>
              </a:rPr>
              <a:t>Bµi 5</a:t>
            </a:r>
            <a:r>
              <a:rPr lang="en-US" altLang="en-US" sz="5400" b="1" dirty="0" smtClean="0">
                <a:solidFill>
                  <a:srgbClr val="0000FF"/>
                </a:solidFill>
                <a:latin typeface=".VnAvant" pitchFamily="34" charset="0"/>
              </a:rPr>
              <a:t>6: </a:t>
            </a:r>
            <a:r>
              <a:rPr lang="en-US" sz="8000" b="1" kern="0" dirty="0" smtClean="0">
                <a:solidFill>
                  <a:srgbClr val="FF0000"/>
                </a:solidFill>
                <a:latin typeface="Times New Roman" panose="02020603050405020304" charset="0"/>
                <a:cs typeface="Times New Roman" panose="02020603050405020304" charset="0"/>
              </a:rPr>
              <a:t>ep</a:t>
            </a:r>
            <a:r>
              <a:rPr lang="en-US" sz="8000" b="1" kern="0" dirty="0">
                <a:solidFill>
                  <a:srgbClr val="FF0000"/>
                </a:solidFill>
                <a:latin typeface="Times New Roman" panose="02020603050405020304" charset="0"/>
                <a:cs typeface="Times New Roman" panose="02020603050405020304" charset="0"/>
              </a:rPr>
              <a:t>, </a:t>
            </a:r>
            <a:r>
              <a:rPr lang="en-US" sz="8000" b="1" kern="0" dirty="0" err="1">
                <a:solidFill>
                  <a:srgbClr val="FF0000"/>
                </a:solidFill>
                <a:latin typeface="Times New Roman" panose="02020603050405020304" charset="0"/>
                <a:cs typeface="Times New Roman" panose="02020603050405020304" charset="0"/>
              </a:rPr>
              <a:t>êp</a:t>
            </a:r>
            <a:r>
              <a:rPr lang="en-US" sz="8000" b="1" kern="0" dirty="0">
                <a:solidFill>
                  <a:srgbClr val="FF0000"/>
                </a:solidFill>
                <a:latin typeface="Times New Roman" panose="02020603050405020304" charset="0"/>
                <a:cs typeface="Times New Roman" panose="02020603050405020304" charset="0"/>
              </a:rPr>
              <a:t>, </a:t>
            </a:r>
            <a:r>
              <a:rPr lang="en-US" sz="8000" b="1" kern="0" dirty="0" err="1">
                <a:solidFill>
                  <a:srgbClr val="FF0000"/>
                </a:solidFill>
                <a:latin typeface="Times New Roman" panose="02020603050405020304" charset="0"/>
                <a:cs typeface="Times New Roman" panose="02020603050405020304" charset="0"/>
              </a:rPr>
              <a:t>ip</a:t>
            </a:r>
            <a:r>
              <a:rPr lang="en-US" sz="8000" b="1" kern="0" dirty="0">
                <a:solidFill>
                  <a:srgbClr val="FF0000"/>
                </a:solidFill>
                <a:latin typeface="Times New Roman" panose="02020603050405020304" charset="0"/>
                <a:cs typeface="Times New Roman" panose="02020603050405020304" charset="0"/>
              </a:rPr>
              <a:t>, up</a:t>
            </a:r>
            <a:endParaRPr lang="en-US" sz="8000" b="1" kern="0" dirty="0">
              <a:solidFill>
                <a:srgbClr val="FF0000"/>
              </a:solidFill>
              <a:latin typeface="Times New Roman" panose="02020603050405020304" charset="0"/>
              <a:cs typeface="Times New Roman" panose="02020603050405020304" charset="0"/>
            </a:endParaRPr>
          </a:p>
        </p:txBody>
      </p:sp>
      <p:sp>
        <p:nvSpPr>
          <p:cNvPr id="3" name="Rectangle 2"/>
          <p:cNvSpPr/>
          <p:nvPr/>
        </p:nvSpPr>
        <p:spPr>
          <a:xfrm>
            <a:off x="3348507" y="2085236"/>
            <a:ext cx="6014433" cy="830997"/>
          </a:xfrm>
          <a:prstGeom prst="rect">
            <a:avLst/>
          </a:prstGeom>
        </p:spPr>
        <p:txBody>
          <a:bodyPr wrap="square">
            <a:spAutoFit/>
          </a:bodyPr>
          <a:lstStyle/>
          <a:p>
            <a:pPr algn="ctr">
              <a:spcBef>
                <a:spcPts val="800"/>
              </a:spcBef>
            </a:pPr>
            <a:r>
              <a:rPr lang="en-US" sz="4800" b="1" kern="0" dirty="0" err="1">
                <a:solidFill>
                  <a:srgbClr val="FF0000"/>
                </a:solidFill>
                <a:latin typeface="VNI-Avo"/>
                <a:cs typeface="Times New Roman" panose="02020603050405020304" charset="0"/>
              </a:rPr>
              <a:t>Tiết</a:t>
            </a:r>
            <a:r>
              <a:rPr lang="en-US" sz="4800" b="1" kern="0" dirty="0">
                <a:solidFill>
                  <a:srgbClr val="FF0000"/>
                </a:solidFill>
                <a:latin typeface="VNI-Avo"/>
                <a:cs typeface="Times New Roman" panose="02020603050405020304" charset="0"/>
              </a:rPr>
              <a:t> 1</a:t>
            </a:r>
            <a:endParaRPr lang="en-US" sz="4800" b="1" kern="0" dirty="0">
              <a:solidFill>
                <a:srgbClr val="FF0000"/>
              </a:solidFill>
              <a:latin typeface="VNI-Avo"/>
              <a:cs typeface="Times New Roman" panose="02020603050405020304" charset="0"/>
            </a:endParaRPr>
          </a:p>
        </p:txBody>
      </p:sp>
      <p:sp>
        <p:nvSpPr>
          <p:cNvPr id="6" name="TextBox 6"/>
          <p:cNvSpPr txBox="1">
            <a:spLocks noChangeArrowheads="1"/>
          </p:cNvSpPr>
          <p:nvPr/>
        </p:nvSpPr>
        <p:spPr bwMode="auto">
          <a:xfrm>
            <a:off x="489397" y="2916233"/>
            <a:ext cx="11331262" cy="255454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spcBef>
                <a:spcPct val="20000"/>
              </a:spcBef>
              <a:buFont typeface="Arial" pitchFamily="34" charset="0"/>
              <a:buChar char="•"/>
              <a:defRPr sz="3200">
                <a:solidFill>
                  <a:schemeClr val="tx1"/>
                </a:solidFill>
                <a:latin typeface="Calibri" pitchFamily="34" charset="0"/>
              </a:defRPr>
            </a:lvl1pPr>
            <a:lvl2pPr marL="742950" indent="-285750">
              <a:spcBef>
                <a:spcPct val="20000"/>
              </a:spcBef>
              <a:buFont typeface="Arial" pitchFamily="34" charset="0"/>
              <a:buChar char="–"/>
              <a:defRPr sz="2800">
                <a:solidFill>
                  <a:schemeClr val="tx1"/>
                </a:solidFill>
                <a:latin typeface="Calibri" pitchFamily="34" charset="0"/>
              </a:defRPr>
            </a:lvl2pPr>
            <a:lvl3pPr marL="1143000" indent="-228600">
              <a:spcBef>
                <a:spcPct val="20000"/>
              </a:spcBef>
              <a:buFont typeface="Arial" pitchFamily="34" charset="0"/>
              <a:buChar char="•"/>
              <a:defRPr sz="2400">
                <a:solidFill>
                  <a:schemeClr val="tx1"/>
                </a:solidFill>
                <a:latin typeface="Calibri" pitchFamily="34" charset="0"/>
              </a:defRPr>
            </a:lvl3pPr>
            <a:lvl4pPr marL="1600200" indent="-228600">
              <a:spcBef>
                <a:spcPct val="20000"/>
              </a:spcBef>
              <a:buFont typeface="Arial" pitchFamily="34" charset="0"/>
              <a:buChar char="–"/>
              <a:defRPr sz="2000">
                <a:solidFill>
                  <a:schemeClr val="tx1"/>
                </a:solidFill>
                <a:latin typeface="Calibri" pitchFamily="34" charset="0"/>
              </a:defRPr>
            </a:lvl4pPr>
            <a:lvl5pPr marL="2057400" indent="-228600">
              <a:spcBef>
                <a:spcPct val="20000"/>
              </a:spcBef>
              <a:buFont typeface="Arial" pitchFamily="34" charset="0"/>
              <a:buChar char="»"/>
              <a:defRPr sz="2000">
                <a:solidFill>
                  <a:schemeClr val="tx1"/>
                </a:solidFill>
                <a:latin typeface="Calibri" pitchFamily="34" charset="0"/>
              </a:defRPr>
            </a:lvl5pPr>
            <a:lvl6pPr marL="2514600" indent="-228600" fontAlgn="base">
              <a:spcBef>
                <a:spcPct val="20000"/>
              </a:spcBef>
              <a:spcAft>
                <a:spcPct val="0"/>
              </a:spcAft>
              <a:buFont typeface="Arial" pitchFamily="34" charset="0"/>
              <a:buChar char="»"/>
              <a:defRPr sz="2000">
                <a:solidFill>
                  <a:schemeClr val="tx1"/>
                </a:solidFill>
                <a:latin typeface="Calibri" pitchFamily="34" charset="0"/>
              </a:defRPr>
            </a:lvl6pPr>
            <a:lvl7pPr marL="2971800" indent="-228600" fontAlgn="base">
              <a:spcBef>
                <a:spcPct val="20000"/>
              </a:spcBef>
              <a:spcAft>
                <a:spcPct val="0"/>
              </a:spcAft>
              <a:buFont typeface="Arial" pitchFamily="34" charset="0"/>
              <a:buChar char="»"/>
              <a:defRPr sz="2000">
                <a:solidFill>
                  <a:schemeClr val="tx1"/>
                </a:solidFill>
                <a:latin typeface="Calibri" pitchFamily="34" charset="0"/>
              </a:defRPr>
            </a:lvl7pPr>
            <a:lvl8pPr marL="3429000" indent="-228600" fontAlgn="base">
              <a:spcBef>
                <a:spcPct val="20000"/>
              </a:spcBef>
              <a:spcAft>
                <a:spcPct val="0"/>
              </a:spcAft>
              <a:buFont typeface="Arial" pitchFamily="34" charset="0"/>
              <a:buChar char="»"/>
              <a:defRPr sz="2000">
                <a:solidFill>
                  <a:schemeClr val="tx1"/>
                </a:solidFill>
                <a:latin typeface="Calibri" pitchFamily="34" charset="0"/>
              </a:defRPr>
            </a:lvl8pPr>
            <a:lvl9pPr marL="3886200" indent="-228600" fontAlgn="base">
              <a:spcBef>
                <a:spcPct val="20000"/>
              </a:spcBef>
              <a:spcAft>
                <a:spcPct val="0"/>
              </a:spcAft>
              <a:buFont typeface="Arial" pitchFamily="34" charset="0"/>
              <a:buChar char="»"/>
              <a:defRPr sz="2000">
                <a:solidFill>
                  <a:schemeClr val="tx1"/>
                </a:solidFill>
                <a:latin typeface="Calibri" pitchFamily="34" charset="0"/>
              </a:defRPr>
            </a:lvl9pPr>
          </a:lstStyle>
          <a:p>
            <a:pPr>
              <a:spcBef>
                <a:spcPct val="0"/>
              </a:spcBef>
              <a:buNone/>
            </a:pPr>
            <a:r>
              <a:rPr lang="vi-VN" altLang="en-US" sz="6000" dirty="0">
                <a:solidFill>
                  <a:srgbClr val="0000FF"/>
                </a:solidFill>
                <a:latin typeface="+mj-lt"/>
              </a:rPr>
              <a:t>     </a:t>
            </a:r>
            <a:r>
              <a:rPr lang="en-US" altLang="en-US" sz="8000" b="1" dirty="0" err="1" smtClean="0">
                <a:solidFill>
                  <a:srgbClr val="0000FF"/>
                </a:solidFill>
                <a:latin typeface="+mj-lt"/>
              </a:rPr>
              <a:t>Trò</a:t>
            </a:r>
            <a:r>
              <a:rPr lang="en-US" altLang="en-US" sz="8000" b="1" dirty="0" smtClean="0">
                <a:solidFill>
                  <a:srgbClr val="0000FF"/>
                </a:solidFill>
                <a:latin typeface="+mj-lt"/>
              </a:rPr>
              <a:t> </a:t>
            </a:r>
            <a:r>
              <a:rPr lang="en-US" altLang="en-US" sz="8000" b="1" dirty="0" err="1" smtClean="0">
                <a:solidFill>
                  <a:srgbClr val="0000FF"/>
                </a:solidFill>
                <a:latin typeface="+mj-lt"/>
              </a:rPr>
              <a:t>chơi</a:t>
            </a:r>
            <a:r>
              <a:rPr lang="en-US" altLang="en-US" sz="8000" b="1" dirty="0" smtClean="0">
                <a:solidFill>
                  <a:srgbClr val="0000FF"/>
                </a:solidFill>
                <a:latin typeface="+mj-lt"/>
              </a:rPr>
              <a:t>: </a:t>
            </a:r>
            <a:r>
              <a:rPr lang="en-US" altLang="en-US" sz="8000" b="1" dirty="0" err="1" smtClean="0">
                <a:latin typeface=".VnAvant" pitchFamily="34" charset="0"/>
              </a:rPr>
              <a:t>ai</a:t>
            </a:r>
            <a:r>
              <a:rPr lang="en-US" altLang="en-US" sz="8000" b="1" dirty="0" smtClean="0">
                <a:latin typeface=".VnAvant" pitchFamily="34" charset="0"/>
              </a:rPr>
              <a:t> may </a:t>
            </a:r>
            <a:r>
              <a:rPr lang="en-US" altLang="en-US" sz="8000" b="1" dirty="0" err="1" smtClean="0">
                <a:latin typeface=".VnAvant" pitchFamily="34" charset="0"/>
              </a:rPr>
              <a:t>m</a:t>
            </a:r>
            <a:r>
              <a:rPr lang="en-US" altLang="en-US" sz="8000" b="1" dirty="0" err="1" smtClean="0">
                <a:solidFill>
                  <a:srgbClr val="FF0000"/>
                </a:solidFill>
                <a:latin typeface=".VnAvant" panose="020B7200000000000000" pitchFamily="34" charset="0"/>
              </a:rPr>
              <a:t>¨n</a:t>
            </a:r>
            <a:endParaRPr lang="en-US" altLang="en-US" sz="8000" b="1" dirty="0">
              <a:solidFill>
                <a:srgbClr val="FF0000"/>
              </a:solidFill>
              <a:latin typeface=".VnAvant" panose="020B7200000000000000" pitchFamily="34" charset="0"/>
            </a:endParaRPr>
          </a:p>
          <a:p>
            <a:pPr>
              <a:spcBef>
                <a:spcPct val="0"/>
              </a:spcBef>
              <a:buNone/>
            </a:pPr>
            <a:endParaRPr lang="en-US" sz="8000" b="1" kern="0" dirty="0">
              <a:solidFill>
                <a:srgbClr val="FF0000"/>
              </a:solidFill>
              <a:latin typeface="Times New Roman" panose="02020603050405020304" charset="0"/>
              <a:cs typeface="Times New Roman" panose="02020603050405020304" charset="0"/>
            </a:endParaRPr>
          </a:p>
        </p:txBody>
      </p:sp>
    </p:spTree>
  </p:cSld>
  <p:clrMapOvr>
    <a:masterClrMapping/>
  </p:clrMapOvr>
  <mc:AlternateContent xmlns:mc="http://schemas.openxmlformats.org/markup-compatibility/2006" xmlns:p14="http://schemas.microsoft.com/office/powerpoint/2010/main">
    <mc:Choice Requires="p14">
      <p:transition p14:dur="10"/>
    </mc:Choice>
    <mc:Fallback xmlns="">
      <p:transition/>
    </mc:Fallback>
  </mc:AlternateContent>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Shape 363"/>
        <p:cNvGrpSpPr/>
        <p:nvPr/>
      </p:nvGrpSpPr>
      <p:grpSpPr>
        <a:xfrm>
          <a:off x="0" y="0"/>
          <a:ext cx="0" cy="0"/>
          <a:chOff x="0" y="0"/>
          <a:chExt cx="0" cy="0"/>
        </a:xfrm>
      </p:grpSpPr>
      <p:sp>
        <p:nvSpPr>
          <p:cNvPr id="6" name="Google Shape;461;p28"/>
          <p:cNvSpPr txBox="1"/>
          <p:nvPr/>
        </p:nvSpPr>
        <p:spPr>
          <a:xfrm>
            <a:off x="304799" y="1925400"/>
            <a:ext cx="6705600" cy="1046400"/>
          </a:xfrm>
          <a:prstGeom prst="rect">
            <a:avLst/>
          </a:prstGeom>
          <a:noFill/>
          <a:ln>
            <a:noFill/>
          </a:ln>
        </p:spPr>
        <p:txBody>
          <a:bodyPr spcFirstLastPara="1" wrap="square" lIns="121900" tIns="121900" rIns="121900" bIns="121900" anchor="t" anchorCtr="0">
            <a:noAutofit/>
          </a:bodyPr>
          <a:lstStyle>
            <a:defPPr marR="0" lvl="0" algn="l" rtl="0">
              <a:lnSpc>
                <a:spcPct val="100000"/>
              </a:lnSpc>
              <a:spcBef>
                <a:spcPts val="0"/>
              </a:spcBef>
              <a:spcAft>
                <a:spcPts val="0"/>
              </a:spcAft>
            </a:defPPr>
            <a:lvl1pPr marL="457200" marR="0" lvl="0" indent="-393700" algn="l" rtl="0">
              <a:lnSpc>
                <a:spcPct val="100000"/>
              </a:lnSpc>
              <a:spcBef>
                <a:spcPts val="600"/>
              </a:spcBef>
              <a:spcAft>
                <a:spcPts val="0"/>
              </a:spcAft>
              <a:buClr>
                <a:schemeClr val="accent1"/>
              </a:buClr>
              <a:buSzPts val="2600"/>
              <a:buFont typeface="Chivo Light"/>
              <a:buChar char="༝"/>
              <a:defRPr sz="2600" b="0" i="0" u="none" strike="noStrike" cap="none">
                <a:solidFill>
                  <a:schemeClr val="dk1"/>
                </a:solidFill>
                <a:latin typeface="Chivo Light"/>
                <a:ea typeface="Chivo Light"/>
                <a:cs typeface="Chivo Light"/>
                <a:sym typeface="Chivo Light"/>
              </a:defRPr>
            </a:lvl1pPr>
            <a:lvl2pPr marL="914400" marR="0" lvl="1" indent="-393700" algn="l" rtl="0">
              <a:lnSpc>
                <a:spcPct val="100000"/>
              </a:lnSpc>
              <a:spcBef>
                <a:spcPts val="0"/>
              </a:spcBef>
              <a:spcAft>
                <a:spcPts val="0"/>
              </a:spcAft>
              <a:buClr>
                <a:schemeClr val="dk2"/>
              </a:buClr>
              <a:buSzPts val="2600"/>
              <a:buFont typeface="Chivo Light"/>
              <a:buChar char="○"/>
              <a:defRPr sz="2600" b="0" i="0" u="none" strike="noStrike" cap="none">
                <a:solidFill>
                  <a:schemeClr val="dk1"/>
                </a:solidFill>
                <a:latin typeface="Chivo Light"/>
                <a:ea typeface="Chivo Light"/>
                <a:cs typeface="Chivo Light"/>
                <a:sym typeface="Chivo Light"/>
              </a:defRPr>
            </a:lvl2pPr>
            <a:lvl3pPr marL="1371600" marR="0" lvl="2" indent="-393700" algn="l" rtl="0">
              <a:lnSpc>
                <a:spcPct val="100000"/>
              </a:lnSpc>
              <a:spcBef>
                <a:spcPts val="0"/>
              </a:spcBef>
              <a:spcAft>
                <a:spcPts val="0"/>
              </a:spcAft>
              <a:buClr>
                <a:schemeClr val="dk2"/>
              </a:buClr>
              <a:buSzPts val="2600"/>
              <a:buFont typeface="Chivo Light"/>
              <a:buChar char="■"/>
              <a:defRPr sz="2600" b="0" i="0" u="none" strike="noStrike" cap="none">
                <a:solidFill>
                  <a:schemeClr val="dk1"/>
                </a:solidFill>
                <a:latin typeface="Chivo Light"/>
                <a:ea typeface="Chivo Light"/>
                <a:cs typeface="Chivo Light"/>
                <a:sym typeface="Chivo Light"/>
              </a:defRPr>
            </a:lvl3pPr>
            <a:lvl4pPr marL="1828800" marR="0" lvl="3"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4pPr>
            <a:lvl5pPr marL="2286000" marR="0" lvl="4"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5pPr>
            <a:lvl6pPr marL="2743200" marR="0" lvl="5"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6pPr>
            <a:lvl7pPr marL="3200400" marR="0" lvl="6"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7pPr>
            <a:lvl8pPr marL="3657600" marR="0" lvl="7"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8pPr>
            <a:lvl9pPr marL="4114800" marR="0" lvl="8" indent="-393700" algn="l" rtl="0">
              <a:lnSpc>
                <a:spcPct val="100000"/>
              </a:lnSpc>
              <a:spcBef>
                <a:spcPts val="0"/>
              </a:spcBef>
              <a:spcAft>
                <a:spcPts val="0"/>
              </a:spcAft>
              <a:buClr>
                <a:schemeClr val="dk1"/>
              </a:buClr>
              <a:buSzPts val="2600"/>
              <a:buFont typeface="Chivo Light"/>
              <a:buChar char="■"/>
              <a:defRPr sz="2600" b="0" i="0" u="none" strike="noStrike" cap="none">
                <a:solidFill>
                  <a:schemeClr val="dk1"/>
                </a:solidFill>
                <a:latin typeface="Chivo Light"/>
                <a:ea typeface="Chivo Light"/>
                <a:cs typeface="Chivo Light"/>
                <a:sym typeface="Chivo Light"/>
              </a:defRPr>
            </a:lvl9pPr>
          </a:lstStyle>
          <a:p>
            <a:pPr marL="0" indent="0" algn="ctr">
              <a:spcBef>
                <a:spcPts val="800"/>
              </a:spcBef>
              <a:buFont typeface="Chivo Light"/>
              <a:buNone/>
            </a:pPr>
            <a:r>
              <a:rPr lang="en-US" sz="9600" b="1" kern="0" dirty="0" err="1">
                <a:solidFill>
                  <a:srgbClr val="FF0000"/>
                </a:solidFill>
                <a:latin typeface="Times New Roman" panose="02020603050405020304" charset="0"/>
                <a:cs typeface="Times New Roman" panose="02020603050405020304" charset="0"/>
              </a:rPr>
              <a:t>Tiết 2</a:t>
            </a:r>
            <a:endParaRPr lang="en-US" sz="9600" b="1" kern="0" dirty="0">
              <a:solidFill>
                <a:srgbClr val="FF0000"/>
              </a:solidFill>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Rectangle: Rounded Corners 7"/>
          <p:cNvSpPr/>
          <p:nvPr/>
        </p:nvSpPr>
        <p:spPr>
          <a:xfrm>
            <a:off x="904003" y="720966"/>
            <a:ext cx="2486312" cy="584415"/>
          </a:xfrm>
          <a:prstGeom prst="roundRect">
            <a:avLst/>
          </a:prstGeom>
          <a:solidFill>
            <a:srgbClr val="80C53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Times New Roman" panose="02020603050405020304" charset="0"/>
                <a:cs typeface="Times New Roman" panose="02020603050405020304" charset="0"/>
              </a:rPr>
              <a:t>Tập viết</a:t>
            </a:r>
          </a:p>
        </p:txBody>
      </p:sp>
      <p:sp>
        <p:nvSpPr>
          <p:cNvPr id="10" name="Oval 9"/>
          <p:cNvSpPr/>
          <p:nvPr/>
        </p:nvSpPr>
        <p:spPr>
          <a:xfrm>
            <a:off x="553273" y="758544"/>
            <a:ext cx="551147" cy="496733"/>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VnAvant" panose="020B7200000000000000" pitchFamily="34" charset="0"/>
              </a:rPr>
              <a:t>3</a:t>
            </a:r>
          </a:p>
        </p:txBody>
      </p:sp>
      <p:pic>
        <p:nvPicPr>
          <p:cNvPr id="5" name="Picture 4" descr="118209491_2812215365677448_8631234670433556605_n.jpg"/>
          <p:cNvPicPr>
            <a:picLocks noChangeAspect="1"/>
          </p:cNvPicPr>
          <p:nvPr/>
        </p:nvPicPr>
        <p:blipFill>
          <a:blip r:embed="rId2" cstate="print"/>
          <a:stretch>
            <a:fillRect/>
          </a:stretch>
        </p:blipFill>
        <p:spPr>
          <a:xfrm>
            <a:off x="4" y="1832024"/>
            <a:ext cx="11676185" cy="217330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8"/>
                                        </p:tgtEl>
                                        <p:attrNameLst>
                                          <p:attrName>style.visibility</p:attrName>
                                        </p:attrNameLst>
                                      </p:cBhvr>
                                      <p:to>
                                        <p:strVal val="visible"/>
                                      </p:to>
                                    </p:set>
                                    <p:animEffect transition="in" filter="fade">
                                      <p:cBhvr>
                                        <p:cTn id="7" dur="500"/>
                                        <p:tgtEl>
                                          <p:spTgt spid="8"/>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10"/>
                                        </p:tgtEl>
                                        <p:attrNameLst>
                                          <p:attrName>style.visibility</p:attrName>
                                        </p:attrNameLst>
                                      </p:cBhvr>
                                      <p:to>
                                        <p:strVal val="visible"/>
                                      </p:to>
                                    </p:set>
                                    <p:animEffect transition="in" filter="fade">
                                      <p:cBhvr>
                                        <p:cTn id="10" dur="500"/>
                                        <p:tgtEl>
                                          <p:spTgt spid="1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 grpId="0" animBg="1"/>
      <p:bldP spid="10" grpId="0" animBg="1"/>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p:cNvSpPr/>
          <p:nvPr/>
        </p:nvSpPr>
        <p:spPr>
          <a:xfrm>
            <a:off x="1530024" y="754051"/>
            <a:ext cx="1387349" cy="584415"/>
          </a:xfrm>
          <a:prstGeom prst="roundRect">
            <a:avLst/>
          </a:prstGeom>
          <a:solidFill>
            <a:srgbClr val="80C53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smtClean="0">
                <a:latin typeface="Times New Roman" panose="02020603050405020304" charset="0"/>
                <a:cs typeface="Times New Roman" panose="02020603050405020304" charset="0"/>
              </a:rPr>
              <a:t>Đọc</a:t>
            </a:r>
            <a:endParaRPr lang="en-US" sz="2800" b="1" dirty="0">
              <a:latin typeface="Times New Roman" panose="02020603050405020304" charset="0"/>
              <a:cs typeface="Times New Roman" panose="02020603050405020304" charset="0"/>
            </a:endParaRPr>
          </a:p>
        </p:txBody>
      </p:sp>
      <p:sp>
        <p:nvSpPr>
          <p:cNvPr id="5" name="Oval 4"/>
          <p:cNvSpPr/>
          <p:nvPr/>
        </p:nvSpPr>
        <p:spPr>
          <a:xfrm>
            <a:off x="1091980" y="829008"/>
            <a:ext cx="535469" cy="496733"/>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VNI-Avo" charset="0"/>
                <a:cs typeface="VNI-Avo" charset="0"/>
              </a:rPr>
              <a:t>4</a:t>
            </a:r>
          </a:p>
        </p:txBody>
      </p:sp>
      <p:sp>
        <p:nvSpPr>
          <p:cNvPr id="6" name="TextBox 5"/>
          <p:cNvSpPr txBox="1"/>
          <p:nvPr/>
        </p:nvSpPr>
        <p:spPr>
          <a:xfrm>
            <a:off x="281356" y="3696101"/>
            <a:ext cx="11662117" cy="2554545"/>
          </a:xfrm>
          <a:prstGeom prst="rect">
            <a:avLst/>
          </a:prstGeom>
          <a:noFill/>
        </p:spPr>
        <p:txBody>
          <a:bodyPr wrap="square" rtlCol="0">
            <a:spAutoFit/>
          </a:bodyPr>
          <a:lstStyle/>
          <a:p>
            <a:r>
              <a:rPr lang="en-US" sz="4000" b="1" dirty="0" smtClean="0">
                <a:latin typeface="Times New Roman" panose="02020603050405020304" charset="0"/>
                <a:cs typeface="Times New Roman" panose="02020603050405020304" charset="0"/>
              </a:rPr>
              <a:t>Dịp nghỉ lễ, nhà Hà có chú Tư và cô Lan đến chơi. Mẹ nấu súp gà, cơm nếp và rán cá chép. Hà giúp mẹ rửa rau quả và sắp xếp bát đĩa. Bố thì dọn dẹp nhà cửa. Nhà hôm nay thật là vui.</a:t>
            </a:r>
            <a:endParaRPr lang="en-US" sz="4000" b="1" dirty="0">
              <a:latin typeface="Times New Roman" panose="02020603050405020304" charset="0"/>
              <a:cs typeface="Times New Roman" panose="02020603050405020304" charset="0"/>
            </a:endParaRPr>
          </a:p>
        </p:txBody>
      </p:sp>
      <p:pic>
        <p:nvPicPr>
          <p:cNvPr id="13" name="Picture 12" descr="118452868_583303069033386_1946858051399822009_n.jpg"/>
          <p:cNvPicPr>
            <a:picLocks noChangeAspect="1"/>
          </p:cNvPicPr>
          <p:nvPr/>
        </p:nvPicPr>
        <p:blipFill>
          <a:blip r:embed="rId2" cstate="print"/>
          <a:stretch>
            <a:fillRect/>
          </a:stretch>
        </p:blipFill>
        <p:spPr>
          <a:xfrm>
            <a:off x="3225314" y="464234"/>
            <a:ext cx="7874097" cy="3362178"/>
          </a:xfrm>
          <a:prstGeom prst="rect">
            <a:avLst/>
          </a:prstGeom>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6"/>
                                        </p:tgtEl>
                                        <p:attrNameLst>
                                          <p:attrName>style.visibility</p:attrName>
                                        </p:attrNameLst>
                                      </p:cBhvr>
                                      <p:to>
                                        <p:strVal val="visible"/>
                                      </p:to>
                                    </p:set>
                                    <p:animEffect transition="in" filter="fade">
                                      <p:cBhvr>
                                        <p:cTn id="15"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6" grpId="0"/>
    </p:bld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Rounded Corners 3"/>
          <p:cNvSpPr/>
          <p:nvPr/>
        </p:nvSpPr>
        <p:spPr>
          <a:xfrm>
            <a:off x="963740" y="230865"/>
            <a:ext cx="1427967" cy="584415"/>
          </a:xfrm>
          <a:prstGeom prst="roundRect">
            <a:avLst/>
          </a:prstGeom>
          <a:solidFill>
            <a:srgbClr val="80C53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err="1">
                <a:latin typeface="Times New Roman" panose="02020603050405020304" charset="0"/>
                <a:cs typeface="Times New Roman" panose="02020603050405020304" charset="0"/>
              </a:rPr>
              <a:t>Nói</a:t>
            </a:r>
          </a:p>
        </p:txBody>
      </p:sp>
      <p:sp>
        <p:nvSpPr>
          <p:cNvPr id="5" name="Oval 4"/>
          <p:cNvSpPr/>
          <p:nvPr/>
        </p:nvSpPr>
        <p:spPr>
          <a:xfrm>
            <a:off x="613008" y="268443"/>
            <a:ext cx="551147" cy="496733"/>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Times New Roman" panose="02020603050405020304" charset="0"/>
                <a:cs typeface="Times New Roman" panose="02020603050405020304" charset="0"/>
              </a:rPr>
              <a:t>5</a:t>
            </a:r>
          </a:p>
        </p:txBody>
      </p:sp>
      <p:sp>
        <p:nvSpPr>
          <p:cNvPr id="8" name="TextBox 7"/>
          <p:cNvSpPr txBox="1"/>
          <p:nvPr/>
        </p:nvSpPr>
        <p:spPr>
          <a:xfrm>
            <a:off x="4291369" y="516805"/>
            <a:ext cx="5266267" cy="645160"/>
          </a:xfrm>
          <a:prstGeom prst="rect">
            <a:avLst/>
          </a:prstGeom>
          <a:noFill/>
        </p:spPr>
        <p:txBody>
          <a:bodyPr wrap="square" rtlCol="0">
            <a:spAutoFit/>
          </a:bodyPr>
          <a:lstStyle/>
          <a:p>
            <a:r>
              <a:rPr lang="en-US" sz="3600" b="1" dirty="0" smtClean="0">
                <a:latin typeface="Times New Roman" panose="02020603050405020304" charset="0"/>
                <a:cs typeface="Times New Roman" panose="02020603050405020304" charset="0"/>
              </a:rPr>
              <a:t>Khi nhà có khách</a:t>
            </a:r>
            <a:endParaRPr lang="en-US" sz="3600" b="1" dirty="0">
              <a:latin typeface="Times New Roman" panose="02020603050405020304" charset="0"/>
              <a:cs typeface="Times New Roman" panose="02020603050405020304" charset="0"/>
            </a:endParaRPr>
          </a:p>
        </p:txBody>
      </p:sp>
      <p:sp>
        <p:nvSpPr>
          <p:cNvPr id="7" name="Rectangle 6"/>
          <p:cNvSpPr/>
          <p:nvPr/>
        </p:nvSpPr>
        <p:spPr>
          <a:xfrm>
            <a:off x="6634219" y="516811"/>
            <a:ext cx="290287" cy="186451"/>
          </a:xfrm>
          <a:prstGeom prst="rect">
            <a:avLst/>
          </a:prstGeom>
          <a:solidFill>
            <a:schemeClr val="bg1"/>
          </a:solidFill>
          <a:ln>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latin typeface="Times New Roman" panose="02020603050405020304" charset="0"/>
              <a:cs typeface="Times New Roman" panose="02020603050405020304" charset="0"/>
            </a:endParaRPr>
          </a:p>
        </p:txBody>
      </p:sp>
      <p:pic>
        <p:nvPicPr>
          <p:cNvPr id="6" name="Picture 5" descr="118211271_1664436233714962_1679285050413401820_n.jpg"/>
          <p:cNvPicPr>
            <a:picLocks noChangeAspect="1"/>
          </p:cNvPicPr>
          <p:nvPr/>
        </p:nvPicPr>
        <p:blipFill>
          <a:blip r:embed="rId2" cstate="print"/>
          <a:stretch>
            <a:fillRect/>
          </a:stretch>
        </p:blipFill>
        <p:spPr>
          <a:xfrm>
            <a:off x="1237957" y="1337312"/>
            <a:ext cx="9734843" cy="4908745"/>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4"/>
                                        </p:tgtEl>
                                        <p:attrNameLst>
                                          <p:attrName>style.visibility</p:attrName>
                                        </p:attrNameLst>
                                      </p:cBhvr>
                                      <p:to>
                                        <p:strVal val="visible"/>
                                      </p:to>
                                    </p:set>
                                    <p:animEffect transition="in" filter="fade">
                                      <p:cBhvr>
                                        <p:cTn id="7" dur="500"/>
                                        <p:tgtEl>
                                          <p:spTgt spid="4"/>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5"/>
                                        </p:tgtEl>
                                        <p:attrNameLst>
                                          <p:attrName>style.visibility</p:attrName>
                                        </p:attrNameLst>
                                      </p:cBhvr>
                                      <p:to>
                                        <p:strVal val="visible"/>
                                      </p:to>
                                    </p:set>
                                    <p:animEffect transition="in" filter="fade">
                                      <p:cBhvr>
                                        <p:cTn id="10" dur="500"/>
                                        <p:tgtEl>
                                          <p:spTgt spid="5"/>
                                        </p:tgtEl>
                                      </p:cBhvr>
                                    </p:animEffect>
                                  </p:childTnLst>
                                </p:cTn>
                              </p:par>
                            </p:childTnLst>
                          </p:cTn>
                        </p:par>
                      </p:childTnLst>
                    </p:cTn>
                  </p:par>
                  <p:par>
                    <p:cTn id="11" fill="hold">
                      <p:stCondLst>
                        <p:cond delay="indefinite"/>
                      </p:stCondLst>
                      <p:childTnLst>
                        <p:par>
                          <p:cTn id="12" fill="hold">
                            <p:stCondLst>
                              <p:cond delay="0"/>
                            </p:stCondLst>
                            <p:childTnLst>
                              <p:par>
                                <p:cTn id="13" presetID="10" presetClass="entr" presetSubtype="0" fill="hold" grpId="0" nodeType="clickEffect">
                                  <p:stCondLst>
                                    <p:cond delay="0"/>
                                  </p:stCondLst>
                                  <p:childTnLst>
                                    <p:set>
                                      <p:cBhvr>
                                        <p:cTn id="14" dur="1" fill="hold">
                                          <p:stCondLst>
                                            <p:cond delay="0"/>
                                          </p:stCondLst>
                                        </p:cTn>
                                        <p:tgtEl>
                                          <p:spTgt spid="8"/>
                                        </p:tgtEl>
                                        <p:attrNameLst>
                                          <p:attrName>style.visibility</p:attrName>
                                        </p:attrNameLst>
                                      </p:cBhvr>
                                      <p:to>
                                        <p:strVal val="visible"/>
                                      </p:to>
                                    </p:set>
                                    <p:animEffect transition="in" filter="fade">
                                      <p:cBhvr>
                                        <p:cTn id="15" dur="500"/>
                                        <p:tgtEl>
                                          <p:spTgt spid="8"/>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animBg="1"/>
      <p:bldP spid="5" grpId="0" animBg="1"/>
      <p:bldP spid="8" grpId="0"/>
    </p:bld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18434" name="Picture 2" descr="bgrnew19"/>
          <p:cNvPicPr>
            <a:picLocks noChangeAspect="1" noChangeArrowheads="1" noCrop="1"/>
          </p:cNvPicPr>
          <p:nvPr/>
        </p:nvPicPr>
        <p:blipFill>
          <a:blip r:embed="rId6" cstate="print"/>
          <a:srcRect/>
          <a:stretch>
            <a:fillRect/>
          </a:stretch>
        </p:blipFill>
        <p:spPr bwMode="auto">
          <a:xfrm>
            <a:off x="0" y="-304799"/>
            <a:ext cx="12192000" cy="6858000"/>
          </a:xfrm>
          <a:prstGeom prst="rect">
            <a:avLst/>
          </a:prstGeom>
          <a:solidFill>
            <a:schemeClr val="bg1"/>
          </a:solidFill>
          <a:ln w="9525">
            <a:noFill/>
            <a:miter lim="800000"/>
            <a:headEnd/>
            <a:tailEnd/>
          </a:ln>
        </p:spPr>
      </p:pic>
      <p:pic>
        <p:nvPicPr>
          <p:cNvPr id="43059" name="DISC2577.WAV">
            <a:hlinkClick r:id="" action="ppaction://media"/>
          </p:cNvPr>
          <p:cNvPicPr>
            <a:picLocks noGrp="1" noRot="1" noChangeAspect="1" noChangeArrowheads="1"/>
          </p:cNvPicPr>
          <p:nvPr>
            <p:ph idx="4294967295"/>
            <a:wavAudioFile r:embed="rId1" name="DISCO_IN.WAV"/>
          </p:nvPr>
        </p:nvPicPr>
        <p:blipFill>
          <a:blip r:embed="rId7" cstate="print"/>
          <a:srcRect/>
          <a:stretch>
            <a:fillRect/>
          </a:stretch>
        </p:blipFill>
        <p:spPr>
          <a:xfrm>
            <a:off x="11785600" y="6248400"/>
            <a:ext cx="406400" cy="304800"/>
          </a:xfrm>
          <a:solidFill>
            <a:schemeClr val="bg1"/>
          </a:solidFill>
        </p:spPr>
      </p:pic>
      <p:sp>
        <p:nvSpPr>
          <p:cNvPr id="45" name="Rectangle 3"/>
          <p:cNvSpPr>
            <a:spLocks noChangeArrowheads="1"/>
          </p:cNvSpPr>
          <p:nvPr/>
        </p:nvSpPr>
        <p:spPr bwMode="auto">
          <a:xfrm>
            <a:off x="812800" y="609600"/>
            <a:ext cx="1828800" cy="762000"/>
          </a:xfrm>
          <a:prstGeom prst="rect">
            <a:avLst/>
          </a:prstGeom>
          <a:solidFill>
            <a:schemeClr val="bg1"/>
          </a:solidFill>
          <a:ln w="57150" cmpd="thinThick">
            <a:solidFill>
              <a:srgbClr val="669900"/>
            </a:solidFill>
            <a:miter lim="800000"/>
          </a:ln>
          <a:effectLst>
            <a:outerShdw dist="35921" dir="2700000" algn="ctr" rotWithShape="0">
              <a:srgbClr val="808080"/>
            </a:outerShdw>
          </a:effectLst>
        </p:spPr>
        <p:txBody>
          <a:bodyPr wrap="none" lIns="108849" tIns="54425" rIns="108849" bIns="54425" anchor="ctr"/>
          <a:lstStyle/>
          <a:p>
            <a:pPr algn="ctr">
              <a:defRPr/>
            </a:pPr>
            <a:r>
              <a:rPr lang="en-US" sz="2400" b="1" dirty="0" err="1" smtClean="0">
                <a:latin typeface=".VnAvant" panose="020B7200000000000000" pitchFamily="34" charset="0"/>
                <a:cs typeface="Times New Roman" panose="02020603050405020304" charset="0"/>
              </a:rPr>
              <a:t>Thanh</a:t>
            </a:r>
            <a:endParaRPr lang="en-US" sz="2400" b="1" dirty="0">
              <a:latin typeface=".VnAvant" panose="020B7200000000000000" pitchFamily="34" charset="0"/>
              <a:cs typeface="Times New Roman" panose="02020603050405020304" charset="0"/>
            </a:endParaRPr>
          </a:p>
        </p:txBody>
      </p:sp>
      <p:sp>
        <p:nvSpPr>
          <p:cNvPr id="46" name="Rectangle 4"/>
          <p:cNvSpPr>
            <a:spLocks noChangeArrowheads="1"/>
          </p:cNvSpPr>
          <p:nvPr/>
        </p:nvSpPr>
        <p:spPr bwMode="auto">
          <a:xfrm>
            <a:off x="2946400" y="609600"/>
            <a:ext cx="1828800" cy="762000"/>
          </a:xfrm>
          <a:prstGeom prst="rect">
            <a:avLst/>
          </a:prstGeom>
          <a:solidFill>
            <a:schemeClr val="bg1"/>
          </a:solidFill>
          <a:ln w="57150" cmpd="thinThick">
            <a:solidFill>
              <a:srgbClr val="669900"/>
            </a:solidFill>
            <a:miter lim="800000"/>
          </a:ln>
          <a:effectLst>
            <a:outerShdw dist="35921" dir="2700000" algn="ctr" rotWithShape="0">
              <a:srgbClr val="808080"/>
            </a:outerShdw>
          </a:effectLst>
        </p:spPr>
        <p:txBody>
          <a:bodyPr wrap="none" lIns="108849" tIns="54425" rIns="108849" bIns="54425" anchor="ctr"/>
          <a:lstStyle/>
          <a:p>
            <a:pPr algn="ctr">
              <a:defRPr/>
            </a:pPr>
            <a:r>
              <a:rPr lang="en-US" sz="2400" b="1" dirty="0" err="1" smtClean="0">
                <a:latin typeface=".VnAvant" panose="020B7200000000000000" pitchFamily="34" charset="0"/>
              </a:rPr>
              <a:t>Quý</a:t>
            </a:r>
            <a:endParaRPr lang="en-US" sz="2400" b="1" dirty="0">
              <a:latin typeface=".VnAvant" panose="020B7200000000000000" pitchFamily="34" charset="0"/>
            </a:endParaRPr>
          </a:p>
        </p:txBody>
      </p:sp>
      <p:sp>
        <p:nvSpPr>
          <p:cNvPr id="47" name="Rectangle 5"/>
          <p:cNvSpPr>
            <a:spLocks noChangeArrowheads="1"/>
          </p:cNvSpPr>
          <p:nvPr/>
        </p:nvSpPr>
        <p:spPr bwMode="auto">
          <a:xfrm>
            <a:off x="5080000" y="609600"/>
            <a:ext cx="1828800" cy="762000"/>
          </a:xfrm>
          <a:prstGeom prst="rect">
            <a:avLst/>
          </a:prstGeom>
          <a:solidFill>
            <a:schemeClr val="bg1"/>
          </a:solidFill>
          <a:ln w="57150" cmpd="thinThick">
            <a:solidFill>
              <a:srgbClr val="669900"/>
            </a:solidFill>
            <a:miter lim="800000"/>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smtClean="0">
                <a:latin typeface=".VnAvant" panose="020B7200000000000000" pitchFamily="34" charset="0"/>
              </a:rPr>
              <a:t>Nam</a:t>
            </a:r>
            <a:endParaRPr lang="en-US" sz="2400" b="1" dirty="0">
              <a:latin typeface=".VnAvant" panose="020B7200000000000000" pitchFamily="34" charset="0"/>
            </a:endParaRPr>
          </a:p>
        </p:txBody>
      </p:sp>
      <p:sp>
        <p:nvSpPr>
          <p:cNvPr id="48" name="Rectangle 6"/>
          <p:cNvSpPr>
            <a:spLocks noChangeArrowheads="1"/>
          </p:cNvSpPr>
          <p:nvPr/>
        </p:nvSpPr>
        <p:spPr bwMode="auto">
          <a:xfrm>
            <a:off x="7213600" y="609600"/>
            <a:ext cx="1828800" cy="762000"/>
          </a:xfrm>
          <a:prstGeom prst="rect">
            <a:avLst/>
          </a:prstGeom>
          <a:solidFill>
            <a:schemeClr val="bg1"/>
          </a:solidFill>
          <a:ln w="57150" cmpd="thinThick">
            <a:solidFill>
              <a:srgbClr val="669900"/>
            </a:solidFill>
            <a:miter lim="800000"/>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latin typeface=".VnAvant" panose="020B7200000000000000" pitchFamily="34" charset="0"/>
              </a:rPr>
              <a:t>Tuân</a:t>
            </a:r>
            <a:r>
              <a:rPr lang="en-US" sz="2400" b="1" dirty="0">
                <a:latin typeface=".VnAvant" panose="020B7200000000000000" pitchFamily="34" charset="0"/>
              </a:rPr>
              <a:t>	</a:t>
            </a:r>
          </a:p>
        </p:txBody>
      </p:sp>
      <p:sp>
        <p:nvSpPr>
          <p:cNvPr id="50" name="Rectangle 7"/>
          <p:cNvSpPr>
            <a:spLocks noChangeArrowheads="1"/>
          </p:cNvSpPr>
          <p:nvPr/>
        </p:nvSpPr>
        <p:spPr bwMode="auto">
          <a:xfrm>
            <a:off x="9347200" y="609600"/>
            <a:ext cx="1828800" cy="762000"/>
          </a:xfrm>
          <a:prstGeom prst="rect">
            <a:avLst/>
          </a:prstGeom>
          <a:solidFill>
            <a:schemeClr val="bg1"/>
          </a:solidFill>
          <a:ln w="57150" cmpd="thinThick">
            <a:solidFill>
              <a:srgbClr val="669900"/>
            </a:solidFill>
            <a:miter lim="800000"/>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latin typeface=".VnAvant" panose="020B7200000000000000" pitchFamily="34" charset="0"/>
              </a:rPr>
              <a:t>Hưng</a:t>
            </a:r>
            <a:endParaRPr lang="en-US" sz="2400" b="1" dirty="0">
              <a:latin typeface=".VnAvant" panose="020B7200000000000000" pitchFamily="34" charset="0"/>
            </a:endParaRPr>
          </a:p>
        </p:txBody>
      </p:sp>
      <p:sp>
        <p:nvSpPr>
          <p:cNvPr id="54" name="Rectangle 10"/>
          <p:cNvSpPr>
            <a:spLocks noChangeArrowheads="1"/>
          </p:cNvSpPr>
          <p:nvPr/>
        </p:nvSpPr>
        <p:spPr bwMode="auto">
          <a:xfrm>
            <a:off x="3759200" y="5257801"/>
            <a:ext cx="1828800" cy="762000"/>
          </a:xfrm>
          <a:prstGeom prst="rect">
            <a:avLst/>
          </a:prstGeom>
          <a:solidFill>
            <a:schemeClr val="bg1"/>
          </a:solidFill>
          <a:ln w="57150" cmpd="thinThick">
            <a:solidFill>
              <a:srgbClr val="669900"/>
            </a:solidFill>
            <a:miter lim="800000"/>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latin typeface=".VnAvant" panose="020B7200000000000000" pitchFamily="34" charset="0"/>
                <a:cs typeface="Times New Roman" panose="02020603050405020304" charset="0"/>
              </a:rPr>
              <a:t>Nga</a:t>
            </a:r>
            <a:endParaRPr lang="en-US" sz="2400" b="1" dirty="0">
              <a:latin typeface=".VnAvant" panose="020B7200000000000000" pitchFamily="34" charset="0"/>
              <a:cs typeface="Times New Roman" panose="02020603050405020304" charset="0"/>
            </a:endParaRPr>
          </a:p>
        </p:txBody>
      </p:sp>
      <p:sp>
        <p:nvSpPr>
          <p:cNvPr id="55" name="Rectangle 11"/>
          <p:cNvSpPr>
            <a:spLocks noChangeArrowheads="1"/>
          </p:cNvSpPr>
          <p:nvPr/>
        </p:nvSpPr>
        <p:spPr bwMode="auto">
          <a:xfrm>
            <a:off x="812800" y="1600201"/>
            <a:ext cx="1828800" cy="762000"/>
          </a:xfrm>
          <a:prstGeom prst="rect">
            <a:avLst/>
          </a:prstGeom>
          <a:solidFill>
            <a:schemeClr val="bg1"/>
          </a:solidFill>
          <a:ln w="57150" cmpd="thinThick">
            <a:solidFill>
              <a:srgbClr val="669900"/>
            </a:solidFill>
            <a:miter lim="800000"/>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smtClean="0">
                <a:latin typeface=".VnAvant" panose="020B7200000000000000" pitchFamily="34" charset="0"/>
              </a:rPr>
              <a:t>Vi</a:t>
            </a:r>
            <a:endParaRPr lang="en-US" sz="2400" b="1" dirty="0">
              <a:latin typeface=".VnAvant" panose="020B7200000000000000" pitchFamily="34" charset="0"/>
            </a:endParaRPr>
          </a:p>
        </p:txBody>
      </p:sp>
      <p:sp>
        <p:nvSpPr>
          <p:cNvPr id="56" name="Rectangle 12"/>
          <p:cNvSpPr>
            <a:spLocks noChangeArrowheads="1"/>
          </p:cNvSpPr>
          <p:nvPr/>
        </p:nvSpPr>
        <p:spPr bwMode="auto">
          <a:xfrm>
            <a:off x="2946400" y="1600201"/>
            <a:ext cx="1828800" cy="762000"/>
          </a:xfrm>
          <a:prstGeom prst="rect">
            <a:avLst/>
          </a:prstGeom>
          <a:solidFill>
            <a:schemeClr val="bg1"/>
          </a:solidFill>
          <a:ln w="57150" cmpd="thinThick">
            <a:solidFill>
              <a:srgbClr val="669900"/>
            </a:solidFill>
            <a:miter lim="800000"/>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latin typeface=".VnAvant" panose="020B7200000000000000" pitchFamily="34" charset="0"/>
              </a:rPr>
              <a:t>Giang</a:t>
            </a:r>
            <a:endParaRPr lang="en-US" sz="2400" b="1" dirty="0">
              <a:latin typeface=".VnAvant" panose="020B7200000000000000" pitchFamily="34" charset="0"/>
            </a:endParaRPr>
          </a:p>
        </p:txBody>
      </p:sp>
      <p:sp>
        <p:nvSpPr>
          <p:cNvPr id="57" name="Rectangle 13"/>
          <p:cNvSpPr>
            <a:spLocks noChangeArrowheads="1"/>
          </p:cNvSpPr>
          <p:nvPr/>
        </p:nvSpPr>
        <p:spPr bwMode="auto">
          <a:xfrm>
            <a:off x="5080000" y="1600201"/>
            <a:ext cx="1828800" cy="762000"/>
          </a:xfrm>
          <a:prstGeom prst="rect">
            <a:avLst/>
          </a:prstGeom>
          <a:solidFill>
            <a:schemeClr val="bg1"/>
          </a:solidFill>
          <a:ln w="57150" cmpd="thinThick">
            <a:solidFill>
              <a:srgbClr val="669900"/>
            </a:solidFill>
            <a:miter lim="800000"/>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a:latin typeface=".VnAvant" panose="020B7200000000000000" pitchFamily="34" charset="0"/>
              </a:rPr>
              <a:t> </a:t>
            </a:r>
            <a:r>
              <a:rPr lang="en-US" sz="2400" b="1" dirty="0" smtClean="0">
                <a:latin typeface=".VnAvant" panose="020B7200000000000000" pitchFamily="34" charset="0"/>
              </a:rPr>
              <a:t>Kim</a:t>
            </a:r>
            <a:endParaRPr lang="en-US" sz="2400" b="1" dirty="0">
              <a:latin typeface=".VnAvant" panose="020B7200000000000000" pitchFamily="34" charset="0"/>
            </a:endParaRPr>
          </a:p>
        </p:txBody>
      </p:sp>
      <p:sp>
        <p:nvSpPr>
          <p:cNvPr id="58" name="Rectangle 14"/>
          <p:cNvSpPr>
            <a:spLocks noChangeArrowheads="1"/>
          </p:cNvSpPr>
          <p:nvPr/>
        </p:nvSpPr>
        <p:spPr bwMode="auto">
          <a:xfrm>
            <a:off x="7213600" y="1600201"/>
            <a:ext cx="1828800" cy="762000"/>
          </a:xfrm>
          <a:prstGeom prst="rect">
            <a:avLst/>
          </a:prstGeom>
          <a:solidFill>
            <a:schemeClr val="bg1"/>
          </a:solidFill>
          <a:ln w="57150" cmpd="thinThick">
            <a:solidFill>
              <a:srgbClr val="669900"/>
            </a:solidFill>
            <a:miter lim="800000"/>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smtClean="0">
                <a:latin typeface=".VnAvant" panose="020B7200000000000000" pitchFamily="34" charset="0"/>
              </a:rPr>
              <a:t>Minh</a:t>
            </a:r>
            <a:endParaRPr lang="en-US" sz="2400" b="1" dirty="0">
              <a:latin typeface=".VnAvant" panose="020B7200000000000000" pitchFamily="34" charset="0"/>
            </a:endParaRPr>
          </a:p>
        </p:txBody>
      </p:sp>
      <p:sp>
        <p:nvSpPr>
          <p:cNvPr id="59" name="Rectangle 15"/>
          <p:cNvSpPr>
            <a:spLocks noChangeArrowheads="1"/>
          </p:cNvSpPr>
          <p:nvPr/>
        </p:nvSpPr>
        <p:spPr bwMode="auto">
          <a:xfrm>
            <a:off x="9347200" y="1600201"/>
            <a:ext cx="1828800" cy="762000"/>
          </a:xfrm>
          <a:prstGeom prst="rect">
            <a:avLst/>
          </a:prstGeom>
          <a:solidFill>
            <a:schemeClr val="bg1"/>
          </a:solidFill>
          <a:ln w="57150" cmpd="thinThick">
            <a:solidFill>
              <a:srgbClr val="669900"/>
            </a:solidFill>
            <a:miter lim="800000"/>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a:latin typeface=".VnAvant" panose="020B7200000000000000" pitchFamily="34" charset="0"/>
              </a:rPr>
              <a:t>Long</a:t>
            </a:r>
          </a:p>
        </p:txBody>
      </p:sp>
      <p:sp>
        <p:nvSpPr>
          <p:cNvPr id="61" name="Rectangle 17"/>
          <p:cNvSpPr>
            <a:spLocks noChangeArrowheads="1"/>
          </p:cNvSpPr>
          <p:nvPr/>
        </p:nvSpPr>
        <p:spPr bwMode="auto">
          <a:xfrm>
            <a:off x="6604000" y="5257801"/>
            <a:ext cx="1828800" cy="762000"/>
          </a:xfrm>
          <a:prstGeom prst="rect">
            <a:avLst/>
          </a:prstGeom>
          <a:solidFill>
            <a:schemeClr val="bg1"/>
          </a:solidFill>
          <a:ln w="57150" cmpd="thinThick">
            <a:solidFill>
              <a:srgbClr val="669900"/>
            </a:solidFill>
            <a:miter lim="800000"/>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smtClean="0">
                <a:latin typeface=".VnAvant" panose="020B7200000000000000" pitchFamily="34" charset="0"/>
                <a:cs typeface="Times New Roman" panose="02020603050405020304" pitchFamily="18" charset="0"/>
              </a:rPr>
              <a:t>Mai</a:t>
            </a:r>
            <a:endParaRPr lang="en-US" sz="2400" b="1" dirty="0">
              <a:latin typeface=".VnAvant" panose="020B7200000000000000" pitchFamily="34" charset="0"/>
              <a:cs typeface="Times New Roman" panose="02020603050405020304" pitchFamily="18" charset="0"/>
            </a:endParaRPr>
          </a:p>
        </p:txBody>
      </p:sp>
      <p:sp>
        <p:nvSpPr>
          <p:cNvPr id="63" name="Rectangle 19"/>
          <p:cNvSpPr>
            <a:spLocks noChangeArrowheads="1"/>
          </p:cNvSpPr>
          <p:nvPr/>
        </p:nvSpPr>
        <p:spPr bwMode="auto">
          <a:xfrm>
            <a:off x="812800" y="2514601"/>
            <a:ext cx="1828800" cy="762000"/>
          </a:xfrm>
          <a:prstGeom prst="rect">
            <a:avLst/>
          </a:prstGeom>
          <a:solidFill>
            <a:schemeClr val="bg1"/>
          </a:solidFill>
          <a:ln w="57150" cmpd="thinThick">
            <a:solidFill>
              <a:srgbClr val="669900"/>
            </a:solidFill>
            <a:miter lim="800000"/>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latin typeface=".VnAvant" panose="020B7200000000000000" pitchFamily="34" charset="0"/>
              </a:rPr>
              <a:t>Lan</a:t>
            </a:r>
            <a:endParaRPr lang="en-US" sz="2400" b="1" dirty="0">
              <a:latin typeface=".VnAvant" panose="020B7200000000000000" pitchFamily="34" charset="0"/>
            </a:endParaRPr>
          </a:p>
        </p:txBody>
      </p:sp>
      <p:sp>
        <p:nvSpPr>
          <p:cNvPr id="64" name="Rectangle 20"/>
          <p:cNvSpPr>
            <a:spLocks noChangeArrowheads="1"/>
          </p:cNvSpPr>
          <p:nvPr/>
        </p:nvSpPr>
        <p:spPr bwMode="auto">
          <a:xfrm>
            <a:off x="2946400" y="2514601"/>
            <a:ext cx="1828800" cy="762000"/>
          </a:xfrm>
          <a:prstGeom prst="rect">
            <a:avLst/>
          </a:prstGeom>
          <a:solidFill>
            <a:schemeClr val="bg1"/>
          </a:solidFill>
          <a:ln w="57150" cmpd="thinThick">
            <a:solidFill>
              <a:srgbClr val="669900"/>
            </a:solidFill>
            <a:miter lim="800000"/>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latin typeface=".VnAvant" panose="020B7200000000000000" pitchFamily="34" charset="0"/>
              </a:rPr>
              <a:t>Khanh</a:t>
            </a:r>
            <a:endParaRPr lang="en-US" sz="2400" b="1" dirty="0">
              <a:latin typeface=".VnAvant" panose="020B7200000000000000" pitchFamily="34" charset="0"/>
            </a:endParaRPr>
          </a:p>
        </p:txBody>
      </p:sp>
      <p:sp>
        <p:nvSpPr>
          <p:cNvPr id="65" name="Rectangle 21"/>
          <p:cNvSpPr>
            <a:spLocks noChangeArrowheads="1"/>
          </p:cNvSpPr>
          <p:nvPr/>
        </p:nvSpPr>
        <p:spPr bwMode="auto">
          <a:xfrm>
            <a:off x="5080000" y="2514601"/>
            <a:ext cx="1828800" cy="762000"/>
          </a:xfrm>
          <a:prstGeom prst="rect">
            <a:avLst/>
          </a:prstGeom>
          <a:solidFill>
            <a:schemeClr val="bg1"/>
          </a:solidFill>
          <a:ln w="57150" cmpd="thinThick">
            <a:solidFill>
              <a:srgbClr val="669900"/>
            </a:solidFill>
            <a:miter lim="800000"/>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a:latin typeface=".VnAvant" panose="020B7200000000000000" pitchFamily="34" charset="0"/>
              </a:rPr>
              <a:t>Trường</a:t>
            </a:r>
            <a:endParaRPr lang="en-US" sz="2400" b="1" dirty="0">
              <a:latin typeface=".VnAvant" panose="020B7200000000000000" pitchFamily="34" charset="0"/>
            </a:endParaRPr>
          </a:p>
        </p:txBody>
      </p:sp>
      <p:sp>
        <p:nvSpPr>
          <p:cNvPr id="66" name="Rectangle 22"/>
          <p:cNvSpPr>
            <a:spLocks noChangeArrowheads="1"/>
          </p:cNvSpPr>
          <p:nvPr/>
        </p:nvSpPr>
        <p:spPr bwMode="auto">
          <a:xfrm>
            <a:off x="7213600" y="2514601"/>
            <a:ext cx="1828800" cy="762000"/>
          </a:xfrm>
          <a:prstGeom prst="rect">
            <a:avLst/>
          </a:prstGeom>
          <a:solidFill>
            <a:schemeClr val="bg1"/>
          </a:solidFill>
          <a:ln w="57150" cmpd="thinThick">
            <a:solidFill>
              <a:srgbClr val="669900"/>
            </a:solidFill>
            <a:miter lim="800000"/>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latin typeface=".VnAvant" panose="020B7200000000000000" pitchFamily="34" charset="0"/>
              </a:rPr>
              <a:t>Tiến</a:t>
            </a:r>
            <a:endParaRPr lang="en-US" sz="2400" b="1" dirty="0">
              <a:latin typeface=".VnAvant" panose="020B7200000000000000" pitchFamily="34" charset="0"/>
            </a:endParaRPr>
          </a:p>
        </p:txBody>
      </p:sp>
      <p:sp>
        <p:nvSpPr>
          <p:cNvPr id="67" name="Rectangle 23"/>
          <p:cNvSpPr>
            <a:spLocks noChangeArrowheads="1"/>
          </p:cNvSpPr>
          <p:nvPr/>
        </p:nvSpPr>
        <p:spPr bwMode="auto">
          <a:xfrm>
            <a:off x="9347200" y="2514601"/>
            <a:ext cx="1828800" cy="762000"/>
          </a:xfrm>
          <a:prstGeom prst="rect">
            <a:avLst/>
          </a:prstGeom>
          <a:solidFill>
            <a:schemeClr val="bg1"/>
          </a:solidFill>
          <a:ln w="57150" cmpd="thinThick">
            <a:solidFill>
              <a:srgbClr val="669900"/>
            </a:solidFill>
            <a:miter lim="800000"/>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smtClean="0">
                <a:latin typeface=".VnAvant" panose="020B7200000000000000" pitchFamily="34" charset="0"/>
                <a:cs typeface="Times New Roman" panose="02020603050405020304" pitchFamily="18" charset="0"/>
              </a:rPr>
              <a:t>Mai</a:t>
            </a:r>
            <a:endParaRPr lang="en-US" sz="2400" b="1" dirty="0">
              <a:latin typeface=".VnAvant" panose="020B7200000000000000" pitchFamily="34" charset="0"/>
              <a:cs typeface="Times New Roman" panose="02020603050405020304" pitchFamily="18" charset="0"/>
            </a:endParaRPr>
          </a:p>
        </p:txBody>
      </p:sp>
      <p:sp>
        <p:nvSpPr>
          <p:cNvPr id="71" name="Rectangle 27"/>
          <p:cNvSpPr>
            <a:spLocks noChangeArrowheads="1"/>
          </p:cNvSpPr>
          <p:nvPr/>
        </p:nvSpPr>
        <p:spPr bwMode="auto">
          <a:xfrm>
            <a:off x="812800" y="3429000"/>
            <a:ext cx="1828800" cy="762000"/>
          </a:xfrm>
          <a:prstGeom prst="rect">
            <a:avLst/>
          </a:prstGeom>
          <a:solidFill>
            <a:schemeClr val="bg1"/>
          </a:solidFill>
          <a:ln w="57150" cmpd="thinThick">
            <a:solidFill>
              <a:srgbClr val="669900"/>
            </a:solidFill>
            <a:miter lim="800000"/>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a:latin typeface=".VnAvant" panose="020B7200000000000000" pitchFamily="34" charset="0"/>
              </a:rPr>
              <a:t>Nhi</a:t>
            </a:r>
            <a:endParaRPr lang="en-US" sz="2400" b="1" dirty="0">
              <a:latin typeface=".VnAvant" panose="020B7200000000000000" pitchFamily="34" charset="0"/>
            </a:endParaRPr>
          </a:p>
        </p:txBody>
      </p:sp>
      <p:sp>
        <p:nvSpPr>
          <p:cNvPr id="72" name="Rectangle 28"/>
          <p:cNvSpPr>
            <a:spLocks noChangeArrowheads="1"/>
          </p:cNvSpPr>
          <p:nvPr/>
        </p:nvSpPr>
        <p:spPr bwMode="auto">
          <a:xfrm>
            <a:off x="2946400" y="3429000"/>
            <a:ext cx="1828800" cy="762000"/>
          </a:xfrm>
          <a:prstGeom prst="rect">
            <a:avLst/>
          </a:prstGeom>
          <a:solidFill>
            <a:schemeClr val="bg1"/>
          </a:solidFill>
          <a:ln w="57150" cmpd="thinThick">
            <a:solidFill>
              <a:srgbClr val="669900"/>
            </a:solidFill>
            <a:miter lim="800000"/>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a:latin typeface=".VnAvant" panose="020B7200000000000000" pitchFamily="34" charset="0"/>
              </a:rPr>
              <a:t>Trang</a:t>
            </a:r>
            <a:endParaRPr lang="en-US" sz="2400" b="1" dirty="0">
              <a:latin typeface=".VnAvant" panose="020B7200000000000000" pitchFamily="34" charset="0"/>
            </a:endParaRPr>
          </a:p>
        </p:txBody>
      </p:sp>
      <p:sp>
        <p:nvSpPr>
          <p:cNvPr id="73" name="Rectangle 29"/>
          <p:cNvSpPr>
            <a:spLocks noChangeArrowheads="1"/>
          </p:cNvSpPr>
          <p:nvPr/>
        </p:nvSpPr>
        <p:spPr bwMode="auto">
          <a:xfrm>
            <a:off x="5080000" y="3429000"/>
            <a:ext cx="1828800" cy="762000"/>
          </a:xfrm>
          <a:prstGeom prst="rect">
            <a:avLst/>
          </a:prstGeom>
          <a:solidFill>
            <a:schemeClr val="bg1"/>
          </a:solidFill>
          <a:ln w="57150" cmpd="thinThick">
            <a:solidFill>
              <a:srgbClr val="669900"/>
            </a:solidFill>
            <a:miter lim="800000"/>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latin typeface=".VnAvant" panose="020B7200000000000000" pitchFamily="34" charset="0"/>
              </a:rPr>
              <a:t>Thanh</a:t>
            </a:r>
            <a:endParaRPr lang="en-US" sz="2400" b="1" dirty="0">
              <a:latin typeface=".VnAvant" panose="020B7200000000000000" pitchFamily="34" charset="0"/>
            </a:endParaRPr>
          </a:p>
        </p:txBody>
      </p:sp>
      <p:sp>
        <p:nvSpPr>
          <p:cNvPr id="74" name="Rectangle 30"/>
          <p:cNvSpPr>
            <a:spLocks noChangeArrowheads="1"/>
          </p:cNvSpPr>
          <p:nvPr/>
        </p:nvSpPr>
        <p:spPr bwMode="auto">
          <a:xfrm>
            <a:off x="7213600" y="3429000"/>
            <a:ext cx="1828800" cy="762000"/>
          </a:xfrm>
          <a:prstGeom prst="rect">
            <a:avLst/>
          </a:prstGeom>
          <a:solidFill>
            <a:schemeClr val="bg1"/>
          </a:solidFill>
          <a:ln w="57150" cmpd="thinThick">
            <a:solidFill>
              <a:srgbClr val="669900"/>
            </a:solidFill>
            <a:miter lim="800000"/>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latin typeface=".VnAvant" panose="020B7200000000000000" pitchFamily="34" charset="0"/>
              </a:rPr>
              <a:t>Nhan</a:t>
            </a:r>
            <a:endParaRPr lang="en-US" sz="2400" b="1" dirty="0">
              <a:latin typeface=".VnAvant" panose="020B7200000000000000" pitchFamily="34" charset="0"/>
            </a:endParaRPr>
          </a:p>
        </p:txBody>
      </p:sp>
      <p:sp>
        <p:nvSpPr>
          <p:cNvPr id="75" name="Rectangle 31"/>
          <p:cNvSpPr>
            <a:spLocks noChangeArrowheads="1"/>
          </p:cNvSpPr>
          <p:nvPr/>
        </p:nvSpPr>
        <p:spPr bwMode="auto">
          <a:xfrm>
            <a:off x="9347200" y="3429000"/>
            <a:ext cx="1828800" cy="762000"/>
          </a:xfrm>
          <a:prstGeom prst="rect">
            <a:avLst/>
          </a:prstGeom>
          <a:solidFill>
            <a:schemeClr val="bg1"/>
          </a:solidFill>
          <a:ln w="57150" cmpd="thinThick">
            <a:solidFill>
              <a:srgbClr val="669900"/>
            </a:solidFill>
            <a:miter lim="800000"/>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latin typeface=".VnAvant" panose="020B7200000000000000" pitchFamily="34" charset="0"/>
              </a:rPr>
              <a:t>Huy</a:t>
            </a:r>
            <a:endParaRPr lang="en-US" sz="2400" b="1" dirty="0">
              <a:latin typeface=".VnAvant" panose="020B7200000000000000" pitchFamily="34" charset="0"/>
            </a:endParaRPr>
          </a:p>
        </p:txBody>
      </p:sp>
      <p:sp>
        <p:nvSpPr>
          <p:cNvPr id="77" name="Rectangle 35"/>
          <p:cNvSpPr>
            <a:spLocks noChangeArrowheads="1"/>
          </p:cNvSpPr>
          <p:nvPr/>
        </p:nvSpPr>
        <p:spPr bwMode="auto">
          <a:xfrm>
            <a:off x="812800" y="4343401"/>
            <a:ext cx="1828800" cy="762000"/>
          </a:xfrm>
          <a:prstGeom prst="rect">
            <a:avLst/>
          </a:prstGeom>
          <a:solidFill>
            <a:schemeClr val="bg1"/>
          </a:solidFill>
          <a:ln w="57150" cmpd="thinThick">
            <a:solidFill>
              <a:srgbClr val="669900"/>
            </a:solidFill>
            <a:miter lim="800000"/>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latin typeface=".VnAvant" panose="020B7200000000000000" pitchFamily="34" charset="0"/>
              </a:rPr>
              <a:t>Nga</a:t>
            </a:r>
            <a:endParaRPr lang="en-US" sz="2400" b="1" dirty="0">
              <a:latin typeface=".VnAvant" panose="020B7200000000000000" pitchFamily="34" charset="0"/>
            </a:endParaRPr>
          </a:p>
        </p:txBody>
      </p:sp>
      <p:sp>
        <p:nvSpPr>
          <p:cNvPr id="78" name="Rectangle 36"/>
          <p:cNvSpPr>
            <a:spLocks noChangeArrowheads="1"/>
          </p:cNvSpPr>
          <p:nvPr/>
        </p:nvSpPr>
        <p:spPr bwMode="auto">
          <a:xfrm>
            <a:off x="2946400" y="4343401"/>
            <a:ext cx="1828800" cy="762000"/>
          </a:xfrm>
          <a:prstGeom prst="rect">
            <a:avLst/>
          </a:prstGeom>
          <a:solidFill>
            <a:schemeClr val="bg1"/>
          </a:solidFill>
          <a:ln w="57150" cmpd="thinThick">
            <a:solidFill>
              <a:srgbClr val="669900"/>
            </a:solidFill>
            <a:miter lim="800000"/>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latin typeface=".VnAvant" panose="020B7200000000000000" pitchFamily="34" charset="0"/>
              </a:rPr>
              <a:t>Thảo</a:t>
            </a:r>
            <a:endParaRPr lang="en-US" sz="2400" b="1" dirty="0">
              <a:latin typeface=".VnAvant" panose="020B7200000000000000" pitchFamily="34" charset="0"/>
            </a:endParaRPr>
          </a:p>
        </p:txBody>
      </p:sp>
      <p:sp>
        <p:nvSpPr>
          <p:cNvPr id="79" name="Rectangle 37"/>
          <p:cNvSpPr>
            <a:spLocks noChangeArrowheads="1"/>
          </p:cNvSpPr>
          <p:nvPr/>
        </p:nvSpPr>
        <p:spPr bwMode="auto">
          <a:xfrm>
            <a:off x="5080000" y="4343401"/>
            <a:ext cx="1828800" cy="762000"/>
          </a:xfrm>
          <a:prstGeom prst="rect">
            <a:avLst/>
          </a:prstGeom>
          <a:solidFill>
            <a:schemeClr val="bg1"/>
          </a:solidFill>
          <a:ln w="57150" cmpd="thinThick">
            <a:solidFill>
              <a:srgbClr val="669900"/>
            </a:solidFill>
            <a:miter lim="800000"/>
          </a:ln>
          <a:effectLst>
            <a:outerShdw dist="35921" dir="2700000" algn="ctr" rotWithShape="0">
              <a:schemeClr val="bg2">
                <a:alpha val="50000"/>
              </a:schemeClr>
            </a:outerShdw>
          </a:effectLst>
        </p:spPr>
        <p:txBody>
          <a:bodyPr wrap="none" lIns="108849" tIns="54425" rIns="108849" bIns="54425" anchor="ctr"/>
          <a:lstStyle/>
          <a:p>
            <a:pPr algn="ctr">
              <a:defRPr/>
            </a:pPr>
            <a:r>
              <a:rPr lang="en-US" sz="2400" b="1" dirty="0" err="1" smtClean="0">
                <a:latin typeface=".VnAvant" panose="020B7200000000000000" pitchFamily="34" charset="0"/>
              </a:rPr>
              <a:t>Dương</a:t>
            </a:r>
            <a:endParaRPr lang="en-US" sz="2400" b="1" dirty="0">
              <a:latin typeface=".VnAvant" panose="020B7200000000000000" pitchFamily="34" charset="0"/>
            </a:endParaRPr>
          </a:p>
        </p:txBody>
      </p:sp>
      <p:sp>
        <p:nvSpPr>
          <p:cNvPr id="80" name="Rectangle 38"/>
          <p:cNvSpPr>
            <a:spLocks noChangeArrowheads="1"/>
          </p:cNvSpPr>
          <p:nvPr/>
        </p:nvSpPr>
        <p:spPr bwMode="auto">
          <a:xfrm>
            <a:off x="7213600" y="4343401"/>
            <a:ext cx="1828800" cy="762000"/>
          </a:xfrm>
          <a:prstGeom prst="rect">
            <a:avLst/>
          </a:prstGeom>
          <a:solidFill>
            <a:schemeClr val="bg1"/>
          </a:solidFill>
          <a:ln w="57150" cmpd="thinThick">
            <a:solidFill>
              <a:srgbClr val="669900"/>
            </a:solidFill>
            <a:miter lim="800000"/>
          </a:ln>
          <a:effectLst>
            <a:outerShdw dist="35921" dir="2700000" algn="ctr" rotWithShape="0">
              <a:schemeClr val="bg2">
                <a:alpha val="50000"/>
              </a:schemeClr>
            </a:outerShdw>
          </a:effectLst>
        </p:spPr>
        <p:txBody>
          <a:bodyPr wrap="none" lIns="108849" tIns="54425" rIns="108849" bIns="54425" anchor="ctr"/>
          <a:lstStyle/>
          <a:p>
            <a:pPr algn="ctr">
              <a:defRPr/>
            </a:pPr>
            <a:r>
              <a:rPr lang="en-US" sz="3200" b="1" dirty="0" smtClean="0">
                <a:latin typeface="Times New Roman" panose="02020603050405020304" pitchFamily="18" charset="0"/>
                <a:cs typeface="Times New Roman" panose="02020603050405020304" pitchFamily="18" charset="0"/>
              </a:rPr>
              <a:t>Châu</a:t>
            </a:r>
            <a:endParaRPr lang="en-US" sz="3200" b="1" dirty="0">
              <a:latin typeface="Times New Roman" panose="02020603050405020304" pitchFamily="18" charset="0"/>
              <a:cs typeface="Times New Roman" panose="02020603050405020304" pitchFamily="18" charset="0"/>
            </a:endParaRPr>
          </a:p>
        </p:txBody>
      </p:sp>
      <p:sp>
        <p:nvSpPr>
          <p:cNvPr id="81" name="Rectangle 39"/>
          <p:cNvSpPr>
            <a:spLocks noChangeArrowheads="1"/>
          </p:cNvSpPr>
          <p:nvPr/>
        </p:nvSpPr>
        <p:spPr bwMode="auto">
          <a:xfrm>
            <a:off x="9347200" y="4343401"/>
            <a:ext cx="1828800" cy="762000"/>
          </a:xfrm>
          <a:prstGeom prst="rect">
            <a:avLst/>
          </a:prstGeom>
          <a:solidFill>
            <a:schemeClr val="bg1"/>
          </a:solidFill>
          <a:ln w="57150" cmpd="thinThick">
            <a:solidFill>
              <a:srgbClr val="669900"/>
            </a:solidFill>
            <a:miter lim="800000"/>
          </a:ln>
          <a:effectLst>
            <a:outerShdw dist="35921" dir="2700000" algn="ctr" rotWithShape="0">
              <a:schemeClr val="bg2">
                <a:alpha val="50000"/>
              </a:schemeClr>
            </a:outerShdw>
          </a:effectLst>
        </p:spPr>
        <p:txBody>
          <a:bodyPr wrap="none" lIns="108849" tIns="54425" rIns="108849" bIns="54425" anchor="ctr"/>
          <a:lstStyle/>
          <a:p>
            <a:pPr algn="ctr">
              <a:defRPr/>
            </a:pPr>
            <a:r>
              <a:rPr lang="en-US" sz="3200" b="1" dirty="0" err="1" smtClean="0">
                <a:latin typeface="Times New Roman" panose="02020603050405020304" pitchFamily="18" charset="0"/>
                <a:cs typeface="Times New Roman" panose="02020603050405020304" pitchFamily="18" charset="0"/>
              </a:rPr>
              <a:t>Bích</a:t>
            </a:r>
            <a:endParaRPr lang="en-US" sz="3200" b="1" dirty="0">
              <a:latin typeface="Times New Roman" panose="02020603050405020304" pitchFamily="18" charset="0"/>
              <a:cs typeface="Times New Roman" panose="02020603050405020304" pitchFamily="18" charset="0"/>
            </a:endParaRPr>
          </a:p>
        </p:txBody>
      </p:sp>
      <p:pic>
        <p:nvPicPr>
          <p:cNvPr id="9" name="Picture 16" descr="Picture36"/>
          <p:cNvPicPr>
            <a:picLocks noChangeAspect="1" noChangeArrowheads="1" noCrop="1"/>
          </p:cNvPicPr>
          <p:nvPr/>
        </p:nvPicPr>
        <p:blipFill>
          <a:blip r:embed="rId8" cstate="print"/>
          <a:srcRect/>
          <a:stretch>
            <a:fillRect/>
          </a:stretch>
        </p:blipFill>
        <p:spPr bwMode="auto">
          <a:xfrm>
            <a:off x="6512984" y="6010275"/>
            <a:ext cx="1422400" cy="1143000"/>
          </a:xfrm>
          <a:prstGeom prst="rect">
            <a:avLst/>
          </a:prstGeom>
          <a:solidFill>
            <a:schemeClr val="bg1"/>
          </a:solidFill>
          <a:ln w="9525">
            <a:noFill/>
            <a:miter lim="800000"/>
            <a:headEnd/>
            <a:tailEnd/>
          </a:ln>
        </p:spPr>
      </p:pic>
    </p:spTree>
  </p:cSld>
  <p:clrMapOvr>
    <a:masterClrMapping/>
  </p:clrMapOv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43059"/>
                                        </p:tgtEl>
                                      </p:cBhvr>
                                    </p:cmd>
                                  </p:childTnLst>
                                </p:cTn>
                              </p:par>
                              <p:par>
                                <p:cTn id="7" presetID="21" presetClass="emph" presetSubtype="0" fill="remove" grpId="0" nodeType="withEffect">
                                  <p:stCondLst>
                                    <p:cond delay="0"/>
                                  </p:stCondLst>
                                  <p:childTnLst>
                                    <p:animClr clrSpc="hsl" dir="cw">
                                      <p:cBhvr override="childStyle">
                                        <p:cTn id="8" dur="50" fill="hold"/>
                                        <p:tgtEl>
                                          <p:spTgt spid="47"/>
                                        </p:tgtEl>
                                        <p:attrNameLst>
                                          <p:attrName>style.color</p:attrName>
                                        </p:attrNameLst>
                                      </p:cBhvr>
                                      <p:by>
                                        <p:hsl h="7200000" s="0" l="0"/>
                                      </p:by>
                                    </p:animClr>
                                    <p:animClr clrSpc="hsl" dir="cw">
                                      <p:cBhvr>
                                        <p:cTn id="9" dur="50" fill="hold"/>
                                        <p:tgtEl>
                                          <p:spTgt spid="47"/>
                                        </p:tgtEl>
                                        <p:attrNameLst>
                                          <p:attrName>fillcolor</p:attrName>
                                        </p:attrNameLst>
                                      </p:cBhvr>
                                      <p:by>
                                        <p:hsl h="7200000" s="0" l="0"/>
                                      </p:by>
                                    </p:animClr>
                                    <p:animClr clrSpc="hsl" dir="cw">
                                      <p:cBhvr>
                                        <p:cTn id="10" dur="50" fill="hold"/>
                                        <p:tgtEl>
                                          <p:spTgt spid="47"/>
                                        </p:tgtEl>
                                        <p:attrNameLst>
                                          <p:attrName>stroke.color</p:attrName>
                                        </p:attrNameLst>
                                      </p:cBhvr>
                                      <p:by>
                                        <p:hsl h="7200000" s="0" l="0"/>
                                      </p:by>
                                    </p:animClr>
                                    <p:set>
                                      <p:cBhvr>
                                        <p:cTn id="11" dur="50" fill="hold"/>
                                        <p:tgtEl>
                                          <p:spTgt spid="47"/>
                                        </p:tgtEl>
                                        <p:attrNameLst>
                                          <p:attrName>fill.type</p:attrName>
                                        </p:attrNameLst>
                                      </p:cBhvr>
                                      <p:to>
                                        <p:strVal val="solid"/>
                                      </p:to>
                                    </p:set>
                                  </p:childTnLst>
                                </p:cTn>
                              </p:par>
                              <p:par>
                                <p:cTn id="12" presetID="21" presetClass="emph" presetSubtype="0" fill="remove" grpId="0" nodeType="withEffect">
                                  <p:stCondLst>
                                    <p:cond delay="0"/>
                                  </p:stCondLst>
                                  <p:childTnLst>
                                    <p:animClr clrSpc="hsl" dir="cw">
                                      <p:cBhvr override="childStyle">
                                        <p:cTn id="13" dur="10" fill="hold"/>
                                        <p:tgtEl>
                                          <p:spTgt spid="45"/>
                                        </p:tgtEl>
                                        <p:attrNameLst>
                                          <p:attrName>style.color</p:attrName>
                                        </p:attrNameLst>
                                      </p:cBhvr>
                                      <p:by>
                                        <p:hsl h="7200000" s="0" l="0"/>
                                      </p:by>
                                    </p:animClr>
                                    <p:animClr clrSpc="hsl" dir="cw">
                                      <p:cBhvr>
                                        <p:cTn id="14" dur="10" fill="hold"/>
                                        <p:tgtEl>
                                          <p:spTgt spid="45"/>
                                        </p:tgtEl>
                                        <p:attrNameLst>
                                          <p:attrName>fillcolor</p:attrName>
                                        </p:attrNameLst>
                                      </p:cBhvr>
                                      <p:by>
                                        <p:hsl h="7200000" s="0" l="0"/>
                                      </p:by>
                                    </p:animClr>
                                    <p:animClr clrSpc="hsl" dir="cw">
                                      <p:cBhvr>
                                        <p:cTn id="15" dur="10" fill="hold"/>
                                        <p:tgtEl>
                                          <p:spTgt spid="45"/>
                                        </p:tgtEl>
                                        <p:attrNameLst>
                                          <p:attrName>stroke.color</p:attrName>
                                        </p:attrNameLst>
                                      </p:cBhvr>
                                      <p:by>
                                        <p:hsl h="7200000" s="0" l="0"/>
                                      </p:by>
                                    </p:animClr>
                                    <p:set>
                                      <p:cBhvr>
                                        <p:cTn id="16" dur="10" fill="hold"/>
                                        <p:tgtEl>
                                          <p:spTgt spid="45"/>
                                        </p:tgtEl>
                                        <p:attrNameLst>
                                          <p:attrName>fill.type</p:attrName>
                                        </p:attrNameLst>
                                      </p:cBhvr>
                                      <p:to>
                                        <p:strVal val="solid"/>
                                      </p:to>
                                    </p:set>
                                  </p:childTnLst>
                                </p:cTn>
                              </p:par>
                              <p:par>
                                <p:cTn id="17" presetID="21" presetClass="emph" presetSubtype="0" fill="remove" nodeType="withEffect">
                                  <p:stCondLst>
                                    <p:cond delay="0"/>
                                  </p:stCondLst>
                                  <p:childTnLst>
                                    <p:animClr clrSpc="hsl" dir="cw">
                                      <p:cBhvr override="childStyle">
                                        <p:cTn id="18" dur="50" fill="hold"/>
                                        <p:tgtEl>
                                          <p:spTgt spid="46"/>
                                        </p:tgtEl>
                                        <p:attrNameLst>
                                          <p:attrName>style.color</p:attrName>
                                        </p:attrNameLst>
                                      </p:cBhvr>
                                      <p:by>
                                        <p:hsl h="7200000" s="0" l="0"/>
                                      </p:by>
                                    </p:animClr>
                                    <p:animClr clrSpc="hsl" dir="cw">
                                      <p:cBhvr>
                                        <p:cTn id="19" dur="50" fill="hold"/>
                                        <p:tgtEl>
                                          <p:spTgt spid="46"/>
                                        </p:tgtEl>
                                        <p:attrNameLst>
                                          <p:attrName>fillcolor</p:attrName>
                                        </p:attrNameLst>
                                      </p:cBhvr>
                                      <p:by>
                                        <p:hsl h="7200000" s="0" l="0"/>
                                      </p:by>
                                    </p:animClr>
                                    <p:animClr clrSpc="hsl" dir="cw">
                                      <p:cBhvr>
                                        <p:cTn id="20" dur="50" fill="hold"/>
                                        <p:tgtEl>
                                          <p:spTgt spid="46"/>
                                        </p:tgtEl>
                                        <p:attrNameLst>
                                          <p:attrName>stroke.color</p:attrName>
                                        </p:attrNameLst>
                                      </p:cBhvr>
                                      <p:by>
                                        <p:hsl h="7200000" s="0" l="0"/>
                                      </p:by>
                                    </p:animClr>
                                    <p:set>
                                      <p:cBhvr>
                                        <p:cTn id="21" dur="50" fill="hold"/>
                                        <p:tgtEl>
                                          <p:spTgt spid="46"/>
                                        </p:tgtEl>
                                        <p:attrNameLst>
                                          <p:attrName>fill.type</p:attrName>
                                        </p:attrNameLst>
                                      </p:cBhvr>
                                      <p:to>
                                        <p:strVal val="solid"/>
                                      </p:to>
                                    </p:set>
                                  </p:childTnLst>
                                </p:cTn>
                              </p:par>
                            </p:childTnLst>
                          </p:cTn>
                        </p:par>
                        <p:par>
                          <p:cTn id="22" fill="hold">
                            <p:stCondLst>
                              <p:cond delay="0"/>
                            </p:stCondLst>
                            <p:childTnLst>
                              <p:par>
                                <p:cTn id="23" presetID="21" presetClass="emph" presetSubtype="0" fill="remove" grpId="0" nodeType="afterEffect">
                                  <p:stCondLst>
                                    <p:cond delay="0"/>
                                  </p:stCondLst>
                                  <p:childTnLst>
                                    <p:animClr clrSpc="hsl" dir="cw">
                                      <p:cBhvr override="childStyle">
                                        <p:cTn id="24" dur="50" fill="hold"/>
                                        <p:tgtEl>
                                          <p:spTgt spid="48"/>
                                        </p:tgtEl>
                                        <p:attrNameLst>
                                          <p:attrName>style.color</p:attrName>
                                        </p:attrNameLst>
                                      </p:cBhvr>
                                      <p:by>
                                        <p:hsl h="7200000" s="0" l="0"/>
                                      </p:by>
                                    </p:animClr>
                                    <p:animClr clrSpc="hsl" dir="cw">
                                      <p:cBhvr>
                                        <p:cTn id="25" dur="50" fill="hold"/>
                                        <p:tgtEl>
                                          <p:spTgt spid="48"/>
                                        </p:tgtEl>
                                        <p:attrNameLst>
                                          <p:attrName>fillcolor</p:attrName>
                                        </p:attrNameLst>
                                      </p:cBhvr>
                                      <p:by>
                                        <p:hsl h="7200000" s="0" l="0"/>
                                      </p:by>
                                    </p:animClr>
                                    <p:animClr clrSpc="hsl" dir="cw">
                                      <p:cBhvr>
                                        <p:cTn id="26" dur="50" fill="hold"/>
                                        <p:tgtEl>
                                          <p:spTgt spid="48"/>
                                        </p:tgtEl>
                                        <p:attrNameLst>
                                          <p:attrName>stroke.color</p:attrName>
                                        </p:attrNameLst>
                                      </p:cBhvr>
                                      <p:by>
                                        <p:hsl h="7200000" s="0" l="0"/>
                                      </p:by>
                                    </p:animClr>
                                    <p:set>
                                      <p:cBhvr>
                                        <p:cTn id="27" dur="50" fill="hold"/>
                                        <p:tgtEl>
                                          <p:spTgt spid="48"/>
                                        </p:tgtEl>
                                        <p:attrNameLst>
                                          <p:attrName>fill.type</p:attrName>
                                        </p:attrNameLst>
                                      </p:cBhvr>
                                      <p:to>
                                        <p:strVal val="solid"/>
                                      </p:to>
                                    </p:set>
                                  </p:childTnLst>
                                </p:cTn>
                              </p:par>
                            </p:childTnLst>
                          </p:cTn>
                        </p:par>
                        <p:par>
                          <p:cTn id="28" fill="hold">
                            <p:stCondLst>
                              <p:cond delay="500"/>
                            </p:stCondLst>
                            <p:childTnLst>
                              <p:par>
                                <p:cTn id="29" presetID="21" presetClass="emph" presetSubtype="0" fill="remove" grpId="0" nodeType="afterEffect">
                                  <p:stCondLst>
                                    <p:cond delay="0"/>
                                  </p:stCondLst>
                                  <p:childTnLst>
                                    <p:animClr clrSpc="hsl" dir="cw">
                                      <p:cBhvr override="childStyle">
                                        <p:cTn id="30" dur="50" fill="hold"/>
                                        <p:tgtEl>
                                          <p:spTgt spid="50"/>
                                        </p:tgtEl>
                                        <p:attrNameLst>
                                          <p:attrName>style.color</p:attrName>
                                        </p:attrNameLst>
                                      </p:cBhvr>
                                      <p:by>
                                        <p:hsl h="7200000" s="0" l="0"/>
                                      </p:by>
                                    </p:animClr>
                                    <p:animClr clrSpc="hsl" dir="cw">
                                      <p:cBhvr>
                                        <p:cTn id="31" dur="50" fill="hold"/>
                                        <p:tgtEl>
                                          <p:spTgt spid="50"/>
                                        </p:tgtEl>
                                        <p:attrNameLst>
                                          <p:attrName>fillcolor</p:attrName>
                                        </p:attrNameLst>
                                      </p:cBhvr>
                                      <p:by>
                                        <p:hsl h="7200000" s="0" l="0"/>
                                      </p:by>
                                    </p:animClr>
                                    <p:animClr clrSpc="hsl" dir="cw">
                                      <p:cBhvr>
                                        <p:cTn id="32" dur="50" fill="hold"/>
                                        <p:tgtEl>
                                          <p:spTgt spid="50"/>
                                        </p:tgtEl>
                                        <p:attrNameLst>
                                          <p:attrName>stroke.color</p:attrName>
                                        </p:attrNameLst>
                                      </p:cBhvr>
                                      <p:by>
                                        <p:hsl h="7200000" s="0" l="0"/>
                                      </p:by>
                                    </p:animClr>
                                    <p:set>
                                      <p:cBhvr>
                                        <p:cTn id="33" dur="50" fill="hold"/>
                                        <p:tgtEl>
                                          <p:spTgt spid="50"/>
                                        </p:tgtEl>
                                        <p:attrNameLst>
                                          <p:attrName>fill.type</p:attrName>
                                        </p:attrNameLst>
                                      </p:cBhvr>
                                      <p:to>
                                        <p:strVal val="solid"/>
                                      </p:to>
                                    </p:set>
                                  </p:childTnLst>
                                </p:cTn>
                              </p:par>
                            </p:childTnLst>
                          </p:cTn>
                        </p:par>
                        <p:par>
                          <p:cTn id="34" fill="hold">
                            <p:stCondLst>
                              <p:cond delay="1000"/>
                            </p:stCondLst>
                            <p:childTnLst>
                              <p:par>
                                <p:cTn id="35" presetID="21" presetClass="emph" presetSubtype="0" fill="remove" grpId="0" nodeType="afterEffect">
                                  <p:stCondLst>
                                    <p:cond delay="0"/>
                                  </p:stCondLst>
                                  <p:childTnLst>
                                    <p:animClr clrSpc="hsl" dir="cw">
                                      <p:cBhvr override="childStyle">
                                        <p:cTn id="36" dur="50" fill="hold"/>
                                        <p:tgtEl>
                                          <p:spTgt spid="54"/>
                                        </p:tgtEl>
                                        <p:attrNameLst>
                                          <p:attrName>style.color</p:attrName>
                                        </p:attrNameLst>
                                      </p:cBhvr>
                                      <p:by>
                                        <p:hsl h="7200000" s="0" l="0"/>
                                      </p:by>
                                    </p:animClr>
                                    <p:animClr clrSpc="hsl" dir="cw">
                                      <p:cBhvr>
                                        <p:cTn id="37" dur="50" fill="hold"/>
                                        <p:tgtEl>
                                          <p:spTgt spid="54"/>
                                        </p:tgtEl>
                                        <p:attrNameLst>
                                          <p:attrName>fillcolor</p:attrName>
                                        </p:attrNameLst>
                                      </p:cBhvr>
                                      <p:by>
                                        <p:hsl h="7200000" s="0" l="0"/>
                                      </p:by>
                                    </p:animClr>
                                    <p:animClr clrSpc="hsl" dir="cw">
                                      <p:cBhvr>
                                        <p:cTn id="38" dur="50" fill="hold"/>
                                        <p:tgtEl>
                                          <p:spTgt spid="54"/>
                                        </p:tgtEl>
                                        <p:attrNameLst>
                                          <p:attrName>stroke.color</p:attrName>
                                        </p:attrNameLst>
                                      </p:cBhvr>
                                      <p:by>
                                        <p:hsl h="7200000" s="0" l="0"/>
                                      </p:by>
                                    </p:animClr>
                                    <p:set>
                                      <p:cBhvr>
                                        <p:cTn id="39" dur="50" fill="hold"/>
                                        <p:tgtEl>
                                          <p:spTgt spid="54"/>
                                        </p:tgtEl>
                                        <p:attrNameLst>
                                          <p:attrName>fill.type</p:attrName>
                                        </p:attrNameLst>
                                      </p:cBhvr>
                                      <p:to>
                                        <p:strVal val="solid"/>
                                      </p:to>
                                    </p:set>
                                  </p:childTnLst>
                                </p:cTn>
                              </p:par>
                            </p:childTnLst>
                          </p:cTn>
                        </p:par>
                        <p:par>
                          <p:cTn id="40" fill="hold">
                            <p:stCondLst>
                              <p:cond delay="1500"/>
                            </p:stCondLst>
                            <p:childTnLst>
                              <p:par>
                                <p:cTn id="41" presetID="21" presetClass="emph" presetSubtype="0" fill="remove" grpId="0" nodeType="afterEffect">
                                  <p:stCondLst>
                                    <p:cond delay="0"/>
                                  </p:stCondLst>
                                  <p:childTnLst>
                                    <p:animClr clrSpc="hsl" dir="cw">
                                      <p:cBhvr override="childStyle">
                                        <p:cTn id="42" dur="50" fill="hold"/>
                                        <p:tgtEl>
                                          <p:spTgt spid="55"/>
                                        </p:tgtEl>
                                        <p:attrNameLst>
                                          <p:attrName>style.color</p:attrName>
                                        </p:attrNameLst>
                                      </p:cBhvr>
                                      <p:by>
                                        <p:hsl h="7200000" s="0" l="0"/>
                                      </p:by>
                                    </p:animClr>
                                    <p:animClr clrSpc="hsl" dir="cw">
                                      <p:cBhvr>
                                        <p:cTn id="43" dur="50" fill="hold"/>
                                        <p:tgtEl>
                                          <p:spTgt spid="55"/>
                                        </p:tgtEl>
                                        <p:attrNameLst>
                                          <p:attrName>fillcolor</p:attrName>
                                        </p:attrNameLst>
                                      </p:cBhvr>
                                      <p:by>
                                        <p:hsl h="7200000" s="0" l="0"/>
                                      </p:by>
                                    </p:animClr>
                                    <p:animClr clrSpc="hsl" dir="cw">
                                      <p:cBhvr>
                                        <p:cTn id="44" dur="50" fill="hold"/>
                                        <p:tgtEl>
                                          <p:spTgt spid="55"/>
                                        </p:tgtEl>
                                        <p:attrNameLst>
                                          <p:attrName>stroke.color</p:attrName>
                                        </p:attrNameLst>
                                      </p:cBhvr>
                                      <p:by>
                                        <p:hsl h="7200000" s="0" l="0"/>
                                      </p:by>
                                    </p:animClr>
                                    <p:set>
                                      <p:cBhvr>
                                        <p:cTn id="45" dur="50" fill="hold"/>
                                        <p:tgtEl>
                                          <p:spTgt spid="55"/>
                                        </p:tgtEl>
                                        <p:attrNameLst>
                                          <p:attrName>fill.type</p:attrName>
                                        </p:attrNameLst>
                                      </p:cBhvr>
                                      <p:to>
                                        <p:strVal val="solid"/>
                                      </p:to>
                                    </p:set>
                                  </p:childTnLst>
                                </p:cTn>
                              </p:par>
                            </p:childTnLst>
                          </p:cTn>
                        </p:par>
                        <p:par>
                          <p:cTn id="46" fill="hold">
                            <p:stCondLst>
                              <p:cond delay="2000"/>
                            </p:stCondLst>
                            <p:childTnLst>
                              <p:par>
                                <p:cTn id="47" presetID="21" presetClass="emph" presetSubtype="0" fill="remove" grpId="0" nodeType="afterEffect">
                                  <p:stCondLst>
                                    <p:cond delay="0"/>
                                  </p:stCondLst>
                                  <p:childTnLst>
                                    <p:animClr clrSpc="hsl" dir="cw">
                                      <p:cBhvr override="childStyle">
                                        <p:cTn id="48" dur="50" fill="hold"/>
                                        <p:tgtEl>
                                          <p:spTgt spid="56"/>
                                        </p:tgtEl>
                                        <p:attrNameLst>
                                          <p:attrName>style.color</p:attrName>
                                        </p:attrNameLst>
                                      </p:cBhvr>
                                      <p:by>
                                        <p:hsl h="7200000" s="0" l="0"/>
                                      </p:by>
                                    </p:animClr>
                                    <p:animClr clrSpc="hsl" dir="cw">
                                      <p:cBhvr>
                                        <p:cTn id="49" dur="50" fill="hold"/>
                                        <p:tgtEl>
                                          <p:spTgt spid="56"/>
                                        </p:tgtEl>
                                        <p:attrNameLst>
                                          <p:attrName>fillcolor</p:attrName>
                                        </p:attrNameLst>
                                      </p:cBhvr>
                                      <p:by>
                                        <p:hsl h="7200000" s="0" l="0"/>
                                      </p:by>
                                    </p:animClr>
                                    <p:animClr clrSpc="hsl" dir="cw">
                                      <p:cBhvr>
                                        <p:cTn id="50" dur="50" fill="hold"/>
                                        <p:tgtEl>
                                          <p:spTgt spid="56"/>
                                        </p:tgtEl>
                                        <p:attrNameLst>
                                          <p:attrName>stroke.color</p:attrName>
                                        </p:attrNameLst>
                                      </p:cBhvr>
                                      <p:by>
                                        <p:hsl h="7200000" s="0" l="0"/>
                                      </p:by>
                                    </p:animClr>
                                    <p:set>
                                      <p:cBhvr>
                                        <p:cTn id="51" dur="50" fill="hold"/>
                                        <p:tgtEl>
                                          <p:spTgt spid="56"/>
                                        </p:tgtEl>
                                        <p:attrNameLst>
                                          <p:attrName>fill.type</p:attrName>
                                        </p:attrNameLst>
                                      </p:cBhvr>
                                      <p:to>
                                        <p:strVal val="solid"/>
                                      </p:to>
                                    </p:set>
                                  </p:childTnLst>
                                </p:cTn>
                              </p:par>
                            </p:childTnLst>
                          </p:cTn>
                        </p:par>
                        <p:par>
                          <p:cTn id="52" fill="hold">
                            <p:stCondLst>
                              <p:cond delay="2500"/>
                            </p:stCondLst>
                            <p:childTnLst>
                              <p:par>
                                <p:cTn id="53" presetID="21" presetClass="emph" presetSubtype="0" fill="remove" grpId="0" nodeType="afterEffect">
                                  <p:stCondLst>
                                    <p:cond delay="0"/>
                                  </p:stCondLst>
                                  <p:childTnLst>
                                    <p:animClr clrSpc="hsl" dir="cw">
                                      <p:cBhvr override="childStyle">
                                        <p:cTn id="54" dur="50" fill="hold"/>
                                        <p:tgtEl>
                                          <p:spTgt spid="57"/>
                                        </p:tgtEl>
                                        <p:attrNameLst>
                                          <p:attrName>style.color</p:attrName>
                                        </p:attrNameLst>
                                      </p:cBhvr>
                                      <p:by>
                                        <p:hsl h="7200000" s="0" l="0"/>
                                      </p:by>
                                    </p:animClr>
                                    <p:animClr clrSpc="hsl" dir="cw">
                                      <p:cBhvr>
                                        <p:cTn id="55" dur="50" fill="hold"/>
                                        <p:tgtEl>
                                          <p:spTgt spid="57"/>
                                        </p:tgtEl>
                                        <p:attrNameLst>
                                          <p:attrName>fillcolor</p:attrName>
                                        </p:attrNameLst>
                                      </p:cBhvr>
                                      <p:by>
                                        <p:hsl h="7200000" s="0" l="0"/>
                                      </p:by>
                                    </p:animClr>
                                    <p:animClr clrSpc="hsl" dir="cw">
                                      <p:cBhvr>
                                        <p:cTn id="56" dur="50" fill="hold"/>
                                        <p:tgtEl>
                                          <p:spTgt spid="57"/>
                                        </p:tgtEl>
                                        <p:attrNameLst>
                                          <p:attrName>stroke.color</p:attrName>
                                        </p:attrNameLst>
                                      </p:cBhvr>
                                      <p:by>
                                        <p:hsl h="7200000" s="0" l="0"/>
                                      </p:by>
                                    </p:animClr>
                                    <p:set>
                                      <p:cBhvr>
                                        <p:cTn id="57" dur="50" fill="hold"/>
                                        <p:tgtEl>
                                          <p:spTgt spid="57"/>
                                        </p:tgtEl>
                                        <p:attrNameLst>
                                          <p:attrName>fill.type</p:attrName>
                                        </p:attrNameLst>
                                      </p:cBhvr>
                                      <p:to>
                                        <p:strVal val="solid"/>
                                      </p:to>
                                    </p:set>
                                  </p:childTnLst>
                                </p:cTn>
                              </p:par>
                            </p:childTnLst>
                          </p:cTn>
                        </p:par>
                        <p:par>
                          <p:cTn id="58" fill="hold">
                            <p:stCondLst>
                              <p:cond delay="3000"/>
                            </p:stCondLst>
                            <p:childTnLst>
                              <p:par>
                                <p:cTn id="59" presetID="21" presetClass="emph" presetSubtype="0" fill="remove" grpId="0" nodeType="afterEffect">
                                  <p:stCondLst>
                                    <p:cond delay="0"/>
                                  </p:stCondLst>
                                  <p:childTnLst>
                                    <p:animClr clrSpc="hsl" dir="cw">
                                      <p:cBhvr override="childStyle">
                                        <p:cTn id="60" dur="50" fill="hold"/>
                                        <p:tgtEl>
                                          <p:spTgt spid="58"/>
                                        </p:tgtEl>
                                        <p:attrNameLst>
                                          <p:attrName>style.color</p:attrName>
                                        </p:attrNameLst>
                                      </p:cBhvr>
                                      <p:by>
                                        <p:hsl h="7200000" s="0" l="0"/>
                                      </p:by>
                                    </p:animClr>
                                    <p:animClr clrSpc="hsl" dir="cw">
                                      <p:cBhvr>
                                        <p:cTn id="61" dur="50" fill="hold"/>
                                        <p:tgtEl>
                                          <p:spTgt spid="58"/>
                                        </p:tgtEl>
                                        <p:attrNameLst>
                                          <p:attrName>fillcolor</p:attrName>
                                        </p:attrNameLst>
                                      </p:cBhvr>
                                      <p:by>
                                        <p:hsl h="7200000" s="0" l="0"/>
                                      </p:by>
                                    </p:animClr>
                                    <p:animClr clrSpc="hsl" dir="cw">
                                      <p:cBhvr>
                                        <p:cTn id="62" dur="50" fill="hold"/>
                                        <p:tgtEl>
                                          <p:spTgt spid="58"/>
                                        </p:tgtEl>
                                        <p:attrNameLst>
                                          <p:attrName>stroke.color</p:attrName>
                                        </p:attrNameLst>
                                      </p:cBhvr>
                                      <p:by>
                                        <p:hsl h="7200000" s="0" l="0"/>
                                      </p:by>
                                    </p:animClr>
                                    <p:set>
                                      <p:cBhvr>
                                        <p:cTn id="63" dur="50" fill="hold"/>
                                        <p:tgtEl>
                                          <p:spTgt spid="58"/>
                                        </p:tgtEl>
                                        <p:attrNameLst>
                                          <p:attrName>fill.type</p:attrName>
                                        </p:attrNameLst>
                                      </p:cBhvr>
                                      <p:to>
                                        <p:strVal val="solid"/>
                                      </p:to>
                                    </p:set>
                                  </p:childTnLst>
                                </p:cTn>
                              </p:par>
                            </p:childTnLst>
                          </p:cTn>
                        </p:par>
                        <p:par>
                          <p:cTn id="64" fill="hold">
                            <p:stCondLst>
                              <p:cond delay="3500"/>
                            </p:stCondLst>
                            <p:childTnLst>
                              <p:par>
                                <p:cTn id="65" presetID="21" presetClass="emph" presetSubtype="0" fill="remove" grpId="0" nodeType="afterEffect">
                                  <p:stCondLst>
                                    <p:cond delay="0"/>
                                  </p:stCondLst>
                                  <p:childTnLst>
                                    <p:animClr clrSpc="hsl" dir="cw">
                                      <p:cBhvr override="childStyle">
                                        <p:cTn id="66" dur="50" fill="hold"/>
                                        <p:tgtEl>
                                          <p:spTgt spid="59"/>
                                        </p:tgtEl>
                                        <p:attrNameLst>
                                          <p:attrName>style.color</p:attrName>
                                        </p:attrNameLst>
                                      </p:cBhvr>
                                      <p:by>
                                        <p:hsl h="7200000" s="0" l="0"/>
                                      </p:by>
                                    </p:animClr>
                                    <p:animClr clrSpc="hsl" dir="cw">
                                      <p:cBhvr>
                                        <p:cTn id="67" dur="50" fill="hold"/>
                                        <p:tgtEl>
                                          <p:spTgt spid="59"/>
                                        </p:tgtEl>
                                        <p:attrNameLst>
                                          <p:attrName>fillcolor</p:attrName>
                                        </p:attrNameLst>
                                      </p:cBhvr>
                                      <p:by>
                                        <p:hsl h="7200000" s="0" l="0"/>
                                      </p:by>
                                    </p:animClr>
                                    <p:animClr clrSpc="hsl" dir="cw">
                                      <p:cBhvr>
                                        <p:cTn id="68" dur="50" fill="hold"/>
                                        <p:tgtEl>
                                          <p:spTgt spid="59"/>
                                        </p:tgtEl>
                                        <p:attrNameLst>
                                          <p:attrName>stroke.color</p:attrName>
                                        </p:attrNameLst>
                                      </p:cBhvr>
                                      <p:by>
                                        <p:hsl h="7200000" s="0" l="0"/>
                                      </p:by>
                                    </p:animClr>
                                    <p:set>
                                      <p:cBhvr>
                                        <p:cTn id="69" dur="50" fill="hold"/>
                                        <p:tgtEl>
                                          <p:spTgt spid="59"/>
                                        </p:tgtEl>
                                        <p:attrNameLst>
                                          <p:attrName>fill.type</p:attrName>
                                        </p:attrNameLst>
                                      </p:cBhvr>
                                      <p:to>
                                        <p:strVal val="solid"/>
                                      </p:to>
                                    </p:set>
                                  </p:childTnLst>
                                </p:cTn>
                              </p:par>
                            </p:childTnLst>
                          </p:cTn>
                        </p:par>
                        <p:par>
                          <p:cTn id="70" fill="hold">
                            <p:stCondLst>
                              <p:cond delay="4000"/>
                            </p:stCondLst>
                            <p:childTnLst>
                              <p:par>
                                <p:cTn id="71" presetID="21" presetClass="emph" presetSubtype="0" fill="remove" grpId="0" nodeType="afterEffect">
                                  <p:stCondLst>
                                    <p:cond delay="0"/>
                                  </p:stCondLst>
                                  <p:childTnLst>
                                    <p:animClr clrSpc="hsl" dir="cw">
                                      <p:cBhvr override="childStyle">
                                        <p:cTn id="72" dur="50" fill="hold"/>
                                        <p:tgtEl>
                                          <p:spTgt spid="61"/>
                                        </p:tgtEl>
                                        <p:attrNameLst>
                                          <p:attrName>style.color</p:attrName>
                                        </p:attrNameLst>
                                      </p:cBhvr>
                                      <p:by>
                                        <p:hsl h="7200000" s="0" l="0"/>
                                      </p:by>
                                    </p:animClr>
                                    <p:animClr clrSpc="hsl" dir="cw">
                                      <p:cBhvr>
                                        <p:cTn id="73" dur="50" fill="hold"/>
                                        <p:tgtEl>
                                          <p:spTgt spid="61"/>
                                        </p:tgtEl>
                                        <p:attrNameLst>
                                          <p:attrName>fillcolor</p:attrName>
                                        </p:attrNameLst>
                                      </p:cBhvr>
                                      <p:by>
                                        <p:hsl h="7200000" s="0" l="0"/>
                                      </p:by>
                                    </p:animClr>
                                    <p:animClr clrSpc="hsl" dir="cw">
                                      <p:cBhvr>
                                        <p:cTn id="74" dur="50" fill="hold"/>
                                        <p:tgtEl>
                                          <p:spTgt spid="61"/>
                                        </p:tgtEl>
                                        <p:attrNameLst>
                                          <p:attrName>stroke.color</p:attrName>
                                        </p:attrNameLst>
                                      </p:cBhvr>
                                      <p:by>
                                        <p:hsl h="7200000" s="0" l="0"/>
                                      </p:by>
                                    </p:animClr>
                                    <p:set>
                                      <p:cBhvr>
                                        <p:cTn id="75" dur="50" fill="hold"/>
                                        <p:tgtEl>
                                          <p:spTgt spid="61"/>
                                        </p:tgtEl>
                                        <p:attrNameLst>
                                          <p:attrName>fill.type</p:attrName>
                                        </p:attrNameLst>
                                      </p:cBhvr>
                                      <p:to>
                                        <p:strVal val="solid"/>
                                      </p:to>
                                    </p:set>
                                  </p:childTnLst>
                                </p:cTn>
                              </p:par>
                            </p:childTnLst>
                          </p:cTn>
                        </p:par>
                        <p:par>
                          <p:cTn id="76" fill="hold">
                            <p:stCondLst>
                              <p:cond delay="4500"/>
                            </p:stCondLst>
                            <p:childTnLst>
                              <p:par>
                                <p:cTn id="77" presetID="21" presetClass="emph" presetSubtype="0" fill="remove" grpId="0" nodeType="afterEffect">
                                  <p:stCondLst>
                                    <p:cond delay="0"/>
                                  </p:stCondLst>
                                  <p:childTnLst>
                                    <p:animClr clrSpc="hsl" dir="cw">
                                      <p:cBhvr override="childStyle">
                                        <p:cTn id="78" dur="50" fill="hold"/>
                                        <p:tgtEl>
                                          <p:spTgt spid="63"/>
                                        </p:tgtEl>
                                        <p:attrNameLst>
                                          <p:attrName>style.color</p:attrName>
                                        </p:attrNameLst>
                                      </p:cBhvr>
                                      <p:by>
                                        <p:hsl h="7200000" s="0" l="0"/>
                                      </p:by>
                                    </p:animClr>
                                    <p:animClr clrSpc="hsl" dir="cw">
                                      <p:cBhvr>
                                        <p:cTn id="79" dur="50" fill="hold"/>
                                        <p:tgtEl>
                                          <p:spTgt spid="63"/>
                                        </p:tgtEl>
                                        <p:attrNameLst>
                                          <p:attrName>fillcolor</p:attrName>
                                        </p:attrNameLst>
                                      </p:cBhvr>
                                      <p:by>
                                        <p:hsl h="7200000" s="0" l="0"/>
                                      </p:by>
                                    </p:animClr>
                                    <p:animClr clrSpc="hsl" dir="cw">
                                      <p:cBhvr>
                                        <p:cTn id="80" dur="50" fill="hold"/>
                                        <p:tgtEl>
                                          <p:spTgt spid="63"/>
                                        </p:tgtEl>
                                        <p:attrNameLst>
                                          <p:attrName>stroke.color</p:attrName>
                                        </p:attrNameLst>
                                      </p:cBhvr>
                                      <p:by>
                                        <p:hsl h="7200000" s="0" l="0"/>
                                      </p:by>
                                    </p:animClr>
                                    <p:set>
                                      <p:cBhvr>
                                        <p:cTn id="81" dur="50" fill="hold"/>
                                        <p:tgtEl>
                                          <p:spTgt spid="63"/>
                                        </p:tgtEl>
                                        <p:attrNameLst>
                                          <p:attrName>fill.type</p:attrName>
                                        </p:attrNameLst>
                                      </p:cBhvr>
                                      <p:to>
                                        <p:strVal val="solid"/>
                                      </p:to>
                                    </p:set>
                                  </p:childTnLst>
                                </p:cTn>
                              </p:par>
                            </p:childTnLst>
                          </p:cTn>
                        </p:par>
                        <p:par>
                          <p:cTn id="82" fill="hold">
                            <p:stCondLst>
                              <p:cond delay="5000"/>
                            </p:stCondLst>
                            <p:childTnLst>
                              <p:par>
                                <p:cTn id="83" presetID="21" presetClass="emph" presetSubtype="0" fill="remove" grpId="0" nodeType="afterEffect">
                                  <p:stCondLst>
                                    <p:cond delay="0"/>
                                  </p:stCondLst>
                                  <p:childTnLst>
                                    <p:animClr clrSpc="hsl" dir="cw">
                                      <p:cBhvr override="childStyle">
                                        <p:cTn id="84" dur="50" fill="hold"/>
                                        <p:tgtEl>
                                          <p:spTgt spid="64"/>
                                        </p:tgtEl>
                                        <p:attrNameLst>
                                          <p:attrName>style.color</p:attrName>
                                        </p:attrNameLst>
                                      </p:cBhvr>
                                      <p:by>
                                        <p:hsl h="7200000" s="0" l="0"/>
                                      </p:by>
                                    </p:animClr>
                                    <p:animClr clrSpc="hsl" dir="cw">
                                      <p:cBhvr>
                                        <p:cTn id="85" dur="50" fill="hold"/>
                                        <p:tgtEl>
                                          <p:spTgt spid="64"/>
                                        </p:tgtEl>
                                        <p:attrNameLst>
                                          <p:attrName>fillcolor</p:attrName>
                                        </p:attrNameLst>
                                      </p:cBhvr>
                                      <p:by>
                                        <p:hsl h="7200000" s="0" l="0"/>
                                      </p:by>
                                    </p:animClr>
                                    <p:animClr clrSpc="hsl" dir="cw">
                                      <p:cBhvr>
                                        <p:cTn id="86" dur="50" fill="hold"/>
                                        <p:tgtEl>
                                          <p:spTgt spid="64"/>
                                        </p:tgtEl>
                                        <p:attrNameLst>
                                          <p:attrName>stroke.color</p:attrName>
                                        </p:attrNameLst>
                                      </p:cBhvr>
                                      <p:by>
                                        <p:hsl h="7200000" s="0" l="0"/>
                                      </p:by>
                                    </p:animClr>
                                    <p:set>
                                      <p:cBhvr>
                                        <p:cTn id="87" dur="50" fill="hold"/>
                                        <p:tgtEl>
                                          <p:spTgt spid="64"/>
                                        </p:tgtEl>
                                        <p:attrNameLst>
                                          <p:attrName>fill.type</p:attrName>
                                        </p:attrNameLst>
                                      </p:cBhvr>
                                      <p:to>
                                        <p:strVal val="solid"/>
                                      </p:to>
                                    </p:set>
                                  </p:childTnLst>
                                </p:cTn>
                              </p:par>
                            </p:childTnLst>
                          </p:cTn>
                        </p:par>
                        <p:par>
                          <p:cTn id="88" fill="hold">
                            <p:stCondLst>
                              <p:cond delay="5500"/>
                            </p:stCondLst>
                            <p:childTnLst>
                              <p:par>
                                <p:cTn id="89" presetID="21" presetClass="emph" presetSubtype="0" fill="remove" grpId="0" nodeType="afterEffect">
                                  <p:stCondLst>
                                    <p:cond delay="0"/>
                                  </p:stCondLst>
                                  <p:childTnLst>
                                    <p:animClr clrSpc="hsl" dir="cw">
                                      <p:cBhvr override="childStyle">
                                        <p:cTn id="90" dur="50" fill="hold"/>
                                        <p:tgtEl>
                                          <p:spTgt spid="65"/>
                                        </p:tgtEl>
                                        <p:attrNameLst>
                                          <p:attrName>style.color</p:attrName>
                                        </p:attrNameLst>
                                      </p:cBhvr>
                                      <p:by>
                                        <p:hsl h="7200000" s="0" l="0"/>
                                      </p:by>
                                    </p:animClr>
                                    <p:animClr clrSpc="hsl" dir="cw">
                                      <p:cBhvr>
                                        <p:cTn id="91" dur="50" fill="hold"/>
                                        <p:tgtEl>
                                          <p:spTgt spid="65"/>
                                        </p:tgtEl>
                                        <p:attrNameLst>
                                          <p:attrName>fillcolor</p:attrName>
                                        </p:attrNameLst>
                                      </p:cBhvr>
                                      <p:by>
                                        <p:hsl h="7200000" s="0" l="0"/>
                                      </p:by>
                                    </p:animClr>
                                    <p:animClr clrSpc="hsl" dir="cw">
                                      <p:cBhvr>
                                        <p:cTn id="92" dur="50" fill="hold"/>
                                        <p:tgtEl>
                                          <p:spTgt spid="65"/>
                                        </p:tgtEl>
                                        <p:attrNameLst>
                                          <p:attrName>stroke.color</p:attrName>
                                        </p:attrNameLst>
                                      </p:cBhvr>
                                      <p:by>
                                        <p:hsl h="7200000" s="0" l="0"/>
                                      </p:by>
                                    </p:animClr>
                                    <p:set>
                                      <p:cBhvr>
                                        <p:cTn id="93" dur="50" fill="hold"/>
                                        <p:tgtEl>
                                          <p:spTgt spid="65"/>
                                        </p:tgtEl>
                                        <p:attrNameLst>
                                          <p:attrName>fill.type</p:attrName>
                                        </p:attrNameLst>
                                      </p:cBhvr>
                                      <p:to>
                                        <p:strVal val="solid"/>
                                      </p:to>
                                    </p:set>
                                  </p:childTnLst>
                                </p:cTn>
                              </p:par>
                            </p:childTnLst>
                          </p:cTn>
                        </p:par>
                        <p:par>
                          <p:cTn id="94" fill="hold">
                            <p:stCondLst>
                              <p:cond delay="6000"/>
                            </p:stCondLst>
                            <p:childTnLst>
                              <p:par>
                                <p:cTn id="95" presetID="21" presetClass="emph" presetSubtype="0" fill="remove" grpId="0" nodeType="afterEffect">
                                  <p:stCondLst>
                                    <p:cond delay="0"/>
                                  </p:stCondLst>
                                  <p:childTnLst>
                                    <p:animClr clrSpc="hsl" dir="cw">
                                      <p:cBhvr override="childStyle">
                                        <p:cTn id="96" dur="50" fill="hold"/>
                                        <p:tgtEl>
                                          <p:spTgt spid="66"/>
                                        </p:tgtEl>
                                        <p:attrNameLst>
                                          <p:attrName>style.color</p:attrName>
                                        </p:attrNameLst>
                                      </p:cBhvr>
                                      <p:by>
                                        <p:hsl h="7200000" s="0" l="0"/>
                                      </p:by>
                                    </p:animClr>
                                    <p:animClr clrSpc="hsl" dir="cw">
                                      <p:cBhvr>
                                        <p:cTn id="97" dur="50" fill="hold"/>
                                        <p:tgtEl>
                                          <p:spTgt spid="66"/>
                                        </p:tgtEl>
                                        <p:attrNameLst>
                                          <p:attrName>fillcolor</p:attrName>
                                        </p:attrNameLst>
                                      </p:cBhvr>
                                      <p:by>
                                        <p:hsl h="7200000" s="0" l="0"/>
                                      </p:by>
                                    </p:animClr>
                                    <p:animClr clrSpc="hsl" dir="cw">
                                      <p:cBhvr>
                                        <p:cTn id="98" dur="50" fill="hold"/>
                                        <p:tgtEl>
                                          <p:spTgt spid="66"/>
                                        </p:tgtEl>
                                        <p:attrNameLst>
                                          <p:attrName>stroke.color</p:attrName>
                                        </p:attrNameLst>
                                      </p:cBhvr>
                                      <p:by>
                                        <p:hsl h="7200000" s="0" l="0"/>
                                      </p:by>
                                    </p:animClr>
                                    <p:set>
                                      <p:cBhvr>
                                        <p:cTn id="99" dur="50" fill="hold"/>
                                        <p:tgtEl>
                                          <p:spTgt spid="66"/>
                                        </p:tgtEl>
                                        <p:attrNameLst>
                                          <p:attrName>fill.type</p:attrName>
                                        </p:attrNameLst>
                                      </p:cBhvr>
                                      <p:to>
                                        <p:strVal val="solid"/>
                                      </p:to>
                                    </p:set>
                                  </p:childTnLst>
                                </p:cTn>
                              </p:par>
                            </p:childTnLst>
                          </p:cTn>
                        </p:par>
                        <p:par>
                          <p:cTn id="100" fill="hold">
                            <p:stCondLst>
                              <p:cond delay="6500"/>
                            </p:stCondLst>
                            <p:childTnLst>
                              <p:par>
                                <p:cTn id="101" presetID="21" presetClass="emph" presetSubtype="0" fill="remove" grpId="0" nodeType="afterEffect">
                                  <p:stCondLst>
                                    <p:cond delay="0"/>
                                  </p:stCondLst>
                                  <p:childTnLst>
                                    <p:animClr clrSpc="hsl" dir="cw">
                                      <p:cBhvr override="childStyle">
                                        <p:cTn id="102" dur="50" fill="hold"/>
                                        <p:tgtEl>
                                          <p:spTgt spid="67"/>
                                        </p:tgtEl>
                                        <p:attrNameLst>
                                          <p:attrName>style.color</p:attrName>
                                        </p:attrNameLst>
                                      </p:cBhvr>
                                      <p:by>
                                        <p:hsl h="7200000" s="0" l="0"/>
                                      </p:by>
                                    </p:animClr>
                                    <p:animClr clrSpc="hsl" dir="cw">
                                      <p:cBhvr>
                                        <p:cTn id="103" dur="50" fill="hold"/>
                                        <p:tgtEl>
                                          <p:spTgt spid="67"/>
                                        </p:tgtEl>
                                        <p:attrNameLst>
                                          <p:attrName>fillcolor</p:attrName>
                                        </p:attrNameLst>
                                      </p:cBhvr>
                                      <p:by>
                                        <p:hsl h="7200000" s="0" l="0"/>
                                      </p:by>
                                    </p:animClr>
                                    <p:animClr clrSpc="hsl" dir="cw">
                                      <p:cBhvr>
                                        <p:cTn id="104" dur="50" fill="hold"/>
                                        <p:tgtEl>
                                          <p:spTgt spid="67"/>
                                        </p:tgtEl>
                                        <p:attrNameLst>
                                          <p:attrName>stroke.color</p:attrName>
                                        </p:attrNameLst>
                                      </p:cBhvr>
                                      <p:by>
                                        <p:hsl h="7200000" s="0" l="0"/>
                                      </p:by>
                                    </p:animClr>
                                    <p:set>
                                      <p:cBhvr>
                                        <p:cTn id="105" dur="50" fill="hold"/>
                                        <p:tgtEl>
                                          <p:spTgt spid="67"/>
                                        </p:tgtEl>
                                        <p:attrNameLst>
                                          <p:attrName>fill.type</p:attrName>
                                        </p:attrNameLst>
                                      </p:cBhvr>
                                      <p:to>
                                        <p:strVal val="solid"/>
                                      </p:to>
                                    </p:set>
                                  </p:childTnLst>
                                </p:cTn>
                              </p:par>
                            </p:childTnLst>
                          </p:cTn>
                        </p:par>
                        <p:par>
                          <p:cTn id="106" fill="hold">
                            <p:stCondLst>
                              <p:cond delay="7000"/>
                            </p:stCondLst>
                            <p:childTnLst>
                              <p:par>
                                <p:cTn id="107" presetID="21" presetClass="emph" presetSubtype="0" fill="remove" grpId="0" nodeType="afterEffect">
                                  <p:stCondLst>
                                    <p:cond delay="0"/>
                                  </p:stCondLst>
                                  <p:childTnLst>
                                    <p:animClr clrSpc="hsl" dir="cw">
                                      <p:cBhvr override="childStyle">
                                        <p:cTn id="108" dur="50" fill="hold"/>
                                        <p:tgtEl>
                                          <p:spTgt spid="71"/>
                                        </p:tgtEl>
                                        <p:attrNameLst>
                                          <p:attrName>style.color</p:attrName>
                                        </p:attrNameLst>
                                      </p:cBhvr>
                                      <p:by>
                                        <p:hsl h="7200000" s="0" l="0"/>
                                      </p:by>
                                    </p:animClr>
                                    <p:animClr clrSpc="hsl" dir="cw">
                                      <p:cBhvr>
                                        <p:cTn id="109" dur="50" fill="hold"/>
                                        <p:tgtEl>
                                          <p:spTgt spid="71"/>
                                        </p:tgtEl>
                                        <p:attrNameLst>
                                          <p:attrName>fillcolor</p:attrName>
                                        </p:attrNameLst>
                                      </p:cBhvr>
                                      <p:by>
                                        <p:hsl h="7200000" s="0" l="0"/>
                                      </p:by>
                                    </p:animClr>
                                    <p:animClr clrSpc="hsl" dir="cw">
                                      <p:cBhvr>
                                        <p:cTn id="110" dur="50" fill="hold"/>
                                        <p:tgtEl>
                                          <p:spTgt spid="71"/>
                                        </p:tgtEl>
                                        <p:attrNameLst>
                                          <p:attrName>stroke.color</p:attrName>
                                        </p:attrNameLst>
                                      </p:cBhvr>
                                      <p:by>
                                        <p:hsl h="7200000" s="0" l="0"/>
                                      </p:by>
                                    </p:animClr>
                                    <p:set>
                                      <p:cBhvr>
                                        <p:cTn id="111" dur="50" fill="hold"/>
                                        <p:tgtEl>
                                          <p:spTgt spid="71"/>
                                        </p:tgtEl>
                                        <p:attrNameLst>
                                          <p:attrName>fill.type</p:attrName>
                                        </p:attrNameLst>
                                      </p:cBhvr>
                                      <p:to>
                                        <p:strVal val="solid"/>
                                      </p:to>
                                    </p:set>
                                  </p:childTnLst>
                                </p:cTn>
                              </p:par>
                            </p:childTnLst>
                          </p:cTn>
                        </p:par>
                        <p:par>
                          <p:cTn id="112" fill="hold">
                            <p:stCondLst>
                              <p:cond delay="7500"/>
                            </p:stCondLst>
                            <p:childTnLst>
                              <p:par>
                                <p:cTn id="113" presetID="21" presetClass="emph" presetSubtype="0" fill="remove" grpId="0" nodeType="afterEffect">
                                  <p:stCondLst>
                                    <p:cond delay="0"/>
                                  </p:stCondLst>
                                  <p:childTnLst>
                                    <p:animClr clrSpc="hsl" dir="cw">
                                      <p:cBhvr override="childStyle">
                                        <p:cTn id="114" dur="50" fill="hold"/>
                                        <p:tgtEl>
                                          <p:spTgt spid="72"/>
                                        </p:tgtEl>
                                        <p:attrNameLst>
                                          <p:attrName>style.color</p:attrName>
                                        </p:attrNameLst>
                                      </p:cBhvr>
                                      <p:by>
                                        <p:hsl h="7200000" s="0" l="0"/>
                                      </p:by>
                                    </p:animClr>
                                    <p:animClr clrSpc="hsl" dir="cw">
                                      <p:cBhvr>
                                        <p:cTn id="115" dur="50" fill="hold"/>
                                        <p:tgtEl>
                                          <p:spTgt spid="72"/>
                                        </p:tgtEl>
                                        <p:attrNameLst>
                                          <p:attrName>fillcolor</p:attrName>
                                        </p:attrNameLst>
                                      </p:cBhvr>
                                      <p:by>
                                        <p:hsl h="7200000" s="0" l="0"/>
                                      </p:by>
                                    </p:animClr>
                                    <p:animClr clrSpc="hsl" dir="cw">
                                      <p:cBhvr>
                                        <p:cTn id="116" dur="50" fill="hold"/>
                                        <p:tgtEl>
                                          <p:spTgt spid="72"/>
                                        </p:tgtEl>
                                        <p:attrNameLst>
                                          <p:attrName>stroke.color</p:attrName>
                                        </p:attrNameLst>
                                      </p:cBhvr>
                                      <p:by>
                                        <p:hsl h="7200000" s="0" l="0"/>
                                      </p:by>
                                    </p:animClr>
                                    <p:set>
                                      <p:cBhvr>
                                        <p:cTn id="117" dur="50" fill="hold"/>
                                        <p:tgtEl>
                                          <p:spTgt spid="72"/>
                                        </p:tgtEl>
                                        <p:attrNameLst>
                                          <p:attrName>fill.type</p:attrName>
                                        </p:attrNameLst>
                                      </p:cBhvr>
                                      <p:to>
                                        <p:strVal val="solid"/>
                                      </p:to>
                                    </p:set>
                                  </p:childTnLst>
                                </p:cTn>
                              </p:par>
                            </p:childTnLst>
                          </p:cTn>
                        </p:par>
                        <p:par>
                          <p:cTn id="118" fill="hold">
                            <p:stCondLst>
                              <p:cond delay="8000"/>
                            </p:stCondLst>
                            <p:childTnLst>
                              <p:par>
                                <p:cTn id="119" presetID="21" presetClass="emph" presetSubtype="0" fill="remove" grpId="0" nodeType="afterEffect">
                                  <p:stCondLst>
                                    <p:cond delay="0"/>
                                  </p:stCondLst>
                                  <p:childTnLst>
                                    <p:animClr clrSpc="hsl" dir="cw">
                                      <p:cBhvr override="childStyle">
                                        <p:cTn id="120" dur="50" fill="hold"/>
                                        <p:tgtEl>
                                          <p:spTgt spid="73"/>
                                        </p:tgtEl>
                                        <p:attrNameLst>
                                          <p:attrName>style.color</p:attrName>
                                        </p:attrNameLst>
                                      </p:cBhvr>
                                      <p:by>
                                        <p:hsl h="7200000" s="0" l="0"/>
                                      </p:by>
                                    </p:animClr>
                                    <p:animClr clrSpc="hsl" dir="cw">
                                      <p:cBhvr>
                                        <p:cTn id="121" dur="50" fill="hold"/>
                                        <p:tgtEl>
                                          <p:spTgt spid="73"/>
                                        </p:tgtEl>
                                        <p:attrNameLst>
                                          <p:attrName>fillcolor</p:attrName>
                                        </p:attrNameLst>
                                      </p:cBhvr>
                                      <p:by>
                                        <p:hsl h="7200000" s="0" l="0"/>
                                      </p:by>
                                    </p:animClr>
                                    <p:animClr clrSpc="hsl" dir="cw">
                                      <p:cBhvr>
                                        <p:cTn id="122" dur="50" fill="hold"/>
                                        <p:tgtEl>
                                          <p:spTgt spid="73"/>
                                        </p:tgtEl>
                                        <p:attrNameLst>
                                          <p:attrName>stroke.color</p:attrName>
                                        </p:attrNameLst>
                                      </p:cBhvr>
                                      <p:by>
                                        <p:hsl h="7200000" s="0" l="0"/>
                                      </p:by>
                                    </p:animClr>
                                    <p:set>
                                      <p:cBhvr>
                                        <p:cTn id="123" dur="50" fill="hold"/>
                                        <p:tgtEl>
                                          <p:spTgt spid="73"/>
                                        </p:tgtEl>
                                        <p:attrNameLst>
                                          <p:attrName>fill.type</p:attrName>
                                        </p:attrNameLst>
                                      </p:cBhvr>
                                      <p:to>
                                        <p:strVal val="solid"/>
                                      </p:to>
                                    </p:set>
                                  </p:childTnLst>
                                </p:cTn>
                              </p:par>
                            </p:childTnLst>
                          </p:cTn>
                        </p:par>
                        <p:par>
                          <p:cTn id="124" fill="hold">
                            <p:stCondLst>
                              <p:cond delay="8500"/>
                            </p:stCondLst>
                            <p:childTnLst>
                              <p:par>
                                <p:cTn id="125" presetID="21" presetClass="emph" presetSubtype="0" fill="remove" grpId="0" nodeType="afterEffect">
                                  <p:stCondLst>
                                    <p:cond delay="0"/>
                                  </p:stCondLst>
                                  <p:childTnLst>
                                    <p:animClr clrSpc="hsl" dir="cw">
                                      <p:cBhvr override="childStyle">
                                        <p:cTn id="126" dur="50" fill="hold"/>
                                        <p:tgtEl>
                                          <p:spTgt spid="74"/>
                                        </p:tgtEl>
                                        <p:attrNameLst>
                                          <p:attrName>style.color</p:attrName>
                                        </p:attrNameLst>
                                      </p:cBhvr>
                                      <p:by>
                                        <p:hsl h="7200000" s="0" l="0"/>
                                      </p:by>
                                    </p:animClr>
                                    <p:animClr clrSpc="hsl" dir="cw">
                                      <p:cBhvr>
                                        <p:cTn id="127" dur="50" fill="hold"/>
                                        <p:tgtEl>
                                          <p:spTgt spid="74"/>
                                        </p:tgtEl>
                                        <p:attrNameLst>
                                          <p:attrName>fillcolor</p:attrName>
                                        </p:attrNameLst>
                                      </p:cBhvr>
                                      <p:by>
                                        <p:hsl h="7200000" s="0" l="0"/>
                                      </p:by>
                                    </p:animClr>
                                    <p:animClr clrSpc="hsl" dir="cw">
                                      <p:cBhvr>
                                        <p:cTn id="128" dur="50" fill="hold"/>
                                        <p:tgtEl>
                                          <p:spTgt spid="74"/>
                                        </p:tgtEl>
                                        <p:attrNameLst>
                                          <p:attrName>stroke.color</p:attrName>
                                        </p:attrNameLst>
                                      </p:cBhvr>
                                      <p:by>
                                        <p:hsl h="7200000" s="0" l="0"/>
                                      </p:by>
                                    </p:animClr>
                                    <p:set>
                                      <p:cBhvr>
                                        <p:cTn id="129" dur="50" fill="hold"/>
                                        <p:tgtEl>
                                          <p:spTgt spid="74"/>
                                        </p:tgtEl>
                                        <p:attrNameLst>
                                          <p:attrName>fill.type</p:attrName>
                                        </p:attrNameLst>
                                      </p:cBhvr>
                                      <p:to>
                                        <p:strVal val="solid"/>
                                      </p:to>
                                    </p:set>
                                  </p:childTnLst>
                                </p:cTn>
                              </p:par>
                            </p:childTnLst>
                          </p:cTn>
                        </p:par>
                        <p:par>
                          <p:cTn id="130" fill="hold">
                            <p:stCondLst>
                              <p:cond delay="9000"/>
                            </p:stCondLst>
                            <p:childTnLst>
                              <p:par>
                                <p:cTn id="131" presetID="21" presetClass="emph" presetSubtype="0" fill="remove" grpId="0" nodeType="afterEffect">
                                  <p:stCondLst>
                                    <p:cond delay="0"/>
                                  </p:stCondLst>
                                  <p:childTnLst>
                                    <p:animClr clrSpc="hsl" dir="cw">
                                      <p:cBhvr override="childStyle">
                                        <p:cTn id="132" dur="50" fill="hold"/>
                                        <p:tgtEl>
                                          <p:spTgt spid="75"/>
                                        </p:tgtEl>
                                        <p:attrNameLst>
                                          <p:attrName>style.color</p:attrName>
                                        </p:attrNameLst>
                                      </p:cBhvr>
                                      <p:by>
                                        <p:hsl h="7200000" s="0" l="0"/>
                                      </p:by>
                                    </p:animClr>
                                    <p:animClr clrSpc="hsl" dir="cw">
                                      <p:cBhvr>
                                        <p:cTn id="133" dur="50" fill="hold"/>
                                        <p:tgtEl>
                                          <p:spTgt spid="75"/>
                                        </p:tgtEl>
                                        <p:attrNameLst>
                                          <p:attrName>fillcolor</p:attrName>
                                        </p:attrNameLst>
                                      </p:cBhvr>
                                      <p:by>
                                        <p:hsl h="7200000" s="0" l="0"/>
                                      </p:by>
                                    </p:animClr>
                                    <p:animClr clrSpc="hsl" dir="cw">
                                      <p:cBhvr>
                                        <p:cTn id="134" dur="50" fill="hold"/>
                                        <p:tgtEl>
                                          <p:spTgt spid="75"/>
                                        </p:tgtEl>
                                        <p:attrNameLst>
                                          <p:attrName>stroke.color</p:attrName>
                                        </p:attrNameLst>
                                      </p:cBhvr>
                                      <p:by>
                                        <p:hsl h="7200000" s="0" l="0"/>
                                      </p:by>
                                    </p:animClr>
                                    <p:set>
                                      <p:cBhvr>
                                        <p:cTn id="135" dur="50" fill="hold"/>
                                        <p:tgtEl>
                                          <p:spTgt spid="75"/>
                                        </p:tgtEl>
                                        <p:attrNameLst>
                                          <p:attrName>fill.type</p:attrName>
                                        </p:attrNameLst>
                                      </p:cBhvr>
                                      <p:to>
                                        <p:strVal val="solid"/>
                                      </p:to>
                                    </p:set>
                                  </p:childTnLst>
                                </p:cTn>
                              </p:par>
                            </p:childTnLst>
                          </p:cTn>
                        </p:par>
                        <p:par>
                          <p:cTn id="136" fill="hold">
                            <p:stCondLst>
                              <p:cond delay="9500"/>
                            </p:stCondLst>
                            <p:childTnLst>
                              <p:par>
                                <p:cTn id="137" presetID="21" presetClass="emph" presetSubtype="0" fill="remove" grpId="0" nodeType="afterEffect">
                                  <p:stCondLst>
                                    <p:cond delay="0"/>
                                  </p:stCondLst>
                                  <p:childTnLst>
                                    <p:animClr clrSpc="hsl" dir="cw">
                                      <p:cBhvr override="childStyle">
                                        <p:cTn id="138" dur="50" fill="hold"/>
                                        <p:tgtEl>
                                          <p:spTgt spid="77"/>
                                        </p:tgtEl>
                                        <p:attrNameLst>
                                          <p:attrName>style.color</p:attrName>
                                        </p:attrNameLst>
                                      </p:cBhvr>
                                      <p:by>
                                        <p:hsl h="7200000" s="0" l="0"/>
                                      </p:by>
                                    </p:animClr>
                                    <p:animClr clrSpc="hsl" dir="cw">
                                      <p:cBhvr>
                                        <p:cTn id="139" dur="50" fill="hold"/>
                                        <p:tgtEl>
                                          <p:spTgt spid="77"/>
                                        </p:tgtEl>
                                        <p:attrNameLst>
                                          <p:attrName>fillcolor</p:attrName>
                                        </p:attrNameLst>
                                      </p:cBhvr>
                                      <p:by>
                                        <p:hsl h="7200000" s="0" l="0"/>
                                      </p:by>
                                    </p:animClr>
                                    <p:animClr clrSpc="hsl" dir="cw">
                                      <p:cBhvr>
                                        <p:cTn id="140" dur="50" fill="hold"/>
                                        <p:tgtEl>
                                          <p:spTgt spid="77"/>
                                        </p:tgtEl>
                                        <p:attrNameLst>
                                          <p:attrName>stroke.color</p:attrName>
                                        </p:attrNameLst>
                                      </p:cBhvr>
                                      <p:by>
                                        <p:hsl h="7200000" s="0" l="0"/>
                                      </p:by>
                                    </p:animClr>
                                    <p:set>
                                      <p:cBhvr>
                                        <p:cTn id="141" dur="50" fill="hold"/>
                                        <p:tgtEl>
                                          <p:spTgt spid="77"/>
                                        </p:tgtEl>
                                        <p:attrNameLst>
                                          <p:attrName>fill.type</p:attrName>
                                        </p:attrNameLst>
                                      </p:cBhvr>
                                      <p:to>
                                        <p:strVal val="solid"/>
                                      </p:to>
                                    </p:set>
                                  </p:childTnLst>
                                </p:cTn>
                              </p:par>
                            </p:childTnLst>
                          </p:cTn>
                        </p:par>
                        <p:par>
                          <p:cTn id="142" fill="hold">
                            <p:stCondLst>
                              <p:cond delay="10000"/>
                            </p:stCondLst>
                            <p:childTnLst>
                              <p:par>
                                <p:cTn id="143" presetID="21" presetClass="emph" presetSubtype="0" fill="remove" grpId="0" nodeType="afterEffect">
                                  <p:stCondLst>
                                    <p:cond delay="0"/>
                                  </p:stCondLst>
                                  <p:childTnLst>
                                    <p:animClr clrSpc="hsl" dir="cw">
                                      <p:cBhvr override="childStyle">
                                        <p:cTn id="144" dur="50" fill="hold"/>
                                        <p:tgtEl>
                                          <p:spTgt spid="78"/>
                                        </p:tgtEl>
                                        <p:attrNameLst>
                                          <p:attrName>style.color</p:attrName>
                                        </p:attrNameLst>
                                      </p:cBhvr>
                                      <p:by>
                                        <p:hsl h="7200000" s="0" l="0"/>
                                      </p:by>
                                    </p:animClr>
                                    <p:animClr clrSpc="hsl" dir="cw">
                                      <p:cBhvr>
                                        <p:cTn id="145" dur="50" fill="hold"/>
                                        <p:tgtEl>
                                          <p:spTgt spid="78"/>
                                        </p:tgtEl>
                                        <p:attrNameLst>
                                          <p:attrName>fillcolor</p:attrName>
                                        </p:attrNameLst>
                                      </p:cBhvr>
                                      <p:by>
                                        <p:hsl h="7200000" s="0" l="0"/>
                                      </p:by>
                                    </p:animClr>
                                    <p:animClr clrSpc="hsl" dir="cw">
                                      <p:cBhvr>
                                        <p:cTn id="146" dur="50" fill="hold"/>
                                        <p:tgtEl>
                                          <p:spTgt spid="78"/>
                                        </p:tgtEl>
                                        <p:attrNameLst>
                                          <p:attrName>stroke.color</p:attrName>
                                        </p:attrNameLst>
                                      </p:cBhvr>
                                      <p:by>
                                        <p:hsl h="7200000" s="0" l="0"/>
                                      </p:by>
                                    </p:animClr>
                                    <p:set>
                                      <p:cBhvr>
                                        <p:cTn id="147" dur="50" fill="hold"/>
                                        <p:tgtEl>
                                          <p:spTgt spid="78"/>
                                        </p:tgtEl>
                                        <p:attrNameLst>
                                          <p:attrName>fill.type</p:attrName>
                                        </p:attrNameLst>
                                      </p:cBhvr>
                                      <p:to>
                                        <p:strVal val="solid"/>
                                      </p:to>
                                    </p:set>
                                  </p:childTnLst>
                                </p:cTn>
                              </p:par>
                            </p:childTnLst>
                          </p:cTn>
                        </p:par>
                        <p:par>
                          <p:cTn id="148" fill="hold">
                            <p:stCondLst>
                              <p:cond delay="10500"/>
                            </p:stCondLst>
                            <p:childTnLst>
                              <p:par>
                                <p:cTn id="149" presetID="21" presetClass="emph" presetSubtype="0" fill="remove" grpId="0" nodeType="afterEffect">
                                  <p:stCondLst>
                                    <p:cond delay="0"/>
                                  </p:stCondLst>
                                  <p:childTnLst>
                                    <p:animClr clrSpc="hsl" dir="cw">
                                      <p:cBhvr override="childStyle">
                                        <p:cTn id="150" dur="50" fill="hold"/>
                                        <p:tgtEl>
                                          <p:spTgt spid="79"/>
                                        </p:tgtEl>
                                        <p:attrNameLst>
                                          <p:attrName>style.color</p:attrName>
                                        </p:attrNameLst>
                                      </p:cBhvr>
                                      <p:by>
                                        <p:hsl h="7200000" s="0" l="0"/>
                                      </p:by>
                                    </p:animClr>
                                    <p:animClr clrSpc="hsl" dir="cw">
                                      <p:cBhvr>
                                        <p:cTn id="151" dur="50" fill="hold"/>
                                        <p:tgtEl>
                                          <p:spTgt spid="79"/>
                                        </p:tgtEl>
                                        <p:attrNameLst>
                                          <p:attrName>fillcolor</p:attrName>
                                        </p:attrNameLst>
                                      </p:cBhvr>
                                      <p:by>
                                        <p:hsl h="7200000" s="0" l="0"/>
                                      </p:by>
                                    </p:animClr>
                                    <p:animClr clrSpc="hsl" dir="cw">
                                      <p:cBhvr>
                                        <p:cTn id="152" dur="50" fill="hold"/>
                                        <p:tgtEl>
                                          <p:spTgt spid="79"/>
                                        </p:tgtEl>
                                        <p:attrNameLst>
                                          <p:attrName>stroke.color</p:attrName>
                                        </p:attrNameLst>
                                      </p:cBhvr>
                                      <p:by>
                                        <p:hsl h="7200000" s="0" l="0"/>
                                      </p:by>
                                    </p:animClr>
                                    <p:set>
                                      <p:cBhvr>
                                        <p:cTn id="153" dur="50" fill="hold"/>
                                        <p:tgtEl>
                                          <p:spTgt spid="79"/>
                                        </p:tgtEl>
                                        <p:attrNameLst>
                                          <p:attrName>fill.type</p:attrName>
                                        </p:attrNameLst>
                                      </p:cBhvr>
                                      <p:to>
                                        <p:strVal val="solid"/>
                                      </p:to>
                                    </p:set>
                                  </p:childTnLst>
                                </p:cTn>
                              </p:par>
                            </p:childTnLst>
                          </p:cTn>
                        </p:par>
                        <p:par>
                          <p:cTn id="154" fill="hold">
                            <p:stCondLst>
                              <p:cond delay="11000"/>
                            </p:stCondLst>
                            <p:childTnLst>
                              <p:par>
                                <p:cTn id="155" presetID="21" presetClass="emph" presetSubtype="0" fill="remove" grpId="0" nodeType="afterEffect">
                                  <p:stCondLst>
                                    <p:cond delay="0"/>
                                  </p:stCondLst>
                                  <p:childTnLst>
                                    <p:animClr clrSpc="hsl" dir="cw">
                                      <p:cBhvr override="childStyle">
                                        <p:cTn id="156" dur="50" fill="hold"/>
                                        <p:tgtEl>
                                          <p:spTgt spid="80"/>
                                        </p:tgtEl>
                                        <p:attrNameLst>
                                          <p:attrName>style.color</p:attrName>
                                        </p:attrNameLst>
                                      </p:cBhvr>
                                      <p:by>
                                        <p:hsl h="7200000" s="0" l="0"/>
                                      </p:by>
                                    </p:animClr>
                                    <p:animClr clrSpc="hsl" dir="cw">
                                      <p:cBhvr>
                                        <p:cTn id="157" dur="50" fill="hold"/>
                                        <p:tgtEl>
                                          <p:spTgt spid="80"/>
                                        </p:tgtEl>
                                        <p:attrNameLst>
                                          <p:attrName>fillcolor</p:attrName>
                                        </p:attrNameLst>
                                      </p:cBhvr>
                                      <p:by>
                                        <p:hsl h="7200000" s="0" l="0"/>
                                      </p:by>
                                    </p:animClr>
                                    <p:animClr clrSpc="hsl" dir="cw">
                                      <p:cBhvr>
                                        <p:cTn id="158" dur="50" fill="hold"/>
                                        <p:tgtEl>
                                          <p:spTgt spid="80"/>
                                        </p:tgtEl>
                                        <p:attrNameLst>
                                          <p:attrName>stroke.color</p:attrName>
                                        </p:attrNameLst>
                                      </p:cBhvr>
                                      <p:by>
                                        <p:hsl h="7200000" s="0" l="0"/>
                                      </p:by>
                                    </p:animClr>
                                    <p:set>
                                      <p:cBhvr>
                                        <p:cTn id="159" dur="50" fill="hold"/>
                                        <p:tgtEl>
                                          <p:spTgt spid="80"/>
                                        </p:tgtEl>
                                        <p:attrNameLst>
                                          <p:attrName>fill.type</p:attrName>
                                        </p:attrNameLst>
                                      </p:cBhvr>
                                      <p:to>
                                        <p:strVal val="solid"/>
                                      </p:to>
                                    </p:set>
                                  </p:childTnLst>
                                </p:cTn>
                              </p:par>
                            </p:childTnLst>
                          </p:cTn>
                        </p:par>
                        <p:par>
                          <p:cTn id="160" fill="hold">
                            <p:stCondLst>
                              <p:cond delay="11500"/>
                            </p:stCondLst>
                            <p:childTnLst>
                              <p:par>
                                <p:cTn id="161" presetID="21" presetClass="emph" presetSubtype="0" fill="remove" grpId="0" nodeType="afterEffect">
                                  <p:stCondLst>
                                    <p:cond delay="0"/>
                                  </p:stCondLst>
                                  <p:childTnLst>
                                    <p:animClr clrSpc="hsl" dir="cw">
                                      <p:cBhvr override="childStyle">
                                        <p:cTn id="162" dur="50" fill="hold"/>
                                        <p:tgtEl>
                                          <p:spTgt spid="81"/>
                                        </p:tgtEl>
                                        <p:attrNameLst>
                                          <p:attrName>style.color</p:attrName>
                                        </p:attrNameLst>
                                      </p:cBhvr>
                                      <p:by>
                                        <p:hsl h="7200000" s="0" l="0"/>
                                      </p:by>
                                    </p:animClr>
                                    <p:animClr clrSpc="hsl" dir="cw">
                                      <p:cBhvr>
                                        <p:cTn id="163" dur="50" fill="hold"/>
                                        <p:tgtEl>
                                          <p:spTgt spid="81"/>
                                        </p:tgtEl>
                                        <p:attrNameLst>
                                          <p:attrName>fillcolor</p:attrName>
                                        </p:attrNameLst>
                                      </p:cBhvr>
                                      <p:by>
                                        <p:hsl h="7200000" s="0" l="0"/>
                                      </p:by>
                                    </p:animClr>
                                    <p:animClr clrSpc="hsl" dir="cw">
                                      <p:cBhvr>
                                        <p:cTn id="164" dur="50" fill="hold"/>
                                        <p:tgtEl>
                                          <p:spTgt spid="81"/>
                                        </p:tgtEl>
                                        <p:attrNameLst>
                                          <p:attrName>stroke.color</p:attrName>
                                        </p:attrNameLst>
                                      </p:cBhvr>
                                      <p:by>
                                        <p:hsl h="7200000" s="0" l="0"/>
                                      </p:by>
                                    </p:animClr>
                                    <p:set>
                                      <p:cBhvr>
                                        <p:cTn id="165" dur="50" fill="hold"/>
                                        <p:tgtEl>
                                          <p:spTgt spid="81"/>
                                        </p:tgtEl>
                                        <p:attrNameLst>
                                          <p:attrName>fill.type</p:attrName>
                                        </p:attrNameLst>
                                      </p:cBhvr>
                                      <p:to>
                                        <p:strVal val="solid"/>
                                      </p:to>
                                    </p:set>
                                  </p:childTnLst>
                                </p:cTn>
                              </p:par>
                            </p:childTnLst>
                          </p:cTn>
                        </p:par>
                        <p:par>
                          <p:cTn id="166" fill="hold">
                            <p:stCondLst>
                              <p:cond delay="12000"/>
                            </p:stCondLst>
                            <p:childTnLst>
                              <p:par>
                                <p:cTn id="167" presetID="21" presetClass="emph" presetSubtype="0" fill="remove" grpId="1" nodeType="afterEffect">
                                  <p:stCondLst>
                                    <p:cond delay="0"/>
                                  </p:stCondLst>
                                  <p:childTnLst>
                                    <p:animClr clrSpc="hsl" dir="cw">
                                      <p:cBhvr override="childStyle">
                                        <p:cTn id="168" dur="50" fill="hold"/>
                                        <p:tgtEl>
                                          <p:spTgt spid="45"/>
                                        </p:tgtEl>
                                        <p:attrNameLst>
                                          <p:attrName>style.color</p:attrName>
                                        </p:attrNameLst>
                                      </p:cBhvr>
                                      <p:by>
                                        <p:hsl h="7200000" s="0" l="0"/>
                                      </p:by>
                                    </p:animClr>
                                    <p:animClr clrSpc="hsl" dir="cw">
                                      <p:cBhvr>
                                        <p:cTn id="169" dur="50" fill="hold"/>
                                        <p:tgtEl>
                                          <p:spTgt spid="45"/>
                                        </p:tgtEl>
                                        <p:attrNameLst>
                                          <p:attrName>fillcolor</p:attrName>
                                        </p:attrNameLst>
                                      </p:cBhvr>
                                      <p:by>
                                        <p:hsl h="7200000" s="0" l="0"/>
                                      </p:by>
                                    </p:animClr>
                                    <p:animClr clrSpc="hsl" dir="cw">
                                      <p:cBhvr>
                                        <p:cTn id="170" dur="50" fill="hold"/>
                                        <p:tgtEl>
                                          <p:spTgt spid="45"/>
                                        </p:tgtEl>
                                        <p:attrNameLst>
                                          <p:attrName>stroke.color</p:attrName>
                                        </p:attrNameLst>
                                      </p:cBhvr>
                                      <p:by>
                                        <p:hsl h="7200000" s="0" l="0"/>
                                      </p:by>
                                    </p:animClr>
                                    <p:set>
                                      <p:cBhvr>
                                        <p:cTn id="171" dur="50" fill="hold"/>
                                        <p:tgtEl>
                                          <p:spTgt spid="45"/>
                                        </p:tgtEl>
                                        <p:attrNameLst>
                                          <p:attrName>fill.type</p:attrName>
                                        </p:attrNameLst>
                                      </p:cBhvr>
                                      <p:to>
                                        <p:strVal val="solid"/>
                                      </p:to>
                                    </p:set>
                                  </p:childTnLst>
                                </p:cTn>
                              </p:par>
                              <p:par>
                                <p:cTn id="172" presetID="21" presetClass="emph" presetSubtype="0" fill="remove" nodeType="withEffect">
                                  <p:stCondLst>
                                    <p:cond delay="0"/>
                                  </p:stCondLst>
                                  <p:childTnLst>
                                    <p:animClr clrSpc="hsl" dir="cw">
                                      <p:cBhvr override="childStyle">
                                        <p:cTn id="173" dur="50" fill="hold"/>
                                        <p:tgtEl>
                                          <p:spTgt spid="46"/>
                                        </p:tgtEl>
                                        <p:attrNameLst>
                                          <p:attrName>style.color</p:attrName>
                                        </p:attrNameLst>
                                      </p:cBhvr>
                                      <p:by>
                                        <p:hsl h="7200000" s="0" l="0"/>
                                      </p:by>
                                    </p:animClr>
                                    <p:animClr clrSpc="hsl" dir="cw">
                                      <p:cBhvr>
                                        <p:cTn id="174" dur="50" fill="hold"/>
                                        <p:tgtEl>
                                          <p:spTgt spid="46"/>
                                        </p:tgtEl>
                                        <p:attrNameLst>
                                          <p:attrName>fillcolor</p:attrName>
                                        </p:attrNameLst>
                                      </p:cBhvr>
                                      <p:by>
                                        <p:hsl h="7200000" s="0" l="0"/>
                                      </p:by>
                                    </p:animClr>
                                    <p:animClr clrSpc="hsl" dir="cw">
                                      <p:cBhvr>
                                        <p:cTn id="175" dur="50" fill="hold"/>
                                        <p:tgtEl>
                                          <p:spTgt spid="46"/>
                                        </p:tgtEl>
                                        <p:attrNameLst>
                                          <p:attrName>stroke.color</p:attrName>
                                        </p:attrNameLst>
                                      </p:cBhvr>
                                      <p:by>
                                        <p:hsl h="7200000" s="0" l="0"/>
                                      </p:by>
                                    </p:animClr>
                                    <p:set>
                                      <p:cBhvr>
                                        <p:cTn id="176" dur="50" fill="hold"/>
                                        <p:tgtEl>
                                          <p:spTgt spid="46"/>
                                        </p:tgtEl>
                                        <p:attrNameLst>
                                          <p:attrName>fill.type</p:attrName>
                                        </p:attrNameLst>
                                      </p:cBhvr>
                                      <p:to>
                                        <p:strVal val="solid"/>
                                      </p:to>
                                    </p:set>
                                  </p:childTnLst>
                                </p:cTn>
                              </p:par>
                            </p:childTnLst>
                          </p:cTn>
                        </p:par>
                        <p:par>
                          <p:cTn id="177" fill="hold">
                            <p:stCondLst>
                              <p:cond delay="12500"/>
                            </p:stCondLst>
                            <p:childTnLst>
                              <p:par>
                                <p:cTn id="178" presetID="21" presetClass="emph" presetSubtype="0" fill="remove" grpId="1" nodeType="afterEffect">
                                  <p:stCondLst>
                                    <p:cond delay="0"/>
                                  </p:stCondLst>
                                  <p:childTnLst>
                                    <p:animClr clrSpc="hsl" dir="cw">
                                      <p:cBhvr override="childStyle">
                                        <p:cTn id="179" dur="50" fill="hold"/>
                                        <p:tgtEl>
                                          <p:spTgt spid="47"/>
                                        </p:tgtEl>
                                        <p:attrNameLst>
                                          <p:attrName>style.color</p:attrName>
                                        </p:attrNameLst>
                                      </p:cBhvr>
                                      <p:by>
                                        <p:hsl h="7200000" s="0" l="0"/>
                                      </p:by>
                                    </p:animClr>
                                    <p:animClr clrSpc="hsl" dir="cw">
                                      <p:cBhvr>
                                        <p:cTn id="180" dur="50" fill="hold"/>
                                        <p:tgtEl>
                                          <p:spTgt spid="47"/>
                                        </p:tgtEl>
                                        <p:attrNameLst>
                                          <p:attrName>fillcolor</p:attrName>
                                        </p:attrNameLst>
                                      </p:cBhvr>
                                      <p:by>
                                        <p:hsl h="7200000" s="0" l="0"/>
                                      </p:by>
                                    </p:animClr>
                                    <p:animClr clrSpc="hsl" dir="cw">
                                      <p:cBhvr>
                                        <p:cTn id="181" dur="50" fill="hold"/>
                                        <p:tgtEl>
                                          <p:spTgt spid="47"/>
                                        </p:tgtEl>
                                        <p:attrNameLst>
                                          <p:attrName>stroke.color</p:attrName>
                                        </p:attrNameLst>
                                      </p:cBhvr>
                                      <p:by>
                                        <p:hsl h="7200000" s="0" l="0"/>
                                      </p:by>
                                    </p:animClr>
                                    <p:set>
                                      <p:cBhvr>
                                        <p:cTn id="182" dur="50" fill="hold"/>
                                        <p:tgtEl>
                                          <p:spTgt spid="47"/>
                                        </p:tgtEl>
                                        <p:attrNameLst>
                                          <p:attrName>fill.type</p:attrName>
                                        </p:attrNameLst>
                                      </p:cBhvr>
                                      <p:to>
                                        <p:strVal val="solid"/>
                                      </p:to>
                                    </p:set>
                                  </p:childTnLst>
                                </p:cTn>
                              </p:par>
                            </p:childTnLst>
                          </p:cTn>
                        </p:par>
                        <p:par>
                          <p:cTn id="183" fill="hold">
                            <p:stCondLst>
                              <p:cond delay="13000"/>
                            </p:stCondLst>
                            <p:childTnLst>
                              <p:par>
                                <p:cTn id="184" presetID="21" presetClass="emph" presetSubtype="0" fill="remove" grpId="1" nodeType="afterEffect">
                                  <p:stCondLst>
                                    <p:cond delay="0"/>
                                  </p:stCondLst>
                                  <p:childTnLst>
                                    <p:animClr clrSpc="hsl" dir="cw">
                                      <p:cBhvr override="childStyle">
                                        <p:cTn id="185" dur="50" fill="hold"/>
                                        <p:tgtEl>
                                          <p:spTgt spid="48"/>
                                        </p:tgtEl>
                                        <p:attrNameLst>
                                          <p:attrName>style.color</p:attrName>
                                        </p:attrNameLst>
                                      </p:cBhvr>
                                      <p:by>
                                        <p:hsl h="7200000" s="0" l="0"/>
                                      </p:by>
                                    </p:animClr>
                                    <p:animClr clrSpc="hsl" dir="cw">
                                      <p:cBhvr>
                                        <p:cTn id="186" dur="50" fill="hold"/>
                                        <p:tgtEl>
                                          <p:spTgt spid="48"/>
                                        </p:tgtEl>
                                        <p:attrNameLst>
                                          <p:attrName>fillcolor</p:attrName>
                                        </p:attrNameLst>
                                      </p:cBhvr>
                                      <p:by>
                                        <p:hsl h="7200000" s="0" l="0"/>
                                      </p:by>
                                    </p:animClr>
                                    <p:animClr clrSpc="hsl" dir="cw">
                                      <p:cBhvr>
                                        <p:cTn id="187" dur="50" fill="hold"/>
                                        <p:tgtEl>
                                          <p:spTgt spid="48"/>
                                        </p:tgtEl>
                                        <p:attrNameLst>
                                          <p:attrName>stroke.color</p:attrName>
                                        </p:attrNameLst>
                                      </p:cBhvr>
                                      <p:by>
                                        <p:hsl h="7200000" s="0" l="0"/>
                                      </p:by>
                                    </p:animClr>
                                    <p:set>
                                      <p:cBhvr>
                                        <p:cTn id="188" dur="50" fill="hold"/>
                                        <p:tgtEl>
                                          <p:spTgt spid="48"/>
                                        </p:tgtEl>
                                        <p:attrNameLst>
                                          <p:attrName>fill.type</p:attrName>
                                        </p:attrNameLst>
                                      </p:cBhvr>
                                      <p:to>
                                        <p:strVal val="solid"/>
                                      </p:to>
                                    </p:set>
                                  </p:childTnLst>
                                </p:cTn>
                              </p:par>
                            </p:childTnLst>
                          </p:cTn>
                        </p:par>
                        <p:par>
                          <p:cTn id="189" fill="hold">
                            <p:stCondLst>
                              <p:cond delay="13500"/>
                            </p:stCondLst>
                            <p:childTnLst>
                              <p:par>
                                <p:cTn id="190" presetID="21" presetClass="emph" presetSubtype="0" fill="remove" grpId="1" nodeType="afterEffect">
                                  <p:stCondLst>
                                    <p:cond delay="0"/>
                                  </p:stCondLst>
                                  <p:childTnLst>
                                    <p:animClr clrSpc="hsl" dir="cw">
                                      <p:cBhvr override="childStyle">
                                        <p:cTn id="191" dur="50" fill="hold"/>
                                        <p:tgtEl>
                                          <p:spTgt spid="50"/>
                                        </p:tgtEl>
                                        <p:attrNameLst>
                                          <p:attrName>style.color</p:attrName>
                                        </p:attrNameLst>
                                      </p:cBhvr>
                                      <p:by>
                                        <p:hsl h="7200000" s="0" l="0"/>
                                      </p:by>
                                    </p:animClr>
                                    <p:animClr clrSpc="hsl" dir="cw">
                                      <p:cBhvr>
                                        <p:cTn id="192" dur="50" fill="hold"/>
                                        <p:tgtEl>
                                          <p:spTgt spid="50"/>
                                        </p:tgtEl>
                                        <p:attrNameLst>
                                          <p:attrName>fillcolor</p:attrName>
                                        </p:attrNameLst>
                                      </p:cBhvr>
                                      <p:by>
                                        <p:hsl h="7200000" s="0" l="0"/>
                                      </p:by>
                                    </p:animClr>
                                    <p:animClr clrSpc="hsl" dir="cw">
                                      <p:cBhvr>
                                        <p:cTn id="193" dur="50" fill="hold"/>
                                        <p:tgtEl>
                                          <p:spTgt spid="50"/>
                                        </p:tgtEl>
                                        <p:attrNameLst>
                                          <p:attrName>stroke.color</p:attrName>
                                        </p:attrNameLst>
                                      </p:cBhvr>
                                      <p:by>
                                        <p:hsl h="7200000" s="0" l="0"/>
                                      </p:by>
                                    </p:animClr>
                                    <p:set>
                                      <p:cBhvr>
                                        <p:cTn id="194" dur="50" fill="hold"/>
                                        <p:tgtEl>
                                          <p:spTgt spid="50"/>
                                        </p:tgtEl>
                                        <p:attrNameLst>
                                          <p:attrName>fill.type</p:attrName>
                                        </p:attrNameLst>
                                      </p:cBhvr>
                                      <p:to>
                                        <p:strVal val="solid"/>
                                      </p:to>
                                    </p:set>
                                  </p:childTnLst>
                                </p:cTn>
                              </p:par>
                            </p:childTnLst>
                          </p:cTn>
                        </p:par>
                        <p:par>
                          <p:cTn id="195" fill="hold">
                            <p:stCondLst>
                              <p:cond delay="14000"/>
                            </p:stCondLst>
                            <p:childTnLst>
                              <p:par>
                                <p:cTn id="196" presetID="21" presetClass="emph" presetSubtype="0" fill="remove" grpId="1" nodeType="afterEffect">
                                  <p:stCondLst>
                                    <p:cond delay="0"/>
                                  </p:stCondLst>
                                  <p:childTnLst>
                                    <p:animClr clrSpc="hsl" dir="cw">
                                      <p:cBhvr override="childStyle">
                                        <p:cTn id="197" dur="50" fill="hold"/>
                                        <p:tgtEl>
                                          <p:spTgt spid="54"/>
                                        </p:tgtEl>
                                        <p:attrNameLst>
                                          <p:attrName>style.color</p:attrName>
                                        </p:attrNameLst>
                                      </p:cBhvr>
                                      <p:by>
                                        <p:hsl h="7200000" s="0" l="0"/>
                                      </p:by>
                                    </p:animClr>
                                    <p:animClr clrSpc="hsl" dir="cw">
                                      <p:cBhvr>
                                        <p:cTn id="198" dur="50" fill="hold"/>
                                        <p:tgtEl>
                                          <p:spTgt spid="54"/>
                                        </p:tgtEl>
                                        <p:attrNameLst>
                                          <p:attrName>fillcolor</p:attrName>
                                        </p:attrNameLst>
                                      </p:cBhvr>
                                      <p:by>
                                        <p:hsl h="7200000" s="0" l="0"/>
                                      </p:by>
                                    </p:animClr>
                                    <p:animClr clrSpc="hsl" dir="cw">
                                      <p:cBhvr>
                                        <p:cTn id="199" dur="50" fill="hold"/>
                                        <p:tgtEl>
                                          <p:spTgt spid="54"/>
                                        </p:tgtEl>
                                        <p:attrNameLst>
                                          <p:attrName>stroke.color</p:attrName>
                                        </p:attrNameLst>
                                      </p:cBhvr>
                                      <p:by>
                                        <p:hsl h="7200000" s="0" l="0"/>
                                      </p:by>
                                    </p:animClr>
                                    <p:set>
                                      <p:cBhvr>
                                        <p:cTn id="200" dur="50" fill="hold"/>
                                        <p:tgtEl>
                                          <p:spTgt spid="54"/>
                                        </p:tgtEl>
                                        <p:attrNameLst>
                                          <p:attrName>fill.type</p:attrName>
                                        </p:attrNameLst>
                                      </p:cBhvr>
                                      <p:to>
                                        <p:strVal val="solid"/>
                                      </p:to>
                                    </p:set>
                                  </p:childTnLst>
                                </p:cTn>
                              </p:par>
                            </p:childTnLst>
                          </p:cTn>
                        </p:par>
                        <p:par>
                          <p:cTn id="201" fill="hold">
                            <p:stCondLst>
                              <p:cond delay="14500"/>
                            </p:stCondLst>
                            <p:childTnLst>
                              <p:par>
                                <p:cTn id="202" presetID="21" presetClass="emph" presetSubtype="0" fill="remove" grpId="1" nodeType="afterEffect">
                                  <p:stCondLst>
                                    <p:cond delay="0"/>
                                  </p:stCondLst>
                                  <p:childTnLst>
                                    <p:animClr clrSpc="hsl" dir="cw">
                                      <p:cBhvr override="childStyle">
                                        <p:cTn id="203" dur="50" fill="hold"/>
                                        <p:tgtEl>
                                          <p:spTgt spid="61"/>
                                        </p:tgtEl>
                                        <p:attrNameLst>
                                          <p:attrName>style.color</p:attrName>
                                        </p:attrNameLst>
                                      </p:cBhvr>
                                      <p:by>
                                        <p:hsl h="7200000" s="0" l="0"/>
                                      </p:by>
                                    </p:animClr>
                                    <p:animClr clrSpc="hsl" dir="cw">
                                      <p:cBhvr>
                                        <p:cTn id="204" dur="50" fill="hold"/>
                                        <p:tgtEl>
                                          <p:spTgt spid="61"/>
                                        </p:tgtEl>
                                        <p:attrNameLst>
                                          <p:attrName>fillcolor</p:attrName>
                                        </p:attrNameLst>
                                      </p:cBhvr>
                                      <p:by>
                                        <p:hsl h="7200000" s="0" l="0"/>
                                      </p:by>
                                    </p:animClr>
                                    <p:animClr clrSpc="hsl" dir="cw">
                                      <p:cBhvr>
                                        <p:cTn id="205" dur="50" fill="hold"/>
                                        <p:tgtEl>
                                          <p:spTgt spid="61"/>
                                        </p:tgtEl>
                                        <p:attrNameLst>
                                          <p:attrName>stroke.color</p:attrName>
                                        </p:attrNameLst>
                                      </p:cBhvr>
                                      <p:by>
                                        <p:hsl h="7200000" s="0" l="0"/>
                                      </p:by>
                                    </p:animClr>
                                    <p:set>
                                      <p:cBhvr>
                                        <p:cTn id="206" dur="50" fill="hold"/>
                                        <p:tgtEl>
                                          <p:spTgt spid="61"/>
                                        </p:tgtEl>
                                        <p:attrNameLst>
                                          <p:attrName>fill.type</p:attrName>
                                        </p:attrNameLst>
                                      </p:cBhvr>
                                      <p:to>
                                        <p:strVal val="solid"/>
                                      </p:to>
                                    </p:set>
                                  </p:childTnLst>
                                </p:cTn>
                              </p:par>
                            </p:childTnLst>
                          </p:cTn>
                        </p:par>
                        <p:par>
                          <p:cTn id="207" fill="hold">
                            <p:stCondLst>
                              <p:cond delay="15000"/>
                            </p:stCondLst>
                            <p:childTnLst>
                              <p:par>
                                <p:cTn id="208" presetID="21" presetClass="emph" presetSubtype="0" fill="remove" grpId="1" nodeType="afterEffect">
                                  <p:stCondLst>
                                    <p:cond delay="0"/>
                                  </p:stCondLst>
                                  <p:childTnLst>
                                    <p:animClr clrSpc="hsl" dir="cw">
                                      <p:cBhvr override="childStyle">
                                        <p:cTn id="209" dur="50" fill="hold"/>
                                        <p:tgtEl>
                                          <p:spTgt spid="59"/>
                                        </p:tgtEl>
                                        <p:attrNameLst>
                                          <p:attrName>style.color</p:attrName>
                                        </p:attrNameLst>
                                      </p:cBhvr>
                                      <p:by>
                                        <p:hsl h="7200000" s="0" l="0"/>
                                      </p:by>
                                    </p:animClr>
                                    <p:animClr clrSpc="hsl" dir="cw">
                                      <p:cBhvr>
                                        <p:cTn id="210" dur="50" fill="hold"/>
                                        <p:tgtEl>
                                          <p:spTgt spid="59"/>
                                        </p:tgtEl>
                                        <p:attrNameLst>
                                          <p:attrName>fillcolor</p:attrName>
                                        </p:attrNameLst>
                                      </p:cBhvr>
                                      <p:by>
                                        <p:hsl h="7200000" s="0" l="0"/>
                                      </p:by>
                                    </p:animClr>
                                    <p:animClr clrSpc="hsl" dir="cw">
                                      <p:cBhvr>
                                        <p:cTn id="211" dur="50" fill="hold"/>
                                        <p:tgtEl>
                                          <p:spTgt spid="59"/>
                                        </p:tgtEl>
                                        <p:attrNameLst>
                                          <p:attrName>stroke.color</p:attrName>
                                        </p:attrNameLst>
                                      </p:cBhvr>
                                      <p:by>
                                        <p:hsl h="7200000" s="0" l="0"/>
                                      </p:by>
                                    </p:animClr>
                                    <p:set>
                                      <p:cBhvr>
                                        <p:cTn id="212" dur="50" fill="hold"/>
                                        <p:tgtEl>
                                          <p:spTgt spid="59"/>
                                        </p:tgtEl>
                                        <p:attrNameLst>
                                          <p:attrName>fill.type</p:attrName>
                                        </p:attrNameLst>
                                      </p:cBhvr>
                                      <p:to>
                                        <p:strVal val="solid"/>
                                      </p:to>
                                    </p:set>
                                  </p:childTnLst>
                                </p:cTn>
                              </p:par>
                            </p:childTnLst>
                          </p:cTn>
                        </p:par>
                        <p:par>
                          <p:cTn id="213" fill="hold">
                            <p:stCondLst>
                              <p:cond delay="15500"/>
                            </p:stCondLst>
                            <p:childTnLst>
                              <p:par>
                                <p:cTn id="214" presetID="21" presetClass="emph" presetSubtype="0" fill="remove" grpId="1" nodeType="afterEffect">
                                  <p:stCondLst>
                                    <p:cond delay="0"/>
                                  </p:stCondLst>
                                  <p:childTnLst>
                                    <p:animClr clrSpc="hsl" dir="cw">
                                      <p:cBhvr override="childStyle">
                                        <p:cTn id="215" dur="50" fill="hold"/>
                                        <p:tgtEl>
                                          <p:spTgt spid="58"/>
                                        </p:tgtEl>
                                        <p:attrNameLst>
                                          <p:attrName>style.color</p:attrName>
                                        </p:attrNameLst>
                                      </p:cBhvr>
                                      <p:by>
                                        <p:hsl h="7200000" s="0" l="0"/>
                                      </p:by>
                                    </p:animClr>
                                    <p:animClr clrSpc="hsl" dir="cw">
                                      <p:cBhvr>
                                        <p:cTn id="216" dur="50" fill="hold"/>
                                        <p:tgtEl>
                                          <p:spTgt spid="58"/>
                                        </p:tgtEl>
                                        <p:attrNameLst>
                                          <p:attrName>fillcolor</p:attrName>
                                        </p:attrNameLst>
                                      </p:cBhvr>
                                      <p:by>
                                        <p:hsl h="7200000" s="0" l="0"/>
                                      </p:by>
                                    </p:animClr>
                                    <p:animClr clrSpc="hsl" dir="cw">
                                      <p:cBhvr>
                                        <p:cTn id="217" dur="50" fill="hold"/>
                                        <p:tgtEl>
                                          <p:spTgt spid="58"/>
                                        </p:tgtEl>
                                        <p:attrNameLst>
                                          <p:attrName>stroke.color</p:attrName>
                                        </p:attrNameLst>
                                      </p:cBhvr>
                                      <p:by>
                                        <p:hsl h="7200000" s="0" l="0"/>
                                      </p:by>
                                    </p:animClr>
                                    <p:set>
                                      <p:cBhvr>
                                        <p:cTn id="218" dur="50" fill="hold"/>
                                        <p:tgtEl>
                                          <p:spTgt spid="58"/>
                                        </p:tgtEl>
                                        <p:attrNameLst>
                                          <p:attrName>fill.type</p:attrName>
                                        </p:attrNameLst>
                                      </p:cBhvr>
                                      <p:to>
                                        <p:strVal val="solid"/>
                                      </p:to>
                                    </p:set>
                                  </p:childTnLst>
                                </p:cTn>
                              </p:par>
                            </p:childTnLst>
                          </p:cTn>
                        </p:par>
                        <p:par>
                          <p:cTn id="219" fill="hold">
                            <p:stCondLst>
                              <p:cond delay="16000"/>
                            </p:stCondLst>
                            <p:childTnLst>
                              <p:par>
                                <p:cTn id="220" presetID="21" presetClass="emph" presetSubtype="0" fill="remove" grpId="1" nodeType="afterEffect">
                                  <p:stCondLst>
                                    <p:cond delay="0"/>
                                  </p:stCondLst>
                                  <p:childTnLst>
                                    <p:animClr clrSpc="hsl" dir="cw">
                                      <p:cBhvr override="childStyle">
                                        <p:cTn id="221" dur="50" fill="hold"/>
                                        <p:tgtEl>
                                          <p:spTgt spid="57"/>
                                        </p:tgtEl>
                                        <p:attrNameLst>
                                          <p:attrName>style.color</p:attrName>
                                        </p:attrNameLst>
                                      </p:cBhvr>
                                      <p:by>
                                        <p:hsl h="7200000" s="0" l="0"/>
                                      </p:by>
                                    </p:animClr>
                                    <p:animClr clrSpc="hsl" dir="cw">
                                      <p:cBhvr>
                                        <p:cTn id="222" dur="50" fill="hold"/>
                                        <p:tgtEl>
                                          <p:spTgt spid="57"/>
                                        </p:tgtEl>
                                        <p:attrNameLst>
                                          <p:attrName>fillcolor</p:attrName>
                                        </p:attrNameLst>
                                      </p:cBhvr>
                                      <p:by>
                                        <p:hsl h="7200000" s="0" l="0"/>
                                      </p:by>
                                    </p:animClr>
                                    <p:animClr clrSpc="hsl" dir="cw">
                                      <p:cBhvr>
                                        <p:cTn id="223" dur="50" fill="hold"/>
                                        <p:tgtEl>
                                          <p:spTgt spid="57"/>
                                        </p:tgtEl>
                                        <p:attrNameLst>
                                          <p:attrName>stroke.color</p:attrName>
                                        </p:attrNameLst>
                                      </p:cBhvr>
                                      <p:by>
                                        <p:hsl h="7200000" s="0" l="0"/>
                                      </p:by>
                                    </p:animClr>
                                    <p:set>
                                      <p:cBhvr>
                                        <p:cTn id="224" dur="50" fill="hold"/>
                                        <p:tgtEl>
                                          <p:spTgt spid="57"/>
                                        </p:tgtEl>
                                        <p:attrNameLst>
                                          <p:attrName>fill.type</p:attrName>
                                        </p:attrNameLst>
                                      </p:cBhvr>
                                      <p:to>
                                        <p:strVal val="solid"/>
                                      </p:to>
                                    </p:set>
                                  </p:childTnLst>
                                </p:cTn>
                              </p:par>
                            </p:childTnLst>
                          </p:cTn>
                        </p:par>
                        <p:par>
                          <p:cTn id="225" fill="hold">
                            <p:stCondLst>
                              <p:cond delay="16500"/>
                            </p:stCondLst>
                            <p:childTnLst>
                              <p:par>
                                <p:cTn id="226" presetID="21" presetClass="emph" presetSubtype="0" fill="remove" grpId="1" nodeType="afterEffect">
                                  <p:stCondLst>
                                    <p:cond delay="0"/>
                                  </p:stCondLst>
                                  <p:childTnLst>
                                    <p:animClr clrSpc="hsl" dir="cw">
                                      <p:cBhvr override="childStyle">
                                        <p:cTn id="227" dur="50" fill="hold"/>
                                        <p:tgtEl>
                                          <p:spTgt spid="56"/>
                                        </p:tgtEl>
                                        <p:attrNameLst>
                                          <p:attrName>style.color</p:attrName>
                                        </p:attrNameLst>
                                      </p:cBhvr>
                                      <p:by>
                                        <p:hsl h="7200000" s="0" l="0"/>
                                      </p:by>
                                    </p:animClr>
                                    <p:animClr clrSpc="hsl" dir="cw">
                                      <p:cBhvr>
                                        <p:cTn id="228" dur="50" fill="hold"/>
                                        <p:tgtEl>
                                          <p:spTgt spid="56"/>
                                        </p:tgtEl>
                                        <p:attrNameLst>
                                          <p:attrName>fillcolor</p:attrName>
                                        </p:attrNameLst>
                                      </p:cBhvr>
                                      <p:by>
                                        <p:hsl h="7200000" s="0" l="0"/>
                                      </p:by>
                                    </p:animClr>
                                    <p:animClr clrSpc="hsl" dir="cw">
                                      <p:cBhvr>
                                        <p:cTn id="229" dur="50" fill="hold"/>
                                        <p:tgtEl>
                                          <p:spTgt spid="56"/>
                                        </p:tgtEl>
                                        <p:attrNameLst>
                                          <p:attrName>stroke.color</p:attrName>
                                        </p:attrNameLst>
                                      </p:cBhvr>
                                      <p:by>
                                        <p:hsl h="7200000" s="0" l="0"/>
                                      </p:by>
                                    </p:animClr>
                                    <p:set>
                                      <p:cBhvr>
                                        <p:cTn id="230" dur="50" fill="hold"/>
                                        <p:tgtEl>
                                          <p:spTgt spid="56"/>
                                        </p:tgtEl>
                                        <p:attrNameLst>
                                          <p:attrName>fill.type</p:attrName>
                                        </p:attrNameLst>
                                      </p:cBhvr>
                                      <p:to>
                                        <p:strVal val="solid"/>
                                      </p:to>
                                    </p:set>
                                  </p:childTnLst>
                                </p:cTn>
                              </p:par>
                            </p:childTnLst>
                          </p:cTn>
                        </p:par>
                        <p:par>
                          <p:cTn id="231" fill="hold">
                            <p:stCondLst>
                              <p:cond delay="17000"/>
                            </p:stCondLst>
                            <p:childTnLst>
                              <p:par>
                                <p:cTn id="232" presetID="21" presetClass="emph" presetSubtype="0" fill="remove" grpId="1" nodeType="afterEffect">
                                  <p:stCondLst>
                                    <p:cond delay="0"/>
                                  </p:stCondLst>
                                  <p:childTnLst>
                                    <p:animClr clrSpc="hsl" dir="cw">
                                      <p:cBhvr override="childStyle">
                                        <p:cTn id="233" dur="50" fill="hold"/>
                                        <p:tgtEl>
                                          <p:spTgt spid="55"/>
                                        </p:tgtEl>
                                        <p:attrNameLst>
                                          <p:attrName>style.color</p:attrName>
                                        </p:attrNameLst>
                                      </p:cBhvr>
                                      <p:by>
                                        <p:hsl h="7200000" s="0" l="0"/>
                                      </p:by>
                                    </p:animClr>
                                    <p:animClr clrSpc="hsl" dir="cw">
                                      <p:cBhvr>
                                        <p:cTn id="234" dur="50" fill="hold"/>
                                        <p:tgtEl>
                                          <p:spTgt spid="55"/>
                                        </p:tgtEl>
                                        <p:attrNameLst>
                                          <p:attrName>fillcolor</p:attrName>
                                        </p:attrNameLst>
                                      </p:cBhvr>
                                      <p:by>
                                        <p:hsl h="7200000" s="0" l="0"/>
                                      </p:by>
                                    </p:animClr>
                                    <p:animClr clrSpc="hsl" dir="cw">
                                      <p:cBhvr>
                                        <p:cTn id="235" dur="50" fill="hold"/>
                                        <p:tgtEl>
                                          <p:spTgt spid="55"/>
                                        </p:tgtEl>
                                        <p:attrNameLst>
                                          <p:attrName>stroke.color</p:attrName>
                                        </p:attrNameLst>
                                      </p:cBhvr>
                                      <p:by>
                                        <p:hsl h="7200000" s="0" l="0"/>
                                      </p:by>
                                    </p:animClr>
                                    <p:set>
                                      <p:cBhvr>
                                        <p:cTn id="236" dur="50" fill="hold"/>
                                        <p:tgtEl>
                                          <p:spTgt spid="55"/>
                                        </p:tgtEl>
                                        <p:attrNameLst>
                                          <p:attrName>fill.type</p:attrName>
                                        </p:attrNameLst>
                                      </p:cBhvr>
                                      <p:to>
                                        <p:strVal val="solid"/>
                                      </p:to>
                                    </p:set>
                                  </p:childTnLst>
                                </p:cTn>
                              </p:par>
                            </p:childTnLst>
                          </p:cTn>
                        </p:par>
                        <p:par>
                          <p:cTn id="237" fill="hold">
                            <p:stCondLst>
                              <p:cond delay="17500"/>
                            </p:stCondLst>
                            <p:childTnLst>
                              <p:par>
                                <p:cTn id="238" presetID="21" presetClass="emph" presetSubtype="0" fill="remove" grpId="1" nodeType="afterEffect">
                                  <p:stCondLst>
                                    <p:cond delay="0"/>
                                  </p:stCondLst>
                                  <p:childTnLst>
                                    <p:animClr clrSpc="hsl" dir="cw">
                                      <p:cBhvr override="childStyle">
                                        <p:cTn id="239" dur="50" fill="hold"/>
                                        <p:tgtEl>
                                          <p:spTgt spid="63"/>
                                        </p:tgtEl>
                                        <p:attrNameLst>
                                          <p:attrName>style.color</p:attrName>
                                        </p:attrNameLst>
                                      </p:cBhvr>
                                      <p:by>
                                        <p:hsl h="7200000" s="0" l="0"/>
                                      </p:by>
                                    </p:animClr>
                                    <p:animClr clrSpc="hsl" dir="cw">
                                      <p:cBhvr>
                                        <p:cTn id="240" dur="50" fill="hold"/>
                                        <p:tgtEl>
                                          <p:spTgt spid="63"/>
                                        </p:tgtEl>
                                        <p:attrNameLst>
                                          <p:attrName>fillcolor</p:attrName>
                                        </p:attrNameLst>
                                      </p:cBhvr>
                                      <p:by>
                                        <p:hsl h="7200000" s="0" l="0"/>
                                      </p:by>
                                    </p:animClr>
                                    <p:animClr clrSpc="hsl" dir="cw">
                                      <p:cBhvr>
                                        <p:cTn id="241" dur="50" fill="hold"/>
                                        <p:tgtEl>
                                          <p:spTgt spid="63"/>
                                        </p:tgtEl>
                                        <p:attrNameLst>
                                          <p:attrName>stroke.color</p:attrName>
                                        </p:attrNameLst>
                                      </p:cBhvr>
                                      <p:by>
                                        <p:hsl h="7200000" s="0" l="0"/>
                                      </p:by>
                                    </p:animClr>
                                    <p:set>
                                      <p:cBhvr>
                                        <p:cTn id="242" dur="50" fill="hold"/>
                                        <p:tgtEl>
                                          <p:spTgt spid="63"/>
                                        </p:tgtEl>
                                        <p:attrNameLst>
                                          <p:attrName>fill.type</p:attrName>
                                        </p:attrNameLst>
                                      </p:cBhvr>
                                      <p:to>
                                        <p:strVal val="solid"/>
                                      </p:to>
                                    </p:set>
                                  </p:childTnLst>
                                </p:cTn>
                              </p:par>
                            </p:childTnLst>
                          </p:cTn>
                        </p:par>
                        <p:par>
                          <p:cTn id="243" fill="hold">
                            <p:stCondLst>
                              <p:cond delay="18000"/>
                            </p:stCondLst>
                            <p:childTnLst>
                              <p:par>
                                <p:cTn id="244" presetID="21" presetClass="emph" presetSubtype="0" fill="remove" grpId="1" nodeType="afterEffect">
                                  <p:stCondLst>
                                    <p:cond delay="0"/>
                                  </p:stCondLst>
                                  <p:childTnLst>
                                    <p:animClr clrSpc="hsl" dir="cw">
                                      <p:cBhvr override="childStyle">
                                        <p:cTn id="245" dur="50" fill="hold"/>
                                        <p:tgtEl>
                                          <p:spTgt spid="64"/>
                                        </p:tgtEl>
                                        <p:attrNameLst>
                                          <p:attrName>style.color</p:attrName>
                                        </p:attrNameLst>
                                      </p:cBhvr>
                                      <p:by>
                                        <p:hsl h="7200000" s="0" l="0"/>
                                      </p:by>
                                    </p:animClr>
                                    <p:animClr clrSpc="hsl" dir="cw">
                                      <p:cBhvr>
                                        <p:cTn id="246" dur="50" fill="hold"/>
                                        <p:tgtEl>
                                          <p:spTgt spid="64"/>
                                        </p:tgtEl>
                                        <p:attrNameLst>
                                          <p:attrName>fillcolor</p:attrName>
                                        </p:attrNameLst>
                                      </p:cBhvr>
                                      <p:by>
                                        <p:hsl h="7200000" s="0" l="0"/>
                                      </p:by>
                                    </p:animClr>
                                    <p:animClr clrSpc="hsl" dir="cw">
                                      <p:cBhvr>
                                        <p:cTn id="247" dur="50" fill="hold"/>
                                        <p:tgtEl>
                                          <p:spTgt spid="64"/>
                                        </p:tgtEl>
                                        <p:attrNameLst>
                                          <p:attrName>stroke.color</p:attrName>
                                        </p:attrNameLst>
                                      </p:cBhvr>
                                      <p:by>
                                        <p:hsl h="7200000" s="0" l="0"/>
                                      </p:by>
                                    </p:animClr>
                                    <p:set>
                                      <p:cBhvr>
                                        <p:cTn id="248" dur="50" fill="hold"/>
                                        <p:tgtEl>
                                          <p:spTgt spid="64"/>
                                        </p:tgtEl>
                                        <p:attrNameLst>
                                          <p:attrName>fill.type</p:attrName>
                                        </p:attrNameLst>
                                      </p:cBhvr>
                                      <p:to>
                                        <p:strVal val="solid"/>
                                      </p:to>
                                    </p:set>
                                  </p:childTnLst>
                                </p:cTn>
                              </p:par>
                            </p:childTnLst>
                          </p:cTn>
                        </p:par>
                        <p:par>
                          <p:cTn id="249" fill="hold">
                            <p:stCondLst>
                              <p:cond delay="18500"/>
                            </p:stCondLst>
                            <p:childTnLst>
                              <p:par>
                                <p:cTn id="250" presetID="21" presetClass="emph" presetSubtype="0" fill="remove" grpId="1" nodeType="afterEffect">
                                  <p:stCondLst>
                                    <p:cond delay="0"/>
                                  </p:stCondLst>
                                  <p:childTnLst>
                                    <p:animClr clrSpc="hsl" dir="cw">
                                      <p:cBhvr override="childStyle">
                                        <p:cTn id="251" dur="50" fill="hold"/>
                                        <p:tgtEl>
                                          <p:spTgt spid="65"/>
                                        </p:tgtEl>
                                        <p:attrNameLst>
                                          <p:attrName>style.color</p:attrName>
                                        </p:attrNameLst>
                                      </p:cBhvr>
                                      <p:by>
                                        <p:hsl h="7200000" s="0" l="0"/>
                                      </p:by>
                                    </p:animClr>
                                    <p:animClr clrSpc="hsl" dir="cw">
                                      <p:cBhvr>
                                        <p:cTn id="252" dur="50" fill="hold"/>
                                        <p:tgtEl>
                                          <p:spTgt spid="65"/>
                                        </p:tgtEl>
                                        <p:attrNameLst>
                                          <p:attrName>fillcolor</p:attrName>
                                        </p:attrNameLst>
                                      </p:cBhvr>
                                      <p:by>
                                        <p:hsl h="7200000" s="0" l="0"/>
                                      </p:by>
                                    </p:animClr>
                                    <p:animClr clrSpc="hsl" dir="cw">
                                      <p:cBhvr>
                                        <p:cTn id="253" dur="50" fill="hold"/>
                                        <p:tgtEl>
                                          <p:spTgt spid="65"/>
                                        </p:tgtEl>
                                        <p:attrNameLst>
                                          <p:attrName>stroke.color</p:attrName>
                                        </p:attrNameLst>
                                      </p:cBhvr>
                                      <p:by>
                                        <p:hsl h="7200000" s="0" l="0"/>
                                      </p:by>
                                    </p:animClr>
                                    <p:set>
                                      <p:cBhvr>
                                        <p:cTn id="254" dur="50" fill="hold"/>
                                        <p:tgtEl>
                                          <p:spTgt spid="65"/>
                                        </p:tgtEl>
                                        <p:attrNameLst>
                                          <p:attrName>fill.type</p:attrName>
                                        </p:attrNameLst>
                                      </p:cBhvr>
                                      <p:to>
                                        <p:strVal val="solid"/>
                                      </p:to>
                                    </p:set>
                                  </p:childTnLst>
                                </p:cTn>
                              </p:par>
                            </p:childTnLst>
                          </p:cTn>
                        </p:par>
                        <p:par>
                          <p:cTn id="255" fill="hold">
                            <p:stCondLst>
                              <p:cond delay="19000"/>
                            </p:stCondLst>
                            <p:childTnLst>
                              <p:par>
                                <p:cTn id="256" presetID="21" presetClass="emph" presetSubtype="0" fill="remove" grpId="1" nodeType="afterEffect">
                                  <p:stCondLst>
                                    <p:cond delay="0"/>
                                  </p:stCondLst>
                                  <p:childTnLst>
                                    <p:animClr clrSpc="hsl" dir="cw">
                                      <p:cBhvr override="childStyle">
                                        <p:cTn id="257" dur="50" fill="hold"/>
                                        <p:tgtEl>
                                          <p:spTgt spid="66"/>
                                        </p:tgtEl>
                                        <p:attrNameLst>
                                          <p:attrName>style.color</p:attrName>
                                        </p:attrNameLst>
                                      </p:cBhvr>
                                      <p:by>
                                        <p:hsl h="7200000" s="0" l="0"/>
                                      </p:by>
                                    </p:animClr>
                                    <p:animClr clrSpc="hsl" dir="cw">
                                      <p:cBhvr>
                                        <p:cTn id="258" dur="50" fill="hold"/>
                                        <p:tgtEl>
                                          <p:spTgt spid="66"/>
                                        </p:tgtEl>
                                        <p:attrNameLst>
                                          <p:attrName>fillcolor</p:attrName>
                                        </p:attrNameLst>
                                      </p:cBhvr>
                                      <p:by>
                                        <p:hsl h="7200000" s="0" l="0"/>
                                      </p:by>
                                    </p:animClr>
                                    <p:animClr clrSpc="hsl" dir="cw">
                                      <p:cBhvr>
                                        <p:cTn id="259" dur="50" fill="hold"/>
                                        <p:tgtEl>
                                          <p:spTgt spid="66"/>
                                        </p:tgtEl>
                                        <p:attrNameLst>
                                          <p:attrName>stroke.color</p:attrName>
                                        </p:attrNameLst>
                                      </p:cBhvr>
                                      <p:by>
                                        <p:hsl h="7200000" s="0" l="0"/>
                                      </p:by>
                                    </p:animClr>
                                    <p:set>
                                      <p:cBhvr>
                                        <p:cTn id="260" dur="50" fill="hold"/>
                                        <p:tgtEl>
                                          <p:spTgt spid="66"/>
                                        </p:tgtEl>
                                        <p:attrNameLst>
                                          <p:attrName>fill.type</p:attrName>
                                        </p:attrNameLst>
                                      </p:cBhvr>
                                      <p:to>
                                        <p:strVal val="solid"/>
                                      </p:to>
                                    </p:set>
                                  </p:childTnLst>
                                </p:cTn>
                              </p:par>
                            </p:childTnLst>
                          </p:cTn>
                        </p:par>
                        <p:par>
                          <p:cTn id="261" fill="hold">
                            <p:stCondLst>
                              <p:cond delay="19500"/>
                            </p:stCondLst>
                            <p:childTnLst>
                              <p:par>
                                <p:cTn id="262" presetID="21" presetClass="emph" presetSubtype="0" fill="remove" grpId="1" nodeType="afterEffect">
                                  <p:stCondLst>
                                    <p:cond delay="0"/>
                                  </p:stCondLst>
                                  <p:childTnLst>
                                    <p:animClr clrSpc="hsl" dir="cw">
                                      <p:cBhvr override="childStyle">
                                        <p:cTn id="263" dur="50" fill="hold"/>
                                        <p:tgtEl>
                                          <p:spTgt spid="67"/>
                                        </p:tgtEl>
                                        <p:attrNameLst>
                                          <p:attrName>style.color</p:attrName>
                                        </p:attrNameLst>
                                      </p:cBhvr>
                                      <p:by>
                                        <p:hsl h="7200000" s="0" l="0"/>
                                      </p:by>
                                    </p:animClr>
                                    <p:animClr clrSpc="hsl" dir="cw">
                                      <p:cBhvr>
                                        <p:cTn id="264" dur="50" fill="hold"/>
                                        <p:tgtEl>
                                          <p:spTgt spid="67"/>
                                        </p:tgtEl>
                                        <p:attrNameLst>
                                          <p:attrName>fillcolor</p:attrName>
                                        </p:attrNameLst>
                                      </p:cBhvr>
                                      <p:by>
                                        <p:hsl h="7200000" s="0" l="0"/>
                                      </p:by>
                                    </p:animClr>
                                    <p:animClr clrSpc="hsl" dir="cw">
                                      <p:cBhvr>
                                        <p:cTn id="265" dur="50" fill="hold"/>
                                        <p:tgtEl>
                                          <p:spTgt spid="67"/>
                                        </p:tgtEl>
                                        <p:attrNameLst>
                                          <p:attrName>stroke.color</p:attrName>
                                        </p:attrNameLst>
                                      </p:cBhvr>
                                      <p:by>
                                        <p:hsl h="7200000" s="0" l="0"/>
                                      </p:by>
                                    </p:animClr>
                                    <p:set>
                                      <p:cBhvr>
                                        <p:cTn id="266" dur="50" fill="hold"/>
                                        <p:tgtEl>
                                          <p:spTgt spid="67"/>
                                        </p:tgtEl>
                                        <p:attrNameLst>
                                          <p:attrName>fill.type</p:attrName>
                                        </p:attrNameLst>
                                      </p:cBhvr>
                                      <p:to>
                                        <p:strVal val="solid"/>
                                      </p:to>
                                    </p:set>
                                  </p:childTnLst>
                                </p:cTn>
                              </p:par>
                            </p:childTnLst>
                          </p:cTn>
                        </p:par>
                        <p:par>
                          <p:cTn id="267" fill="hold">
                            <p:stCondLst>
                              <p:cond delay="20000"/>
                            </p:stCondLst>
                            <p:childTnLst>
                              <p:par>
                                <p:cTn id="268" presetID="21" presetClass="emph" presetSubtype="0" fill="remove" grpId="1" nodeType="afterEffect">
                                  <p:stCondLst>
                                    <p:cond delay="0"/>
                                  </p:stCondLst>
                                  <p:childTnLst>
                                    <p:animClr clrSpc="hsl" dir="cw">
                                      <p:cBhvr override="childStyle">
                                        <p:cTn id="269" dur="50" fill="hold"/>
                                        <p:tgtEl>
                                          <p:spTgt spid="75"/>
                                        </p:tgtEl>
                                        <p:attrNameLst>
                                          <p:attrName>style.color</p:attrName>
                                        </p:attrNameLst>
                                      </p:cBhvr>
                                      <p:by>
                                        <p:hsl h="7200000" s="0" l="0"/>
                                      </p:by>
                                    </p:animClr>
                                    <p:animClr clrSpc="hsl" dir="cw">
                                      <p:cBhvr>
                                        <p:cTn id="270" dur="50" fill="hold"/>
                                        <p:tgtEl>
                                          <p:spTgt spid="75"/>
                                        </p:tgtEl>
                                        <p:attrNameLst>
                                          <p:attrName>fillcolor</p:attrName>
                                        </p:attrNameLst>
                                      </p:cBhvr>
                                      <p:by>
                                        <p:hsl h="7200000" s="0" l="0"/>
                                      </p:by>
                                    </p:animClr>
                                    <p:animClr clrSpc="hsl" dir="cw">
                                      <p:cBhvr>
                                        <p:cTn id="271" dur="50" fill="hold"/>
                                        <p:tgtEl>
                                          <p:spTgt spid="75"/>
                                        </p:tgtEl>
                                        <p:attrNameLst>
                                          <p:attrName>stroke.color</p:attrName>
                                        </p:attrNameLst>
                                      </p:cBhvr>
                                      <p:by>
                                        <p:hsl h="7200000" s="0" l="0"/>
                                      </p:by>
                                    </p:animClr>
                                    <p:set>
                                      <p:cBhvr>
                                        <p:cTn id="272" dur="50" fill="hold"/>
                                        <p:tgtEl>
                                          <p:spTgt spid="75"/>
                                        </p:tgtEl>
                                        <p:attrNameLst>
                                          <p:attrName>fill.type</p:attrName>
                                        </p:attrNameLst>
                                      </p:cBhvr>
                                      <p:to>
                                        <p:strVal val="solid"/>
                                      </p:to>
                                    </p:set>
                                  </p:childTnLst>
                                </p:cTn>
                              </p:par>
                            </p:childTnLst>
                          </p:cTn>
                        </p:par>
                        <p:par>
                          <p:cTn id="273" fill="hold">
                            <p:stCondLst>
                              <p:cond delay="20500"/>
                            </p:stCondLst>
                            <p:childTnLst>
                              <p:par>
                                <p:cTn id="274" presetID="21" presetClass="emph" presetSubtype="0" fill="remove" grpId="1" nodeType="afterEffect">
                                  <p:stCondLst>
                                    <p:cond delay="0"/>
                                  </p:stCondLst>
                                  <p:childTnLst>
                                    <p:animClr clrSpc="hsl" dir="cw">
                                      <p:cBhvr override="childStyle">
                                        <p:cTn id="275" dur="50" fill="hold"/>
                                        <p:tgtEl>
                                          <p:spTgt spid="74"/>
                                        </p:tgtEl>
                                        <p:attrNameLst>
                                          <p:attrName>style.color</p:attrName>
                                        </p:attrNameLst>
                                      </p:cBhvr>
                                      <p:by>
                                        <p:hsl h="7200000" s="0" l="0"/>
                                      </p:by>
                                    </p:animClr>
                                    <p:animClr clrSpc="hsl" dir="cw">
                                      <p:cBhvr>
                                        <p:cTn id="276" dur="50" fill="hold"/>
                                        <p:tgtEl>
                                          <p:spTgt spid="74"/>
                                        </p:tgtEl>
                                        <p:attrNameLst>
                                          <p:attrName>fillcolor</p:attrName>
                                        </p:attrNameLst>
                                      </p:cBhvr>
                                      <p:by>
                                        <p:hsl h="7200000" s="0" l="0"/>
                                      </p:by>
                                    </p:animClr>
                                    <p:animClr clrSpc="hsl" dir="cw">
                                      <p:cBhvr>
                                        <p:cTn id="277" dur="50" fill="hold"/>
                                        <p:tgtEl>
                                          <p:spTgt spid="74"/>
                                        </p:tgtEl>
                                        <p:attrNameLst>
                                          <p:attrName>stroke.color</p:attrName>
                                        </p:attrNameLst>
                                      </p:cBhvr>
                                      <p:by>
                                        <p:hsl h="7200000" s="0" l="0"/>
                                      </p:by>
                                    </p:animClr>
                                    <p:set>
                                      <p:cBhvr>
                                        <p:cTn id="278" dur="50" fill="hold"/>
                                        <p:tgtEl>
                                          <p:spTgt spid="74"/>
                                        </p:tgtEl>
                                        <p:attrNameLst>
                                          <p:attrName>fill.type</p:attrName>
                                        </p:attrNameLst>
                                      </p:cBhvr>
                                      <p:to>
                                        <p:strVal val="solid"/>
                                      </p:to>
                                    </p:set>
                                  </p:childTnLst>
                                </p:cTn>
                              </p:par>
                            </p:childTnLst>
                          </p:cTn>
                        </p:par>
                        <p:par>
                          <p:cTn id="279" fill="hold">
                            <p:stCondLst>
                              <p:cond delay="21000"/>
                            </p:stCondLst>
                            <p:childTnLst>
                              <p:par>
                                <p:cTn id="280" presetID="21" presetClass="emph" presetSubtype="0" fill="remove" grpId="1" nodeType="afterEffect">
                                  <p:stCondLst>
                                    <p:cond delay="0"/>
                                  </p:stCondLst>
                                  <p:childTnLst>
                                    <p:animClr clrSpc="hsl" dir="cw">
                                      <p:cBhvr override="childStyle">
                                        <p:cTn id="281" dur="50" fill="hold"/>
                                        <p:tgtEl>
                                          <p:spTgt spid="73"/>
                                        </p:tgtEl>
                                        <p:attrNameLst>
                                          <p:attrName>style.color</p:attrName>
                                        </p:attrNameLst>
                                      </p:cBhvr>
                                      <p:by>
                                        <p:hsl h="7200000" s="0" l="0"/>
                                      </p:by>
                                    </p:animClr>
                                    <p:animClr clrSpc="hsl" dir="cw">
                                      <p:cBhvr>
                                        <p:cTn id="282" dur="50" fill="hold"/>
                                        <p:tgtEl>
                                          <p:spTgt spid="73"/>
                                        </p:tgtEl>
                                        <p:attrNameLst>
                                          <p:attrName>fillcolor</p:attrName>
                                        </p:attrNameLst>
                                      </p:cBhvr>
                                      <p:by>
                                        <p:hsl h="7200000" s="0" l="0"/>
                                      </p:by>
                                    </p:animClr>
                                    <p:animClr clrSpc="hsl" dir="cw">
                                      <p:cBhvr>
                                        <p:cTn id="283" dur="50" fill="hold"/>
                                        <p:tgtEl>
                                          <p:spTgt spid="73"/>
                                        </p:tgtEl>
                                        <p:attrNameLst>
                                          <p:attrName>stroke.color</p:attrName>
                                        </p:attrNameLst>
                                      </p:cBhvr>
                                      <p:by>
                                        <p:hsl h="7200000" s="0" l="0"/>
                                      </p:by>
                                    </p:animClr>
                                    <p:set>
                                      <p:cBhvr>
                                        <p:cTn id="284" dur="50" fill="hold"/>
                                        <p:tgtEl>
                                          <p:spTgt spid="73"/>
                                        </p:tgtEl>
                                        <p:attrNameLst>
                                          <p:attrName>fill.type</p:attrName>
                                        </p:attrNameLst>
                                      </p:cBhvr>
                                      <p:to>
                                        <p:strVal val="solid"/>
                                      </p:to>
                                    </p:set>
                                  </p:childTnLst>
                                </p:cTn>
                              </p:par>
                            </p:childTnLst>
                          </p:cTn>
                        </p:par>
                        <p:par>
                          <p:cTn id="285" fill="hold">
                            <p:stCondLst>
                              <p:cond delay="21500"/>
                            </p:stCondLst>
                            <p:childTnLst>
                              <p:par>
                                <p:cTn id="286" presetID="21" presetClass="emph" presetSubtype="0" fill="remove" grpId="1" nodeType="afterEffect">
                                  <p:stCondLst>
                                    <p:cond delay="0"/>
                                  </p:stCondLst>
                                  <p:childTnLst>
                                    <p:animClr clrSpc="hsl" dir="cw">
                                      <p:cBhvr override="childStyle">
                                        <p:cTn id="287" dur="50" fill="hold"/>
                                        <p:tgtEl>
                                          <p:spTgt spid="72"/>
                                        </p:tgtEl>
                                        <p:attrNameLst>
                                          <p:attrName>style.color</p:attrName>
                                        </p:attrNameLst>
                                      </p:cBhvr>
                                      <p:by>
                                        <p:hsl h="7200000" s="0" l="0"/>
                                      </p:by>
                                    </p:animClr>
                                    <p:animClr clrSpc="hsl" dir="cw">
                                      <p:cBhvr>
                                        <p:cTn id="288" dur="50" fill="hold"/>
                                        <p:tgtEl>
                                          <p:spTgt spid="72"/>
                                        </p:tgtEl>
                                        <p:attrNameLst>
                                          <p:attrName>fillcolor</p:attrName>
                                        </p:attrNameLst>
                                      </p:cBhvr>
                                      <p:by>
                                        <p:hsl h="7200000" s="0" l="0"/>
                                      </p:by>
                                    </p:animClr>
                                    <p:animClr clrSpc="hsl" dir="cw">
                                      <p:cBhvr>
                                        <p:cTn id="289" dur="50" fill="hold"/>
                                        <p:tgtEl>
                                          <p:spTgt spid="72"/>
                                        </p:tgtEl>
                                        <p:attrNameLst>
                                          <p:attrName>stroke.color</p:attrName>
                                        </p:attrNameLst>
                                      </p:cBhvr>
                                      <p:by>
                                        <p:hsl h="7200000" s="0" l="0"/>
                                      </p:by>
                                    </p:animClr>
                                    <p:set>
                                      <p:cBhvr>
                                        <p:cTn id="290" dur="50" fill="hold"/>
                                        <p:tgtEl>
                                          <p:spTgt spid="72"/>
                                        </p:tgtEl>
                                        <p:attrNameLst>
                                          <p:attrName>fill.type</p:attrName>
                                        </p:attrNameLst>
                                      </p:cBhvr>
                                      <p:to>
                                        <p:strVal val="solid"/>
                                      </p:to>
                                    </p:set>
                                  </p:childTnLst>
                                </p:cTn>
                              </p:par>
                            </p:childTnLst>
                          </p:cTn>
                        </p:par>
                        <p:par>
                          <p:cTn id="291" fill="hold">
                            <p:stCondLst>
                              <p:cond delay="22000"/>
                            </p:stCondLst>
                            <p:childTnLst>
                              <p:par>
                                <p:cTn id="292" presetID="21" presetClass="emph" presetSubtype="0" fill="remove" grpId="1" nodeType="afterEffect">
                                  <p:stCondLst>
                                    <p:cond delay="0"/>
                                  </p:stCondLst>
                                  <p:childTnLst>
                                    <p:animClr clrSpc="hsl" dir="cw">
                                      <p:cBhvr override="childStyle">
                                        <p:cTn id="293" dur="50" fill="hold"/>
                                        <p:tgtEl>
                                          <p:spTgt spid="71"/>
                                        </p:tgtEl>
                                        <p:attrNameLst>
                                          <p:attrName>style.color</p:attrName>
                                        </p:attrNameLst>
                                      </p:cBhvr>
                                      <p:by>
                                        <p:hsl h="7200000" s="0" l="0"/>
                                      </p:by>
                                    </p:animClr>
                                    <p:animClr clrSpc="hsl" dir="cw">
                                      <p:cBhvr>
                                        <p:cTn id="294" dur="50" fill="hold"/>
                                        <p:tgtEl>
                                          <p:spTgt spid="71"/>
                                        </p:tgtEl>
                                        <p:attrNameLst>
                                          <p:attrName>fillcolor</p:attrName>
                                        </p:attrNameLst>
                                      </p:cBhvr>
                                      <p:by>
                                        <p:hsl h="7200000" s="0" l="0"/>
                                      </p:by>
                                    </p:animClr>
                                    <p:animClr clrSpc="hsl" dir="cw">
                                      <p:cBhvr>
                                        <p:cTn id="295" dur="50" fill="hold"/>
                                        <p:tgtEl>
                                          <p:spTgt spid="71"/>
                                        </p:tgtEl>
                                        <p:attrNameLst>
                                          <p:attrName>stroke.color</p:attrName>
                                        </p:attrNameLst>
                                      </p:cBhvr>
                                      <p:by>
                                        <p:hsl h="7200000" s="0" l="0"/>
                                      </p:by>
                                    </p:animClr>
                                    <p:set>
                                      <p:cBhvr>
                                        <p:cTn id="296" dur="50" fill="hold"/>
                                        <p:tgtEl>
                                          <p:spTgt spid="71"/>
                                        </p:tgtEl>
                                        <p:attrNameLst>
                                          <p:attrName>fill.type</p:attrName>
                                        </p:attrNameLst>
                                      </p:cBhvr>
                                      <p:to>
                                        <p:strVal val="solid"/>
                                      </p:to>
                                    </p:set>
                                  </p:childTnLst>
                                </p:cTn>
                              </p:par>
                            </p:childTnLst>
                          </p:cTn>
                        </p:par>
                        <p:par>
                          <p:cTn id="297" fill="hold">
                            <p:stCondLst>
                              <p:cond delay="22500"/>
                            </p:stCondLst>
                            <p:childTnLst>
                              <p:par>
                                <p:cTn id="298" presetID="21" presetClass="emph" presetSubtype="0" fill="remove" grpId="1" nodeType="afterEffect">
                                  <p:stCondLst>
                                    <p:cond delay="0"/>
                                  </p:stCondLst>
                                  <p:childTnLst>
                                    <p:animClr clrSpc="hsl" dir="cw">
                                      <p:cBhvr override="childStyle">
                                        <p:cTn id="299" dur="50" fill="hold"/>
                                        <p:tgtEl>
                                          <p:spTgt spid="77"/>
                                        </p:tgtEl>
                                        <p:attrNameLst>
                                          <p:attrName>style.color</p:attrName>
                                        </p:attrNameLst>
                                      </p:cBhvr>
                                      <p:by>
                                        <p:hsl h="7200000" s="0" l="0"/>
                                      </p:by>
                                    </p:animClr>
                                    <p:animClr clrSpc="hsl" dir="cw">
                                      <p:cBhvr>
                                        <p:cTn id="300" dur="50" fill="hold"/>
                                        <p:tgtEl>
                                          <p:spTgt spid="77"/>
                                        </p:tgtEl>
                                        <p:attrNameLst>
                                          <p:attrName>fillcolor</p:attrName>
                                        </p:attrNameLst>
                                      </p:cBhvr>
                                      <p:by>
                                        <p:hsl h="7200000" s="0" l="0"/>
                                      </p:by>
                                    </p:animClr>
                                    <p:animClr clrSpc="hsl" dir="cw">
                                      <p:cBhvr>
                                        <p:cTn id="301" dur="50" fill="hold"/>
                                        <p:tgtEl>
                                          <p:spTgt spid="77"/>
                                        </p:tgtEl>
                                        <p:attrNameLst>
                                          <p:attrName>stroke.color</p:attrName>
                                        </p:attrNameLst>
                                      </p:cBhvr>
                                      <p:by>
                                        <p:hsl h="7200000" s="0" l="0"/>
                                      </p:by>
                                    </p:animClr>
                                    <p:set>
                                      <p:cBhvr>
                                        <p:cTn id="302" dur="50" fill="hold"/>
                                        <p:tgtEl>
                                          <p:spTgt spid="77"/>
                                        </p:tgtEl>
                                        <p:attrNameLst>
                                          <p:attrName>fill.type</p:attrName>
                                        </p:attrNameLst>
                                      </p:cBhvr>
                                      <p:to>
                                        <p:strVal val="solid"/>
                                      </p:to>
                                    </p:set>
                                  </p:childTnLst>
                                </p:cTn>
                              </p:par>
                            </p:childTnLst>
                          </p:cTn>
                        </p:par>
                        <p:par>
                          <p:cTn id="303" fill="hold">
                            <p:stCondLst>
                              <p:cond delay="23000"/>
                            </p:stCondLst>
                            <p:childTnLst>
                              <p:par>
                                <p:cTn id="304" presetID="21" presetClass="emph" presetSubtype="0" fill="remove" grpId="1" nodeType="afterEffect">
                                  <p:stCondLst>
                                    <p:cond delay="0"/>
                                  </p:stCondLst>
                                  <p:childTnLst>
                                    <p:animClr clrSpc="hsl" dir="cw">
                                      <p:cBhvr override="childStyle">
                                        <p:cTn id="305" dur="50" fill="hold"/>
                                        <p:tgtEl>
                                          <p:spTgt spid="78"/>
                                        </p:tgtEl>
                                        <p:attrNameLst>
                                          <p:attrName>style.color</p:attrName>
                                        </p:attrNameLst>
                                      </p:cBhvr>
                                      <p:by>
                                        <p:hsl h="7200000" s="0" l="0"/>
                                      </p:by>
                                    </p:animClr>
                                    <p:animClr clrSpc="hsl" dir="cw">
                                      <p:cBhvr>
                                        <p:cTn id="306" dur="50" fill="hold"/>
                                        <p:tgtEl>
                                          <p:spTgt spid="78"/>
                                        </p:tgtEl>
                                        <p:attrNameLst>
                                          <p:attrName>fillcolor</p:attrName>
                                        </p:attrNameLst>
                                      </p:cBhvr>
                                      <p:by>
                                        <p:hsl h="7200000" s="0" l="0"/>
                                      </p:by>
                                    </p:animClr>
                                    <p:animClr clrSpc="hsl" dir="cw">
                                      <p:cBhvr>
                                        <p:cTn id="307" dur="50" fill="hold"/>
                                        <p:tgtEl>
                                          <p:spTgt spid="78"/>
                                        </p:tgtEl>
                                        <p:attrNameLst>
                                          <p:attrName>stroke.color</p:attrName>
                                        </p:attrNameLst>
                                      </p:cBhvr>
                                      <p:by>
                                        <p:hsl h="7200000" s="0" l="0"/>
                                      </p:by>
                                    </p:animClr>
                                    <p:set>
                                      <p:cBhvr>
                                        <p:cTn id="308" dur="50" fill="hold"/>
                                        <p:tgtEl>
                                          <p:spTgt spid="78"/>
                                        </p:tgtEl>
                                        <p:attrNameLst>
                                          <p:attrName>fill.type</p:attrName>
                                        </p:attrNameLst>
                                      </p:cBhvr>
                                      <p:to>
                                        <p:strVal val="solid"/>
                                      </p:to>
                                    </p:set>
                                  </p:childTnLst>
                                </p:cTn>
                              </p:par>
                            </p:childTnLst>
                          </p:cTn>
                        </p:par>
                        <p:par>
                          <p:cTn id="309" fill="hold">
                            <p:stCondLst>
                              <p:cond delay="23500"/>
                            </p:stCondLst>
                            <p:childTnLst>
                              <p:par>
                                <p:cTn id="310" presetID="21" presetClass="emph" presetSubtype="0" fill="remove" grpId="1" nodeType="afterEffect">
                                  <p:stCondLst>
                                    <p:cond delay="0"/>
                                  </p:stCondLst>
                                  <p:childTnLst>
                                    <p:animClr clrSpc="hsl" dir="cw">
                                      <p:cBhvr override="childStyle">
                                        <p:cTn id="311" dur="50" fill="hold"/>
                                        <p:tgtEl>
                                          <p:spTgt spid="79"/>
                                        </p:tgtEl>
                                        <p:attrNameLst>
                                          <p:attrName>style.color</p:attrName>
                                        </p:attrNameLst>
                                      </p:cBhvr>
                                      <p:by>
                                        <p:hsl h="7200000" s="0" l="0"/>
                                      </p:by>
                                    </p:animClr>
                                    <p:animClr clrSpc="hsl" dir="cw">
                                      <p:cBhvr>
                                        <p:cTn id="312" dur="50" fill="hold"/>
                                        <p:tgtEl>
                                          <p:spTgt spid="79"/>
                                        </p:tgtEl>
                                        <p:attrNameLst>
                                          <p:attrName>fillcolor</p:attrName>
                                        </p:attrNameLst>
                                      </p:cBhvr>
                                      <p:by>
                                        <p:hsl h="7200000" s="0" l="0"/>
                                      </p:by>
                                    </p:animClr>
                                    <p:animClr clrSpc="hsl" dir="cw">
                                      <p:cBhvr>
                                        <p:cTn id="313" dur="50" fill="hold"/>
                                        <p:tgtEl>
                                          <p:spTgt spid="79"/>
                                        </p:tgtEl>
                                        <p:attrNameLst>
                                          <p:attrName>stroke.color</p:attrName>
                                        </p:attrNameLst>
                                      </p:cBhvr>
                                      <p:by>
                                        <p:hsl h="7200000" s="0" l="0"/>
                                      </p:by>
                                    </p:animClr>
                                    <p:set>
                                      <p:cBhvr>
                                        <p:cTn id="314" dur="50" fill="hold"/>
                                        <p:tgtEl>
                                          <p:spTgt spid="79"/>
                                        </p:tgtEl>
                                        <p:attrNameLst>
                                          <p:attrName>fill.type</p:attrName>
                                        </p:attrNameLst>
                                      </p:cBhvr>
                                      <p:to>
                                        <p:strVal val="solid"/>
                                      </p:to>
                                    </p:set>
                                  </p:childTnLst>
                                </p:cTn>
                              </p:par>
                            </p:childTnLst>
                          </p:cTn>
                        </p:par>
                        <p:par>
                          <p:cTn id="315" fill="hold">
                            <p:stCondLst>
                              <p:cond delay="24000"/>
                            </p:stCondLst>
                            <p:childTnLst>
                              <p:par>
                                <p:cTn id="316" presetID="21" presetClass="emph" presetSubtype="0" fill="remove" grpId="1" nodeType="afterEffect">
                                  <p:stCondLst>
                                    <p:cond delay="0"/>
                                  </p:stCondLst>
                                  <p:childTnLst>
                                    <p:animClr clrSpc="hsl" dir="cw">
                                      <p:cBhvr override="childStyle">
                                        <p:cTn id="317" dur="50" fill="hold"/>
                                        <p:tgtEl>
                                          <p:spTgt spid="80"/>
                                        </p:tgtEl>
                                        <p:attrNameLst>
                                          <p:attrName>style.color</p:attrName>
                                        </p:attrNameLst>
                                      </p:cBhvr>
                                      <p:by>
                                        <p:hsl h="7200000" s="0" l="0"/>
                                      </p:by>
                                    </p:animClr>
                                    <p:animClr clrSpc="hsl" dir="cw">
                                      <p:cBhvr>
                                        <p:cTn id="318" dur="50" fill="hold"/>
                                        <p:tgtEl>
                                          <p:spTgt spid="80"/>
                                        </p:tgtEl>
                                        <p:attrNameLst>
                                          <p:attrName>fillcolor</p:attrName>
                                        </p:attrNameLst>
                                      </p:cBhvr>
                                      <p:by>
                                        <p:hsl h="7200000" s="0" l="0"/>
                                      </p:by>
                                    </p:animClr>
                                    <p:animClr clrSpc="hsl" dir="cw">
                                      <p:cBhvr>
                                        <p:cTn id="319" dur="50" fill="hold"/>
                                        <p:tgtEl>
                                          <p:spTgt spid="80"/>
                                        </p:tgtEl>
                                        <p:attrNameLst>
                                          <p:attrName>stroke.color</p:attrName>
                                        </p:attrNameLst>
                                      </p:cBhvr>
                                      <p:by>
                                        <p:hsl h="7200000" s="0" l="0"/>
                                      </p:by>
                                    </p:animClr>
                                    <p:set>
                                      <p:cBhvr>
                                        <p:cTn id="320" dur="50" fill="hold"/>
                                        <p:tgtEl>
                                          <p:spTgt spid="80"/>
                                        </p:tgtEl>
                                        <p:attrNameLst>
                                          <p:attrName>fill.type</p:attrName>
                                        </p:attrNameLst>
                                      </p:cBhvr>
                                      <p:to>
                                        <p:strVal val="solid"/>
                                      </p:to>
                                    </p:set>
                                  </p:childTnLst>
                                </p:cTn>
                              </p:par>
                            </p:childTnLst>
                          </p:cTn>
                        </p:par>
                        <p:par>
                          <p:cTn id="321" fill="hold">
                            <p:stCondLst>
                              <p:cond delay="24500"/>
                            </p:stCondLst>
                            <p:childTnLst>
                              <p:par>
                                <p:cTn id="322" presetID="21" presetClass="emph" presetSubtype="0" fill="remove" grpId="1" nodeType="afterEffect">
                                  <p:stCondLst>
                                    <p:cond delay="0"/>
                                  </p:stCondLst>
                                  <p:childTnLst>
                                    <p:animClr clrSpc="hsl" dir="cw">
                                      <p:cBhvr override="childStyle">
                                        <p:cTn id="323" dur="50" fill="hold"/>
                                        <p:tgtEl>
                                          <p:spTgt spid="81"/>
                                        </p:tgtEl>
                                        <p:attrNameLst>
                                          <p:attrName>style.color</p:attrName>
                                        </p:attrNameLst>
                                      </p:cBhvr>
                                      <p:by>
                                        <p:hsl h="7200000" s="0" l="0"/>
                                      </p:by>
                                    </p:animClr>
                                    <p:animClr clrSpc="hsl" dir="cw">
                                      <p:cBhvr>
                                        <p:cTn id="324" dur="50" fill="hold"/>
                                        <p:tgtEl>
                                          <p:spTgt spid="81"/>
                                        </p:tgtEl>
                                        <p:attrNameLst>
                                          <p:attrName>fillcolor</p:attrName>
                                        </p:attrNameLst>
                                      </p:cBhvr>
                                      <p:by>
                                        <p:hsl h="7200000" s="0" l="0"/>
                                      </p:by>
                                    </p:animClr>
                                    <p:animClr clrSpc="hsl" dir="cw">
                                      <p:cBhvr>
                                        <p:cTn id="325" dur="50" fill="hold"/>
                                        <p:tgtEl>
                                          <p:spTgt spid="81"/>
                                        </p:tgtEl>
                                        <p:attrNameLst>
                                          <p:attrName>stroke.color</p:attrName>
                                        </p:attrNameLst>
                                      </p:cBhvr>
                                      <p:by>
                                        <p:hsl h="7200000" s="0" l="0"/>
                                      </p:by>
                                    </p:animClr>
                                    <p:set>
                                      <p:cBhvr>
                                        <p:cTn id="326" dur="50" fill="hold"/>
                                        <p:tgtEl>
                                          <p:spTgt spid="81"/>
                                        </p:tgtEl>
                                        <p:attrNameLst>
                                          <p:attrName>fill.type</p:attrName>
                                        </p:attrNameLst>
                                      </p:cBhvr>
                                      <p:to>
                                        <p:strVal val="solid"/>
                                      </p:to>
                                    </p:set>
                                  </p:childTnLst>
                                </p:cTn>
                              </p:par>
                            </p:childTnLst>
                          </p:cTn>
                        </p:par>
                        <p:par>
                          <p:cTn id="327" fill="hold">
                            <p:stCondLst>
                              <p:cond delay="25000"/>
                            </p:stCondLst>
                            <p:childTnLst>
                              <p:par>
                                <p:cTn id="328" presetID="21" presetClass="emph" presetSubtype="0" fill="remove" grpId="2" nodeType="afterEffect">
                                  <p:stCondLst>
                                    <p:cond delay="0"/>
                                  </p:stCondLst>
                                  <p:childTnLst>
                                    <p:animClr clrSpc="hsl" dir="cw">
                                      <p:cBhvr override="childStyle">
                                        <p:cTn id="329" dur="50" fill="hold"/>
                                        <p:tgtEl>
                                          <p:spTgt spid="45"/>
                                        </p:tgtEl>
                                        <p:attrNameLst>
                                          <p:attrName>style.color</p:attrName>
                                        </p:attrNameLst>
                                      </p:cBhvr>
                                      <p:by>
                                        <p:hsl h="7200000" s="0" l="0"/>
                                      </p:by>
                                    </p:animClr>
                                    <p:animClr clrSpc="hsl" dir="cw">
                                      <p:cBhvr>
                                        <p:cTn id="330" dur="50" fill="hold"/>
                                        <p:tgtEl>
                                          <p:spTgt spid="45"/>
                                        </p:tgtEl>
                                        <p:attrNameLst>
                                          <p:attrName>fillcolor</p:attrName>
                                        </p:attrNameLst>
                                      </p:cBhvr>
                                      <p:by>
                                        <p:hsl h="7200000" s="0" l="0"/>
                                      </p:by>
                                    </p:animClr>
                                    <p:animClr clrSpc="hsl" dir="cw">
                                      <p:cBhvr>
                                        <p:cTn id="331" dur="50" fill="hold"/>
                                        <p:tgtEl>
                                          <p:spTgt spid="45"/>
                                        </p:tgtEl>
                                        <p:attrNameLst>
                                          <p:attrName>stroke.color</p:attrName>
                                        </p:attrNameLst>
                                      </p:cBhvr>
                                      <p:by>
                                        <p:hsl h="7200000" s="0" l="0"/>
                                      </p:by>
                                    </p:animClr>
                                    <p:set>
                                      <p:cBhvr>
                                        <p:cTn id="332" dur="50" fill="hold"/>
                                        <p:tgtEl>
                                          <p:spTgt spid="45"/>
                                        </p:tgtEl>
                                        <p:attrNameLst>
                                          <p:attrName>fill.type</p:attrName>
                                        </p:attrNameLst>
                                      </p:cBhvr>
                                      <p:to>
                                        <p:strVal val="solid"/>
                                      </p:to>
                                    </p:set>
                                  </p:childTnLst>
                                </p:cTn>
                              </p:par>
                              <p:par>
                                <p:cTn id="333" presetID="21" presetClass="emph" presetSubtype="0" fill="remove" nodeType="withEffect">
                                  <p:stCondLst>
                                    <p:cond delay="0"/>
                                  </p:stCondLst>
                                  <p:childTnLst>
                                    <p:animClr clrSpc="hsl" dir="cw">
                                      <p:cBhvr override="childStyle">
                                        <p:cTn id="334" dur="50" fill="hold"/>
                                        <p:tgtEl>
                                          <p:spTgt spid="46"/>
                                        </p:tgtEl>
                                        <p:attrNameLst>
                                          <p:attrName>style.color</p:attrName>
                                        </p:attrNameLst>
                                      </p:cBhvr>
                                      <p:by>
                                        <p:hsl h="7200000" s="0" l="0"/>
                                      </p:by>
                                    </p:animClr>
                                    <p:animClr clrSpc="hsl" dir="cw">
                                      <p:cBhvr>
                                        <p:cTn id="335" dur="50" fill="hold"/>
                                        <p:tgtEl>
                                          <p:spTgt spid="46"/>
                                        </p:tgtEl>
                                        <p:attrNameLst>
                                          <p:attrName>fillcolor</p:attrName>
                                        </p:attrNameLst>
                                      </p:cBhvr>
                                      <p:by>
                                        <p:hsl h="7200000" s="0" l="0"/>
                                      </p:by>
                                    </p:animClr>
                                    <p:animClr clrSpc="hsl" dir="cw">
                                      <p:cBhvr>
                                        <p:cTn id="336" dur="50" fill="hold"/>
                                        <p:tgtEl>
                                          <p:spTgt spid="46"/>
                                        </p:tgtEl>
                                        <p:attrNameLst>
                                          <p:attrName>stroke.color</p:attrName>
                                        </p:attrNameLst>
                                      </p:cBhvr>
                                      <p:by>
                                        <p:hsl h="7200000" s="0" l="0"/>
                                      </p:by>
                                    </p:animClr>
                                    <p:set>
                                      <p:cBhvr>
                                        <p:cTn id="337" dur="50" fill="hold"/>
                                        <p:tgtEl>
                                          <p:spTgt spid="46"/>
                                        </p:tgtEl>
                                        <p:attrNameLst>
                                          <p:attrName>fill.type</p:attrName>
                                        </p:attrNameLst>
                                      </p:cBhvr>
                                      <p:to>
                                        <p:strVal val="solid"/>
                                      </p:to>
                                    </p:set>
                                  </p:childTnLst>
                                </p:cTn>
                              </p:par>
                            </p:childTnLst>
                          </p:cTn>
                        </p:par>
                        <p:par>
                          <p:cTn id="338" fill="hold">
                            <p:stCondLst>
                              <p:cond delay="25500"/>
                            </p:stCondLst>
                            <p:childTnLst>
                              <p:par>
                                <p:cTn id="339" presetID="21" presetClass="emph" presetSubtype="0" fill="remove" grpId="2" nodeType="afterEffect">
                                  <p:stCondLst>
                                    <p:cond delay="0"/>
                                  </p:stCondLst>
                                  <p:childTnLst>
                                    <p:animClr clrSpc="hsl" dir="cw">
                                      <p:cBhvr override="childStyle">
                                        <p:cTn id="340" dur="50" fill="hold"/>
                                        <p:tgtEl>
                                          <p:spTgt spid="47"/>
                                        </p:tgtEl>
                                        <p:attrNameLst>
                                          <p:attrName>style.color</p:attrName>
                                        </p:attrNameLst>
                                      </p:cBhvr>
                                      <p:by>
                                        <p:hsl h="7200000" s="0" l="0"/>
                                      </p:by>
                                    </p:animClr>
                                    <p:animClr clrSpc="hsl" dir="cw">
                                      <p:cBhvr>
                                        <p:cTn id="341" dur="50" fill="hold"/>
                                        <p:tgtEl>
                                          <p:spTgt spid="47"/>
                                        </p:tgtEl>
                                        <p:attrNameLst>
                                          <p:attrName>fillcolor</p:attrName>
                                        </p:attrNameLst>
                                      </p:cBhvr>
                                      <p:by>
                                        <p:hsl h="7200000" s="0" l="0"/>
                                      </p:by>
                                    </p:animClr>
                                    <p:animClr clrSpc="hsl" dir="cw">
                                      <p:cBhvr>
                                        <p:cTn id="342" dur="50" fill="hold"/>
                                        <p:tgtEl>
                                          <p:spTgt spid="47"/>
                                        </p:tgtEl>
                                        <p:attrNameLst>
                                          <p:attrName>stroke.color</p:attrName>
                                        </p:attrNameLst>
                                      </p:cBhvr>
                                      <p:by>
                                        <p:hsl h="7200000" s="0" l="0"/>
                                      </p:by>
                                    </p:animClr>
                                    <p:set>
                                      <p:cBhvr>
                                        <p:cTn id="343" dur="50" fill="hold"/>
                                        <p:tgtEl>
                                          <p:spTgt spid="47"/>
                                        </p:tgtEl>
                                        <p:attrNameLst>
                                          <p:attrName>fill.type</p:attrName>
                                        </p:attrNameLst>
                                      </p:cBhvr>
                                      <p:to>
                                        <p:strVal val="solid"/>
                                      </p:to>
                                    </p:set>
                                  </p:childTnLst>
                                </p:cTn>
                              </p:par>
                            </p:childTnLst>
                          </p:cTn>
                        </p:par>
                        <p:par>
                          <p:cTn id="344" fill="hold">
                            <p:stCondLst>
                              <p:cond delay="26000"/>
                            </p:stCondLst>
                            <p:childTnLst>
                              <p:par>
                                <p:cTn id="345" presetID="21" presetClass="emph" presetSubtype="0" fill="remove" grpId="2" nodeType="afterEffect">
                                  <p:stCondLst>
                                    <p:cond delay="0"/>
                                  </p:stCondLst>
                                  <p:childTnLst>
                                    <p:animClr clrSpc="hsl" dir="cw">
                                      <p:cBhvr override="childStyle">
                                        <p:cTn id="346" dur="50" fill="hold"/>
                                        <p:tgtEl>
                                          <p:spTgt spid="48"/>
                                        </p:tgtEl>
                                        <p:attrNameLst>
                                          <p:attrName>style.color</p:attrName>
                                        </p:attrNameLst>
                                      </p:cBhvr>
                                      <p:by>
                                        <p:hsl h="7200000" s="0" l="0"/>
                                      </p:by>
                                    </p:animClr>
                                    <p:animClr clrSpc="hsl" dir="cw">
                                      <p:cBhvr>
                                        <p:cTn id="347" dur="50" fill="hold"/>
                                        <p:tgtEl>
                                          <p:spTgt spid="48"/>
                                        </p:tgtEl>
                                        <p:attrNameLst>
                                          <p:attrName>fillcolor</p:attrName>
                                        </p:attrNameLst>
                                      </p:cBhvr>
                                      <p:by>
                                        <p:hsl h="7200000" s="0" l="0"/>
                                      </p:by>
                                    </p:animClr>
                                    <p:animClr clrSpc="hsl" dir="cw">
                                      <p:cBhvr>
                                        <p:cTn id="348" dur="50" fill="hold"/>
                                        <p:tgtEl>
                                          <p:spTgt spid="48"/>
                                        </p:tgtEl>
                                        <p:attrNameLst>
                                          <p:attrName>stroke.color</p:attrName>
                                        </p:attrNameLst>
                                      </p:cBhvr>
                                      <p:by>
                                        <p:hsl h="7200000" s="0" l="0"/>
                                      </p:by>
                                    </p:animClr>
                                    <p:set>
                                      <p:cBhvr>
                                        <p:cTn id="349" dur="50" fill="hold"/>
                                        <p:tgtEl>
                                          <p:spTgt spid="48"/>
                                        </p:tgtEl>
                                        <p:attrNameLst>
                                          <p:attrName>fill.type</p:attrName>
                                        </p:attrNameLst>
                                      </p:cBhvr>
                                      <p:to>
                                        <p:strVal val="solid"/>
                                      </p:to>
                                    </p:set>
                                  </p:childTnLst>
                                </p:cTn>
                              </p:par>
                            </p:childTnLst>
                          </p:cTn>
                        </p:par>
                        <p:par>
                          <p:cTn id="350" fill="hold">
                            <p:stCondLst>
                              <p:cond delay="26500"/>
                            </p:stCondLst>
                            <p:childTnLst>
                              <p:par>
                                <p:cTn id="351" presetID="21" presetClass="emph" presetSubtype="0" fill="remove" grpId="2" nodeType="afterEffect">
                                  <p:stCondLst>
                                    <p:cond delay="0"/>
                                  </p:stCondLst>
                                  <p:childTnLst>
                                    <p:animClr clrSpc="hsl" dir="cw">
                                      <p:cBhvr override="childStyle">
                                        <p:cTn id="352" dur="50" fill="hold"/>
                                        <p:tgtEl>
                                          <p:spTgt spid="50"/>
                                        </p:tgtEl>
                                        <p:attrNameLst>
                                          <p:attrName>style.color</p:attrName>
                                        </p:attrNameLst>
                                      </p:cBhvr>
                                      <p:by>
                                        <p:hsl h="7200000" s="0" l="0"/>
                                      </p:by>
                                    </p:animClr>
                                    <p:animClr clrSpc="hsl" dir="cw">
                                      <p:cBhvr>
                                        <p:cTn id="353" dur="50" fill="hold"/>
                                        <p:tgtEl>
                                          <p:spTgt spid="50"/>
                                        </p:tgtEl>
                                        <p:attrNameLst>
                                          <p:attrName>fillcolor</p:attrName>
                                        </p:attrNameLst>
                                      </p:cBhvr>
                                      <p:by>
                                        <p:hsl h="7200000" s="0" l="0"/>
                                      </p:by>
                                    </p:animClr>
                                    <p:animClr clrSpc="hsl" dir="cw">
                                      <p:cBhvr>
                                        <p:cTn id="354" dur="50" fill="hold"/>
                                        <p:tgtEl>
                                          <p:spTgt spid="50"/>
                                        </p:tgtEl>
                                        <p:attrNameLst>
                                          <p:attrName>stroke.color</p:attrName>
                                        </p:attrNameLst>
                                      </p:cBhvr>
                                      <p:by>
                                        <p:hsl h="7200000" s="0" l="0"/>
                                      </p:by>
                                    </p:animClr>
                                    <p:set>
                                      <p:cBhvr>
                                        <p:cTn id="355" dur="50" fill="hold"/>
                                        <p:tgtEl>
                                          <p:spTgt spid="50"/>
                                        </p:tgtEl>
                                        <p:attrNameLst>
                                          <p:attrName>fill.type</p:attrName>
                                        </p:attrNameLst>
                                      </p:cBhvr>
                                      <p:to>
                                        <p:strVal val="solid"/>
                                      </p:to>
                                    </p:set>
                                  </p:childTnLst>
                                </p:cTn>
                              </p:par>
                            </p:childTnLst>
                          </p:cTn>
                        </p:par>
                        <p:par>
                          <p:cTn id="356" fill="hold">
                            <p:stCondLst>
                              <p:cond delay="27000"/>
                            </p:stCondLst>
                            <p:childTnLst>
                              <p:par>
                                <p:cTn id="357" presetID="21" presetClass="emph" presetSubtype="0" fill="remove" grpId="2" nodeType="afterEffect">
                                  <p:stCondLst>
                                    <p:cond delay="0"/>
                                  </p:stCondLst>
                                  <p:childTnLst>
                                    <p:animClr clrSpc="hsl" dir="cw">
                                      <p:cBhvr override="childStyle">
                                        <p:cTn id="358" dur="50" fill="hold"/>
                                        <p:tgtEl>
                                          <p:spTgt spid="54"/>
                                        </p:tgtEl>
                                        <p:attrNameLst>
                                          <p:attrName>style.color</p:attrName>
                                        </p:attrNameLst>
                                      </p:cBhvr>
                                      <p:by>
                                        <p:hsl h="7200000" s="0" l="0"/>
                                      </p:by>
                                    </p:animClr>
                                    <p:animClr clrSpc="hsl" dir="cw">
                                      <p:cBhvr>
                                        <p:cTn id="359" dur="50" fill="hold"/>
                                        <p:tgtEl>
                                          <p:spTgt spid="54"/>
                                        </p:tgtEl>
                                        <p:attrNameLst>
                                          <p:attrName>fillcolor</p:attrName>
                                        </p:attrNameLst>
                                      </p:cBhvr>
                                      <p:by>
                                        <p:hsl h="7200000" s="0" l="0"/>
                                      </p:by>
                                    </p:animClr>
                                    <p:animClr clrSpc="hsl" dir="cw">
                                      <p:cBhvr>
                                        <p:cTn id="360" dur="50" fill="hold"/>
                                        <p:tgtEl>
                                          <p:spTgt spid="54"/>
                                        </p:tgtEl>
                                        <p:attrNameLst>
                                          <p:attrName>stroke.color</p:attrName>
                                        </p:attrNameLst>
                                      </p:cBhvr>
                                      <p:by>
                                        <p:hsl h="7200000" s="0" l="0"/>
                                      </p:by>
                                    </p:animClr>
                                    <p:set>
                                      <p:cBhvr>
                                        <p:cTn id="361" dur="50" fill="hold"/>
                                        <p:tgtEl>
                                          <p:spTgt spid="54"/>
                                        </p:tgtEl>
                                        <p:attrNameLst>
                                          <p:attrName>fill.type</p:attrName>
                                        </p:attrNameLst>
                                      </p:cBhvr>
                                      <p:to>
                                        <p:strVal val="solid"/>
                                      </p:to>
                                    </p:set>
                                  </p:childTnLst>
                                </p:cTn>
                              </p:par>
                            </p:childTnLst>
                          </p:cTn>
                        </p:par>
                        <p:par>
                          <p:cTn id="362" fill="hold">
                            <p:stCondLst>
                              <p:cond delay="27500"/>
                            </p:stCondLst>
                            <p:childTnLst>
                              <p:par>
                                <p:cTn id="363" presetID="21" presetClass="emph" presetSubtype="0" fill="remove" grpId="2" nodeType="afterEffect">
                                  <p:stCondLst>
                                    <p:cond delay="0"/>
                                  </p:stCondLst>
                                  <p:childTnLst>
                                    <p:animClr clrSpc="hsl" dir="cw">
                                      <p:cBhvr override="childStyle">
                                        <p:cTn id="364" dur="50" fill="hold"/>
                                        <p:tgtEl>
                                          <p:spTgt spid="61"/>
                                        </p:tgtEl>
                                        <p:attrNameLst>
                                          <p:attrName>style.color</p:attrName>
                                        </p:attrNameLst>
                                      </p:cBhvr>
                                      <p:by>
                                        <p:hsl h="7200000" s="0" l="0"/>
                                      </p:by>
                                    </p:animClr>
                                    <p:animClr clrSpc="hsl" dir="cw">
                                      <p:cBhvr>
                                        <p:cTn id="365" dur="50" fill="hold"/>
                                        <p:tgtEl>
                                          <p:spTgt spid="61"/>
                                        </p:tgtEl>
                                        <p:attrNameLst>
                                          <p:attrName>fillcolor</p:attrName>
                                        </p:attrNameLst>
                                      </p:cBhvr>
                                      <p:by>
                                        <p:hsl h="7200000" s="0" l="0"/>
                                      </p:by>
                                    </p:animClr>
                                    <p:animClr clrSpc="hsl" dir="cw">
                                      <p:cBhvr>
                                        <p:cTn id="366" dur="50" fill="hold"/>
                                        <p:tgtEl>
                                          <p:spTgt spid="61"/>
                                        </p:tgtEl>
                                        <p:attrNameLst>
                                          <p:attrName>stroke.color</p:attrName>
                                        </p:attrNameLst>
                                      </p:cBhvr>
                                      <p:by>
                                        <p:hsl h="7200000" s="0" l="0"/>
                                      </p:by>
                                    </p:animClr>
                                    <p:set>
                                      <p:cBhvr>
                                        <p:cTn id="367" dur="50" fill="hold"/>
                                        <p:tgtEl>
                                          <p:spTgt spid="61"/>
                                        </p:tgtEl>
                                        <p:attrNameLst>
                                          <p:attrName>fill.type</p:attrName>
                                        </p:attrNameLst>
                                      </p:cBhvr>
                                      <p:to>
                                        <p:strVal val="solid"/>
                                      </p:to>
                                    </p:set>
                                  </p:childTnLst>
                                </p:cTn>
                              </p:par>
                            </p:childTnLst>
                          </p:cTn>
                        </p:par>
                        <p:par>
                          <p:cTn id="368" fill="hold">
                            <p:stCondLst>
                              <p:cond delay="28000"/>
                            </p:stCondLst>
                            <p:childTnLst>
                              <p:par>
                                <p:cTn id="369" presetID="21" presetClass="emph" presetSubtype="0" fill="remove" grpId="2" nodeType="afterEffect">
                                  <p:stCondLst>
                                    <p:cond delay="0"/>
                                  </p:stCondLst>
                                  <p:childTnLst>
                                    <p:animClr clrSpc="hsl" dir="cw">
                                      <p:cBhvr override="childStyle">
                                        <p:cTn id="370" dur="50" fill="hold"/>
                                        <p:tgtEl>
                                          <p:spTgt spid="59"/>
                                        </p:tgtEl>
                                        <p:attrNameLst>
                                          <p:attrName>style.color</p:attrName>
                                        </p:attrNameLst>
                                      </p:cBhvr>
                                      <p:by>
                                        <p:hsl h="7200000" s="0" l="0"/>
                                      </p:by>
                                    </p:animClr>
                                    <p:animClr clrSpc="hsl" dir="cw">
                                      <p:cBhvr>
                                        <p:cTn id="371" dur="50" fill="hold"/>
                                        <p:tgtEl>
                                          <p:spTgt spid="59"/>
                                        </p:tgtEl>
                                        <p:attrNameLst>
                                          <p:attrName>fillcolor</p:attrName>
                                        </p:attrNameLst>
                                      </p:cBhvr>
                                      <p:by>
                                        <p:hsl h="7200000" s="0" l="0"/>
                                      </p:by>
                                    </p:animClr>
                                    <p:animClr clrSpc="hsl" dir="cw">
                                      <p:cBhvr>
                                        <p:cTn id="372" dur="50" fill="hold"/>
                                        <p:tgtEl>
                                          <p:spTgt spid="59"/>
                                        </p:tgtEl>
                                        <p:attrNameLst>
                                          <p:attrName>stroke.color</p:attrName>
                                        </p:attrNameLst>
                                      </p:cBhvr>
                                      <p:by>
                                        <p:hsl h="7200000" s="0" l="0"/>
                                      </p:by>
                                    </p:animClr>
                                    <p:set>
                                      <p:cBhvr>
                                        <p:cTn id="373" dur="50" fill="hold"/>
                                        <p:tgtEl>
                                          <p:spTgt spid="59"/>
                                        </p:tgtEl>
                                        <p:attrNameLst>
                                          <p:attrName>fill.type</p:attrName>
                                        </p:attrNameLst>
                                      </p:cBhvr>
                                      <p:to>
                                        <p:strVal val="solid"/>
                                      </p:to>
                                    </p:set>
                                  </p:childTnLst>
                                </p:cTn>
                              </p:par>
                            </p:childTnLst>
                          </p:cTn>
                        </p:par>
                        <p:par>
                          <p:cTn id="374" fill="hold">
                            <p:stCondLst>
                              <p:cond delay="28500"/>
                            </p:stCondLst>
                            <p:childTnLst>
                              <p:par>
                                <p:cTn id="375" presetID="21" presetClass="emph" presetSubtype="0" fill="remove" grpId="2" nodeType="afterEffect">
                                  <p:stCondLst>
                                    <p:cond delay="0"/>
                                  </p:stCondLst>
                                  <p:childTnLst>
                                    <p:animClr clrSpc="hsl" dir="cw">
                                      <p:cBhvr override="childStyle">
                                        <p:cTn id="376" dur="50" fill="hold"/>
                                        <p:tgtEl>
                                          <p:spTgt spid="58"/>
                                        </p:tgtEl>
                                        <p:attrNameLst>
                                          <p:attrName>style.color</p:attrName>
                                        </p:attrNameLst>
                                      </p:cBhvr>
                                      <p:by>
                                        <p:hsl h="7200000" s="0" l="0"/>
                                      </p:by>
                                    </p:animClr>
                                    <p:animClr clrSpc="hsl" dir="cw">
                                      <p:cBhvr>
                                        <p:cTn id="377" dur="50" fill="hold"/>
                                        <p:tgtEl>
                                          <p:spTgt spid="58"/>
                                        </p:tgtEl>
                                        <p:attrNameLst>
                                          <p:attrName>fillcolor</p:attrName>
                                        </p:attrNameLst>
                                      </p:cBhvr>
                                      <p:by>
                                        <p:hsl h="7200000" s="0" l="0"/>
                                      </p:by>
                                    </p:animClr>
                                    <p:animClr clrSpc="hsl" dir="cw">
                                      <p:cBhvr>
                                        <p:cTn id="378" dur="50" fill="hold"/>
                                        <p:tgtEl>
                                          <p:spTgt spid="58"/>
                                        </p:tgtEl>
                                        <p:attrNameLst>
                                          <p:attrName>stroke.color</p:attrName>
                                        </p:attrNameLst>
                                      </p:cBhvr>
                                      <p:by>
                                        <p:hsl h="7200000" s="0" l="0"/>
                                      </p:by>
                                    </p:animClr>
                                    <p:set>
                                      <p:cBhvr>
                                        <p:cTn id="379" dur="50" fill="hold"/>
                                        <p:tgtEl>
                                          <p:spTgt spid="58"/>
                                        </p:tgtEl>
                                        <p:attrNameLst>
                                          <p:attrName>fill.type</p:attrName>
                                        </p:attrNameLst>
                                      </p:cBhvr>
                                      <p:to>
                                        <p:strVal val="solid"/>
                                      </p:to>
                                    </p:set>
                                  </p:childTnLst>
                                </p:cTn>
                              </p:par>
                            </p:childTnLst>
                          </p:cTn>
                        </p:par>
                        <p:par>
                          <p:cTn id="380" fill="hold">
                            <p:stCondLst>
                              <p:cond delay="29000"/>
                            </p:stCondLst>
                            <p:childTnLst>
                              <p:par>
                                <p:cTn id="381" presetID="21" presetClass="emph" presetSubtype="0" fill="remove" grpId="2" nodeType="afterEffect">
                                  <p:stCondLst>
                                    <p:cond delay="0"/>
                                  </p:stCondLst>
                                  <p:childTnLst>
                                    <p:animClr clrSpc="hsl" dir="cw">
                                      <p:cBhvr override="childStyle">
                                        <p:cTn id="382" dur="50" fill="hold"/>
                                        <p:tgtEl>
                                          <p:spTgt spid="57"/>
                                        </p:tgtEl>
                                        <p:attrNameLst>
                                          <p:attrName>style.color</p:attrName>
                                        </p:attrNameLst>
                                      </p:cBhvr>
                                      <p:by>
                                        <p:hsl h="7200000" s="0" l="0"/>
                                      </p:by>
                                    </p:animClr>
                                    <p:animClr clrSpc="hsl" dir="cw">
                                      <p:cBhvr>
                                        <p:cTn id="383" dur="50" fill="hold"/>
                                        <p:tgtEl>
                                          <p:spTgt spid="57"/>
                                        </p:tgtEl>
                                        <p:attrNameLst>
                                          <p:attrName>fillcolor</p:attrName>
                                        </p:attrNameLst>
                                      </p:cBhvr>
                                      <p:by>
                                        <p:hsl h="7200000" s="0" l="0"/>
                                      </p:by>
                                    </p:animClr>
                                    <p:animClr clrSpc="hsl" dir="cw">
                                      <p:cBhvr>
                                        <p:cTn id="384" dur="50" fill="hold"/>
                                        <p:tgtEl>
                                          <p:spTgt spid="57"/>
                                        </p:tgtEl>
                                        <p:attrNameLst>
                                          <p:attrName>stroke.color</p:attrName>
                                        </p:attrNameLst>
                                      </p:cBhvr>
                                      <p:by>
                                        <p:hsl h="7200000" s="0" l="0"/>
                                      </p:by>
                                    </p:animClr>
                                    <p:set>
                                      <p:cBhvr>
                                        <p:cTn id="385" dur="50" fill="hold"/>
                                        <p:tgtEl>
                                          <p:spTgt spid="57"/>
                                        </p:tgtEl>
                                        <p:attrNameLst>
                                          <p:attrName>fill.type</p:attrName>
                                        </p:attrNameLst>
                                      </p:cBhvr>
                                      <p:to>
                                        <p:strVal val="solid"/>
                                      </p:to>
                                    </p:set>
                                  </p:childTnLst>
                                </p:cTn>
                              </p:par>
                            </p:childTnLst>
                          </p:cTn>
                        </p:par>
                        <p:par>
                          <p:cTn id="386" fill="hold">
                            <p:stCondLst>
                              <p:cond delay="29500"/>
                            </p:stCondLst>
                            <p:childTnLst>
                              <p:par>
                                <p:cTn id="387" presetID="21" presetClass="emph" presetSubtype="0" fill="remove" grpId="2" nodeType="afterEffect">
                                  <p:stCondLst>
                                    <p:cond delay="0"/>
                                  </p:stCondLst>
                                  <p:childTnLst>
                                    <p:animClr clrSpc="hsl" dir="cw">
                                      <p:cBhvr override="childStyle">
                                        <p:cTn id="388" dur="50" fill="hold"/>
                                        <p:tgtEl>
                                          <p:spTgt spid="56"/>
                                        </p:tgtEl>
                                        <p:attrNameLst>
                                          <p:attrName>style.color</p:attrName>
                                        </p:attrNameLst>
                                      </p:cBhvr>
                                      <p:by>
                                        <p:hsl h="7200000" s="0" l="0"/>
                                      </p:by>
                                    </p:animClr>
                                    <p:animClr clrSpc="hsl" dir="cw">
                                      <p:cBhvr>
                                        <p:cTn id="389" dur="50" fill="hold"/>
                                        <p:tgtEl>
                                          <p:spTgt spid="56"/>
                                        </p:tgtEl>
                                        <p:attrNameLst>
                                          <p:attrName>fillcolor</p:attrName>
                                        </p:attrNameLst>
                                      </p:cBhvr>
                                      <p:by>
                                        <p:hsl h="7200000" s="0" l="0"/>
                                      </p:by>
                                    </p:animClr>
                                    <p:animClr clrSpc="hsl" dir="cw">
                                      <p:cBhvr>
                                        <p:cTn id="390" dur="50" fill="hold"/>
                                        <p:tgtEl>
                                          <p:spTgt spid="56"/>
                                        </p:tgtEl>
                                        <p:attrNameLst>
                                          <p:attrName>stroke.color</p:attrName>
                                        </p:attrNameLst>
                                      </p:cBhvr>
                                      <p:by>
                                        <p:hsl h="7200000" s="0" l="0"/>
                                      </p:by>
                                    </p:animClr>
                                    <p:set>
                                      <p:cBhvr>
                                        <p:cTn id="391" dur="50" fill="hold"/>
                                        <p:tgtEl>
                                          <p:spTgt spid="56"/>
                                        </p:tgtEl>
                                        <p:attrNameLst>
                                          <p:attrName>fill.type</p:attrName>
                                        </p:attrNameLst>
                                      </p:cBhvr>
                                      <p:to>
                                        <p:strVal val="solid"/>
                                      </p:to>
                                    </p:set>
                                  </p:childTnLst>
                                </p:cTn>
                              </p:par>
                            </p:childTnLst>
                          </p:cTn>
                        </p:par>
                        <p:par>
                          <p:cTn id="392" fill="hold">
                            <p:stCondLst>
                              <p:cond delay="30000"/>
                            </p:stCondLst>
                            <p:childTnLst>
                              <p:par>
                                <p:cTn id="393" presetID="21" presetClass="emph" presetSubtype="0" fill="remove" grpId="2" nodeType="afterEffect">
                                  <p:stCondLst>
                                    <p:cond delay="0"/>
                                  </p:stCondLst>
                                  <p:childTnLst>
                                    <p:animClr clrSpc="hsl" dir="cw">
                                      <p:cBhvr override="childStyle">
                                        <p:cTn id="394" dur="50" fill="hold"/>
                                        <p:tgtEl>
                                          <p:spTgt spid="55"/>
                                        </p:tgtEl>
                                        <p:attrNameLst>
                                          <p:attrName>style.color</p:attrName>
                                        </p:attrNameLst>
                                      </p:cBhvr>
                                      <p:by>
                                        <p:hsl h="7200000" s="0" l="0"/>
                                      </p:by>
                                    </p:animClr>
                                    <p:animClr clrSpc="hsl" dir="cw">
                                      <p:cBhvr>
                                        <p:cTn id="395" dur="50" fill="hold"/>
                                        <p:tgtEl>
                                          <p:spTgt spid="55"/>
                                        </p:tgtEl>
                                        <p:attrNameLst>
                                          <p:attrName>fillcolor</p:attrName>
                                        </p:attrNameLst>
                                      </p:cBhvr>
                                      <p:by>
                                        <p:hsl h="7200000" s="0" l="0"/>
                                      </p:by>
                                    </p:animClr>
                                    <p:animClr clrSpc="hsl" dir="cw">
                                      <p:cBhvr>
                                        <p:cTn id="396" dur="50" fill="hold"/>
                                        <p:tgtEl>
                                          <p:spTgt spid="55"/>
                                        </p:tgtEl>
                                        <p:attrNameLst>
                                          <p:attrName>stroke.color</p:attrName>
                                        </p:attrNameLst>
                                      </p:cBhvr>
                                      <p:by>
                                        <p:hsl h="7200000" s="0" l="0"/>
                                      </p:by>
                                    </p:animClr>
                                    <p:set>
                                      <p:cBhvr>
                                        <p:cTn id="397" dur="50" fill="hold"/>
                                        <p:tgtEl>
                                          <p:spTgt spid="55"/>
                                        </p:tgtEl>
                                        <p:attrNameLst>
                                          <p:attrName>fill.type</p:attrName>
                                        </p:attrNameLst>
                                      </p:cBhvr>
                                      <p:to>
                                        <p:strVal val="solid"/>
                                      </p:to>
                                    </p:set>
                                  </p:childTnLst>
                                </p:cTn>
                              </p:par>
                            </p:childTnLst>
                          </p:cTn>
                        </p:par>
                        <p:par>
                          <p:cTn id="398" fill="hold">
                            <p:stCondLst>
                              <p:cond delay="30500"/>
                            </p:stCondLst>
                            <p:childTnLst>
                              <p:par>
                                <p:cTn id="399" presetID="21" presetClass="emph" presetSubtype="0" fill="remove" grpId="2" nodeType="afterEffect">
                                  <p:stCondLst>
                                    <p:cond delay="0"/>
                                  </p:stCondLst>
                                  <p:childTnLst>
                                    <p:animClr clrSpc="hsl" dir="cw">
                                      <p:cBhvr override="childStyle">
                                        <p:cTn id="400" dur="50" fill="hold"/>
                                        <p:tgtEl>
                                          <p:spTgt spid="63"/>
                                        </p:tgtEl>
                                        <p:attrNameLst>
                                          <p:attrName>style.color</p:attrName>
                                        </p:attrNameLst>
                                      </p:cBhvr>
                                      <p:by>
                                        <p:hsl h="7200000" s="0" l="0"/>
                                      </p:by>
                                    </p:animClr>
                                    <p:animClr clrSpc="hsl" dir="cw">
                                      <p:cBhvr>
                                        <p:cTn id="401" dur="50" fill="hold"/>
                                        <p:tgtEl>
                                          <p:spTgt spid="63"/>
                                        </p:tgtEl>
                                        <p:attrNameLst>
                                          <p:attrName>fillcolor</p:attrName>
                                        </p:attrNameLst>
                                      </p:cBhvr>
                                      <p:by>
                                        <p:hsl h="7200000" s="0" l="0"/>
                                      </p:by>
                                    </p:animClr>
                                    <p:animClr clrSpc="hsl" dir="cw">
                                      <p:cBhvr>
                                        <p:cTn id="402" dur="50" fill="hold"/>
                                        <p:tgtEl>
                                          <p:spTgt spid="63"/>
                                        </p:tgtEl>
                                        <p:attrNameLst>
                                          <p:attrName>stroke.color</p:attrName>
                                        </p:attrNameLst>
                                      </p:cBhvr>
                                      <p:by>
                                        <p:hsl h="7200000" s="0" l="0"/>
                                      </p:by>
                                    </p:animClr>
                                    <p:set>
                                      <p:cBhvr>
                                        <p:cTn id="403" dur="50" fill="hold"/>
                                        <p:tgtEl>
                                          <p:spTgt spid="63"/>
                                        </p:tgtEl>
                                        <p:attrNameLst>
                                          <p:attrName>fill.type</p:attrName>
                                        </p:attrNameLst>
                                      </p:cBhvr>
                                      <p:to>
                                        <p:strVal val="solid"/>
                                      </p:to>
                                    </p:set>
                                  </p:childTnLst>
                                </p:cTn>
                              </p:par>
                            </p:childTnLst>
                          </p:cTn>
                        </p:par>
                        <p:par>
                          <p:cTn id="404" fill="hold">
                            <p:stCondLst>
                              <p:cond delay="31000"/>
                            </p:stCondLst>
                            <p:childTnLst>
                              <p:par>
                                <p:cTn id="405" presetID="21" presetClass="emph" presetSubtype="0" fill="remove" grpId="2" nodeType="afterEffect">
                                  <p:stCondLst>
                                    <p:cond delay="0"/>
                                  </p:stCondLst>
                                  <p:childTnLst>
                                    <p:animClr clrSpc="hsl" dir="cw">
                                      <p:cBhvr override="childStyle">
                                        <p:cTn id="406" dur="50" fill="hold"/>
                                        <p:tgtEl>
                                          <p:spTgt spid="64"/>
                                        </p:tgtEl>
                                        <p:attrNameLst>
                                          <p:attrName>style.color</p:attrName>
                                        </p:attrNameLst>
                                      </p:cBhvr>
                                      <p:by>
                                        <p:hsl h="7200000" s="0" l="0"/>
                                      </p:by>
                                    </p:animClr>
                                    <p:animClr clrSpc="hsl" dir="cw">
                                      <p:cBhvr>
                                        <p:cTn id="407" dur="50" fill="hold"/>
                                        <p:tgtEl>
                                          <p:spTgt spid="64"/>
                                        </p:tgtEl>
                                        <p:attrNameLst>
                                          <p:attrName>fillcolor</p:attrName>
                                        </p:attrNameLst>
                                      </p:cBhvr>
                                      <p:by>
                                        <p:hsl h="7200000" s="0" l="0"/>
                                      </p:by>
                                    </p:animClr>
                                    <p:animClr clrSpc="hsl" dir="cw">
                                      <p:cBhvr>
                                        <p:cTn id="408" dur="50" fill="hold"/>
                                        <p:tgtEl>
                                          <p:spTgt spid="64"/>
                                        </p:tgtEl>
                                        <p:attrNameLst>
                                          <p:attrName>stroke.color</p:attrName>
                                        </p:attrNameLst>
                                      </p:cBhvr>
                                      <p:by>
                                        <p:hsl h="7200000" s="0" l="0"/>
                                      </p:by>
                                    </p:animClr>
                                    <p:set>
                                      <p:cBhvr>
                                        <p:cTn id="409" dur="50" fill="hold"/>
                                        <p:tgtEl>
                                          <p:spTgt spid="64"/>
                                        </p:tgtEl>
                                        <p:attrNameLst>
                                          <p:attrName>fill.type</p:attrName>
                                        </p:attrNameLst>
                                      </p:cBhvr>
                                      <p:to>
                                        <p:strVal val="solid"/>
                                      </p:to>
                                    </p:set>
                                  </p:childTnLst>
                                </p:cTn>
                              </p:par>
                            </p:childTnLst>
                          </p:cTn>
                        </p:par>
                        <p:par>
                          <p:cTn id="410" fill="hold">
                            <p:stCondLst>
                              <p:cond delay="31500"/>
                            </p:stCondLst>
                            <p:childTnLst>
                              <p:par>
                                <p:cTn id="411" presetID="21" presetClass="emph" presetSubtype="0" fill="remove" grpId="2" nodeType="afterEffect">
                                  <p:stCondLst>
                                    <p:cond delay="0"/>
                                  </p:stCondLst>
                                  <p:childTnLst>
                                    <p:animClr clrSpc="hsl" dir="cw">
                                      <p:cBhvr override="childStyle">
                                        <p:cTn id="412" dur="50" fill="hold"/>
                                        <p:tgtEl>
                                          <p:spTgt spid="65"/>
                                        </p:tgtEl>
                                        <p:attrNameLst>
                                          <p:attrName>style.color</p:attrName>
                                        </p:attrNameLst>
                                      </p:cBhvr>
                                      <p:by>
                                        <p:hsl h="7200000" s="0" l="0"/>
                                      </p:by>
                                    </p:animClr>
                                    <p:animClr clrSpc="hsl" dir="cw">
                                      <p:cBhvr>
                                        <p:cTn id="413" dur="50" fill="hold"/>
                                        <p:tgtEl>
                                          <p:spTgt spid="65"/>
                                        </p:tgtEl>
                                        <p:attrNameLst>
                                          <p:attrName>fillcolor</p:attrName>
                                        </p:attrNameLst>
                                      </p:cBhvr>
                                      <p:by>
                                        <p:hsl h="7200000" s="0" l="0"/>
                                      </p:by>
                                    </p:animClr>
                                    <p:animClr clrSpc="hsl" dir="cw">
                                      <p:cBhvr>
                                        <p:cTn id="414" dur="50" fill="hold"/>
                                        <p:tgtEl>
                                          <p:spTgt spid="65"/>
                                        </p:tgtEl>
                                        <p:attrNameLst>
                                          <p:attrName>stroke.color</p:attrName>
                                        </p:attrNameLst>
                                      </p:cBhvr>
                                      <p:by>
                                        <p:hsl h="7200000" s="0" l="0"/>
                                      </p:by>
                                    </p:animClr>
                                    <p:set>
                                      <p:cBhvr>
                                        <p:cTn id="415" dur="50" fill="hold"/>
                                        <p:tgtEl>
                                          <p:spTgt spid="65"/>
                                        </p:tgtEl>
                                        <p:attrNameLst>
                                          <p:attrName>fill.type</p:attrName>
                                        </p:attrNameLst>
                                      </p:cBhvr>
                                      <p:to>
                                        <p:strVal val="solid"/>
                                      </p:to>
                                    </p:set>
                                  </p:childTnLst>
                                </p:cTn>
                              </p:par>
                            </p:childTnLst>
                          </p:cTn>
                        </p:par>
                        <p:par>
                          <p:cTn id="416" fill="hold">
                            <p:stCondLst>
                              <p:cond delay="32000"/>
                            </p:stCondLst>
                            <p:childTnLst>
                              <p:par>
                                <p:cTn id="417" presetID="21" presetClass="emph" presetSubtype="0" fill="remove" grpId="2" nodeType="afterEffect">
                                  <p:stCondLst>
                                    <p:cond delay="0"/>
                                  </p:stCondLst>
                                  <p:childTnLst>
                                    <p:animClr clrSpc="hsl" dir="cw">
                                      <p:cBhvr override="childStyle">
                                        <p:cTn id="418" dur="50" fill="hold"/>
                                        <p:tgtEl>
                                          <p:spTgt spid="66"/>
                                        </p:tgtEl>
                                        <p:attrNameLst>
                                          <p:attrName>style.color</p:attrName>
                                        </p:attrNameLst>
                                      </p:cBhvr>
                                      <p:by>
                                        <p:hsl h="7200000" s="0" l="0"/>
                                      </p:by>
                                    </p:animClr>
                                    <p:animClr clrSpc="hsl" dir="cw">
                                      <p:cBhvr>
                                        <p:cTn id="419" dur="50" fill="hold"/>
                                        <p:tgtEl>
                                          <p:spTgt spid="66"/>
                                        </p:tgtEl>
                                        <p:attrNameLst>
                                          <p:attrName>fillcolor</p:attrName>
                                        </p:attrNameLst>
                                      </p:cBhvr>
                                      <p:by>
                                        <p:hsl h="7200000" s="0" l="0"/>
                                      </p:by>
                                    </p:animClr>
                                    <p:animClr clrSpc="hsl" dir="cw">
                                      <p:cBhvr>
                                        <p:cTn id="420" dur="50" fill="hold"/>
                                        <p:tgtEl>
                                          <p:spTgt spid="66"/>
                                        </p:tgtEl>
                                        <p:attrNameLst>
                                          <p:attrName>stroke.color</p:attrName>
                                        </p:attrNameLst>
                                      </p:cBhvr>
                                      <p:by>
                                        <p:hsl h="7200000" s="0" l="0"/>
                                      </p:by>
                                    </p:animClr>
                                    <p:set>
                                      <p:cBhvr>
                                        <p:cTn id="421" dur="50" fill="hold"/>
                                        <p:tgtEl>
                                          <p:spTgt spid="66"/>
                                        </p:tgtEl>
                                        <p:attrNameLst>
                                          <p:attrName>fill.type</p:attrName>
                                        </p:attrNameLst>
                                      </p:cBhvr>
                                      <p:to>
                                        <p:strVal val="solid"/>
                                      </p:to>
                                    </p:set>
                                  </p:childTnLst>
                                </p:cTn>
                              </p:par>
                            </p:childTnLst>
                          </p:cTn>
                        </p:par>
                        <p:par>
                          <p:cTn id="422" fill="hold">
                            <p:stCondLst>
                              <p:cond delay="32500"/>
                            </p:stCondLst>
                            <p:childTnLst>
                              <p:par>
                                <p:cTn id="423" presetID="21" presetClass="emph" presetSubtype="0" fill="remove" grpId="2" nodeType="afterEffect">
                                  <p:stCondLst>
                                    <p:cond delay="0"/>
                                  </p:stCondLst>
                                  <p:childTnLst>
                                    <p:animClr clrSpc="hsl" dir="cw">
                                      <p:cBhvr override="childStyle">
                                        <p:cTn id="424" dur="50" fill="hold"/>
                                        <p:tgtEl>
                                          <p:spTgt spid="67"/>
                                        </p:tgtEl>
                                        <p:attrNameLst>
                                          <p:attrName>style.color</p:attrName>
                                        </p:attrNameLst>
                                      </p:cBhvr>
                                      <p:by>
                                        <p:hsl h="7200000" s="0" l="0"/>
                                      </p:by>
                                    </p:animClr>
                                    <p:animClr clrSpc="hsl" dir="cw">
                                      <p:cBhvr>
                                        <p:cTn id="425" dur="50" fill="hold"/>
                                        <p:tgtEl>
                                          <p:spTgt spid="67"/>
                                        </p:tgtEl>
                                        <p:attrNameLst>
                                          <p:attrName>fillcolor</p:attrName>
                                        </p:attrNameLst>
                                      </p:cBhvr>
                                      <p:by>
                                        <p:hsl h="7200000" s="0" l="0"/>
                                      </p:by>
                                    </p:animClr>
                                    <p:animClr clrSpc="hsl" dir="cw">
                                      <p:cBhvr>
                                        <p:cTn id="426" dur="50" fill="hold"/>
                                        <p:tgtEl>
                                          <p:spTgt spid="67"/>
                                        </p:tgtEl>
                                        <p:attrNameLst>
                                          <p:attrName>stroke.color</p:attrName>
                                        </p:attrNameLst>
                                      </p:cBhvr>
                                      <p:by>
                                        <p:hsl h="7200000" s="0" l="0"/>
                                      </p:by>
                                    </p:animClr>
                                    <p:set>
                                      <p:cBhvr>
                                        <p:cTn id="427" dur="50" fill="hold"/>
                                        <p:tgtEl>
                                          <p:spTgt spid="67"/>
                                        </p:tgtEl>
                                        <p:attrNameLst>
                                          <p:attrName>fill.type</p:attrName>
                                        </p:attrNameLst>
                                      </p:cBhvr>
                                      <p:to>
                                        <p:strVal val="solid"/>
                                      </p:to>
                                    </p:set>
                                  </p:childTnLst>
                                </p:cTn>
                              </p:par>
                            </p:childTnLst>
                          </p:cTn>
                        </p:par>
                        <p:par>
                          <p:cTn id="428" fill="hold">
                            <p:stCondLst>
                              <p:cond delay="33000"/>
                            </p:stCondLst>
                            <p:childTnLst>
                              <p:par>
                                <p:cTn id="429" presetID="21" presetClass="emph" presetSubtype="0" fill="remove" grpId="2" nodeType="afterEffect">
                                  <p:stCondLst>
                                    <p:cond delay="0"/>
                                  </p:stCondLst>
                                  <p:childTnLst>
                                    <p:animClr clrSpc="hsl" dir="cw">
                                      <p:cBhvr override="childStyle">
                                        <p:cTn id="430" dur="50" fill="hold"/>
                                        <p:tgtEl>
                                          <p:spTgt spid="75"/>
                                        </p:tgtEl>
                                        <p:attrNameLst>
                                          <p:attrName>style.color</p:attrName>
                                        </p:attrNameLst>
                                      </p:cBhvr>
                                      <p:by>
                                        <p:hsl h="7200000" s="0" l="0"/>
                                      </p:by>
                                    </p:animClr>
                                    <p:animClr clrSpc="hsl" dir="cw">
                                      <p:cBhvr>
                                        <p:cTn id="431" dur="50" fill="hold"/>
                                        <p:tgtEl>
                                          <p:spTgt spid="75"/>
                                        </p:tgtEl>
                                        <p:attrNameLst>
                                          <p:attrName>fillcolor</p:attrName>
                                        </p:attrNameLst>
                                      </p:cBhvr>
                                      <p:by>
                                        <p:hsl h="7200000" s="0" l="0"/>
                                      </p:by>
                                    </p:animClr>
                                    <p:animClr clrSpc="hsl" dir="cw">
                                      <p:cBhvr>
                                        <p:cTn id="432" dur="50" fill="hold"/>
                                        <p:tgtEl>
                                          <p:spTgt spid="75"/>
                                        </p:tgtEl>
                                        <p:attrNameLst>
                                          <p:attrName>stroke.color</p:attrName>
                                        </p:attrNameLst>
                                      </p:cBhvr>
                                      <p:by>
                                        <p:hsl h="7200000" s="0" l="0"/>
                                      </p:by>
                                    </p:animClr>
                                    <p:set>
                                      <p:cBhvr>
                                        <p:cTn id="433" dur="50" fill="hold"/>
                                        <p:tgtEl>
                                          <p:spTgt spid="75"/>
                                        </p:tgtEl>
                                        <p:attrNameLst>
                                          <p:attrName>fill.type</p:attrName>
                                        </p:attrNameLst>
                                      </p:cBhvr>
                                      <p:to>
                                        <p:strVal val="solid"/>
                                      </p:to>
                                    </p:set>
                                  </p:childTnLst>
                                </p:cTn>
                              </p:par>
                            </p:childTnLst>
                          </p:cTn>
                        </p:par>
                        <p:par>
                          <p:cTn id="434" fill="hold">
                            <p:stCondLst>
                              <p:cond delay="33500"/>
                            </p:stCondLst>
                            <p:childTnLst>
                              <p:par>
                                <p:cTn id="435" presetID="21" presetClass="emph" presetSubtype="0" fill="remove" grpId="2" nodeType="afterEffect">
                                  <p:stCondLst>
                                    <p:cond delay="0"/>
                                  </p:stCondLst>
                                  <p:childTnLst>
                                    <p:animClr clrSpc="hsl" dir="cw">
                                      <p:cBhvr override="childStyle">
                                        <p:cTn id="436" dur="50" fill="hold"/>
                                        <p:tgtEl>
                                          <p:spTgt spid="74"/>
                                        </p:tgtEl>
                                        <p:attrNameLst>
                                          <p:attrName>style.color</p:attrName>
                                        </p:attrNameLst>
                                      </p:cBhvr>
                                      <p:by>
                                        <p:hsl h="7200000" s="0" l="0"/>
                                      </p:by>
                                    </p:animClr>
                                    <p:animClr clrSpc="hsl" dir="cw">
                                      <p:cBhvr>
                                        <p:cTn id="437" dur="50" fill="hold"/>
                                        <p:tgtEl>
                                          <p:spTgt spid="74"/>
                                        </p:tgtEl>
                                        <p:attrNameLst>
                                          <p:attrName>fillcolor</p:attrName>
                                        </p:attrNameLst>
                                      </p:cBhvr>
                                      <p:by>
                                        <p:hsl h="7200000" s="0" l="0"/>
                                      </p:by>
                                    </p:animClr>
                                    <p:animClr clrSpc="hsl" dir="cw">
                                      <p:cBhvr>
                                        <p:cTn id="438" dur="50" fill="hold"/>
                                        <p:tgtEl>
                                          <p:spTgt spid="74"/>
                                        </p:tgtEl>
                                        <p:attrNameLst>
                                          <p:attrName>stroke.color</p:attrName>
                                        </p:attrNameLst>
                                      </p:cBhvr>
                                      <p:by>
                                        <p:hsl h="7200000" s="0" l="0"/>
                                      </p:by>
                                    </p:animClr>
                                    <p:set>
                                      <p:cBhvr>
                                        <p:cTn id="439" dur="50" fill="hold"/>
                                        <p:tgtEl>
                                          <p:spTgt spid="74"/>
                                        </p:tgtEl>
                                        <p:attrNameLst>
                                          <p:attrName>fill.type</p:attrName>
                                        </p:attrNameLst>
                                      </p:cBhvr>
                                      <p:to>
                                        <p:strVal val="solid"/>
                                      </p:to>
                                    </p:set>
                                  </p:childTnLst>
                                </p:cTn>
                              </p:par>
                            </p:childTnLst>
                          </p:cTn>
                        </p:par>
                        <p:par>
                          <p:cTn id="440" fill="hold">
                            <p:stCondLst>
                              <p:cond delay="34000"/>
                            </p:stCondLst>
                            <p:childTnLst>
                              <p:par>
                                <p:cTn id="441" presetID="21" presetClass="emph" presetSubtype="0" fill="remove" grpId="2" nodeType="afterEffect">
                                  <p:stCondLst>
                                    <p:cond delay="0"/>
                                  </p:stCondLst>
                                  <p:childTnLst>
                                    <p:animClr clrSpc="hsl" dir="cw">
                                      <p:cBhvr override="childStyle">
                                        <p:cTn id="442" dur="50" fill="hold"/>
                                        <p:tgtEl>
                                          <p:spTgt spid="73"/>
                                        </p:tgtEl>
                                        <p:attrNameLst>
                                          <p:attrName>style.color</p:attrName>
                                        </p:attrNameLst>
                                      </p:cBhvr>
                                      <p:by>
                                        <p:hsl h="7200000" s="0" l="0"/>
                                      </p:by>
                                    </p:animClr>
                                    <p:animClr clrSpc="hsl" dir="cw">
                                      <p:cBhvr>
                                        <p:cTn id="443" dur="50" fill="hold"/>
                                        <p:tgtEl>
                                          <p:spTgt spid="73"/>
                                        </p:tgtEl>
                                        <p:attrNameLst>
                                          <p:attrName>fillcolor</p:attrName>
                                        </p:attrNameLst>
                                      </p:cBhvr>
                                      <p:by>
                                        <p:hsl h="7200000" s="0" l="0"/>
                                      </p:by>
                                    </p:animClr>
                                    <p:animClr clrSpc="hsl" dir="cw">
                                      <p:cBhvr>
                                        <p:cTn id="444" dur="50" fill="hold"/>
                                        <p:tgtEl>
                                          <p:spTgt spid="73"/>
                                        </p:tgtEl>
                                        <p:attrNameLst>
                                          <p:attrName>stroke.color</p:attrName>
                                        </p:attrNameLst>
                                      </p:cBhvr>
                                      <p:by>
                                        <p:hsl h="7200000" s="0" l="0"/>
                                      </p:by>
                                    </p:animClr>
                                    <p:set>
                                      <p:cBhvr>
                                        <p:cTn id="445" dur="50" fill="hold"/>
                                        <p:tgtEl>
                                          <p:spTgt spid="73"/>
                                        </p:tgtEl>
                                        <p:attrNameLst>
                                          <p:attrName>fill.type</p:attrName>
                                        </p:attrNameLst>
                                      </p:cBhvr>
                                      <p:to>
                                        <p:strVal val="solid"/>
                                      </p:to>
                                    </p:set>
                                  </p:childTnLst>
                                </p:cTn>
                              </p:par>
                            </p:childTnLst>
                          </p:cTn>
                        </p:par>
                        <p:par>
                          <p:cTn id="446" fill="hold">
                            <p:stCondLst>
                              <p:cond delay="34500"/>
                            </p:stCondLst>
                            <p:childTnLst>
                              <p:par>
                                <p:cTn id="447" presetID="21" presetClass="emph" presetSubtype="0" fill="remove" grpId="2" nodeType="afterEffect">
                                  <p:stCondLst>
                                    <p:cond delay="0"/>
                                  </p:stCondLst>
                                  <p:childTnLst>
                                    <p:animClr clrSpc="hsl" dir="cw">
                                      <p:cBhvr override="childStyle">
                                        <p:cTn id="448" dur="50" fill="hold"/>
                                        <p:tgtEl>
                                          <p:spTgt spid="72"/>
                                        </p:tgtEl>
                                        <p:attrNameLst>
                                          <p:attrName>style.color</p:attrName>
                                        </p:attrNameLst>
                                      </p:cBhvr>
                                      <p:by>
                                        <p:hsl h="7200000" s="0" l="0"/>
                                      </p:by>
                                    </p:animClr>
                                    <p:animClr clrSpc="hsl" dir="cw">
                                      <p:cBhvr>
                                        <p:cTn id="449" dur="50" fill="hold"/>
                                        <p:tgtEl>
                                          <p:spTgt spid="72"/>
                                        </p:tgtEl>
                                        <p:attrNameLst>
                                          <p:attrName>fillcolor</p:attrName>
                                        </p:attrNameLst>
                                      </p:cBhvr>
                                      <p:by>
                                        <p:hsl h="7200000" s="0" l="0"/>
                                      </p:by>
                                    </p:animClr>
                                    <p:animClr clrSpc="hsl" dir="cw">
                                      <p:cBhvr>
                                        <p:cTn id="450" dur="50" fill="hold"/>
                                        <p:tgtEl>
                                          <p:spTgt spid="72"/>
                                        </p:tgtEl>
                                        <p:attrNameLst>
                                          <p:attrName>stroke.color</p:attrName>
                                        </p:attrNameLst>
                                      </p:cBhvr>
                                      <p:by>
                                        <p:hsl h="7200000" s="0" l="0"/>
                                      </p:by>
                                    </p:animClr>
                                    <p:set>
                                      <p:cBhvr>
                                        <p:cTn id="451" dur="50" fill="hold"/>
                                        <p:tgtEl>
                                          <p:spTgt spid="72"/>
                                        </p:tgtEl>
                                        <p:attrNameLst>
                                          <p:attrName>fill.type</p:attrName>
                                        </p:attrNameLst>
                                      </p:cBhvr>
                                      <p:to>
                                        <p:strVal val="solid"/>
                                      </p:to>
                                    </p:set>
                                  </p:childTnLst>
                                </p:cTn>
                              </p:par>
                            </p:childTnLst>
                          </p:cTn>
                        </p:par>
                        <p:par>
                          <p:cTn id="452" fill="hold">
                            <p:stCondLst>
                              <p:cond delay="35000"/>
                            </p:stCondLst>
                            <p:childTnLst>
                              <p:par>
                                <p:cTn id="453" presetID="21" presetClass="emph" presetSubtype="0" fill="remove" grpId="2" nodeType="afterEffect">
                                  <p:stCondLst>
                                    <p:cond delay="0"/>
                                  </p:stCondLst>
                                  <p:childTnLst>
                                    <p:animClr clrSpc="hsl" dir="cw">
                                      <p:cBhvr override="childStyle">
                                        <p:cTn id="454" dur="50" fill="hold"/>
                                        <p:tgtEl>
                                          <p:spTgt spid="71"/>
                                        </p:tgtEl>
                                        <p:attrNameLst>
                                          <p:attrName>style.color</p:attrName>
                                        </p:attrNameLst>
                                      </p:cBhvr>
                                      <p:by>
                                        <p:hsl h="7200000" s="0" l="0"/>
                                      </p:by>
                                    </p:animClr>
                                    <p:animClr clrSpc="hsl" dir="cw">
                                      <p:cBhvr>
                                        <p:cTn id="455" dur="50" fill="hold"/>
                                        <p:tgtEl>
                                          <p:spTgt spid="71"/>
                                        </p:tgtEl>
                                        <p:attrNameLst>
                                          <p:attrName>fillcolor</p:attrName>
                                        </p:attrNameLst>
                                      </p:cBhvr>
                                      <p:by>
                                        <p:hsl h="7200000" s="0" l="0"/>
                                      </p:by>
                                    </p:animClr>
                                    <p:animClr clrSpc="hsl" dir="cw">
                                      <p:cBhvr>
                                        <p:cTn id="456" dur="50" fill="hold"/>
                                        <p:tgtEl>
                                          <p:spTgt spid="71"/>
                                        </p:tgtEl>
                                        <p:attrNameLst>
                                          <p:attrName>stroke.color</p:attrName>
                                        </p:attrNameLst>
                                      </p:cBhvr>
                                      <p:by>
                                        <p:hsl h="7200000" s="0" l="0"/>
                                      </p:by>
                                    </p:animClr>
                                    <p:set>
                                      <p:cBhvr>
                                        <p:cTn id="457" dur="50" fill="hold"/>
                                        <p:tgtEl>
                                          <p:spTgt spid="71"/>
                                        </p:tgtEl>
                                        <p:attrNameLst>
                                          <p:attrName>fill.type</p:attrName>
                                        </p:attrNameLst>
                                      </p:cBhvr>
                                      <p:to>
                                        <p:strVal val="solid"/>
                                      </p:to>
                                    </p:set>
                                  </p:childTnLst>
                                </p:cTn>
                              </p:par>
                            </p:childTnLst>
                          </p:cTn>
                        </p:par>
                        <p:par>
                          <p:cTn id="458" fill="hold">
                            <p:stCondLst>
                              <p:cond delay="35500"/>
                            </p:stCondLst>
                            <p:childTnLst>
                              <p:par>
                                <p:cTn id="459" presetID="21" presetClass="emph" presetSubtype="0" fill="remove" grpId="2" nodeType="afterEffect">
                                  <p:stCondLst>
                                    <p:cond delay="0"/>
                                  </p:stCondLst>
                                  <p:childTnLst>
                                    <p:animClr clrSpc="hsl" dir="cw">
                                      <p:cBhvr override="childStyle">
                                        <p:cTn id="460" dur="50" fill="hold"/>
                                        <p:tgtEl>
                                          <p:spTgt spid="77"/>
                                        </p:tgtEl>
                                        <p:attrNameLst>
                                          <p:attrName>style.color</p:attrName>
                                        </p:attrNameLst>
                                      </p:cBhvr>
                                      <p:by>
                                        <p:hsl h="7200000" s="0" l="0"/>
                                      </p:by>
                                    </p:animClr>
                                    <p:animClr clrSpc="hsl" dir="cw">
                                      <p:cBhvr>
                                        <p:cTn id="461" dur="50" fill="hold"/>
                                        <p:tgtEl>
                                          <p:spTgt spid="77"/>
                                        </p:tgtEl>
                                        <p:attrNameLst>
                                          <p:attrName>fillcolor</p:attrName>
                                        </p:attrNameLst>
                                      </p:cBhvr>
                                      <p:by>
                                        <p:hsl h="7200000" s="0" l="0"/>
                                      </p:by>
                                    </p:animClr>
                                    <p:animClr clrSpc="hsl" dir="cw">
                                      <p:cBhvr>
                                        <p:cTn id="462" dur="50" fill="hold"/>
                                        <p:tgtEl>
                                          <p:spTgt spid="77"/>
                                        </p:tgtEl>
                                        <p:attrNameLst>
                                          <p:attrName>stroke.color</p:attrName>
                                        </p:attrNameLst>
                                      </p:cBhvr>
                                      <p:by>
                                        <p:hsl h="7200000" s="0" l="0"/>
                                      </p:by>
                                    </p:animClr>
                                    <p:set>
                                      <p:cBhvr>
                                        <p:cTn id="463" dur="50" fill="hold"/>
                                        <p:tgtEl>
                                          <p:spTgt spid="77"/>
                                        </p:tgtEl>
                                        <p:attrNameLst>
                                          <p:attrName>fill.type</p:attrName>
                                        </p:attrNameLst>
                                      </p:cBhvr>
                                      <p:to>
                                        <p:strVal val="solid"/>
                                      </p:to>
                                    </p:set>
                                  </p:childTnLst>
                                </p:cTn>
                              </p:par>
                            </p:childTnLst>
                          </p:cTn>
                        </p:par>
                        <p:par>
                          <p:cTn id="464" fill="hold">
                            <p:stCondLst>
                              <p:cond delay="36000"/>
                            </p:stCondLst>
                            <p:childTnLst>
                              <p:par>
                                <p:cTn id="465" presetID="21" presetClass="emph" presetSubtype="0" fill="remove" grpId="2" nodeType="afterEffect">
                                  <p:stCondLst>
                                    <p:cond delay="0"/>
                                  </p:stCondLst>
                                  <p:childTnLst>
                                    <p:animClr clrSpc="hsl" dir="cw">
                                      <p:cBhvr override="childStyle">
                                        <p:cTn id="466" dur="50" fill="hold"/>
                                        <p:tgtEl>
                                          <p:spTgt spid="78"/>
                                        </p:tgtEl>
                                        <p:attrNameLst>
                                          <p:attrName>style.color</p:attrName>
                                        </p:attrNameLst>
                                      </p:cBhvr>
                                      <p:by>
                                        <p:hsl h="7200000" s="0" l="0"/>
                                      </p:by>
                                    </p:animClr>
                                    <p:animClr clrSpc="hsl" dir="cw">
                                      <p:cBhvr>
                                        <p:cTn id="467" dur="50" fill="hold"/>
                                        <p:tgtEl>
                                          <p:spTgt spid="78"/>
                                        </p:tgtEl>
                                        <p:attrNameLst>
                                          <p:attrName>fillcolor</p:attrName>
                                        </p:attrNameLst>
                                      </p:cBhvr>
                                      <p:by>
                                        <p:hsl h="7200000" s="0" l="0"/>
                                      </p:by>
                                    </p:animClr>
                                    <p:animClr clrSpc="hsl" dir="cw">
                                      <p:cBhvr>
                                        <p:cTn id="468" dur="50" fill="hold"/>
                                        <p:tgtEl>
                                          <p:spTgt spid="78"/>
                                        </p:tgtEl>
                                        <p:attrNameLst>
                                          <p:attrName>stroke.color</p:attrName>
                                        </p:attrNameLst>
                                      </p:cBhvr>
                                      <p:by>
                                        <p:hsl h="7200000" s="0" l="0"/>
                                      </p:by>
                                    </p:animClr>
                                    <p:set>
                                      <p:cBhvr>
                                        <p:cTn id="469" dur="50" fill="hold"/>
                                        <p:tgtEl>
                                          <p:spTgt spid="78"/>
                                        </p:tgtEl>
                                        <p:attrNameLst>
                                          <p:attrName>fill.type</p:attrName>
                                        </p:attrNameLst>
                                      </p:cBhvr>
                                      <p:to>
                                        <p:strVal val="solid"/>
                                      </p:to>
                                    </p:set>
                                  </p:childTnLst>
                                </p:cTn>
                              </p:par>
                            </p:childTnLst>
                          </p:cTn>
                        </p:par>
                        <p:par>
                          <p:cTn id="470" fill="hold">
                            <p:stCondLst>
                              <p:cond delay="36500"/>
                            </p:stCondLst>
                            <p:childTnLst>
                              <p:par>
                                <p:cTn id="471" presetID="21" presetClass="emph" presetSubtype="0" fill="remove" grpId="2" nodeType="afterEffect">
                                  <p:stCondLst>
                                    <p:cond delay="0"/>
                                  </p:stCondLst>
                                  <p:childTnLst>
                                    <p:animClr clrSpc="hsl" dir="cw">
                                      <p:cBhvr override="childStyle">
                                        <p:cTn id="472" dur="50" fill="hold"/>
                                        <p:tgtEl>
                                          <p:spTgt spid="79"/>
                                        </p:tgtEl>
                                        <p:attrNameLst>
                                          <p:attrName>style.color</p:attrName>
                                        </p:attrNameLst>
                                      </p:cBhvr>
                                      <p:by>
                                        <p:hsl h="7200000" s="0" l="0"/>
                                      </p:by>
                                    </p:animClr>
                                    <p:animClr clrSpc="hsl" dir="cw">
                                      <p:cBhvr>
                                        <p:cTn id="473" dur="50" fill="hold"/>
                                        <p:tgtEl>
                                          <p:spTgt spid="79"/>
                                        </p:tgtEl>
                                        <p:attrNameLst>
                                          <p:attrName>fillcolor</p:attrName>
                                        </p:attrNameLst>
                                      </p:cBhvr>
                                      <p:by>
                                        <p:hsl h="7200000" s="0" l="0"/>
                                      </p:by>
                                    </p:animClr>
                                    <p:animClr clrSpc="hsl" dir="cw">
                                      <p:cBhvr>
                                        <p:cTn id="474" dur="50" fill="hold"/>
                                        <p:tgtEl>
                                          <p:spTgt spid="79"/>
                                        </p:tgtEl>
                                        <p:attrNameLst>
                                          <p:attrName>stroke.color</p:attrName>
                                        </p:attrNameLst>
                                      </p:cBhvr>
                                      <p:by>
                                        <p:hsl h="7200000" s="0" l="0"/>
                                      </p:by>
                                    </p:animClr>
                                    <p:set>
                                      <p:cBhvr>
                                        <p:cTn id="475" dur="50" fill="hold"/>
                                        <p:tgtEl>
                                          <p:spTgt spid="79"/>
                                        </p:tgtEl>
                                        <p:attrNameLst>
                                          <p:attrName>fill.type</p:attrName>
                                        </p:attrNameLst>
                                      </p:cBhvr>
                                      <p:to>
                                        <p:strVal val="solid"/>
                                      </p:to>
                                    </p:set>
                                  </p:childTnLst>
                                </p:cTn>
                              </p:par>
                            </p:childTnLst>
                          </p:cTn>
                        </p:par>
                        <p:par>
                          <p:cTn id="476" fill="hold">
                            <p:stCondLst>
                              <p:cond delay="37000"/>
                            </p:stCondLst>
                            <p:childTnLst>
                              <p:par>
                                <p:cTn id="477" presetID="21" presetClass="emph" presetSubtype="0" fill="remove" grpId="2" nodeType="afterEffect">
                                  <p:stCondLst>
                                    <p:cond delay="0"/>
                                  </p:stCondLst>
                                  <p:childTnLst>
                                    <p:animClr clrSpc="hsl" dir="cw">
                                      <p:cBhvr override="childStyle">
                                        <p:cTn id="478" dur="50" fill="hold"/>
                                        <p:tgtEl>
                                          <p:spTgt spid="80"/>
                                        </p:tgtEl>
                                        <p:attrNameLst>
                                          <p:attrName>style.color</p:attrName>
                                        </p:attrNameLst>
                                      </p:cBhvr>
                                      <p:by>
                                        <p:hsl h="7200000" s="0" l="0"/>
                                      </p:by>
                                    </p:animClr>
                                    <p:animClr clrSpc="hsl" dir="cw">
                                      <p:cBhvr>
                                        <p:cTn id="479" dur="50" fill="hold"/>
                                        <p:tgtEl>
                                          <p:spTgt spid="80"/>
                                        </p:tgtEl>
                                        <p:attrNameLst>
                                          <p:attrName>fillcolor</p:attrName>
                                        </p:attrNameLst>
                                      </p:cBhvr>
                                      <p:by>
                                        <p:hsl h="7200000" s="0" l="0"/>
                                      </p:by>
                                    </p:animClr>
                                    <p:animClr clrSpc="hsl" dir="cw">
                                      <p:cBhvr>
                                        <p:cTn id="480" dur="50" fill="hold"/>
                                        <p:tgtEl>
                                          <p:spTgt spid="80"/>
                                        </p:tgtEl>
                                        <p:attrNameLst>
                                          <p:attrName>stroke.color</p:attrName>
                                        </p:attrNameLst>
                                      </p:cBhvr>
                                      <p:by>
                                        <p:hsl h="7200000" s="0" l="0"/>
                                      </p:by>
                                    </p:animClr>
                                    <p:set>
                                      <p:cBhvr>
                                        <p:cTn id="481" dur="50" fill="hold"/>
                                        <p:tgtEl>
                                          <p:spTgt spid="80"/>
                                        </p:tgtEl>
                                        <p:attrNameLst>
                                          <p:attrName>fill.type</p:attrName>
                                        </p:attrNameLst>
                                      </p:cBhvr>
                                      <p:to>
                                        <p:strVal val="solid"/>
                                      </p:to>
                                    </p:set>
                                  </p:childTnLst>
                                </p:cTn>
                              </p:par>
                            </p:childTnLst>
                          </p:cTn>
                        </p:par>
                        <p:par>
                          <p:cTn id="482" fill="hold">
                            <p:stCondLst>
                              <p:cond delay="37500"/>
                            </p:stCondLst>
                            <p:childTnLst>
                              <p:par>
                                <p:cTn id="483" presetID="21" presetClass="emph" presetSubtype="0" fill="remove" grpId="2" nodeType="afterEffect">
                                  <p:stCondLst>
                                    <p:cond delay="0"/>
                                  </p:stCondLst>
                                  <p:childTnLst>
                                    <p:animClr clrSpc="hsl" dir="cw">
                                      <p:cBhvr override="childStyle">
                                        <p:cTn id="484" dur="50" fill="hold"/>
                                        <p:tgtEl>
                                          <p:spTgt spid="81"/>
                                        </p:tgtEl>
                                        <p:attrNameLst>
                                          <p:attrName>style.color</p:attrName>
                                        </p:attrNameLst>
                                      </p:cBhvr>
                                      <p:by>
                                        <p:hsl h="7200000" s="0" l="0"/>
                                      </p:by>
                                    </p:animClr>
                                    <p:animClr clrSpc="hsl" dir="cw">
                                      <p:cBhvr>
                                        <p:cTn id="485" dur="50" fill="hold"/>
                                        <p:tgtEl>
                                          <p:spTgt spid="81"/>
                                        </p:tgtEl>
                                        <p:attrNameLst>
                                          <p:attrName>fillcolor</p:attrName>
                                        </p:attrNameLst>
                                      </p:cBhvr>
                                      <p:by>
                                        <p:hsl h="7200000" s="0" l="0"/>
                                      </p:by>
                                    </p:animClr>
                                    <p:animClr clrSpc="hsl" dir="cw">
                                      <p:cBhvr>
                                        <p:cTn id="486" dur="50" fill="hold"/>
                                        <p:tgtEl>
                                          <p:spTgt spid="81"/>
                                        </p:tgtEl>
                                        <p:attrNameLst>
                                          <p:attrName>stroke.color</p:attrName>
                                        </p:attrNameLst>
                                      </p:cBhvr>
                                      <p:by>
                                        <p:hsl h="7200000" s="0" l="0"/>
                                      </p:by>
                                    </p:animClr>
                                    <p:set>
                                      <p:cBhvr>
                                        <p:cTn id="487" dur="50" fill="hold"/>
                                        <p:tgtEl>
                                          <p:spTgt spid="81"/>
                                        </p:tgtEl>
                                        <p:attrNameLst>
                                          <p:attrName>fill.type</p:attrName>
                                        </p:attrNameLst>
                                      </p:cBhvr>
                                      <p:to>
                                        <p:strVal val="solid"/>
                                      </p:to>
                                    </p:set>
                                  </p:childTnLst>
                                </p:cTn>
                              </p:par>
                            </p:childTnLst>
                          </p:cTn>
                        </p:par>
                        <p:par>
                          <p:cTn id="488" fill="hold">
                            <p:stCondLst>
                              <p:cond delay="38000"/>
                            </p:stCondLst>
                            <p:childTnLst>
                              <p:par>
                                <p:cTn id="489" presetID="2" presetClass="exit" presetSubtype="4" fill="hold" grpId="3" nodeType="afterEffect">
                                  <p:stCondLst>
                                    <p:cond delay="0"/>
                                  </p:stCondLst>
                                  <p:childTnLst>
                                    <p:anim calcmode="lin" valueType="num">
                                      <p:cBhvr additive="base">
                                        <p:cTn id="490" dur="500"/>
                                        <p:tgtEl>
                                          <p:spTgt spid="45"/>
                                        </p:tgtEl>
                                        <p:attrNameLst>
                                          <p:attrName>ppt_x</p:attrName>
                                        </p:attrNameLst>
                                      </p:cBhvr>
                                      <p:tavLst>
                                        <p:tav tm="0">
                                          <p:val>
                                            <p:strVal val="ppt_x"/>
                                          </p:val>
                                        </p:tav>
                                        <p:tav tm="100000">
                                          <p:val>
                                            <p:strVal val="ppt_x"/>
                                          </p:val>
                                        </p:tav>
                                      </p:tavLst>
                                    </p:anim>
                                    <p:anim calcmode="lin" valueType="num">
                                      <p:cBhvr additive="base">
                                        <p:cTn id="491" dur="500"/>
                                        <p:tgtEl>
                                          <p:spTgt spid="45"/>
                                        </p:tgtEl>
                                        <p:attrNameLst>
                                          <p:attrName>ppt_y</p:attrName>
                                        </p:attrNameLst>
                                      </p:cBhvr>
                                      <p:tavLst>
                                        <p:tav tm="0">
                                          <p:val>
                                            <p:strVal val="ppt_y"/>
                                          </p:val>
                                        </p:tav>
                                        <p:tav tm="100000">
                                          <p:val>
                                            <p:strVal val="1+ppt_h/2"/>
                                          </p:val>
                                        </p:tav>
                                      </p:tavLst>
                                    </p:anim>
                                    <p:set>
                                      <p:cBhvr>
                                        <p:cTn id="492" dur="1" fill="hold">
                                          <p:stCondLst>
                                            <p:cond delay="499"/>
                                          </p:stCondLst>
                                        </p:cTn>
                                        <p:tgtEl>
                                          <p:spTgt spid="45"/>
                                        </p:tgtEl>
                                        <p:attrNameLst>
                                          <p:attrName>style.visibility</p:attrName>
                                        </p:attrNameLst>
                                      </p:cBhvr>
                                      <p:to>
                                        <p:strVal val="hidden"/>
                                      </p:to>
                                    </p:set>
                                  </p:childTnLst>
                                </p:cTn>
                              </p:par>
                              <p:par>
                                <p:cTn id="493" presetID="2" presetClass="exit" presetSubtype="4" fill="hold" nodeType="withEffect">
                                  <p:stCondLst>
                                    <p:cond delay="0"/>
                                  </p:stCondLst>
                                  <p:childTnLst>
                                    <p:anim calcmode="lin" valueType="num">
                                      <p:cBhvr additive="base">
                                        <p:cTn id="494" dur="500"/>
                                        <p:tgtEl>
                                          <p:spTgt spid="55"/>
                                        </p:tgtEl>
                                        <p:attrNameLst>
                                          <p:attrName>ppt_x</p:attrName>
                                        </p:attrNameLst>
                                      </p:cBhvr>
                                      <p:tavLst>
                                        <p:tav tm="0">
                                          <p:val>
                                            <p:strVal val="ppt_x"/>
                                          </p:val>
                                        </p:tav>
                                        <p:tav tm="100000">
                                          <p:val>
                                            <p:strVal val="ppt_x"/>
                                          </p:val>
                                        </p:tav>
                                      </p:tavLst>
                                    </p:anim>
                                    <p:anim calcmode="lin" valueType="num">
                                      <p:cBhvr additive="base">
                                        <p:cTn id="495" dur="500"/>
                                        <p:tgtEl>
                                          <p:spTgt spid="55"/>
                                        </p:tgtEl>
                                        <p:attrNameLst>
                                          <p:attrName>ppt_y</p:attrName>
                                        </p:attrNameLst>
                                      </p:cBhvr>
                                      <p:tavLst>
                                        <p:tav tm="0">
                                          <p:val>
                                            <p:strVal val="ppt_y"/>
                                          </p:val>
                                        </p:tav>
                                        <p:tav tm="100000">
                                          <p:val>
                                            <p:strVal val="1+ppt_h/2"/>
                                          </p:val>
                                        </p:tav>
                                      </p:tavLst>
                                    </p:anim>
                                    <p:set>
                                      <p:cBhvr>
                                        <p:cTn id="496" dur="1" fill="hold">
                                          <p:stCondLst>
                                            <p:cond delay="499"/>
                                          </p:stCondLst>
                                        </p:cTn>
                                        <p:tgtEl>
                                          <p:spTgt spid="55"/>
                                        </p:tgtEl>
                                        <p:attrNameLst>
                                          <p:attrName>style.visibility</p:attrName>
                                        </p:attrNameLst>
                                      </p:cBhvr>
                                      <p:to>
                                        <p:strVal val="hidden"/>
                                      </p:to>
                                    </p:set>
                                  </p:childTnLst>
                                </p:cTn>
                              </p:par>
                              <p:par>
                                <p:cTn id="497" presetID="2" presetClass="exit" presetSubtype="4" fill="hold" nodeType="withEffect">
                                  <p:stCondLst>
                                    <p:cond delay="0"/>
                                  </p:stCondLst>
                                  <p:childTnLst>
                                    <p:anim calcmode="lin" valueType="num">
                                      <p:cBhvr additive="base">
                                        <p:cTn id="498" dur="500"/>
                                        <p:tgtEl>
                                          <p:spTgt spid="63"/>
                                        </p:tgtEl>
                                        <p:attrNameLst>
                                          <p:attrName>ppt_x</p:attrName>
                                        </p:attrNameLst>
                                      </p:cBhvr>
                                      <p:tavLst>
                                        <p:tav tm="0">
                                          <p:val>
                                            <p:strVal val="ppt_x"/>
                                          </p:val>
                                        </p:tav>
                                        <p:tav tm="100000">
                                          <p:val>
                                            <p:strVal val="ppt_x"/>
                                          </p:val>
                                        </p:tav>
                                      </p:tavLst>
                                    </p:anim>
                                    <p:anim calcmode="lin" valueType="num">
                                      <p:cBhvr additive="base">
                                        <p:cTn id="499" dur="500"/>
                                        <p:tgtEl>
                                          <p:spTgt spid="63"/>
                                        </p:tgtEl>
                                        <p:attrNameLst>
                                          <p:attrName>ppt_y</p:attrName>
                                        </p:attrNameLst>
                                      </p:cBhvr>
                                      <p:tavLst>
                                        <p:tav tm="0">
                                          <p:val>
                                            <p:strVal val="ppt_y"/>
                                          </p:val>
                                        </p:tav>
                                        <p:tav tm="100000">
                                          <p:val>
                                            <p:strVal val="1+ppt_h/2"/>
                                          </p:val>
                                        </p:tav>
                                      </p:tavLst>
                                    </p:anim>
                                    <p:set>
                                      <p:cBhvr>
                                        <p:cTn id="500" dur="1" fill="hold">
                                          <p:stCondLst>
                                            <p:cond delay="499"/>
                                          </p:stCondLst>
                                        </p:cTn>
                                        <p:tgtEl>
                                          <p:spTgt spid="63"/>
                                        </p:tgtEl>
                                        <p:attrNameLst>
                                          <p:attrName>style.visibility</p:attrName>
                                        </p:attrNameLst>
                                      </p:cBhvr>
                                      <p:to>
                                        <p:strVal val="hidden"/>
                                      </p:to>
                                    </p:set>
                                  </p:childTnLst>
                                </p:cTn>
                              </p:par>
                              <p:par>
                                <p:cTn id="501" presetID="2" presetClass="exit" presetSubtype="4" fill="hold" nodeType="withEffect">
                                  <p:stCondLst>
                                    <p:cond delay="0"/>
                                  </p:stCondLst>
                                  <p:childTnLst>
                                    <p:anim calcmode="lin" valueType="num">
                                      <p:cBhvr additive="base">
                                        <p:cTn id="502" dur="500"/>
                                        <p:tgtEl>
                                          <p:spTgt spid="71"/>
                                        </p:tgtEl>
                                        <p:attrNameLst>
                                          <p:attrName>ppt_x</p:attrName>
                                        </p:attrNameLst>
                                      </p:cBhvr>
                                      <p:tavLst>
                                        <p:tav tm="0">
                                          <p:val>
                                            <p:strVal val="ppt_x"/>
                                          </p:val>
                                        </p:tav>
                                        <p:tav tm="100000">
                                          <p:val>
                                            <p:strVal val="ppt_x"/>
                                          </p:val>
                                        </p:tav>
                                      </p:tavLst>
                                    </p:anim>
                                    <p:anim calcmode="lin" valueType="num">
                                      <p:cBhvr additive="base">
                                        <p:cTn id="503" dur="500"/>
                                        <p:tgtEl>
                                          <p:spTgt spid="71"/>
                                        </p:tgtEl>
                                        <p:attrNameLst>
                                          <p:attrName>ppt_y</p:attrName>
                                        </p:attrNameLst>
                                      </p:cBhvr>
                                      <p:tavLst>
                                        <p:tav tm="0">
                                          <p:val>
                                            <p:strVal val="ppt_y"/>
                                          </p:val>
                                        </p:tav>
                                        <p:tav tm="100000">
                                          <p:val>
                                            <p:strVal val="1+ppt_h/2"/>
                                          </p:val>
                                        </p:tav>
                                      </p:tavLst>
                                    </p:anim>
                                    <p:set>
                                      <p:cBhvr>
                                        <p:cTn id="504" dur="1" fill="hold">
                                          <p:stCondLst>
                                            <p:cond delay="499"/>
                                          </p:stCondLst>
                                        </p:cTn>
                                        <p:tgtEl>
                                          <p:spTgt spid="71"/>
                                        </p:tgtEl>
                                        <p:attrNameLst>
                                          <p:attrName>style.visibility</p:attrName>
                                        </p:attrNameLst>
                                      </p:cBhvr>
                                      <p:to>
                                        <p:strVal val="hidden"/>
                                      </p:to>
                                    </p:set>
                                  </p:childTnLst>
                                </p:cTn>
                              </p:par>
                              <p:par>
                                <p:cTn id="505" presetID="2" presetClass="exit" presetSubtype="4" fill="hold" nodeType="withEffect">
                                  <p:stCondLst>
                                    <p:cond delay="0"/>
                                  </p:stCondLst>
                                  <p:childTnLst>
                                    <p:anim calcmode="lin" valueType="num">
                                      <p:cBhvr additive="base">
                                        <p:cTn id="506" dur="500"/>
                                        <p:tgtEl>
                                          <p:spTgt spid="77"/>
                                        </p:tgtEl>
                                        <p:attrNameLst>
                                          <p:attrName>ppt_x</p:attrName>
                                        </p:attrNameLst>
                                      </p:cBhvr>
                                      <p:tavLst>
                                        <p:tav tm="0">
                                          <p:val>
                                            <p:strVal val="ppt_x"/>
                                          </p:val>
                                        </p:tav>
                                        <p:tav tm="100000">
                                          <p:val>
                                            <p:strVal val="ppt_x"/>
                                          </p:val>
                                        </p:tav>
                                      </p:tavLst>
                                    </p:anim>
                                    <p:anim calcmode="lin" valueType="num">
                                      <p:cBhvr additive="base">
                                        <p:cTn id="507" dur="500"/>
                                        <p:tgtEl>
                                          <p:spTgt spid="77"/>
                                        </p:tgtEl>
                                        <p:attrNameLst>
                                          <p:attrName>ppt_y</p:attrName>
                                        </p:attrNameLst>
                                      </p:cBhvr>
                                      <p:tavLst>
                                        <p:tav tm="0">
                                          <p:val>
                                            <p:strVal val="ppt_y"/>
                                          </p:val>
                                        </p:tav>
                                        <p:tav tm="100000">
                                          <p:val>
                                            <p:strVal val="1+ppt_h/2"/>
                                          </p:val>
                                        </p:tav>
                                      </p:tavLst>
                                    </p:anim>
                                    <p:set>
                                      <p:cBhvr>
                                        <p:cTn id="508" dur="1" fill="hold">
                                          <p:stCondLst>
                                            <p:cond delay="499"/>
                                          </p:stCondLst>
                                        </p:cTn>
                                        <p:tgtEl>
                                          <p:spTgt spid="77"/>
                                        </p:tgtEl>
                                        <p:attrNameLst>
                                          <p:attrName>style.visibility</p:attrName>
                                        </p:attrNameLst>
                                      </p:cBhvr>
                                      <p:to>
                                        <p:strVal val="hidden"/>
                                      </p:to>
                                    </p:set>
                                  </p:childTnLst>
                                </p:cTn>
                              </p:par>
                              <p:par>
                                <p:cTn id="509" presetID="2" presetClass="exit" presetSubtype="4" fill="hold" nodeType="withEffect">
                                  <p:stCondLst>
                                    <p:cond delay="0"/>
                                  </p:stCondLst>
                                  <p:childTnLst>
                                    <p:anim calcmode="lin" valueType="num">
                                      <p:cBhvr additive="base">
                                        <p:cTn id="510" dur="500"/>
                                        <p:tgtEl>
                                          <p:spTgt spid="78"/>
                                        </p:tgtEl>
                                        <p:attrNameLst>
                                          <p:attrName>ppt_x</p:attrName>
                                        </p:attrNameLst>
                                      </p:cBhvr>
                                      <p:tavLst>
                                        <p:tav tm="0">
                                          <p:val>
                                            <p:strVal val="ppt_x"/>
                                          </p:val>
                                        </p:tav>
                                        <p:tav tm="100000">
                                          <p:val>
                                            <p:strVal val="ppt_x"/>
                                          </p:val>
                                        </p:tav>
                                      </p:tavLst>
                                    </p:anim>
                                    <p:anim calcmode="lin" valueType="num">
                                      <p:cBhvr additive="base">
                                        <p:cTn id="511" dur="500"/>
                                        <p:tgtEl>
                                          <p:spTgt spid="78"/>
                                        </p:tgtEl>
                                        <p:attrNameLst>
                                          <p:attrName>ppt_y</p:attrName>
                                        </p:attrNameLst>
                                      </p:cBhvr>
                                      <p:tavLst>
                                        <p:tav tm="0">
                                          <p:val>
                                            <p:strVal val="ppt_y"/>
                                          </p:val>
                                        </p:tav>
                                        <p:tav tm="100000">
                                          <p:val>
                                            <p:strVal val="1+ppt_h/2"/>
                                          </p:val>
                                        </p:tav>
                                      </p:tavLst>
                                    </p:anim>
                                    <p:set>
                                      <p:cBhvr>
                                        <p:cTn id="512" dur="1" fill="hold">
                                          <p:stCondLst>
                                            <p:cond delay="499"/>
                                          </p:stCondLst>
                                        </p:cTn>
                                        <p:tgtEl>
                                          <p:spTgt spid="78"/>
                                        </p:tgtEl>
                                        <p:attrNameLst>
                                          <p:attrName>style.visibility</p:attrName>
                                        </p:attrNameLst>
                                      </p:cBhvr>
                                      <p:to>
                                        <p:strVal val="hidden"/>
                                      </p:to>
                                    </p:set>
                                  </p:childTnLst>
                                </p:cTn>
                              </p:par>
                              <p:par>
                                <p:cTn id="513" presetID="2" presetClass="exit" presetSubtype="4" fill="hold" nodeType="withEffect">
                                  <p:stCondLst>
                                    <p:cond delay="0"/>
                                  </p:stCondLst>
                                  <p:childTnLst>
                                    <p:anim calcmode="lin" valueType="num">
                                      <p:cBhvr additive="base">
                                        <p:cTn id="514" dur="500"/>
                                        <p:tgtEl>
                                          <p:spTgt spid="72"/>
                                        </p:tgtEl>
                                        <p:attrNameLst>
                                          <p:attrName>ppt_x</p:attrName>
                                        </p:attrNameLst>
                                      </p:cBhvr>
                                      <p:tavLst>
                                        <p:tav tm="0">
                                          <p:val>
                                            <p:strVal val="ppt_x"/>
                                          </p:val>
                                        </p:tav>
                                        <p:tav tm="100000">
                                          <p:val>
                                            <p:strVal val="ppt_x"/>
                                          </p:val>
                                        </p:tav>
                                      </p:tavLst>
                                    </p:anim>
                                    <p:anim calcmode="lin" valueType="num">
                                      <p:cBhvr additive="base">
                                        <p:cTn id="515" dur="500"/>
                                        <p:tgtEl>
                                          <p:spTgt spid="72"/>
                                        </p:tgtEl>
                                        <p:attrNameLst>
                                          <p:attrName>ppt_y</p:attrName>
                                        </p:attrNameLst>
                                      </p:cBhvr>
                                      <p:tavLst>
                                        <p:tav tm="0">
                                          <p:val>
                                            <p:strVal val="ppt_y"/>
                                          </p:val>
                                        </p:tav>
                                        <p:tav tm="100000">
                                          <p:val>
                                            <p:strVal val="1+ppt_h/2"/>
                                          </p:val>
                                        </p:tav>
                                      </p:tavLst>
                                    </p:anim>
                                    <p:set>
                                      <p:cBhvr>
                                        <p:cTn id="516" dur="1" fill="hold">
                                          <p:stCondLst>
                                            <p:cond delay="499"/>
                                          </p:stCondLst>
                                        </p:cTn>
                                        <p:tgtEl>
                                          <p:spTgt spid="72"/>
                                        </p:tgtEl>
                                        <p:attrNameLst>
                                          <p:attrName>style.visibility</p:attrName>
                                        </p:attrNameLst>
                                      </p:cBhvr>
                                      <p:to>
                                        <p:strVal val="hidden"/>
                                      </p:to>
                                    </p:set>
                                  </p:childTnLst>
                                </p:cTn>
                              </p:par>
                              <p:par>
                                <p:cTn id="517" presetID="2" presetClass="exit" presetSubtype="4" fill="hold" nodeType="withEffect">
                                  <p:stCondLst>
                                    <p:cond delay="0"/>
                                  </p:stCondLst>
                                  <p:childTnLst>
                                    <p:anim calcmode="lin" valueType="num">
                                      <p:cBhvr additive="base">
                                        <p:cTn id="518" dur="500"/>
                                        <p:tgtEl>
                                          <p:spTgt spid="64"/>
                                        </p:tgtEl>
                                        <p:attrNameLst>
                                          <p:attrName>ppt_x</p:attrName>
                                        </p:attrNameLst>
                                      </p:cBhvr>
                                      <p:tavLst>
                                        <p:tav tm="0">
                                          <p:val>
                                            <p:strVal val="ppt_x"/>
                                          </p:val>
                                        </p:tav>
                                        <p:tav tm="100000">
                                          <p:val>
                                            <p:strVal val="ppt_x"/>
                                          </p:val>
                                        </p:tav>
                                      </p:tavLst>
                                    </p:anim>
                                    <p:anim calcmode="lin" valueType="num">
                                      <p:cBhvr additive="base">
                                        <p:cTn id="519" dur="500"/>
                                        <p:tgtEl>
                                          <p:spTgt spid="64"/>
                                        </p:tgtEl>
                                        <p:attrNameLst>
                                          <p:attrName>ppt_y</p:attrName>
                                        </p:attrNameLst>
                                      </p:cBhvr>
                                      <p:tavLst>
                                        <p:tav tm="0">
                                          <p:val>
                                            <p:strVal val="ppt_y"/>
                                          </p:val>
                                        </p:tav>
                                        <p:tav tm="100000">
                                          <p:val>
                                            <p:strVal val="1+ppt_h/2"/>
                                          </p:val>
                                        </p:tav>
                                      </p:tavLst>
                                    </p:anim>
                                    <p:set>
                                      <p:cBhvr>
                                        <p:cTn id="520" dur="1" fill="hold">
                                          <p:stCondLst>
                                            <p:cond delay="499"/>
                                          </p:stCondLst>
                                        </p:cTn>
                                        <p:tgtEl>
                                          <p:spTgt spid="64"/>
                                        </p:tgtEl>
                                        <p:attrNameLst>
                                          <p:attrName>style.visibility</p:attrName>
                                        </p:attrNameLst>
                                      </p:cBhvr>
                                      <p:to>
                                        <p:strVal val="hidden"/>
                                      </p:to>
                                    </p:set>
                                  </p:childTnLst>
                                </p:cTn>
                              </p:par>
                              <p:par>
                                <p:cTn id="521" presetID="2" presetClass="exit" presetSubtype="4" fill="hold" nodeType="withEffect">
                                  <p:stCondLst>
                                    <p:cond delay="0"/>
                                  </p:stCondLst>
                                  <p:childTnLst>
                                    <p:anim calcmode="lin" valueType="num">
                                      <p:cBhvr additive="base">
                                        <p:cTn id="522" dur="500"/>
                                        <p:tgtEl>
                                          <p:spTgt spid="56"/>
                                        </p:tgtEl>
                                        <p:attrNameLst>
                                          <p:attrName>ppt_x</p:attrName>
                                        </p:attrNameLst>
                                      </p:cBhvr>
                                      <p:tavLst>
                                        <p:tav tm="0">
                                          <p:val>
                                            <p:strVal val="ppt_x"/>
                                          </p:val>
                                        </p:tav>
                                        <p:tav tm="100000">
                                          <p:val>
                                            <p:strVal val="ppt_x"/>
                                          </p:val>
                                        </p:tav>
                                      </p:tavLst>
                                    </p:anim>
                                    <p:anim calcmode="lin" valueType="num">
                                      <p:cBhvr additive="base">
                                        <p:cTn id="523" dur="500"/>
                                        <p:tgtEl>
                                          <p:spTgt spid="56"/>
                                        </p:tgtEl>
                                        <p:attrNameLst>
                                          <p:attrName>ppt_y</p:attrName>
                                        </p:attrNameLst>
                                      </p:cBhvr>
                                      <p:tavLst>
                                        <p:tav tm="0">
                                          <p:val>
                                            <p:strVal val="ppt_y"/>
                                          </p:val>
                                        </p:tav>
                                        <p:tav tm="100000">
                                          <p:val>
                                            <p:strVal val="1+ppt_h/2"/>
                                          </p:val>
                                        </p:tav>
                                      </p:tavLst>
                                    </p:anim>
                                    <p:set>
                                      <p:cBhvr>
                                        <p:cTn id="524" dur="1" fill="hold">
                                          <p:stCondLst>
                                            <p:cond delay="499"/>
                                          </p:stCondLst>
                                        </p:cTn>
                                        <p:tgtEl>
                                          <p:spTgt spid="56"/>
                                        </p:tgtEl>
                                        <p:attrNameLst>
                                          <p:attrName>style.visibility</p:attrName>
                                        </p:attrNameLst>
                                      </p:cBhvr>
                                      <p:to>
                                        <p:strVal val="hidden"/>
                                      </p:to>
                                    </p:set>
                                  </p:childTnLst>
                                </p:cTn>
                              </p:par>
                              <p:par>
                                <p:cTn id="525" presetID="2" presetClass="exit" presetSubtype="4" fill="hold" nodeType="withEffect">
                                  <p:stCondLst>
                                    <p:cond delay="0"/>
                                  </p:stCondLst>
                                  <p:childTnLst>
                                    <p:anim calcmode="lin" valueType="num">
                                      <p:cBhvr additive="base">
                                        <p:cTn id="526" dur="500"/>
                                        <p:tgtEl>
                                          <p:spTgt spid="47"/>
                                        </p:tgtEl>
                                        <p:attrNameLst>
                                          <p:attrName>ppt_x</p:attrName>
                                        </p:attrNameLst>
                                      </p:cBhvr>
                                      <p:tavLst>
                                        <p:tav tm="0">
                                          <p:val>
                                            <p:strVal val="ppt_x"/>
                                          </p:val>
                                        </p:tav>
                                        <p:tav tm="100000">
                                          <p:val>
                                            <p:strVal val="ppt_x"/>
                                          </p:val>
                                        </p:tav>
                                      </p:tavLst>
                                    </p:anim>
                                    <p:anim calcmode="lin" valueType="num">
                                      <p:cBhvr additive="base">
                                        <p:cTn id="527" dur="500"/>
                                        <p:tgtEl>
                                          <p:spTgt spid="47"/>
                                        </p:tgtEl>
                                        <p:attrNameLst>
                                          <p:attrName>ppt_y</p:attrName>
                                        </p:attrNameLst>
                                      </p:cBhvr>
                                      <p:tavLst>
                                        <p:tav tm="0">
                                          <p:val>
                                            <p:strVal val="ppt_y"/>
                                          </p:val>
                                        </p:tav>
                                        <p:tav tm="100000">
                                          <p:val>
                                            <p:strVal val="1+ppt_h/2"/>
                                          </p:val>
                                        </p:tav>
                                      </p:tavLst>
                                    </p:anim>
                                    <p:set>
                                      <p:cBhvr>
                                        <p:cTn id="528" dur="1" fill="hold">
                                          <p:stCondLst>
                                            <p:cond delay="499"/>
                                          </p:stCondLst>
                                        </p:cTn>
                                        <p:tgtEl>
                                          <p:spTgt spid="47"/>
                                        </p:tgtEl>
                                        <p:attrNameLst>
                                          <p:attrName>style.visibility</p:attrName>
                                        </p:attrNameLst>
                                      </p:cBhvr>
                                      <p:to>
                                        <p:strVal val="hidden"/>
                                      </p:to>
                                    </p:set>
                                  </p:childTnLst>
                                </p:cTn>
                              </p:par>
                              <p:par>
                                <p:cTn id="529" presetID="2" presetClass="exit" presetSubtype="4" fill="hold" nodeType="withEffect">
                                  <p:stCondLst>
                                    <p:cond delay="0"/>
                                  </p:stCondLst>
                                  <p:childTnLst>
                                    <p:anim calcmode="lin" valueType="num">
                                      <p:cBhvr additive="base">
                                        <p:cTn id="530" dur="500"/>
                                        <p:tgtEl>
                                          <p:spTgt spid="57"/>
                                        </p:tgtEl>
                                        <p:attrNameLst>
                                          <p:attrName>ppt_x</p:attrName>
                                        </p:attrNameLst>
                                      </p:cBhvr>
                                      <p:tavLst>
                                        <p:tav tm="0">
                                          <p:val>
                                            <p:strVal val="ppt_x"/>
                                          </p:val>
                                        </p:tav>
                                        <p:tav tm="100000">
                                          <p:val>
                                            <p:strVal val="ppt_x"/>
                                          </p:val>
                                        </p:tav>
                                      </p:tavLst>
                                    </p:anim>
                                    <p:anim calcmode="lin" valueType="num">
                                      <p:cBhvr additive="base">
                                        <p:cTn id="531" dur="500"/>
                                        <p:tgtEl>
                                          <p:spTgt spid="57"/>
                                        </p:tgtEl>
                                        <p:attrNameLst>
                                          <p:attrName>ppt_y</p:attrName>
                                        </p:attrNameLst>
                                      </p:cBhvr>
                                      <p:tavLst>
                                        <p:tav tm="0">
                                          <p:val>
                                            <p:strVal val="ppt_y"/>
                                          </p:val>
                                        </p:tav>
                                        <p:tav tm="100000">
                                          <p:val>
                                            <p:strVal val="1+ppt_h/2"/>
                                          </p:val>
                                        </p:tav>
                                      </p:tavLst>
                                    </p:anim>
                                    <p:set>
                                      <p:cBhvr>
                                        <p:cTn id="532" dur="1" fill="hold">
                                          <p:stCondLst>
                                            <p:cond delay="499"/>
                                          </p:stCondLst>
                                        </p:cTn>
                                        <p:tgtEl>
                                          <p:spTgt spid="57"/>
                                        </p:tgtEl>
                                        <p:attrNameLst>
                                          <p:attrName>style.visibility</p:attrName>
                                        </p:attrNameLst>
                                      </p:cBhvr>
                                      <p:to>
                                        <p:strVal val="hidden"/>
                                      </p:to>
                                    </p:set>
                                  </p:childTnLst>
                                </p:cTn>
                              </p:par>
                              <p:par>
                                <p:cTn id="533" presetID="2" presetClass="exit" presetSubtype="4" fill="hold" nodeType="withEffect">
                                  <p:stCondLst>
                                    <p:cond delay="0"/>
                                  </p:stCondLst>
                                  <p:childTnLst>
                                    <p:anim calcmode="lin" valueType="num">
                                      <p:cBhvr additive="base">
                                        <p:cTn id="534" dur="500"/>
                                        <p:tgtEl>
                                          <p:spTgt spid="65"/>
                                        </p:tgtEl>
                                        <p:attrNameLst>
                                          <p:attrName>ppt_x</p:attrName>
                                        </p:attrNameLst>
                                      </p:cBhvr>
                                      <p:tavLst>
                                        <p:tav tm="0">
                                          <p:val>
                                            <p:strVal val="ppt_x"/>
                                          </p:val>
                                        </p:tav>
                                        <p:tav tm="100000">
                                          <p:val>
                                            <p:strVal val="ppt_x"/>
                                          </p:val>
                                        </p:tav>
                                      </p:tavLst>
                                    </p:anim>
                                    <p:anim calcmode="lin" valueType="num">
                                      <p:cBhvr additive="base">
                                        <p:cTn id="535" dur="500"/>
                                        <p:tgtEl>
                                          <p:spTgt spid="65"/>
                                        </p:tgtEl>
                                        <p:attrNameLst>
                                          <p:attrName>ppt_y</p:attrName>
                                        </p:attrNameLst>
                                      </p:cBhvr>
                                      <p:tavLst>
                                        <p:tav tm="0">
                                          <p:val>
                                            <p:strVal val="ppt_y"/>
                                          </p:val>
                                        </p:tav>
                                        <p:tav tm="100000">
                                          <p:val>
                                            <p:strVal val="1+ppt_h/2"/>
                                          </p:val>
                                        </p:tav>
                                      </p:tavLst>
                                    </p:anim>
                                    <p:set>
                                      <p:cBhvr>
                                        <p:cTn id="536" dur="1" fill="hold">
                                          <p:stCondLst>
                                            <p:cond delay="499"/>
                                          </p:stCondLst>
                                        </p:cTn>
                                        <p:tgtEl>
                                          <p:spTgt spid="65"/>
                                        </p:tgtEl>
                                        <p:attrNameLst>
                                          <p:attrName>style.visibility</p:attrName>
                                        </p:attrNameLst>
                                      </p:cBhvr>
                                      <p:to>
                                        <p:strVal val="hidden"/>
                                      </p:to>
                                    </p:set>
                                  </p:childTnLst>
                                </p:cTn>
                              </p:par>
                              <p:par>
                                <p:cTn id="537" presetID="2" presetClass="exit" presetSubtype="4" fill="hold" nodeType="withEffect">
                                  <p:stCondLst>
                                    <p:cond delay="0"/>
                                  </p:stCondLst>
                                  <p:childTnLst>
                                    <p:anim calcmode="lin" valueType="num">
                                      <p:cBhvr additive="base">
                                        <p:cTn id="538" dur="500"/>
                                        <p:tgtEl>
                                          <p:spTgt spid="73"/>
                                        </p:tgtEl>
                                        <p:attrNameLst>
                                          <p:attrName>ppt_x</p:attrName>
                                        </p:attrNameLst>
                                      </p:cBhvr>
                                      <p:tavLst>
                                        <p:tav tm="0">
                                          <p:val>
                                            <p:strVal val="ppt_x"/>
                                          </p:val>
                                        </p:tav>
                                        <p:tav tm="100000">
                                          <p:val>
                                            <p:strVal val="ppt_x"/>
                                          </p:val>
                                        </p:tav>
                                      </p:tavLst>
                                    </p:anim>
                                    <p:anim calcmode="lin" valueType="num">
                                      <p:cBhvr additive="base">
                                        <p:cTn id="539" dur="500"/>
                                        <p:tgtEl>
                                          <p:spTgt spid="73"/>
                                        </p:tgtEl>
                                        <p:attrNameLst>
                                          <p:attrName>ppt_y</p:attrName>
                                        </p:attrNameLst>
                                      </p:cBhvr>
                                      <p:tavLst>
                                        <p:tav tm="0">
                                          <p:val>
                                            <p:strVal val="ppt_y"/>
                                          </p:val>
                                        </p:tav>
                                        <p:tav tm="100000">
                                          <p:val>
                                            <p:strVal val="1+ppt_h/2"/>
                                          </p:val>
                                        </p:tav>
                                      </p:tavLst>
                                    </p:anim>
                                    <p:set>
                                      <p:cBhvr>
                                        <p:cTn id="540" dur="1" fill="hold">
                                          <p:stCondLst>
                                            <p:cond delay="499"/>
                                          </p:stCondLst>
                                        </p:cTn>
                                        <p:tgtEl>
                                          <p:spTgt spid="73"/>
                                        </p:tgtEl>
                                        <p:attrNameLst>
                                          <p:attrName>style.visibility</p:attrName>
                                        </p:attrNameLst>
                                      </p:cBhvr>
                                      <p:to>
                                        <p:strVal val="hidden"/>
                                      </p:to>
                                    </p:set>
                                  </p:childTnLst>
                                </p:cTn>
                              </p:par>
                              <p:par>
                                <p:cTn id="541" presetID="2" presetClass="exit" presetSubtype="4" fill="hold" nodeType="withEffect">
                                  <p:stCondLst>
                                    <p:cond delay="0"/>
                                  </p:stCondLst>
                                  <p:childTnLst>
                                    <p:anim calcmode="lin" valueType="num">
                                      <p:cBhvr additive="base">
                                        <p:cTn id="542" dur="500"/>
                                        <p:tgtEl>
                                          <p:spTgt spid="79"/>
                                        </p:tgtEl>
                                        <p:attrNameLst>
                                          <p:attrName>ppt_x</p:attrName>
                                        </p:attrNameLst>
                                      </p:cBhvr>
                                      <p:tavLst>
                                        <p:tav tm="0">
                                          <p:val>
                                            <p:strVal val="ppt_x"/>
                                          </p:val>
                                        </p:tav>
                                        <p:tav tm="100000">
                                          <p:val>
                                            <p:strVal val="ppt_x"/>
                                          </p:val>
                                        </p:tav>
                                      </p:tavLst>
                                    </p:anim>
                                    <p:anim calcmode="lin" valueType="num">
                                      <p:cBhvr additive="base">
                                        <p:cTn id="543" dur="500"/>
                                        <p:tgtEl>
                                          <p:spTgt spid="79"/>
                                        </p:tgtEl>
                                        <p:attrNameLst>
                                          <p:attrName>ppt_y</p:attrName>
                                        </p:attrNameLst>
                                      </p:cBhvr>
                                      <p:tavLst>
                                        <p:tav tm="0">
                                          <p:val>
                                            <p:strVal val="ppt_y"/>
                                          </p:val>
                                        </p:tav>
                                        <p:tav tm="100000">
                                          <p:val>
                                            <p:strVal val="1+ppt_h/2"/>
                                          </p:val>
                                        </p:tav>
                                      </p:tavLst>
                                    </p:anim>
                                    <p:set>
                                      <p:cBhvr>
                                        <p:cTn id="544" dur="1" fill="hold">
                                          <p:stCondLst>
                                            <p:cond delay="499"/>
                                          </p:stCondLst>
                                        </p:cTn>
                                        <p:tgtEl>
                                          <p:spTgt spid="79"/>
                                        </p:tgtEl>
                                        <p:attrNameLst>
                                          <p:attrName>style.visibility</p:attrName>
                                        </p:attrNameLst>
                                      </p:cBhvr>
                                      <p:to>
                                        <p:strVal val="hidden"/>
                                      </p:to>
                                    </p:set>
                                  </p:childTnLst>
                                </p:cTn>
                              </p:par>
                              <p:par>
                                <p:cTn id="545" presetID="2" presetClass="exit" presetSubtype="4" fill="hold" nodeType="withEffect">
                                  <p:stCondLst>
                                    <p:cond delay="0"/>
                                  </p:stCondLst>
                                  <p:childTnLst>
                                    <p:anim calcmode="lin" valueType="num">
                                      <p:cBhvr additive="base">
                                        <p:cTn id="546" dur="500"/>
                                        <p:tgtEl>
                                          <p:spTgt spid="80"/>
                                        </p:tgtEl>
                                        <p:attrNameLst>
                                          <p:attrName>ppt_x</p:attrName>
                                        </p:attrNameLst>
                                      </p:cBhvr>
                                      <p:tavLst>
                                        <p:tav tm="0">
                                          <p:val>
                                            <p:strVal val="ppt_x"/>
                                          </p:val>
                                        </p:tav>
                                        <p:tav tm="100000">
                                          <p:val>
                                            <p:strVal val="ppt_x"/>
                                          </p:val>
                                        </p:tav>
                                      </p:tavLst>
                                    </p:anim>
                                    <p:anim calcmode="lin" valueType="num">
                                      <p:cBhvr additive="base">
                                        <p:cTn id="547" dur="500"/>
                                        <p:tgtEl>
                                          <p:spTgt spid="80"/>
                                        </p:tgtEl>
                                        <p:attrNameLst>
                                          <p:attrName>ppt_y</p:attrName>
                                        </p:attrNameLst>
                                      </p:cBhvr>
                                      <p:tavLst>
                                        <p:tav tm="0">
                                          <p:val>
                                            <p:strVal val="ppt_y"/>
                                          </p:val>
                                        </p:tav>
                                        <p:tav tm="100000">
                                          <p:val>
                                            <p:strVal val="1+ppt_h/2"/>
                                          </p:val>
                                        </p:tav>
                                      </p:tavLst>
                                    </p:anim>
                                    <p:set>
                                      <p:cBhvr>
                                        <p:cTn id="548" dur="1" fill="hold">
                                          <p:stCondLst>
                                            <p:cond delay="499"/>
                                          </p:stCondLst>
                                        </p:cTn>
                                        <p:tgtEl>
                                          <p:spTgt spid="80"/>
                                        </p:tgtEl>
                                        <p:attrNameLst>
                                          <p:attrName>style.visibility</p:attrName>
                                        </p:attrNameLst>
                                      </p:cBhvr>
                                      <p:to>
                                        <p:strVal val="hidden"/>
                                      </p:to>
                                    </p:set>
                                  </p:childTnLst>
                                </p:cTn>
                              </p:par>
                              <p:par>
                                <p:cTn id="549" presetID="2" presetClass="exit" presetSubtype="4" fill="hold" nodeType="withEffect">
                                  <p:stCondLst>
                                    <p:cond delay="0"/>
                                  </p:stCondLst>
                                  <p:childTnLst>
                                    <p:anim calcmode="lin" valueType="num">
                                      <p:cBhvr additive="base">
                                        <p:cTn id="550" dur="500"/>
                                        <p:tgtEl>
                                          <p:spTgt spid="74"/>
                                        </p:tgtEl>
                                        <p:attrNameLst>
                                          <p:attrName>ppt_x</p:attrName>
                                        </p:attrNameLst>
                                      </p:cBhvr>
                                      <p:tavLst>
                                        <p:tav tm="0">
                                          <p:val>
                                            <p:strVal val="ppt_x"/>
                                          </p:val>
                                        </p:tav>
                                        <p:tav tm="100000">
                                          <p:val>
                                            <p:strVal val="ppt_x"/>
                                          </p:val>
                                        </p:tav>
                                      </p:tavLst>
                                    </p:anim>
                                    <p:anim calcmode="lin" valueType="num">
                                      <p:cBhvr additive="base">
                                        <p:cTn id="551" dur="500"/>
                                        <p:tgtEl>
                                          <p:spTgt spid="74"/>
                                        </p:tgtEl>
                                        <p:attrNameLst>
                                          <p:attrName>ppt_y</p:attrName>
                                        </p:attrNameLst>
                                      </p:cBhvr>
                                      <p:tavLst>
                                        <p:tav tm="0">
                                          <p:val>
                                            <p:strVal val="ppt_y"/>
                                          </p:val>
                                        </p:tav>
                                        <p:tav tm="100000">
                                          <p:val>
                                            <p:strVal val="1+ppt_h/2"/>
                                          </p:val>
                                        </p:tav>
                                      </p:tavLst>
                                    </p:anim>
                                    <p:set>
                                      <p:cBhvr>
                                        <p:cTn id="552" dur="1" fill="hold">
                                          <p:stCondLst>
                                            <p:cond delay="499"/>
                                          </p:stCondLst>
                                        </p:cTn>
                                        <p:tgtEl>
                                          <p:spTgt spid="74"/>
                                        </p:tgtEl>
                                        <p:attrNameLst>
                                          <p:attrName>style.visibility</p:attrName>
                                        </p:attrNameLst>
                                      </p:cBhvr>
                                      <p:to>
                                        <p:strVal val="hidden"/>
                                      </p:to>
                                    </p:set>
                                  </p:childTnLst>
                                </p:cTn>
                              </p:par>
                              <p:par>
                                <p:cTn id="553" presetID="2" presetClass="exit" presetSubtype="4" fill="hold" nodeType="withEffect">
                                  <p:stCondLst>
                                    <p:cond delay="0"/>
                                  </p:stCondLst>
                                  <p:childTnLst>
                                    <p:anim calcmode="lin" valueType="num">
                                      <p:cBhvr additive="base">
                                        <p:cTn id="554" dur="500"/>
                                        <p:tgtEl>
                                          <p:spTgt spid="66"/>
                                        </p:tgtEl>
                                        <p:attrNameLst>
                                          <p:attrName>ppt_x</p:attrName>
                                        </p:attrNameLst>
                                      </p:cBhvr>
                                      <p:tavLst>
                                        <p:tav tm="0">
                                          <p:val>
                                            <p:strVal val="ppt_x"/>
                                          </p:val>
                                        </p:tav>
                                        <p:tav tm="100000">
                                          <p:val>
                                            <p:strVal val="ppt_x"/>
                                          </p:val>
                                        </p:tav>
                                      </p:tavLst>
                                    </p:anim>
                                    <p:anim calcmode="lin" valueType="num">
                                      <p:cBhvr additive="base">
                                        <p:cTn id="555" dur="500"/>
                                        <p:tgtEl>
                                          <p:spTgt spid="66"/>
                                        </p:tgtEl>
                                        <p:attrNameLst>
                                          <p:attrName>ppt_y</p:attrName>
                                        </p:attrNameLst>
                                      </p:cBhvr>
                                      <p:tavLst>
                                        <p:tav tm="0">
                                          <p:val>
                                            <p:strVal val="ppt_y"/>
                                          </p:val>
                                        </p:tav>
                                        <p:tav tm="100000">
                                          <p:val>
                                            <p:strVal val="1+ppt_h/2"/>
                                          </p:val>
                                        </p:tav>
                                      </p:tavLst>
                                    </p:anim>
                                    <p:set>
                                      <p:cBhvr>
                                        <p:cTn id="556" dur="1" fill="hold">
                                          <p:stCondLst>
                                            <p:cond delay="499"/>
                                          </p:stCondLst>
                                        </p:cTn>
                                        <p:tgtEl>
                                          <p:spTgt spid="66"/>
                                        </p:tgtEl>
                                        <p:attrNameLst>
                                          <p:attrName>style.visibility</p:attrName>
                                        </p:attrNameLst>
                                      </p:cBhvr>
                                      <p:to>
                                        <p:strVal val="hidden"/>
                                      </p:to>
                                    </p:set>
                                  </p:childTnLst>
                                </p:cTn>
                              </p:par>
                              <p:par>
                                <p:cTn id="557" presetID="2" presetClass="exit" presetSubtype="4" fill="hold" nodeType="withEffect">
                                  <p:stCondLst>
                                    <p:cond delay="0"/>
                                  </p:stCondLst>
                                  <p:childTnLst>
                                    <p:anim calcmode="lin" valueType="num">
                                      <p:cBhvr additive="base">
                                        <p:cTn id="558" dur="500"/>
                                        <p:tgtEl>
                                          <p:spTgt spid="58"/>
                                        </p:tgtEl>
                                        <p:attrNameLst>
                                          <p:attrName>ppt_x</p:attrName>
                                        </p:attrNameLst>
                                      </p:cBhvr>
                                      <p:tavLst>
                                        <p:tav tm="0">
                                          <p:val>
                                            <p:strVal val="ppt_x"/>
                                          </p:val>
                                        </p:tav>
                                        <p:tav tm="100000">
                                          <p:val>
                                            <p:strVal val="ppt_x"/>
                                          </p:val>
                                        </p:tav>
                                      </p:tavLst>
                                    </p:anim>
                                    <p:anim calcmode="lin" valueType="num">
                                      <p:cBhvr additive="base">
                                        <p:cTn id="559" dur="500"/>
                                        <p:tgtEl>
                                          <p:spTgt spid="58"/>
                                        </p:tgtEl>
                                        <p:attrNameLst>
                                          <p:attrName>ppt_y</p:attrName>
                                        </p:attrNameLst>
                                      </p:cBhvr>
                                      <p:tavLst>
                                        <p:tav tm="0">
                                          <p:val>
                                            <p:strVal val="ppt_y"/>
                                          </p:val>
                                        </p:tav>
                                        <p:tav tm="100000">
                                          <p:val>
                                            <p:strVal val="1+ppt_h/2"/>
                                          </p:val>
                                        </p:tav>
                                      </p:tavLst>
                                    </p:anim>
                                    <p:set>
                                      <p:cBhvr>
                                        <p:cTn id="560" dur="1" fill="hold">
                                          <p:stCondLst>
                                            <p:cond delay="499"/>
                                          </p:stCondLst>
                                        </p:cTn>
                                        <p:tgtEl>
                                          <p:spTgt spid="58"/>
                                        </p:tgtEl>
                                        <p:attrNameLst>
                                          <p:attrName>style.visibility</p:attrName>
                                        </p:attrNameLst>
                                      </p:cBhvr>
                                      <p:to>
                                        <p:strVal val="hidden"/>
                                      </p:to>
                                    </p:set>
                                  </p:childTnLst>
                                </p:cTn>
                              </p:par>
                              <p:par>
                                <p:cTn id="561" presetID="2" presetClass="exit" presetSubtype="4" fill="hold" nodeType="withEffect">
                                  <p:stCondLst>
                                    <p:cond delay="0"/>
                                  </p:stCondLst>
                                  <p:childTnLst>
                                    <p:anim calcmode="lin" valueType="num">
                                      <p:cBhvr additive="base">
                                        <p:cTn id="562" dur="500"/>
                                        <p:tgtEl>
                                          <p:spTgt spid="48"/>
                                        </p:tgtEl>
                                        <p:attrNameLst>
                                          <p:attrName>ppt_x</p:attrName>
                                        </p:attrNameLst>
                                      </p:cBhvr>
                                      <p:tavLst>
                                        <p:tav tm="0">
                                          <p:val>
                                            <p:strVal val="ppt_x"/>
                                          </p:val>
                                        </p:tav>
                                        <p:tav tm="100000">
                                          <p:val>
                                            <p:strVal val="ppt_x"/>
                                          </p:val>
                                        </p:tav>
                                      </p:tavLst>
                                    </p:anim>
                                    <p:anim calcmode="lin" valueType="num">
                                      <p:cBhvr additive="base">
                                        <p:cTn id="563" dur="500"/>
                                        <p:tgtEl>
                                          <p:spTgt spid="48"/>
                                        </p:tgtEl>
                                        <p:attrNameLst>
                                          <p:attrName>ppt_y</p:attrName>
                                        </p:attrNameLst>
                                      </p:cBhvr>
                                      <p:tavLst>
                                        <p:tav tm="0">
                                          <p:val>
                                            <p:strVal val="ppt_y"/>
                                          </p:val>
                                        </p:tav>
                                        <p:tav tm="100000">
                                          <p:val>
                                            <p:strVal val="1+ppt_h/2"/>
                                          </p:val>
                                        </p:tav>
                                      </p:tavLst>
                                    </p:anim>
                                    <p:set>
                                      <p:cBhvr>
                                        <p:cTn id="564" dur="1" fill="hold">
                                          <p:stCondLst>
                                            <p:cond delay="499"/>
                                          </p:stCondLst>
                                        </p:cTn>
                                        <p:tgtEl>
                                          <p:spTgt spid="48"/>
                                        </p:tgtEl>
                                        <p:attrNameLst>
                                          <p:attrName>style.visibility</p:attrName>
                                        </p:attrNameLst>
                                      </p:cBhvr>
                                      <p:to>
                                        <p:strVal val="hidden"/>
                                      </p:to>
                                    </p:set>
                                  </p:childTnLst>
                                </p:cTn>
                              </p:par>
                              <p:par>
                                <p:cTn id="565" presetID="2" presetClass="exit" presetSubtype="4" fill="hold" nodeType="withEffect">
                                  <p:stCondLst>
                                    <p:cond delay="0"/>
                                  </p:stCondLst>
                                  <p:childTnLst>
                                    <p:anim calcmode="lin" valueType="num">
                                      <p:cBhvr additive="base">
                                        <p:cTn id="566" dur="500"/>
                                        <p:tgtEl>
                                          <p:spTgt spid="50"/>
                                        </p:tgtEl>
                                        <p:attrNameLst>
                                          <p:attrName>ppt_x</p:attrName>
                                        </p:attrNameLst>
                                      </p:cBhvr>
                                      <p:tavLst>
                                        <p:tav tm="0">
                                          <p:val>
                                            <p:strVal val="ppt_x"/>
                                          </p:val>
                                        </p:tav>
                                        <p:tav tm="100000">
                                          <p:val>
                                            <p:strVal val="ppt_x"/>
                                          </p:val>
                                        </p:tav>
                                      </p:tavLst>
                                    </p:anim>
                                    <p:anim calcmode="lin" valueType="num">
                                      <p:cBhvr additive="base">
                                        <p:cTn id="567" dur="500"/>
                                        <p:tgtEl>
                                          <p:spTgt spid="50"/>
                                        </p:tgtEl>
                                        <p:attrNameLst>
                                          <p:attrName>ppt_y</p:attrName>
                                        </p:attrNameLst>
                                      </p:cBhvr>
                                      <p:tavLst>
                                        <p:tav tm="0">
                                          <p:val>
                                            <p:strVal val="ppt_y"/>
                                          </p:val>
                                        </p:tav>
                                        <p:tav tm="100000">
                                          <p:val>
                                            <p:strVal val="1+ppt_h/2"/>
                                          </p:val>
                                        </p:tav>
                                      </p:tavLst>
                                    </p:anim>
                                    <p:set>
                                      <p:cBhvr>
                                        <p:cTn id="568" dur="1" fill="hold">
                                          <p:stCondLst>
                                            <p:cond delay="499"/>
                                          </p:stCondLst>
                                        </p:cTn>
                                        <p:tgtEl>
                                          <p:spTgt spid="50"/>
                                        </p:tgtEl>
                                        <p:attrNameLst>
                                          <p:attrName>style.visibility</p:attrName>
                                        </p:attrNameLst>
                                      </p:cBhvr>
                                      <p:to>
                                        <p:strVal val="hidden"/>
                                      </p:to>
                                    </p:set>
                                  </p:childTnLst>
                                </p:cTn>
                              </p:par>
                              <p:par>
                                <p:cTn id="569" presetID="2" presetClass="exit" presetSubtype="4" fill="hold" nodeType="withEffect">
                                  <p:stCondLst>
                                    <p:cond delay="0"/>
                                  </p:stCondLst>
                                  <p:childTnLst>
                                    <p:anim calcmode="lin" valueType="num">
                                      <p:cBhvr additive="base">
                                        <p:cTn id="570" dur="500"/>
                                        <p:tgtEl>
                                          <p:spTgt spid="59"/>
                                        </p:tgtEl>
                                        <p:attrNameLst>
                                          <p:attrName>ppt_x</p:attrName>
                                        </p:attrNameLst>
                                      </p:cBhvr>
                                      <p:tavLst>
                                        <p:tav tm="0">
                                          <p:val>
                                            <p:strVal val="ppt_x"/>
                                          </p:val>
                                        </p:tav>
                                        <p:tav tm="100000">
                                          <p:val>
                                            <p:strVal val="ppt_x"/>
                                          </p:val>
                                        </p:tav>
                                      </p:tavLst>
                                    </p:anim>
                                    <p:anim calcmode="lin" valueType="num">
                                      <p:cBhvr additive="base">
                                        <p:cTn id="571" dur="500"/>
                                        <p:tgtEl>
                                          <p:spTgt spid="59"/>
                                        </p:tgtEl>
                                        <p:attrNameLst>
                                          <p:attrName>ppt_y</p:attrName>
                                        </p:attrNameLst>
                                      </p:cBhvr>
                                      <p:tavLst>
                                        <p:tav tm="0">
                                          <p:val>
                                            <p:strVal val="ppt_y"/>
                                          </p:val>
                                        </p:tav>
                                        <p:tav tm="100000">
                                          <p:val>
                                            <p:strVal val="1+ppt_h/2"/>
                                          </p:val>
                                        </p:tav>
                                      </p:tavLst>
                                    </p:anim>
                                    <p:set>
                                      <p:cBhvr>
                                        <p:cTn id="572" dur="1" fill="hold">
                                          <p:stCondLst>
                                            <p:cond delay="499"/>
                                          </p:stCondLst>
                                        </p:cTn>
                                        <p:tgtEl>
                                          <p:spTgt spid="59"/>
                                        </p:tgtEl>
                                        <p:attrNameLst>
                                          <p:attrName>style.visibility</p:attrName>
                                        </p:attrNameLst>
                                      </p:cBhvr>
                                      <p:to>
                                        <p:strVal val="hidden"/>
                                      </p:to>
                                    </p:set>
                                  </p:childTnLst>
                                </p:cTn>
                              </p:par>
                              <p:par>
                                <p:cTn id="573" presetID="2" presetClass="exit" presetSubtype="4" fill="hold" nodeType="withEffect">
                                  <p:stCondLst>
                                    <p:cond delay="0"/>
                                  </p:stCondLst>
                                  <p:childTnLst>
                                    <p:anim calcmode="lin" valueType="num">
                                      <p:cBhvr additive="base">
                                        <p:cTn id="574" dur="500"/>
                                        <p:tgtEl>
                                          <p:spTgt spid="67"/>
                                        </p:tgtEl>
                                        <p:attrNameLst>
                                          <p:attrName>ppt_x</p:attrName>
                                        </p:attrNameLst>
                                      </p:cBhvr>
                                      <p:tavLst>
                                        <p:tav tm="0">
                                          <p:val>
                                            <p:strVal val="ppt_x"/>
                                          </p:val>
                                        </p:tav>
                                        <p:tav tm="100000">
                                          <p:val>
                                            <p:strVal val="ppt_x"/>
                                          </p:val>
                                        </p:tav>
                                      </p:tavLst>
                                    </p:anim>
                                    <p:anim calcmode="lin" valueType="num">
                                      <p:cBhvr additive="base">
                                        <p:cTn id="575" dur="500"/>
                                        <p:tgtEl>
                                          <p:spTgt spid="67"/>
                                        </p:tgtEl>
                                        <p:attrNameLst>
                                          <p:attrName>ppt_y</p:attrName>
                                        </p:attrNameLst>
                                      </p:cBhvr>
                                      <p:tavLst>
                                        <p:tav tm="0">
                                          <p:val>
                                            <p:strVal val="ppt_y"/>
                                          </p:val>
                                        </p:tav>
                                        <p:tav tm="100000">
                                          <p:val>
                                            <p:strVal val="1+ppt_h/2"/>
                                          </p:val>
                                        </p:tav>
                                      </p:tavLst>
                                    </p:anim>
                                    <p:set>
                                      <p:cBhvr>
                                        <p:cTn id="576" dur="1" fill="hold">
                                          <p:stCondLst>
                                            <p:cond delay="499"/>
                                          </p:stCondLst>
                                        </p:cTn>
                                        <p:tgtEl>
                                          <p:spTgt spid="67"/>
                                        </p:tgtEl>
                                        <p:attrNameLst>
                                          <p:attrName>style.visibility</p:attrName>
                                        </p:attrNameLst>
                                      </p:cBhvr>
                                      <p:to>
                                        <p:strVal val="hidden"/>
                                      </p:to>
                                    </p:set>
                                  </p:childTnLst>
                                </p:cTn>
                              </p:par>
                              <p:par>
                                <p:cTn id="577" presetID="2" presetClass="exit" presetSubtype="4" fill="hold" nodeType="withEffect">
                                  <p:stCondLst>
                                    <p:cond delay="0"/>
                                  </p:stCondLst>
                                  <p:childTnLst>
                                    <p:anim calcmode="lin" valueType="num">
                                      <p:cBhvr additive="base">
                                        <p:cTn id="578" dur="500"/>
                                        <p:tgtEl>
                                          <p:spTgt spid="75"/>
                                        </p:tgtEl>
                                        <p:attrNameLst>
                                          <p:attrName>ppt_x</p:attrName>
                                        </p:attrNameLst>
                                      </p:cBhvr>
                                      <p:tavLst>
                                        <p:tav tm="0">
                                          <p:val>
                                            <p:strVal val="ppt_x"/>
                                          </p:val>
                                        </p:tav>
                                        <p:tav tm="100000">
                                          <p:val>
                                            <p:strVal val="ppt_x"/>
                                          </p:val>
                                        </p:tav>
                                      </p:tavLst>
                                    </p:anim>
                                    <p:anim calcmode="lin" valueType="num">
                                      <p:cBhvr additive="base">
                                        <p:cTn id="579" dur="500"/>
                                        <p:tgtEl>
                                          <p:spTgt spid="75"/>
                                        </p:tgtEl>
                                        <p:attrNameLst>
                                          <p:attrName>ppt_y</p:attrName>
                                        </p:attrNameLst>
                                      </p:cBhvr>
                                      <p:tavLst>
                                        <p:tav tm="0">
                                          <p:val>
                                            <p:strVal val="ppt_y"/>
                                          </p:val>
                                        </p:tav>
                                        <p:tav tm="100000">
                                          <p:val>
                                            <p:strVal val="1+ppt_h/2"/>
                                          </p:val>
                                        </p:tav>
                                      </p:tavLst>
                                    </p:anim>
                                    <p:set>
                                      <p:cBhvr>
                                        <p:cTn id="580" dur="1" fill="hold">
                                          <p:stCondLst>
                                            <p:cond delay="499"/>
                                          </p:stCondLst>
                                        </p:cTn>
                                        <p:tgtEl>
                                          <p:spTgt spid="75"/>
                                        </p:tgtEl>
                                        <p:attrNameLst>
                                          <p:attrName>style.visibility</p:attrName>
                                        </p:attrNameLst>
                                      </p:cBhvr>
                                      <p:to>
                                        <p:strVal val="hidden"/>
                                      </p:to>
                                    </p:set>
                                  </p:childTnLst>
                                </p:cTn>
                              </p:par>
                              <p:par>
                                <p:cTn id="581" presetID="2" presetClass="exit" presetSubtype="4" fill="hold" nodeType="withEffect">
                                  <p:stCondLst>
                                    <p:cond delay="0"/>
                                  </p:stCondLst>
                                  <p:childTnLst>
                                    <p:anim calcmode="lin" valueType="num">
                                      <p:cBhvr additive="base">
                                        <p:cTn id="582" dur="500"/>
                                        <p:tgtEl>
                                          <p:spTgt spid="81"/>
                                        </p:tgtEl>
                                        <p:attrNameLst>
                                          <p:attrName>ppt_x</p:attrName>
                                        </p:attrNameLst>
                                      </p:cBhvr>
                                      <p:tavLst>
                                        <p:tav tm="0">
                                          <p:val>
                                            <p:strVal val="ppt_x"/>
                                          </p:val>
                                        </p:tav>
                                        <p:tav tm="100000">
                                          <p:val>
                                            <p:strVal val="ppt_x"/>
                                          </p:val>
                                        </p:tav>
                                      </p:tavLst>
                                    </p:anim>
                                    <p:anim calcmode="lin" valueType="num">
                                      <p:cBhvr additive="base">
                                        <p:cTn id="583" dur="500"/>
                                        <p:tgtEl>
                                          <p:spTgt spid="81"/>
                                        </p:tgtEl>
                                        <p:attrNameLst>
                                          <p:attrName>ppt_y</p:attrName>
                                        </p:attrNameLst>
                                      </p:cBhvr>
                                      <p:tavLst>
                                        <p:tav tm="0">
                                          <p:val>
                                            <p:strVal val="ppt_y"/>
                                          </p:val>
                                        </p:tav>
                                        <p:tav tm="100000">
                                          <p:val>
                                            <p:strVal val="1+ppt_h/2"/>
                                          </p:val>
                                        </p:tav>
                                      </p:tavLst>
                                    </p:anim>
                                    <p:set>
                                      <p:cBhvr>
                                        <p:cTn id="584" dur="1" fill="hold">
                                          <p:stCondLst>
                                            <p:cond delay="499"/>
                                          </p:stCondLst>
                                        </p:cTn>
                                        <p:tgtEl>
                                          <p:spTgt spid="81"/>
                                        </p:tgtEl>
                                        <p:attrNameLst>
                                          <p:attrName>style.visibility</p:attrName>
                                        </p:attrNameLst>
                                      </p:cBhvr>
                                      <p:to>
                                        <p:strVal val="hidden"/>
                                      </p:to>
                                    </p:set>
                                  </p:childTnLst>
                                </p:cTn>
                              </p:par>
                              <p:par>
                                <p:cTn id="585" presetID="2" presetClass="exit" presetSubtype="4" fill="hold" nodeType="withEffect">
                                  <p:stCondLst>
                                    <p:cond delay="0"/>
                                  </p:stCondLst>
                                  <p:childTnLst>
                                    <p:anim calcmode="lin" valueType="num">
                                      <p:cBhvr additive="base">
                                        <p:cTn id="586" dur="500"/>
                                        <p:tgtEl>
                                          <p:spTgt spid="61"/>
                                        </p:tgtEl>
                                        <p:attrNameLst>
                                          <p:attrName>ppt_x</p:attrName>
                                        </p:attrNameLst>
                                      </p:cBhvr>
                                      <p:tavLst>
                                        <p:tav tm="0">
                                          <p:val>
                                            <p:strVal val="ppt_x"/>
                                          </p:val>
                                        </p:tav>
                                        <p:tav tm="100000">
                                          <p:val>
                                            <p:strVal val="ppt_x"/>
                                          </p:val>
                                        </p:tav>
                                      </p:tavLst>
                                    </p:anim>
                                    <p:anim calcmode="lin" valueType="num">
                                      <p:cBhvr additive="base">
                                        <p:cTn id="587" dur="500"/>
                                        <p:tgtEl>
                                          <p:spTgt spid="61"/>
                                        </p:tgtEl>
                                        <p:attrNameLst>
                                          <p:attrName>ppt_y</p:attrName>
                                        </p:attrNameLst>
                                      </p:cBhvr>
                                      <p:tavLst>
                                        <p:tav tm="0">
                                          <p:val>
                                            <p:strVal val="ppt_y"/>
                                          </p:val>
                                        </p:tav>
                                        <p:tav tm="100000">
                                          <p:val>
                                            <p:strVal val="1+ppt_h/2"/>
                                          </p:val>
                                        </p:tav>
                                      </p:tavLst>
                                    </p:anim>
                                    <p:set>
                                      <p:cBhvr>
                                        <p:cTn id="588" dur="1" fill="hold">
                                          <p:stCondLst>
                                            <p:cond delay="499"/>
                                          </p:stCondLst>
                                        </p:cTn>
                                        <p:tgtEl>
                                          <p:spTgt spid="61"/>
                                        </p:tgtEl>
                                        <p:attrNameLst>
                                          <p:attrName>style.visibility</p:attrName>
                                        </p:attrNameLst>
                                      </p:cBhvr>
                                      <p:to>
                                        <p:strVal val="hidden"/>
                                      </p:to>
                                    </p:set>
                                  </p:childTnLst>
                                </p:cTn>
                              </p:par>
                              <p:par>
                                <p:cTn id="589" presetID="2" presetClass="exit" presetSubtype="4" fill="hold" nodeType="withEffect">
                                  <p:stCondLst>
                                    <p:cond delay="0"/>
                                  </p:stCondLst>
                                  <p:childTnLst>
                                    <p:anim calcmode="lin" valueType="num">
                                      <p:cBhvr additive="base">
                                        <p:cTn id="590" dur="500"/>
                                        <p:tgtEl>
                                          <p:spTgt spid="54"/>
                                        </p:tgtEl>
                                        <p:attrNameLst>
                                          <p:attrName>ppt_x</p:attrName>
                                        </p:attrNameLst>
                                      </p:cBhvr>
                                      <p:tavLst>
                                        <p:tav tm="0">
                                          <p:val>
                                            <p:strVal val="ppt_x"/>
                                          </p:val>
                                        </p:tav>
                                        <p:tav tm="100000">
                                          <p:val>
                                            <p:strVal val="ppt_x"/>
                                          </p:val>
                                        </p:tav>
                                      </p:tavLst>
                                    </p:anim>
                                    <p:anim calcmode="lin" valueType="num">
                                      <p:cBhvr additive="base">
                                        <p:cTn id="591" dur="500"/>
                                        <p:tgtEl>
                                          <p:spTgt spid="54"/>
                                        </p:tgtEl>
                                        <p:attrNameLst>
                                          <p:attrName>ppt_y</p:attrName>
                                        </p:attrNameLst>
                                      </p:cBhvr>
                                      <p:tavLst>
                                        <p:tav tm="0">
                                          <p:val>
                                            <p:strVal val="ppt_y"/>
                                          </p:val>
                                        </p:tav>
                                        <p:tav tm="100000">
                                          <p:val>
                                            <p:strVal val="1+ppt_h/2"/>
                                          </p:val>
                                        </p:tav>
                                      </p:tavLst>
                                    </p:anim>
                                    <p:set>
                                      <p:cBhvr>
                                        <p:cTn id="592" dur="1" fill="hold">
                                          <p:stCondLst>
                                            <p:cond delay="499"/>
                                          </p:stCondLst>
                                        </p:cTn>
                                        <p:tgtEl>
                                          <p:spTgt spid="54"/>
                                        </p:tgtEl>
                                        <p:attrNameLst>
                                          <p:attrName>style.visibility</p:attrName>
                                        </p:attrNameLst>
                                      </p:cBhvr>
                                      <p:to>
                                        <p:strVal val="hidden"/>
                                      </p:to>
                                    </p:set>
                                  </p:childTnLst>
                                </p:cTn>
                              </p:par>
                              <p:par>
                                <p:cTn id="593" presetID="2" presetClass="exit" presetSubtype="4" fill="hold" nodeType="withEffect">
                                  <p:stCondLst>
                                    <p:cond delay="0"/>
                                  </p:stCondLst>
                                  <p:childTnLst>
                                    <p:anim calcmode="lin" valueType="num">
                                      <p:cBhvr additive="base">
                                        <p:cTn id="594" dur="500"/>
                                        <p:tgtEl>
                                          <p:spTgt spid="43059"/>
                                        </p:tgtEl>
                                        <p:attrNameLst>
                                          <p:attrName>ppt_x</p:attrName>
                                        </p:attrNameLst>
                                      </p:cBhvr>
                                      <p:tavLst>
                                        <p:tav tm="0">
                                          <p:val>
                                            <p:strVal val="ppt_x"/>
                                          </p:val>
                                        </p:tav>
                                        <p:tav tm="100000">
                                          <p:val>
                                            <p:strVal val="ppt_x"/>
                                          </p:val>
                                        </p:tav>
                                      </p:tavLst>
                                    </p:anim>
                                    <p:anim calcmode="lin" valueType="num">
                                      <p:cBhvr additive="base">
                                        <p:cTn id="595" dur="500"/>
                                        <p:tgtEl>
                                          <p:spTgt spid="43059"/>
                                        </p:tgtEl>
                                        <p:attrNameLst>
                                          <p:attrName>ppt_y</p:attrName>
                                        </p:attrNameLst>
                                      </p:cBhvr>
                                      <p:tavLst>
                                        <p:tav tm="0">
                                          <p:val>
                                            <p:strVal val="ppt_y"/>
                                          </p:val>
                                        </p:tav>
                                        <p:tav tm="100000">
                                          <p:val>
                                            <p:strVal val="1+ppt_h/2"/>
                                          </p:val>
                                        </p:tav>
                                      </p:tavLst>
                                    </p:anim>
                                    <p:set>
                                      <p:cBhvr>
                                        <p:cTn id="596" dur="1" fill="hold">
                                          <p:stCondLst>
                                            <p:cond delay="499"/>
                                          </p:stCondLst>
                                        </p:cTn>
                                        <p:tgtEl>
                                          <p:spTgt spid="43059"/>
                                        </p:tgtEl>
                                        <p:attrNameLst>
                                          <p:attrName>style.visibility</p:attrName>
                                        </p:attrNameLst>
                                      </p:cBhvr>
                                      <p:to>
                                        <p:strVal val="hidden"/>
                                      </p:to>
                                    </p:set>
                                    <p:cmd type="call" cmd="stop">
                                      <p:cBhvr>
                                        <p:cTn id="597" dur="1">
                                          <p:stCondLst>
                                            <p:cond delay="499"/>
                                          </p:stCondLst>
                                        </p:cTn>
                                        <p:tgtEl>
                                          <p:spTgt spid="43059"/>
                                        </p:tgtEl>
                                      </p:cBhvr>
                                    </p:cmd>
                                  </p:childTnLst>
                                </p:cTn>
                              </p:par>
                              <p:par>
                                <p:cTn id="598" presetID="0" presetClass="path" presetSubtype="0" accel="50000" decel="50000" fill="hold" nodeType="withEffect">
                                  <p:stCondLst>
                                    <p:cond delay="0"/>
                                  </p:stCondLst>
                                  <p:childTnLst>
                                    <p:animMotion origin="layout" path="M 4.72222E-6 -1.32948E-6 C -0.00174 0.00463 -0.00261 0.00971 -0.00452 0.01434 C -0.00625 0.01873 -0.01077 0.02659 -0.01077 0.02682 C -0.01476 0.04231 -0.0224 0.05202 -0.02917 0.06567 C -0.03594 0.07954 -0.04098 0.09503 -0.04775 0.10867 C -0.05244 0.12925 -0.05695 0.15006 -0.06303 0.17017 C -0.06198 0.27468 -0.06129 0.37896 -0.0599 0.48347 C -0.05973 0.49734 -0.05695 0.50844 -0.05226 0.52046 C -0.05053 0.53457 -0.04688 0.54405 -0.04306 0.55746 C -0.03837 0.57387 -0.03542 0.59769 -0.02917 0.61272 C -0.02223 0.6296 -0.00764 0.65596 0.00312 0.67006 C 0.01545 0.68624 0.03316 0.69179 0.04618 0.70682 C 0.05954 0.72231 0.07395 0.73434 0.08923 0.7459 C 0.11493 0.76555 0.08125 0.7415 0.10781 0.76439 C 0.11475 0.77041 0.12222 0.77526 0.12934 0.78058 C 0.13385 0.78382 0.13715 0.78937 0.14149 0.79306 C 0.14444 0.79561 0.14791 0.79653 0.15086 0.79908 C 0.15781 0.80486 0.16423 0.81133 0.17083 0.81757 C 0.17968 0.8259 0.19079 0.82844 0.2 0.83607 C 0.20798 0.84278 0.21527 0.8511 0.22309 0.8585 C 0.22534 0.86058 0.22829 0.86081 0.23072 0.86266 C 0.23802 0.86844 0.24184 0.87607 0.2493 0.88116 C 0.25364 0.88902 0.25902 0.89549 0.26319 0.90359 C 0.26892 0.91445 0.27395 0.92578 0.28003 0.93642 C 0.28524 0.9563 0.27656 0.92578 0.28611 0.94867 C 0.29375 0.96694 0.28055 0.94798 0.29236 0.96301 C 0.29513 0.97411 0.2967 0.98497 0.3 0.99584 C 0.2993 1.00486 0.30121 1.01549 0.29392 1.02035 C 0.29149 1.02197 0.28871 1.0215 0.28611 1.02243 C 0.28298 1.02359 0.27691 1.02659 0.27691 1.02682 C 0.21736 1.01919 0.17517 1.0252 0.13229 0.96925 C 0.12621 0.95283 0.11406 0.93896 0.1092 0.92208 C 0.1026 0.89919 0.09774 0.87515 0.09079 0.85249 C 0.08784 0.8326 0.08298 0.80301 0.09687 0.79098 C 0.14461 0.79445 0.19236 0.79676 0.2401 0.80116 C 0.26736 0.8037 0.29201 0.82798 0.31857 0.83399 C 0.32829 0.84069 0.33871 0.84601 0.3493 0.84833 C 0.35816 0.85642 0.36736 0.85064 0.37691 0.84624 C 0.38472 0.83584 0.37864 0.84185 0.39236 0.83607 C 0.40625 0.83029 0.42881 0.82335 0.4401 0.81133 C 0.44687 0.80416 0.45434 0.79491 0.46163 0.7889 C 0.47187 0.78035 0.46753 0.79006 0.47691 0.77642 C 0.48559 0.76416 0.48836 0.74728 0.49687 0.73549 C 0.49947 0.72532 0.50208 0.71515 0.50468 0.70497 C 0.5052 0.70081 0.50625 0.69665 0.50625 0.69249 C 0.50468 0.56879 0.5026 0.44532 0.5 0.32162 C 0.49965 0.30335 0.49218 0.28902 0.48767 0.2726 C 0.47812 0.23723 0.46979 0.20971 0.4493 0.18243 C 0.44496 0.17665 0.4302 0.16624 0.42777 0.16393 C 0.41701 0.15353 0.40555 0.14474 0.39236 0.1415 C 0.38454 0.13642 0.37465 0.13179 0.36614 0.12902 C 0.35798 0.12971 0.34965 0.12948 0.34149 0.1311 C 0.33177 0.13295 0.32326 0.14289 0.31545 0.1496 C 0.30642 0.15746 0.29427 0.16393 0.28611 0.17411 C 0.27968 0.18197 0.27395 0.19052 0.2677 0.19885 C 0.26562 0.20162 0.26284 0.20347 0.26163 0.20694 C 0.25711 0.21919 0.25989 0.21295 0.25225 0.22543 C 0.25173 0.23098 0.25191 0.23653 0.25086 0.24185 C 0.25034 0.24486 0.24774 0.24694 0.24774 0.24994 C 0.24774 0.27306 0.24895 0.29665 0.25086 0.31977 C 0.25138 0.32532 0.25538 0.32902 0.25694 0.33411 C 0.26059 0.34682 0.26197 0.3637 0.2677 0.37503 C 0.26892 0.37734 0.27118 0.37873 0.27239 0.38104 C 0.27725 0.3896 0.27986 0.40069 0.28611 0.40786 C 0.29114 0.41364 0.29913 0.41711 0.30468 0.4222 C 0.31024 0.42752 0.31545 0.43399 0.32152 0.43861 C 0.32343 0.44 0.33298 0.44231 0.33385 0.44254 C 0.34149 0.44509 0.34809 0.44948 0.35538 0.45295 C 0.36267 0.45133 0.36996 0.44994 0.37691 0.44671 C 0.38524 0.41341 0.37552 0.37642 0.36163 0.34844 C 0.35763 0.34035 0.35156 0.33318 0.34461 0.32994 C 0.34149 0.32856 0.33541 0.32578 0.33541 0.32601 C 0.33333 0.32601 0.31649 0.32671 0.31076 0.32994 C 0.3059 0.33272 0.30208 0.33572 0.29687 0.33804 C 0.29201 0.34266 0.29427 0.3422 0.29079 0.3422 " pathEditMode="relative" rAng="0" ptsTypes="ffffffffffffffffffffffffffffffffffffffffffffffffffffffffffffffffffffffffffA">
                                      <p:cBhvr>
                                        <p:cTn id="599" dur="2000" fill="hold"/>
                                        <p:tgtEl>
                                          <p:spTgt spid="46"/>
                                        </p:tgtEl>
                                        <p:attrNameLst>
                                          <p:attrName>ppt_x</p:attrName>
                                          <p:attrName>ppt_y</p:attrName>
                                        </p:attrNameLst>
                                      </p:cBhvr>
                                      <p:rCtr x="22200" y="51300"/>
                                    </p:animMotion>
                                  </p:childTnLst>
                                </p:cTn>
                              </p:par>
                              <p:par>
                                <p:cTn id="600" presetID="6" presetClass="emph" presetSubtype="0" fill="hold" nodeType="withEffect">
                                  <p:stCondLst>
                                    <p:cond delay="0"/>
                                  </p:stCondLst>
                                  <p:childTnLst>
                                    <p:animScale>
                                      <p:cBhvr>
                                        <p:cTn id="601" dur="2000" fill="hold"/>
                                        <p:tgtEl>
                                          <p:spTgt spid="46"/>
                                        </p:tgtEl>
                                      </p:cBhvr>
                                      <p:by x="300000" y="300000"/>
                                    </p:animScale>
                                  </p:childTnLst>
                                  <p:subTnLst>
                                    <p:audio>
                                      <p:cMediaNode>
                                        <p:cTn display="0" masterRel="sameClick">
                                          <p:stCondLst>
                                            <p:cond evt="begin" delay="0">
                                              <p:tn val="600"/>
                                            </p:cond>
                                          </p:stCondLst>
                                          <p:endCondLst>
                                            <p:cond evt="onStopAudio" delay="0">
                                              <p:tgtEl>
                                                <p:sldTgt/>
                                              </p:tgtEl>
                                            </p:cond>
                                          </p:endCondLst>
                                        </p:cTn>
                                        <p:tgtEl>
                                          <p:sndTgt r:embed="rId4" name="explode.wav"/>
                                        </p:tgtEl>
                                      </p:cMediaNode>
                                    </p:audio>
                                  </p:subTnLst>
                                </p:cTn>
                              </p:par>
                            </p:childTnLst>
                          </p:cTn>
                        </p:par>
                        <p:par>
                          <p:cTn id="602" fill="hold">
                            <p:stCondLst>
                              <p:cond delay="38500"/>
                            </p:stCondLst>
                            <p:childTnLst>
                              <p:par>
                                <p:cTn id="603" presetID="10" presetClass="entr" presetSubtype="0" fill="hold" nodeType="afterEffect">
                                  <p:stCondLst>
                                    <p:cond delay="500"/>
                                  </p:stCondLst>
                                  <p:childTnLst>
                                    <p:set>
                                      <p:cBhvr>
                                        <p:cTn id="604" dur="1" fill="hold">
                                          <p:stCondLst>
                                            <p:cond delay="0"/>
                                          </p:stCondLst>
                                        </p:cTn>
                                        <p:tgtEl>
                                          <p:spTgt spid="9"/>
                                        </p:tgtEl>
                                        <p:attrNameLst>
                                          <p:attrName>style.visibility</p:attrName>
                                        </p:attrNameLst>
                                      </p:cBhvr>
                                      <p:to>
                                        <p:strVal val="visible"/>
                                      </p:to>
                                    </p:set>
                                    <p:animEffect transition="in" filter="fade">
                                      <p:cBhvr>
                                        <p:cTn id="605" dur="2000"/>
                                        <p:tgtEl>
                                          <p:spTgt spid="9"/>
                                        </p:tgtEl>
                                      </p:cBhvr>
                                    </p:animEffect>
                                  </p:childTnLst>
                                  <p:subTnLst>
                                    <p:audio>
                                      <p:cMediaNode>
                                        <p:cTn display="0" masterRel="sameClick">
                                          <p:stCondLst>
                                            <p:cond evt="begin" delay="0">
                                              <p:tn val="603"/>
                                            </p:cond>
                                          </p:stCondLst>
                                          <p:endCondLst>
                                            <p:cond evt="onStopAudio" delay="0">
                                              <p:tgtEl>
                                                <p:sldTgt/>
                                              </p:tgtEl>
                                            </p:cond>
                                          </p:endCondLst>
                                        </p:cTn>
                                        <p:tgtEl>
                                          <p:sndTgt r:embed="rId5" name="applause.wav"/>
                                        </p:tgtEl>
                                      </p:cMediaNode>
                                    </p:audio>
                                  </p:subTnLst>
                                </p:cTn>
                              </p:par>
                            </p:childTnLst>
                          </p:cTn>
                        </p:par>
                      </p:childTnLst>
                    </p:cTn>
                  </p:par>
                </p:childTnLst>
              </p:cTn>
              <p:prevCondLst>
                <p:cond evt="onPrev" delay="0">
                  <p:tgtEl>
                    <p:sldTgt/>
                  </p:tgtEl>
                </p:cond>
              </p:prevCondLst>
              <p:nextCondLst>
                <p:cond evt="onNext" delay="0">
                  <p:tgtEl>
                    <p:sldTgt/>
                  </p:tgtEl>
                </p:cond>
              </p:nextCondLst>
            </p:seq>
            <p:audio>
              <p:cMediaNode>
                <p:cTn id="606" repeatCount="indefinite" fill="hold" display="0">
                  <p:stCondLst>
                    <p:cond delay="indefinite"/>
                  </p:stCondLst>
                  <p:endCondLst>
                    <p:cond evt="onPrev" delay="0">
                      <p:tgtEl>
                        <p:sldTgt/>
                      </p:tgtEl>
                    </p:cond>
                    <p:cond evt="onStopAudio" delay="0">
                      <p:tgtEl>
                        <p:sldTgt/>
                      </p:tgtEl>
                    </p:cond>
                  </p:endCondLst>
                </p:cTn>
                <p:tgtEl>
                  <p:spTgt spid="43059"/>
                </p:tgtEl>
              </p:cMediaNode>
            </p:audio>
          </p:childTnLst>
        </p:cTn>
      </p:par>
    </p:tnLst>
    <p:bldLst>
      <p:bldP spid="45" grpId="0" animBg="1"/>
      <p:bldP spid="45" grpId="1" animBg="1"/>
      <p:bldP spid="45" grpId="2" animBg="1"/>
      <p:bldP spid="45" grpId="3" animBg="1"/>
      <p:bldP spid="47" grpId="0" animBg="1"/>
      <p:bldP spid="47" grpId="1" animBg="1"/>
      <p:bldP spid="47" grpId="2" animBg="1"/>
      <p:bldP spid="48" grpId="0" animBg="1"/>
      <p:bldP spid="48" grpId="1" animBg="1"/>
      <p:bldP spid="48" grpId="2" animBg="1"/>
      <p:bldP spid="50" grpId="0" animBg="1"/>
      <p:bldP spid="50" grpId="1" animBg="1"/>
      <p:bldP spid="50" grpId="2" animBg="1"/>
      <p:bldP spid="54" grpId="0" animBg="1"/>
      <p:bldP spid="54" grpId="1" animBg="1"/>
      <p:bldP spid="54" grpId="2" animBg="1"/>
      <p:bldP spid="55" grpId="0" animBg="1"/>
      <p:bldP spid="55" grpId="1" animBg="1"/>
      <p:bldP spid="55" grpId="2" animBg="1"/>
      <p:bldP spid="56" grpId="0" animBg="1"/>
      <p:bldP spid="56" grpId="1" animBg="1"/>
      <p:bldP spid="56" grpId="2" animBg="1"/>
      <p:bldP spid="57" grpId="0" animBg="1"/>
      <p:bldP spid="57" grpId="1" animBg="1"/>
      <p:bldP spid="57" grpId="2" animBg="1"/>
      <p:bldP spid="58" grpId="0" animBg="1"/>
      <p:bldP spid="58" grpId="1" animBg="1"/>
      <p:bldP spid="58" grpId="2" animBg="1"/>
      <p:bldP spid="59" grpId="0" animBg="1"/>
      <p:bldP spid="59" grpId="1" animBg="1"/>
      <p:bldP spid="59" grpId="2" animBg="1"/>
      <p:bldP spid="61" grpId="0" animBg="1"/>
      <p:bldP spid="61" grpId="1" animBg="1"/>
      <p:bldP spid="61" grpId="2" animBg="1"/>
      <p:bldP spid="63" grpId="0" animBg="1"/>
      <p:bldP spid="63" grpId="1" animBg="1"/>
      <p:bldP spid="63" grpId="2" animBg="1"/>
      <p:bldP spid="64" grpId="0" animBg="1"/>
      <p:bldP spid="64" grpId="1" animBg="1"/>
      <p:bldP spid="64" grpId="2" animBg="1"/>
      <p:bldP spid="65" grpId="0" animBg="1"/>
      <p:bldP spid="65" grpId="1" animBg="1"/>
      <p:bldP spid="65" grpId="2" animBg="1"/>
      <p:bldP spid="66" grpId="0" animBg="1"/>
      <p:bldP spid="66" grpId="1" animBg="1"/>
      <p:bldP spid="66" grpId="2" animBg="1"/>
      <p:bldP spid="67" grpId="0" animBg="1"/>
      <p:bldP spid="67" grpId="1" animBg="1"/>
      <p:bldP spid="67" grpId="2" animBg="1"/>
      <p:bldP spid="71" grpId="0" animBg="1"/>
      <p:bldP spid="71" grpId="1" animBg="1"/>
      <p:bldP spid="71" grpId="2" animBg="1"/>
      <p:bldP spid="72" grpId="0" animBg="1"/>
      <p:bldP spid="72" grpId="1" animBg="1"/>
      <p:bldP spid="72" grpId="2" animBg="1"/>
      <p:bldP spid="73" grpId="0" animBg="1"/>
      <p:bldP spid="73" grpId="1" animBg="1"/>
      <p:bldP spid="73" grpId="2" animBg="1"/>
      <p:bldP spid="74" grpId="0" animBg="1"/>
      <p:bldP spid="74" grpId="1" animBg="1"/>
      <p:bldP spid="74" grpId="2" animBg="1"/>
      <p:bldP spid="75" grpId="0" animBg="1"/>
      <p:bldP spid="75" grpId="1" animBg="1"/>
      <p:bldP spid="75" grpId="2" animBg="1"/>
      <p:bldP spid="77" grpId="0" animBg="1"/>
      <p:bldP spid="77" grpId="1" animBg="1"/>
      <p:bldP spid="77" grpId="2" animBg="1"/>
      <p:bldP spid="78" grpId="0" animBg="1"/>
      <p:bldP spid="78" grpId="1" animBg="1"/>
      <p:bldP spid="78" grpId="2" animBg="1"/>
      <p:bldP spid="79" grpId="0" animBg="1"/>
      <p:bldP spid="79" grpId="1" animBg="1"/>
      <p:bldP spid="79" grpId="2" animBg="1"/>
      <p:bldP spid="80" grpId="0" animBg="1"/>
      <p:bldP spid="80" grpId="1" animBg="1"/>
      <p:bldP spid="80" grpId="2" animBg="1"/>
      <p:bldP spid="81" grpId="0" animBg="1"/>
      <p:bldP spid="81" grpId="1" animBg="1"/>
      <p:bldP spid="81" grpId="2" animBg="1"/>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759659" y="5982530"/>
            <a:ext cx="11085343" cy="707886"/>
          </a:xfrm>
          <a:prstGeom prst="rect">
            <a:avLst/>
          </a:prstGeom>
          <a:noFill/>
        </p:spPr>
        <p:txBody>
          <a:bodyPr wrap="square" rtlCol="0">
            <a:spAutoFit/>
          </a:bodyPr>
          <a:lstStyle/>
          <a:p>
            <a:r>
              <a:rPr lang="en-US" sz="4000" b="1" dirty="0" smtClean="0">
                <a:latin typeface="Times New Roman" panose="02020603050405020304" charset="0"/>
                <a:cs typeface="Times New Roman" panose="02020603050405020304" charset="0"/>
              </a:rPr>
              <a:t>Trong bếp, lũ cún con múp míp nép vào bên mẹ.</a:t>
            </a:r>
            <a:endParaRPr lang="en-US" sz="4000" b="1" dirty="0">
              <a:latin typeface="Times New Roman" panose="02020603050405020304" charset="0"/>
              <a:cs typeface="Times New Roman" panose="02020603050405020304" charset="0"/>
            </a:endParaRPr>
          </a:p>
        </p:txBody>
      </p:sp>
      <p:pic>
        <p:nvPicPr>
          <p:cNvPr id="9" name="Picture 8" descr="118227981_1015941198824766_4230769568747350844_n.jpg"/>
          <p:cNvPicPr>
            <a:picLocks noChangeAspect="1"/>
          </p:cNvPicPr>
          <p:nvPr/>
        </p:nvPicPr>
        <p:blipFill>
          <a:blip r:embed="rId2" cstate="print"/>
          <a:stretch>
            <a:fillRect/>
          </a:stretch>
        </p:blipFill>
        <p:spPr>
          <a:xfrm>
            <a:off x="407965" y="675250"/>
            <a:ext cx="11197883" cy="5261316"/>
          </a:xfrm>
          <a:prstGeom prst="rect">
            <a:avLst/>
          </a:prstGeom>
        </p:spPr>
      </p:pic>
    </p:spTree>
  </p:cSld>
  <p:clrMapOvr>
    <a:masterClrMapping/>
  </p:clrMapOvr>
  <p:transition>
    <p:wipe/>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extBox 3"/>
          <p:cNvSpPr txBox="1"/>
          <p:nvPr/>
        </p:nvSpPr>
        <p:spPr>
          <a:xfrm>
            <a:off x="3157892" y="1701862"/>
            <a:ext cx="795128" cy="830997"/>
          </a:xfrm>
          <a:prstGeom prst="rect">
            <a:avLst/>
          </a:prstGeom>
          <a:noFill/>
        </p:spPr>
        <p:txBody>
          <a:bodyPr wrap="square" rtlCol="0">
            <a:spAutoFit/>
          </a:bodyPr>
          <a:lstStyle/>
          <a:p>
            <a:r>
              <a:rPr lang="en-US" sz="4800" b="1" dirty="0" smtClean="0">
                <a:solidFill>
                  <a:srgbClr val="FF0000"/>
                </a:solidFill>
                <a:latin typeface="Times New Roman" panose="02020603050405020304" charset="0"/>
                <a:cs typeface="Times New Roman" panose="02020603050405020304" charset="0"/>
              </a:rPr>
              <a:t>ep</a:t>
            </a:r>
            <a:endParaRPr lang="en-US" sz="4800" b="1" dirty="0">
              <a:solidFill>
                <a:srgbClr val="FF0000"/>
              </a:solidFill>
              <a:latin typeface="Times New Roman" panose="02020603050405020304" charset="0"/>
              <a:cs typeface="Times New Roman" panose="02020603050405020304" charset="0"/>
            </a:endParaRPr>
          </a:p>
        </p:txBody>
      </p:sp>
      <p:sp>
        <p:nvSpPr>
          <p:cNvPr id="5" name="Rectangle: Rounded Corners 4"/>
          <p:cNvSpPr/>
          <p:nvPr/>
        </p:nvSpPr>
        <p:spPr>
          <a:xfrm>
            <a:off x="963740" y="611138"/>
            <a:ext cx="1427967" cy="584415"/>
          </a:xfrm>
          <a:prstGeom prst="roundRect">
            <a:avLst/>
          </a:prstGeom>
          <a:solidFill>
            <a:srgbClr val="80C535"/>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latin typeface="Times New Roman" panose="02020603050405020304" charset="0"/>
                <a:cs typeface="Times New Roman" panose="02020603050405020304" charset="0"/>
              </a:rPr>
              <a:t>Nói</a:t>
            </a:r>
          </a:p>
        </p:txBody>
      </p:sp>
      <p:sp>
        <p:nvSpPr>
          <p:cNvPr id="6" name="Oval 5"/>
          <p:cNvSpPr/>
          <p:nvPr/>
        </p:nvSpPr>
        <p:spPr>
          <a:xfrm>
            <a:off x="613008" y="648719"/>
            <a:ext cx="551147" cy="496733"/>
          </a:xfrm>
          <a:prstGeom prst="ellipse">
            <a:avLst/>
          </a:prstGeom>
          <a:solidFill>
            <a:schemeClr val="accent4">
              <a:lumMod val="60000"/>
              <a:lumOff val="4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2800" b="1" dirty="0">
                <a:solidFill>
                  <a:schemeClr val="tx1"/>
                </a:solidFill>
                <a:latin typeface="Times New Roman" panose="02020603050405020304" charset="0"/>
                <a:cs typeface="Times New Roman" panose="02020603050405020304" charset="0"/>
              </a:rPr>
              <a:t>2</a:t>
            </a:r>
          </a:p>
        </p:txBody>
      </p:sp>
      <p:graphicFrame>
        <p:nvGraphicFramePr>
          <p:cNvPr id="7" name="Table 2"/>
          <p:cNvGraphicFramePr>
            <a:graphicFrameLocks noGrp="1"/>
          </p:cNvGraphicFramePr>
          <p:nvPr/>
        </p:nvGraphicFramePr>
        <p:xfrm>
          <a:off x="4088110" y="2826499"/>
          <a:ext cx="2859062" cy="822960"/>
        </p:xfrm>
        <a:graphic>
          <a:graphicData uri="http://schemas.openxmlformats.org/drawingml/2006/table">
            <a:tbl>
              <a:tblPr firstRow="1" bandRow="1">
                <a:tableStyleId>{5C22544A-7EE6-4342-B048-85BDC9FD1C3A}</a:tableStyleId>
              </a:tblPr>
              <a:tblGrid>
                <a:gridCol w="1429531"/>
                <a:gridCol w="1429531"/>
              </a:tblGrid>
              <a:tr h="652648">
                <a:tc>
                  <a:txBody>
                    <a:bodyPr/>
                    <a:lstStyle/>
                    <a:p>
                      <a:pPr algn="ctr"/>
                      <a:r>
                        <a:rPr lang="en-US" sz="4800" dirty="0">
                          <a:solidFill>
                            <a:schemeClr val="tx1"/>
                          </a:solidFill>
                          <a:latin typeface="Times New Roman" panose="02020603050405020304" charset="0"/>
                          <a:cs typeface="Times New Roman" panose="02020603050405020304" charset="0"/>
                        </a:rPr>
                        <a:t>n</a:t>
                      </a:r>
                    </a:p>
                  </a:txBody>
                  <a:tcPr>
                    <a:solidFill>
                      <a:schemeClr val="accent5">
                        <a:lumMod val="40000"/>
                        <a:lumOff val="60000"/>
                      </a:schemeClr>
                    </a:solidFill>
                  </a:tcPr>
                </a:tc>
                <a:tc>
                  <a:txBody>
                    <a:bodyPr/>
                    <a:lstStyle/>
                    <a:p>
                      <a:pPr algn="ctr"/>
                      <a:r>
                        <a:rPr lang="en-US" sz="4800" dirty="0" smtClean="0">
                          <a:solidFill>
                            <a:srgbClr val="FF0000"/>
                          </a:solidFill>
                          <a:latin typeface="Times New Roman" panose="02020603050405020304" charset="0"/>
                          <a:cs typeface="Times New Roman" panose="02020603050405020304" charset="0"/>
                        </a:rPr>
                        <a:t>ep</a:t>
                      </a:r>
                      <a:endParaRPr lang="en-US" sz="4800" dirty="0">
                        <a:solidFill>
                          <a:srgbClr val="FF0000"/>
                        </a:solidFill>
                        <a:latin typeface="Times New Roman" panose="02020603050405020304" charset="0"/>
                        <a:cs typeface="Times New Roman" panose="02020603050405020304" charset="0"/>
                      </a:endParaRPr>
                    </a:p>
                  </a:txBody>
                  <a:tcPr>
                    <a:solidFill>
                      <a:schemeClr val="accent5">
                        <a:lumMod val="40000"/>
                        <a:lumOff val="60000"/>
                      </a:schemeClr>
                    </a:solidFill>
                  </a:tcPr>
                </a:tc>
              </a:tr>
            </a:tbl>
          </a:graphicData>
        </a:graphic>
      </p:graphicFrame>
      <p:sp>
        <p:nvSpPr>
          <p:cNvPr id="8" name="Rectangle 7"/>
          <p:cNvSpPr/>
          <p:nvPr/>
        </p:nvSpPr>
        <p:spPr>
          <a:xfrm>
            <a:off x="4088113" y="3648675"/>
            <a:ext cx="2859063" cy="640080"/>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tx1"/>
                </a:solidFill>
                <a:latin typeface="Times New Roman" panose="02020603050405020304" charset="0"/>
                <a:cs typeface="Times New Roman" panose="02020603050405020304" charset="0"/>
              </a:rPr>
              <a:t>n</a:t>
            </a:r>
            <a:r>
              <a:rPr lang="en-US" sz="4800" b="1" dirty="0" smtClean="0">
                <a:solidFill>
                  <a:srgbClr val="FF0000"/>
                </a:solidFill>
                <a:latin typeface="Times New Roman" panose="02020603050405020304" charset="0"/>
                <a:cs typeface="Times New Roman" panose="02020603050405020304" charset="0"/>
              </a:rPr>
              <a:t>ép</a:t>
            </a:r>
            <a:endParaRPr lang="en-US" sz="4800" b="1" dirty="0">
              <a:solidFill>
                <a:srgbClr val="FF0000"/>
              </a:solidFill>
              <a:latin typeface="Times New Roman" panose="02020603050405020304" charset="0"/>
              <a:cs typeface="Times New Roman" panose="02020603050405020304" charset="0"/>
            </a:endParaRPr>
          </a:p>
        </p:txBody>
      </p:sp>
      <p:sp>
        <p:nvSpPr>
          <p:cNvPr id="11" name="TextBox 10"/>
          <p:cNvSpPr txBox="1"/>
          <p:nvPr/>
        </p:nvSpPr>
        <p:spPr>
          <a:xfrm>
            <a:off x="4206245" y="1688129"/>
            <a:ext cx="1645919" cy="830997"/>
          </a:xfrm>
          <a:prstGeom prst="rect">
            <a:avLst/>
          </a:prstGeom>
          <a:noFill/>
        </p:spPr>
        <p:txBody>
          <a:bodyPr wrap="square" rtlCol="0">
            <a:spAutoFit/>
          </a:bodyPr>
          <a:lstStyle/>
          <a:p>
            <a:r>
              <a:rPr lang="en-US" sz="4800" b="1" dirty="0" smtClean="0">
                <a:solidFill>
                  <a:srgbClr val="FF0000"/>
                </a:solidFill>
                <a:latin typeface="Times New Roman" panose="02020603050405020304" charset="0"/>
                <a:cs typeface="Times New Roman" panose="02020603050405020304" charset="0"/>
              </a:rPr>
              <a:t>êp</a:t>
            </a:r>
            <a:endParaRPr lang="en-US" sz="4800" b="1" dirty="0">
              <a:solidFill>
                <a:srgbClr val="FF0000"/>
              </a:solidFill>
              <a:latin typeface="Times New Roman" panose="02020603050405020304" charset="0"/>
              <a:cs typeface="Times New Roman" panose="02020603050405020304" charset="0"/>
            </a:endParaRPr>
          </a:p>
        </p:txBody>
      </p:sp>
      <p:sp>
        <p:nvSpPr>
          <p:cNvPr id="3" name="Rectangle 7"/>
          <p:cNvSpPr/>
          <p:nvPr/>
        </p:nvSpPr>
        <p:spPr>
          <a:xfrm>
            <a:off x="1100537" y="4575536"/>
            <a:ext cx="1811475" cy="1656457"/>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tx1"/>
                </a:solidFill>
                <a:latin typeface="Times New Roman" panose="02020603050405020304" charset="0"/>
                <a:cs typeface="Times New Roman" panose="02020603050405020304" charset="0"/>
              </a:rPr>
              <a:t>kẹp</a:t>
            </a:r>
          </a:p>
          <a:p>
            <a:pPr algn="ctr"/>
            <a:r>
              <a:rPr lang="en-US" sz="4800" b="1" dirty="0" smtClean="0">
                <a:solidFill>
                  <a:schemeClr val="tx1"/>
                </a:solidFill>
                <a:latin typeface="Times New Roman" panose="02020603050405020304" charset="0"/>
                <a:cs typeface="Times New Roman" panose="02020603050405020304" charset="0"/>
              </a:rPr>
              <a:t>kịp</a:t>
            </a:r>
            <a:endParaRPr lang="en-US" sz="4800" b="1" dirty="0">
              <a:solidFill>
                <a:srgbClr val="FF0000"/>
              </a:solidFill>
              <a:latin typeface="Times New Roman" panose="02020603050405020304" charset="0"/>
              <a:cs typeface="Times New Roman" panose="02020603050405020304" charset="0"/>
            </a:endParaRPr>
          </a:p>
        </p:txBody>
      </p:sp>
      <p:sp>
        <p:nvSpPr>
          <p:cNvPr id="12" name="TextBox 11"/>
          <p:cNvSpPr txBox="1"/>
          <p:nvPr/>
        </p:nvSpPr>
        <p:spPr>
          <a:xfrm flipH="1">
            <a:off x="5472332" y="1643245"/>
            <a:ext cx="1055077" cy="829945"/>
          </a:xfrm>
          <a:prstGeom prst="rect">
            <a:avLst/>
          </a:prstGeom>
          <a:noFill/>
        </p:spPr>
        <p:txBody>
          <a:bodyPr wrap="square" rtlCol="0">
            <a:spAutoFit/>
          </a:bodyPr>
          <a:lstStyle/>
          <a:p>
            <a:r>
              <a:rPr lang="en-US" sz="4800" b="1" dirty="0" smtClean="0">
                <a:solidFill>
                  <a:srgbClr val="FF0000"/>
                </a:solidFill>
                <a:latin typeface="Times New Roman" panose="02020603050405020304" charset="0"/>
                <a:cs typeface="Times New Roman" panose="02020603050405020304" charset="0"/>
              </a:rPr>
              <a:t>ip</a:t>
            </a:r>
            <a:endParaRPr lang="en-US" sz="4800" b="1" dirty="0">
              <a:solidFill>
                <a:srgbClr val="FF0000"/>
              </a:solidFill>
              <a:latin typeface="Times New Roman" panose="02020603050405020304" charset="0"/>
              <a:cs typeface="Times New Roman" panose="02020603050405020304" charset="0"/>
            </a:endParaRPr>
          </a:p>
        </p:txBody>
      </p:sp>
      <p:sp>
        <p:nvSpPr>
          <p:cNvPr id="13" name="TextBox 12"/>
          <p:cNvSpPr txBox="1"/>
          <p:nvPr/>
        </p:nvSpPr>
        <p:spPr>
          <a:xfrm>
            <a:off x="6862693" y="1629509"/>
            <a:ext cx="1645919" cy="830997"/>
          </a:xfrm>
          <a:prstGeom prst="rect">
            <a:avLst/>
          </a:prstGeom>
          <a:noFill/>
        </p:spPr>
        <p:txBody>
          <a:bodyPr wrap="square" rtlCol="0">
            <a:spAutoFit/>
          </a:bodyPr>
          <a:lstStyle/>
          <a:p>
            <a:r>
              <a:rPr lang="en-US" sz="4800" b="1" dirty="0" smtClean="0">
                <a:solidFill>
                  <a:srgbClr val="FF0000"/>
                </a:solidFill>
                <a:latin typeface="Times New Roman" panose="02020603050405020304" charset="0"/>
                <a:cs typeface="Times New Roman" panose="02020603050405020304" charset="0"/>
              </a:rPr>
              <a:t>up</a:t>
            </a:r>
            <a:endParaRPr lang="en-US" sz="4800" b="1" dirty="0">
              <a:solidFill>
                <a:srgbClr val="FF0000"/>
              </a:solidFill>
              <a:latin typeface="Times New Roman" panose="02020603050405020304" charset="0"/>
              <a:cs typeface="Times New Roman" panose="02020603050405020304" charset="0"/>
            </a:endParaRPr>
          </a:p>
        </p:txBody>
      </p:sp>
      <p:sp>
        <p:nvSpPr>
          <p:cNvPr id="14" name="Rectangle 7"/>
          <p:cNvSpPr/>
          <p:nvPr/>
        </p:nvSpPr>
        <p:spPr>
          <a:xfrm>
            <a:off x="3686649" y="4573192"/>
            <a:ext cx="1811475" cy="1656457"/>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tx1"/>
                </a:solidFill>
                <a:latin typeface="Times New Roman" panose="02020603050405020304" charset="0"/>
                <a:cs typeface="Times New Roman" panose="02020603050405020304" charset="0"/>
              </a:rPr>
              <a:t>nẹp</a:t>
            </a:r>
          </a:p>
          <a:p>
            <a:pPr algn="ctr"/>
            <a:r>
              <a:rPr lang="en-US" sz="4800" b="1" dirty="0" smtClean="0">
                <a:solidFill>
                  <a:schemeClr val="tx1"/>
                </a:solidFill>
                <a:latin typeface="Times New Roman" panose="02020603050405020304" charset="0"/>
                <a:cs typeface="Times New Roman" panose="02020603050405020304" charset="0"/>
              </a:rPr>
              <a:t>nhịp</a:t>
            </a:r>
            <a:endParaRPr lang="en-US" sz="4800" b="1" dirty="0">
              <a:solidFill>
                <a:srgbClr val="FF0000"/>
              </a:solidFill>
              <a:latin typeface="Times New Roman" panose="02020603050405020304" charset="0"/>
              <a:cs typeface="Times New Roman" panose="02020603050405020304" charset="0"/>
            </a:endParaRPr>
          </a:p>
        </p:txBody>
      </p:sp>
      <p:sp>
        <p:nvSpPr>
          <p:cNvPr id="15" name="Rectangle 7"/>
          <p:cNvSpPr/>
          <p:nvPr/>
        </p:nvSpPr>
        <p:spPr>
          <a:xfrm>
            <a:off x="6232901" y="4587258"/>
            <a:ext cx="1811475" cy="1656457"/>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tx1"/>
                </a:solidFill>
                <a:latin typeface="Times New Roman" panose="02020603050405020304" charset="0"/>
                <a:cs typeface="Times New Roman" panose="02020603050405020304" charset="0"/>
              </a:rPr>
              <a:t>nếp</a:t>
            </a:r>
          </a:p>
          <a:p>
            <a:pPr algn="ctr"/>
            <a:r>
              <a:rPr lang="en-US" sz="4800" b="1" dirty="0" smtClean="0">
                <a:solidFill>
                  <a:schemeClr val="tx1"/>
                </a:solidFill>
                <a:latin typeface="Times New Roman" panose="02020603050405020304" charset="0"/>
                <a:cs typeface="Times New Roman" panose="02020603050405020304" charset="0"/>
              </a:rPr>
              <a:t>búp</a:t>
            </a:r>
            <a:endParaRPr lang="en-US" sz="4800" b="1" dirty="0">
              <a:solidFill>
                <a:srgbClr val="FF0000"/>
              </a:solidFill>
              <a:latin typeface="Times New Roman" panose="02020603050405020304" charset="0"/>
              <a:cs typeface="Times New Roman" panose="02020603050405020304" charset="0"/>
            </a:endParaRPr>
          </a:p>
        </p:txBody>
      </p:sp>
      <p:sp>
        <p:nvSpPr>
          <p:cNvPr id="16" name="Rectangle 7"/>
          <p:cNvSpPr/>
          <p:nvPr/>
        </p:nvSpPr>
        <p:spPr>
          <a:xfrm>
            <a:off x="8751021" y="4643530"/>
            <a:ext cx="1811475" cy="1656457"/>
          </a:xfrm>
          <a:prstGeom prst="rect">
            <a:avLst/>
          </a:prstGeom>
          <a:solidFill>
            <a:schemeClr val="accent5">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sz="4800" b="1" dirty="0" smtClean="0">
                <a:solidFill>
                  <a:schemeClr val="tx1"/>
                </a:solidFill>
                <a:latin typeface="Times New Roman" panose="02020603050405020304" charset="0"/>
                <a:cs typeface="Times New Roman" panose="02020603050405020304" charset="0"/>
              </a:rPr>
              <a:t>xếp</a:t>
            </a:r>
          </a:p>
          <a:p>
            <a:pPr algn="ctr"/>
            <a:r>
              <a:rPr lang="en-US" sz="4800" b="1" dirty="0" smtClean="0">
                <a:solidFill>
                  <a:schemeClr val="tx1"/>
                </a:solidFill>
                <a:latin typeface="Times New Roman" panose="02020603050405020304" charset="0"/>
                <a:cs typeface="Times New Roman" panose="02020603050405020304" charset="0"/>
              </a:rPr>
              <a:t>giúp</a:t>
            </a:r>
            <a:endParaRPr lang="en-US" sz="4800" b="1" dirty="0">
              <a:solidFill>
                <a:srgbClr val="FF0000"/>
              </a:solidFill>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5"/>
                                        </p:tgtEl>
                                        <p:attrNameLst>
                                          <p:attrName>style.visibility</p:attrName>
                                        </p:attrNameLst>
                                      </p:cBhvr>
                                      <p:to>
                                        <p:strVal val="visible"/>
                                      </p:to>
                                    </p:set>
                                    <p:animEffect transition="in" filter="fade">
                                      <p:cBhvr>
                                        <p:cTn id="7" dur="500"/>
                                        <p:tgtEl>
                                          <p:spTgt spid="5"/>
                                        </p:tgtEl>
                                      </p:cBhvr>
                                    </p:animEffect>
                                  </p:childTnLst>
                                </p:cTn>
                              </p:par>
                              <p:par>
                                <p:cTn id="8" presetID="10" presetClass="entr" presetSubtype="0" fill="hold" grpId="0" nodeType="withEffect">
                                  <p:stCondLst>
                                    <p:cond delay="0"/>
                                  </p:stCondLst>
                                  <p:childTnLst>
                                    <p:set>
                                      <p:cBhvr>
                                        <p:cTn id="9" dur="1" fill="hold">
                                          <p:stCondLst>
                                            <p:cond delay="0"/>
                                          </p:stCondLst>
                                        </p:cTn>
                                        <p:tgtEl>
                                          <p:spTgt spid="6"/>
                                        </p:tgtEl>
                                        <p:attrNameLst>
                                          <p:attrName>style.visibility</p:attrName>
                                        </p:attrNameLst>
                                      </p:cBhvr>
                                      <p:to>
                                        <p:strVal val="visible"/>
                                      </p:to>
                                    </p:set>
                                    <p:animEffect transition="in" filter="fade">
                                      <p:cBhvr>
                                        <p:cTn id="10" dur="500"/>
                                        <p:tgtEl>
                                          <p:spTgt spid="6"/>
                                        </p:tgtEl>
                                      </p:cBhvr>
                                    </p:animEffect>
                                  </p:childTnLst>
                                </p:cTn>
                              </p:par>
                            </p:childTnLst>
                          </p:cTn>
                        </p:par>
                      </p:childTnLst>
                    </p:cTn>
                  </p:par>
                  <p:par>
                    <p:cTn id="11" fill="hold">
                      <p:stCondLst>
                        <p:cond delay="indefinite"/>
                      </p:stCondLst>
                      <p:childTnLst>
                        <p:par>
                          <p:cTn id="12" fill="hold">
                            <p:stCondLst>
                              <p:cond delay="0"/>
                            </p:stCondLst>
                            <p:childTnLst>
                              <p:par>
                                <p:cTn id="13" presetID="22" presetClass="entr" presetSubtype="4" fill="hold" grpId="0" nodeType="clickEffect">
                                  <p:stCondLst>
                                    <p:cond delay="0"/>
                                  </p:stCondLst>
                                  <p:childTnLst>
                                    <p:set>
                                      <p:cBhvr>
                                        <p:cTn id="14" dur="1" fill="hold">
                                          <p:stCondLst>
                                            <p:cond delay="0"/>
                                          </p:stCondLst>
                                        </p:cTn>
                                        <p:tgtEl>
                                          <p:spTgt spid="4"/>
                                        </p:tgtEl>
                                        <p:attrNameLst>
                                          <p:attrName>style.visibility</p:attrName>
                                        </p:attrNameLst>
                                      </p:cBhvr>
                                      <p:to>
                                        <p:strVal val="visible"/>
                                      </p:to>
                                    </p:set>
                                    <p:animEffect transition="in" filter="wipe(down)">
                                      <p:cBhvr>
                                        <p:cTn id="15" dur="500"/>
                                        <p:tgtEl>
                                          <p:spTgt spid="4"/>
                                        </p:tgtEl>
                                      </p:cBhvr>
                                    </p:animEffect>
                                  </p:childTnLst>
                                </p:cTn>
                              </p:par>
                            </p:childTnLst>
                          </p:cTn>
                        </p:par>
                      </p:childTnLst>
                    </p:cTn>
                  </p:par>
                  <p:par>
                    <p:cTn id="16" fill="hold">
                      <p:stCondLst>
                        <p:cond delay="indefinite"/>
                      </p:stCondLst>
                      <p:childTnLst>
                        <p:par>
                          <p:cTn id="17" fill="hold">
                            <p:stCondLst>
                              <p:cond delay="0"/>
                            </p:stCondLst>
                            <p:childTnLst>
                              <p:par>
                                <p:cTn id="18" presetID="1" presetClass="entr" presetSubtype="0" fill="hold" nodeType="clickEffect">
                                  <p:stCondLst>
                                    <p:cond delay="0"/>
                                  </p:stCondLst>
                                  <p:childTnLst>
                                    <p:set>
                                      <p:cBhvr>
                                        <p:cTn id="19" dur="1" fill="hold">
                                          <p:stCondLst>
                                            <p:cond delay="0"/>
                                          </p:stCondLst>
                                        </p:cTn>
                                        <p:tgtEl>
                                          <p:spTgt spid="7"/>
                                        </p:tgtEl>
                                        <p:attrNameLst>
                                          <p:attrName>style.visibility</p:attrName>
                                        </p:attrNameLst>
                                      </p:cBhvr>
                                      <p:to>
                                        <p:strVal val="visible"/>
                                      </p:to>
                                    </p:set>
                                  </p:childTnLst>
                                </p:cTn>
                              </p:par>
                              <p:par>
                                <p:cTn id="20" presetID="1" presetClass="entr" presetSubtype="0" fill="hold" grpId="0" nodeType="withEffect">
                                  <p:stCondLst>
                                    <p:cond delay="0"/>
                                  </p:stCondLst>
                                  <p:childTnLst>
                                    <p:set>
                                      <p:cBhvr>
                                        <p:cTn id="21" dur="1" fill="hold">
                                          <p:stCondLst>
                                            <p:cond delay="0"/>
                                          </p:stCondLst>
                                        </p:cTn>
                                        <p:tgtEl>
                                          <p:spTgt spid="8"/>
                                        </p:tgtEl>
                                        <p:attrNameLst>
                                          <p:attrName>style.visibility</p:attrName>
                                        </p:attrNameLst>
                                      </p:cBhvr>
                                      <p:to>
                                        <p:strVal val="visible"/>
                                      </p:to>
                                    </p:set>
                                  </p:childTnLst>
                                </p:cTn>
                              </p:par>
                            </p:childTnLst>
                          </p:cTn>
                        </p:par>
                      </p:childTnLst>
                    </p:cTn>
                  </p:par>
                  <p:par>
                    <p:cTn id="22" fill="hold">
                      <p:stCondLst>
                        <p:cond delay="indefinite"/>
                      </p:stCondLst>
                      <p:childTnLst>
                        <p:par>
                          <p:cTn id="23" fill="hold">
                            <p:stCondLst>
                              <p:cond delay="0"/>
                            </p:stCondLst>
                            <p:childTnLst>
                              <p:par>
                                <p:cTn id="24" presetID="22" presetClass="entr" presetSubtype="4" fill="hold" grpId="0" nodeType="clickEffect">
                                  <p:stCondLst>
                                    <p:cond delay="0"/>
                                  </p:stCondLst>
                                  <p:childTnLst>
                                    <p:set>
                                      <p:cBhvr>
                                        <p:cTn id="25" dur="1" fill="hold">
                                          <p:stCondLst>
                                            <p:cond delay="0"/>
                                          </p:stCondLst>
                                        </p:cTn>
                                        <p:tgtEl>
                                          <p:spTgt spid="11"/>
                                        </p:tgtEl>
                                        <p:attrNameLst>
                                          <p:attrName>style.visibility</p:attrName>
                                        </p:attrNameLst>
                                      </p:cBhvr>
                                      <p:to>
                                        <p:strVal val="visible"/>
                                      </p:to>
                                    </p:set>
                                    <p:animEffect transition="in" filter="wipe(down)">
                                      <p:cBhvr>
                                        <p:cTn id="26" dur="500"/>
                                        <p:tgtEl>
                                          <p:spTgt spid="11"/>
                                        </p:tgtEl>
                                      </p:cBhvr>
                                    </p:animEffect>
                                  </p:childTnLst>
                                </p:cTn>
                              </p:par>
                              <p:par>
                                <p:cTn id="27" presetID="1" presetClass="entr" presetSubtype="0" fill="hold" grpId="0" nodeType="withEffect">
                                  <p:stCondLst>
                                    <p:cond delay="0"/>
                                  </p:stCondLst>
                                  <p:childTnLst>
                                    <p:set>
                                      <p:cBhvr>
                                        <p:cTn id="28" dur="1" fill="hold">
                                          <p:stCondLst>
                                            <p:cond delay="0"/>
                                          </p:stCondLst>
                                        </p:cTn>
                                        <p:tgtEl>
                                          <p:spTgt spid="3"/>
                                        </p:tgtEl>
                                        <p:attrNameLst>
                                          <p:attrName>style.visibility</p:attrName>
                                        </p:attrNameLst>
                                      </p:cBhvr>
                                      <p:to>
                                        <p:strVal val="visible"/>
                                      </p:to>
                                    </p:set>
                                  </p:childTnLst>
                                </p:cTn>
                              </p:par>
                            </p:childTnLst>
                          </p:cTn>
                        </p:par>
                      </p:childTnLst>
                    </p:cTn>
                  </p:par>
                  <p:par>
                    <p:cTn id="29" fill="hold">
                      <p:stCondLst>
                        <p:cond delay="indefinite"/>
                      </p:stCondLst>
                      <p:childTnLst>
                        <p:par>
                          <p:cTn id="30" fill="hold">
                            <p:stCondLst>
                              <p:cond delay="0"/>
                            </p:stCondLst>
                            <p:childTnLst>
                              <p:par>
                                <p:cTn id="31" presetID="22" presetClass="entr" presetSubtype="4" fill="hold" grpId="0" nodeType="clickEffect">
                                  <p:stCondLst>
                                    <p:cond delay="0"/>
                                  </p:stCondLst>
                                  <p:childTnLst>
                                    <p:set>
                                      <p:cBhvr>
                                        <p:cTn id="32" dur="1" fill="hold">
                                          <p:stCondLst>
                                            <p:cond delay="0"/>
                                          </p:stCondLst>
                                        </p:cTn>
                                        <p:tgtEl>
                                          <p:spTgt spid="12"/>
                                        </p:tgtEl>
                                        <p:attrNameLst>
                                          <p:attrName>style.visibility</p:attrName>
                                        </p:attrNameLst>
                                      </p:cBhvr>
                                      <p:to>
                                        <p:strVal val="visible"/>
                                      </p:to>
                                    </p:set>
                                    <p:animEffect transition="in" filter="wipe(down)">
                                      <p:cBhvr>
                                        <p:cTn id="33" dur="500"/>
                                        <p:tgtEl>
                                          <p:spTgt spid="12"/>
                                        </p:tgtEl>
                                      </p:cBhvr>
                                    </p:animEffect>
                                  </p:childTnLst>
                                </p:cTn>
                              </p:par>
                            </p:childTnLst>
                          </p:cTn>
                        </p:par>
                      </p:childTnLst>
                    </p:cTn>
                  </p:par>
                  <p:par>
                    <p:cTn id="34" fill="hold">
                      <p:stCondLst>
                        <p:cond delay="indefinite"/>
                      </p:stCondLst>
                      <p:childTnLst>
                        <p:par>
                          <p:cTn id="35" fill="hold">
                            <p:stCondLst>
                              <p:cond delay="0"/>
                            </p:stCondLst>
                            <p:childTnLst>
                              <p:par>
                                <p:cTn id="36" presetID="22" presetClass="entr" presetSubtype="4" fill="hold" grpId="0" nodeType="clickEffect">
                                  <p:stCondLst>
                                    <p:cond delay="0"/>
                                  </p:stCondLst>
                                  <p:childTnLst>
                                    <p:set>
                                      <p:cBhvr>
                                        <p:cTn id="37" dur="1" fill="hold">
                                          <p:stCondLst>
                                            <p:cond delay="0"/>
                                          </p:stCondLst>
                                        </p:cTn>
                                        <p:tgtEl>
                                          <p:spTgt spid="13"/>
                                        </p:tgtEl>
                                        <p:attrNameLst>
                                          <p:attrName>style.visibility</p:attrName>
                                        </p:attrNameLst>
                                      </p:cBhvr>
                                      <p:to>
                                        <p:strVal val="visible"/>
                                      </p:to>
                                    </p:set>
                                    <p:animEffect transition="in" filter="wipe(down)">
                                      <p:cBhvr>
                                        <p:cTn id="38" dur="500"/>
                                        <p:tgtEl>
                                          <p:spTgt spid="13"/>
                                        </p:tgtEl>
                                      </p:cBhvr>
                                    </p:animEffect>
                                  </p:childTnLst>
                                </p:cTn>
                              </p:par>
                              <p:par>
                                <p:cTn id="39" presetID="1" presetClass="entr" presetSubtype="0" fill="hold" grpId="0" nodeType="withEffect">
                                  <p:stCondLst>
                                    <p:cond delay="0"/>
                                  </p:stCondLst>
                                  <p:childTnLst>
                                    <p:set>
                                      <p:cBhvr>
                                        <p:cTn id="40" dur="1" fill="hold">
                                          <p:stCondLst>
                                            <p:cond delay="0"/>
                                          </p:stCondLst>
                                        </p:cTn>
                                        <p:tgtEl>
                                          <p:spTgt spid="14"/>
                                        </p:tgtEl>
                                        <p:attrNameLst>
                                          <p:attrName>style.visibility</p:attrName>
                                        </p:attrNameLst>
                                      </p:cBhvr>
                                      <p:to>
                                        <p:strVal val="visible"/>
                                      </p:to>
                                    </p:set>
                                  </p:childTnLst>
                                </p:cTn>
                              </p:par>
                              <p:par>
                                <p:cTn id="41" presetID="1" presetClass="entr" presetSubtype="0" fill="hold" grpId="0" nodeType="withEffect">
                                  <p:stCondLst>
                                    <p:cond delay="0"/>
                                  </p:stCondLst>
                                  <p:childTnLst>
                                    <p:set>
                                      <p:cBhvr>
                                        <p:cTn id="42" dur="1" fill="hold">
                                          <p:stCondLst>
                                            <p:cond delay="0"/>
                                          </p:stCondLst>
                                        </p:cTn>
                                        <p:tgtEl>
                                          <p:spTgt spid="15"/>
                                        </p:tgtEl>
                                        <p:attrNameLst>
                                          <p:attrName>style.visibility</p:attrName>
                                        </p:attrNameLst>
                                      </p:cBhvr>
                                      <p:to>
                                        <p:strVal val="visible"/>
                                      </p:to>
                                    </p:set>
                                  </p:childTnLst>
                                </p:cTn>
                              </p:par>
                              <p:par>
                                <p:cTn id="43" presetID="1" presetClass="entr" presetSubtype="0" fill="hold" grpId="0" nodeType="withEffect">
                                  <p:stCondLst>
                                    <p:cond delay="0"/>
                                  </p:stCondLst>
                                  <p:childTnLst>
                                    <p:set>
                                      <p:cBhvr>
                                        <p:cTn id="44" dur="1" fill="hold">
                                          <p:stCondLst>
                                            <p:cond delay="0"/>
                                          </p:stCondLst>
                                        </p:cTn>
                                        <p:tgtEl>
                                          <p:spTgt spid="16"/>
                                        </p:tgtEl>
                                        <p:attrNameLst>
                                          <p:attrName>style.visibility</p:attrName>
                                        </p:attrNameLst>
                                      </p:cBhvr>
                                      <p:to>
                                        <p:strVal val="visible"/>
                                      </p:to>
                                    </p:se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 grpId="0"/>
      <p:bldP spid="5" grpId="0" animBg="1"/>
      <p:bldP spid="6" grpId="0" animBg="1"/>
      <p:bldP spid="8" grpId="0" bldLvl="0" animBg="1"/>
      <p:bldP spid="11" grpId="0"/>
      <p:bldP spid="3" grpId="0" bldLvl="0" animBg="1"/>
      <p:bldP spid="12" grpId="0"/>
      <p:bldP spid="13" grpId="0"/>
      <p:bldP spid="14" grpId="0" bldLvl="0" animBg="1"/>
      <p:bldP spid="15" grpId="0" bldLvl="0" animBg="1"/>
      <p:bldP spid="16" grpId="0" bldLvl="0" animBg="1"/>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 name="TextBox 11"/>
          <p:cNvSpPr txBox="1"/>
          <p:nvPr/>
        </p:nvSpPr>
        <p:spPr>
          <a:xfrm>
            <a:off x="4287357" y="5167096"/>
            <a:ext cx="4336139" cy="1015663"/>
          </a:xfrm>
          <a:prstGeom prst="rect">
            <a:avLst/>
          </a:prstGeom>
          <a:noFill/>
        </p:spPr>
        <p:txBody>
          <a:bodyPr wrap="square" rtlCol="0">
            <a:spAutoFit/>
          </a:bodyPr>
          <a:lstStyle/>
          <a:p>
            <a:r>
              <a:rPr lang="en-US" sz="6000" b="1" dirty="0" smtClean="0">
                <a:latin typeface="Times New Roman" panose="02020603050405020304" charset="0"/>
                <a:cs typeface="Times New Roman" panose="02020603050405020304" charset="0"/>
              </a:rPr>
              <a:t>Đôi dép</a:t>
            </a:r>
            <a:endParaRPr lang="en-US" sz="6000" b="1" dirty="0">
              <a:latin typeface="Times New Roman" panose="02020603050405020304" charset="0"/>
              <a:cs typeface="Times New Roman" panose="02020603050405020304" charset="0"/>
            </a:endParaRPr>
          </a:p>
        </p:txBody>
      </p:sp>
      <p:pic>
        <p:nvPicPr>
          <p:cNvPr id="4" name="Picture 3" descr="118352071_323204199034301_6242448369319581516_n.jpg"/>
          <p:cNvPicPr>
            <a:picLocks noChangeAspect="1"/>
          </p:cNvPicPr>
          <p:nvPr/>
        </p:nvPicPr>
        <p:blipFill>
          <a:blip r:embed="rId2" cstate="print"/>
          <a:stretch>
            <a:fillRect/>
          </a:stretch>
        </p:blipFill>
        <p:spPr>
          <a:xfrm>
            <a:off x="2658796" y="633046"/>
            <a:ext cx="7090117" cy="4600136"/>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12"/>
                                        </p:tgtEl>
                                        <p:attrNameLst>
                                          <p:attrName>style.visibility</p:attrName>
                                        </p:attrNameLst>
                                      </p:cBhvr>
                                      <p:to>
                                        <p:strVal val="visible"/>
                                      </p:to>
                                    </p:set>
                                    <p:animEffect transition="in" filter="fade">
                                      <p:cBhvr>
                                        <p:cTn id="7"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12" grpId="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extBox 5"/>
          <p:cNvSpPr txBox="1"/>
          <p:nvPr/>
        </p:nvSpPr>
        <p:spPr>
          <a:xfrm>
            <a:off x="4389125" y="5542194"/>
            <a:ext cx="3640895" cy="1015663"/>
          </a:xfrm>
          <a:prstGeom prst="rect">
            <a:avLst/>
          </a:prstGeom>
          <a:noFill/>
        </p:spPr>
        <p:txBody>
          <a:bodyPr wrap="square" rtlCol="0">
            <a:spAutoFit/>
          </a:bodyPr>
          <a:lstStyle/>
          <a:p>
            <a:r>
              <a:rPr lang="en-US" sz="6000" b="1" dirty="0" smtClean="0">
                <a:latin typeface="Times New Roman" panose="02020603050405020304" charset="0"/>
                <a:cs typeface="Times New Roman" panose="02020603050405020304" charset="0"/>
              </a:rPr>
              <a:t>Đầu bếp</a:t>
            </a:r>
            <a:endParaRPr lang="en-US" sz="6000" b="1" dirty="0">
              <a:latin typeface="Times New Roman" panose="02020603050405020304" charset="0"/>
              <a:cs typeface="Times New Roman" panose="02020603050405020304" charset="0"/>
            </a:endParaRPr>
          </a:p>
        </p:txBody>
      </p:sp>
      <p:pic>
        <p:nvPicPr>
          <p:cNvPr id="4" name="Picture 3" descr="118210729_306590650411288_6226608991582910513_n.jpg"/>
          <p:cNvPicPr>
            <a:picLocks noChangeAspect="1"/>
          </p:cNvPicPr>
          <p:nvPr/>
        </p:nvPicPr>
        <p:blipFill>
          <a:blip r:embed="rId2" cstate="print"/>
          <a:stretch>
            <a:fillRect/>
          </a:stretch>
        </p:blipFill>
        <p:spPr>
          <a:xfrm>
            <a:off x="2391509" y="1153551"/>
            <a:ext cx="7807568" cy="3910818"/>
          </a:xfrm>
          <a:prstGeom prst="rect">
            <a:avLst/>
          </a:prstGeom>
        </p:spPr>
      </p:pic>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6" name="Content Placeholder 5" descr="118035752_753758455187336_8524611236203408739_n.jpg"/>
          <p:cNvPicPr>
            <a:picLocks noGrp="1" noChangeAspect="1"/>
          </p:cNvPicPr>
          <p:nvPr>
            <p:ph idx="1"/>
          </p:nvPr>
        </p:nvPicPr>
        <p:blipFill>
          <a:blip r:embed="rId2" cstate="print"/>
          <a:stretch>
            <a:fillRect/>
          </a:stretch>
        </p:blipFill>
        <p:spPr>
          <a:xfrm>
            <a:off x="2461850" y="1125421"/>
            <a:ext cx="7554351" cy="4135901"/>
          </a:xfrm>
        </p:spPr>
      </p:pic>
      <p:sp>
        <p:nvSpPr>
          <p:cNvPr id="7" name="TextBox 6"/>
          <p:cNvSpPr txBox="1"/>
          <p:nvPr/>
        </p:nvSpPr>
        <p:spPr>
          <a:xfrm>
            <a:off x="4079633" y="5296243"/>
            <a:ext cx="4088459" cy="1015663"/>
          </a:xfrm>
          <a:prstGeom prst="rect">
            <a:avLst/>
          </a:prstGeom>
          <a:noFill/>
        </p:spPr>
        <p:txBody>
          <a:bodyPr wrap="square" rtlCol="0">
            <a:spAutoFit/>
          </a:bodyPr>
          <a:lstStyle/>
          <a:p>
            <a:r>
              <a:rPr lang="en-US" sz="6000" b="1" dirty="0" smtClean="0">
                <a:latin typeface="Times New Roman" panose="02020603050405020304" charset="0"/>
                <a:cs typeface="Times New Roman" panose="02020603050405020304" charset="0"/>
              </a:rPr>
              <a:t>Bìm bịp</a:t>
            </a:r>
            <a:endParaRPr lang="en-US" sz="6000" b="1" dirty="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pic>
        <p:nvPicPr>
          <p:cNvPr id="8" name="Content Placeholder 7" descr="118363592_309851006951409_667447582308754883_n.jpg"/>
          <p:cNvPicPr>
            <a:picLocks noGrp="1" noChangeAspect="1"/>
          </p:cNvPicPr>
          <p:nvPr>
            <p:ph idx="1"/>
          </p:nvPr>
        </p:nvPicPr>
        <p:blipFill>
          <a:blip r:embed="rId2" cstate="print"/>
          <a:stretch>
            <a:fillRect/>
          </a:stretch>
        </p:blipFill>
        <p:spPr>
          <a:xfrm>
            <a:off x="2391509" y="787797"/>
            <a:ext cx="7315200" cy="4557931"/>
          </a:xfrm>
        </p:spPr>
      </p:pic>
      <p:sp>
        <p:nvSpPr>
          <p:cNvPr id="7" name="TextBox 6"/>
          <p:cNvSpPr txBox="1"/>
          <p:nvPr/>
        </p:nvSpPr>
        <p:spPr>
          <a:xfrm>
            <a:off x="4234376" y="5338446"/>
            <a:ext cx="4088459" cy="1015663"/>
          </a:xfrm>
          <a:prstGeom prst="rect">
            <a:avLst/>
          </a:prstGeom>
          <a:noFill/>
        </p:spPr>
        <p:txBody>
          <a:bodyPr wrap="square" rtlCol="0">
            <a:spAutoFit/>
          </a:bodyPr>
          <a:lstStyle/>
          <a:p>
            <a:r>
              <a:rPr lang="en-US" sz="6000" b="1" dirty="0" smtClean="0">
                <a:latin typeface="Times New Roman" panose="02020603050405020304" charset="0"/>
                <a:cs typeface="Times New Roman" panose="02020603050405020304" charset="0"/>
              </a:rPr>
              <a:t>Búp sen</a:t>
            </a:r>
            <a:endParaRPr lang="en-US" sz="6000" b="1" dirty="0">
              <a:latin typeface="Times New Roman" panose="02020603050405020304" charset="0"/>
              <a:cs typeface="Times New Roman" panose="02020603050405020304" charset="0"/>
            </a:endParaRPr>
          </a:p>
        </p:txBody>
      </p:sp>
    </p:spTree>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0" presetClass="entr" presetSubtype="0" fill="hold" grpId="0" nodeType="clickEffect">
                                  <p:stCondLst>
                                    <p:cond delay="0"/>
                                  </p:stCondLst>
                                  <p:childTnLst>
                                    <p:set>
                                      <p:cBhvr>
                                        <p:cTn id="6" dur="1" fill="hold">
                                          <p:stCondLst>
                                            <p:cond delay="0"/>
                                          </p:stCondLst>
                                        </p:cTn>
                                        <p:tgtEl>
                                          <p:spTgt spid="7"/>
                                        </p:tgtEl>
                                        <p:attrNameLst>
                                          <p:attrName>style.visibility</p:attrName>
                                        </p:attrNameLst>
                                      </p:cBhvr>
                                      <p:to>
                                        <p:strVal val="visible"/>
                                      </p:to>
                                    </p:set>
                                    <p:animEffect transition="in" filter="fade">
                                      <p:cBhvr>
                                        <p:cTn id="7" dur="500"/>
                                        <p:tgtEl>
                                          <p:spTgt spid="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 grpId="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ounded Rectangle 3"/>
          <p:cNvSpPr/>
          <p:nvPr/>
        </p:nvSpPr>
        <p:spPr>
          <a:xfrm>
            <a:off x="2082800" y="533400"/>
            <a:ext cx="2133600" cy="676275"/>
          </a:xfrm>
          <a:prstGeom prst="roundRect">
            <a:avLst/>
          </a:prstGeom>
          <a:solidFill>
            <a:srgbClr val="D09E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vi-VN" sz="4000" dirty="0">
                <a:latin typeface=".VnAvant" panose="020B7200000000000000" pitchFamily="34" charset="0"/>
              </a:rPr>
              <a:t>§äc</a:t>
            </a:r>
            <a:endParaRPr lang="en-US" sz="4000" dirty="0">
              <a:latin typeface=".VnAvant" panose="020B7200000000000000" pitchFamily="34" charset="0"/>
            </a:endParaRPr>
          </a:p>
        </p:txBody>
      </p:sp>
      <p:sp>
        <p:nvSpPr>
          <p:cNvPr id="6" name="Oval 5"/>
          <p:cNvSpPr/>
          <p:nvPr/>
        </p:nvSpPr>
        <p:spPr>
          <a:xfrm>
            <a:off x="1371600" y="533400"/>
            <a:ext cx="914400" cy="649288"/>
          </a:xfrm>
          <a:prstGeom prst="ellipse">
            <a:avLst/>
          </a:prstGeom>
          <a:solidFill>
            <a:srgbClr val="FFFF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vi-VN" sz="4000" b="1" dirty="0">
                <a:solidFill>
                  <a:schemeClr val="tx1"/>
                </a:solidFill>
              </a:rPr>
              <a:t>2</a:t>
            </a:r>
            <a:endParaRPr lang="en-US" sz="4000" b="1" dirty="0">
              <a:solidFill>
                <a:schemeClr val="tx1"/>
              </a:solidFill>
            </a:endParaRPr>
          </a:p>
        </p:txBody>
      </p:sp>
      <p:sp>
        <p:nvSpPr>
          <p:cNvPr id="2" name="TextBox 1"/>
          <p:cNvSpPr txBox="1">
            <a:spLocks noChangeArrowheads="1"/>
          </p:cNvSpPr>
          <p:nvPr/>
        </p:nvSpPr>
        <p:spPr bwMode="auto">
          <a:xfrm>
            <a:off x="2235200" y="1219207"/>
            <a:ext cx="7924800" cy="923925"/>
          </a:xfrm>
          <a:prstGeom prst="rect">
            <a:avLst/>
          </a:prstGeom>
          <a:noFill/>
          <a:ln w="9525">
            <a:noFill/>
            <a:miter lim="800000"/>
          </a:ln>
        </p:spPr>
        <p:txBody>
          <a:bodyPr>
            <a:spAutoFit/>
          </a:bodyPr>
          <a:lstStyle/>
          <a:p>
            <a:pPr eaLnBrk="1" hangingPunct="1"/>
            <a:r>
              <a:rPr lang="en-US" altLang="en-US" sz="5400" b="1" dirty="0" smtClean="0">
                <a:solidFill>
                  <a:srgbClr val="FF0000"/>
                </a:solidFill>
                <a:latin typeface="Times New Roman" panose="02020603050405020304" charset="0"/>
                <a:cs typeface="Times New Roman" panose="02020603050405020304" charset="0"/>
              </a:rPr>
              <a:t>ep</a:t>
            </a:r>
            <a:r>
              <a:rPr lang="vi-VN" altLang="en-US" sz="5400" b="1" dirty="0" smtClean="0">
                <a:solidFill>
                  <a:srgbClr val="FF0000"/>
                </a:solidFill>
                <a:latin typeface="Times New Roman" panose="02020603050405020304" charset="0"/>
                <a:cs typeface="Times New Roman" panose="02020603050405020304" charset="0"/>
              </a:rPr>
              <a:t> </a:t>
            </a:r>
            <a:r>
              <a:rPr lang="vi-VN" altLang="en-US" sz="5400" b="1" dirty="0" smtClean="0">
                <a:solidFill>
                  <a:srgbClr val="FF0000"/>
                </a:solidFill>
              </a:rPr>
              <a:t>      </a:t>
            </a:r>
            <a:r>
              <a:rPr lang="en-US" altLang="en-US" sz="5400" b="1" dirty="0" smtClean="0">
                <a:solidFill>
                  <a:srgbClr val="FF0000"/>
                </a:solidFill>
              </a:rPr>
              <a:t> </a:t>
            </a:r>
            <a:r>
              <a:rPr lang="en-US" altLang="en-US" sz="5400" b="1" dirty="0" smtClean="0">
                <a:solidFill>
                  <a:srgbClr val="FF0000"/>
                </a:solidFill>
                <a:latin typeface="Times New Roman" panose="02020603050405020304" charset="0"/>
                <a:cs typeface="Times New Roman" panose="02020603050405020304" charset="0"/>
              </a:rPr>
              <a:t>êp         ip</a:t>
            </a:r>
            <a:endParaRPr lang="en-US" altLang="en-US" sz="5400" b="1" dirty="0">
              <a:solidFill>
                <a:srgbClr val="FF0000"/>
              </a:solidFill>
            </a:endParaRPr>
          </a:p>
        </p:txBody>
      </p:sp>
      <p:sp>
        <p:nvSpPr>
          <p:cNvPr id="7" name="Rectangle 6"/>
          <p:cNvSpPr/>
          <p:nvPr/>
        </p:nvSpPr>
        <p:spPr>
          <a:xfrm>
            <a:off x="3987800" y="2133600"/>
            <a:ext cx="1371600" cy="762000"/>
          </a:xfrm>
          <a:prstGeom prst="rect">
            <a:avLst/>
          </a:prstGeom>
          <a:solidFill>
            <a:srgbClr val="FFEDB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4800" b="1" dirty="0">
                <a:solidFill>
                  <a:schemeClr val="tx1"/>
                </a:solidFill>
                <a:latin typeface="Times New Roman" panose="02020603050405020304" charset="0"/>
                <a:cs typeface="Times New Roman" panose="02020603050405020304" charset="0"/>
              </a:rPr>
              <a:t>n</a:t>
            </a:r>
          </a:p>
        </p:txBody>
      </p:sp>
      <p:sp>
        <p:nvSpPr>
          <p:cNvPr id="10" name="Rectangle 9"/>
          <p:cNvSpPr/>
          <p:nvPr/>
        </p:nvSpPr>
        <p:spPr>
          <a:xfrm>
            <a:off x="5334000" y="2133600"/>
            <a:ext cx="2286000" cy="762000"/>
          </a:xfrm>
          <a:prstGeom prst="rect">
            <a:avLst/>
          </a:prstGeom>
          <a:solidFill>
            <a:srgbClr val="FFEDB3"/>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4800" b="1" dirty="0" smtClean="0">
                <a:solidFill>
                  <a:srgbClr val="FF0000"/>
                </a:solidFill>
                <a:latin typeface="Times New Roman" panose="02020603050405020304" charset="0"/>
                <a:cs typeface="Times New Roman" panose="02020603050405020304" charset="0"/>
              </a:rPr>
              <a:t>ep</a:t>
            </a:r>
            <a:endParaRPr lang="en-US" sz="4800" b="1" dirty="0">
              <a:solidFill>
                <a:srgbClr val="FF0000"/>
              </a:solidFill>
              <a:latin typeface="Times New Roman" panose="02020603050405020304" charset="0"/>
              <a:cs typeface="Times New Roman" panose="02020603050405020304" charset="0"/>
            </a:endParaRPr>
          </a:p>
        </p:txBody>
      </p:sp>
      <p:sp>
        <p:nvSpPr>
          <p:cNvPr id="25" name="Rectangle 24"/>
          <p:cNvSpPr/>
          <p:nvPr/>
        </p:nvSpPr>
        <p:spPr>
          <a:xfrm>
            <a:off x="3962400" y="2895600"/>
            <a:ext cx="3657600" cy="838200"/>
          </a:xfrm>
          <a:prstGeom prst="rect">
            <a:avLst/>
          </a:prstGeom>
          <a:solidFill>
            <a:srgbClr val="FFEEB7"/>
          </a:solidFill>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eaLnBrk="1" hangingPunct="1">
              <a:defRPr/>
            </a:pPr>
            <a:r>
              <a:rPr lang="en-US" sz="4800" b="1" dirty="0" smtClean="0">
                <a:solidFill>
                  <a:schemeClr val="tx1"/>
                </a:solidFill>
                <a:latin typeface="Times New Roman" panose="02020603050405020304" charset="0"/>
                <a:cs typeface="Times New Roman" panose="02020603050405020304" charset="0"/>
              </a:rPr>
              <a:t>nép</a:t>
            </a:r>
            <a:endParaRPr lang="en-US" sz="4800" b="1" dirty="0">
              <a:solidFill>
                <a:srgbClr val="FF0000"/>
              </a:solidFill>
              <a:latin typeface="Times New Roman" panose="02020603050405020304" charset="0"/>
              <a:cs typeface="Times New Roman" panose="02020603050405020304" charset="0"/>
            </a:endParaRPr>
          </a:p>
        </p:txBody>
      </p:sp>
      <p:sp>
        <p:nvSpPr>
          <p:cNvPr id="27" name="TextBox 26"/>
          <p:cNvSpPr txBox="1">
            <a:spLocks noChangeArrowheads="1"/>
          </p:cNvSpPr>
          <p:nvPr/>
        </p:nvSpPr>
        <p:spPr bwMode="auto">
          <a:xfrm>
            <a:off x="609600" y="4343405"/>
            <a:ext cx="10363200" cy="707886"/>
          </a:xfrm>
          <a:prstGeom prst="rect">
            <a:avLst/>
          </a:prstGeom>
          <a:noFill/>
          <a:ln w="9525">
            <a:noFill/>
            <a:miter lim="800000"/>
          </a:ln>
        </p:spPr>
        <p:txBody>
          <a:bodyPr>
            <a:spAutoFit/>
          </a:bodyPr>
          <a:lstStyle/>
          <a:p>
            <a:pPr eaLnBrk="1" hangingPunct="1"/>
            <a:r>
              <a:rPr lang="en-US" altLang="en-US" sz="4000" b="1" dirty="0"/>
              <a:t>    </a:t>
            </a:r>
            <a:r>
              <a:rPr lang="en-US" altLang="en-US" sz="4000" b="1" dirty="0" smtClean="0"/>
              <a:t>     </a:t>
            </a:r>
            <a:r>
              <a:rPr lang="en-US" altLang="en-US" sz="4000" b="1" dirty="0" smtClean="0">
                <a:latin typeface="Times New Roman" panose="02020603050405020304" charset="0"/>
                <a:cs typeface="Times New Roman" panose="02020603050405020304" charset="0"/>
              </a:rPr>
              <a:t>kịp </a:t>
            </a:r>
            <a:r>
              <a:rPr lang="en-US" altLang="en-US" sz="4000" b="1" dirty="0" smtClean="0"/>
              <a:t>            </a:t>
            </a:r>
            <a:r>
              <a:rPr lang="en-US" altLang="en-US" sz="4000" b="1" dirty="0" smtClean="0">
                <a:latin typeface="Times New Roman" panose="02020603050405020304" charset="0"/>
                <a:cs typeface="Times New Roman" panose="02020603050405020304" charset="0"/>
              </a:rPr>
              <a:t>nhịp             búp           giúp</a:t>
            </a:r>
            <a:endParaRPr lang="en-US" altLang="en-US" sz="4000" b="1" dirty="0">
              <a:latin typeface="Times New Roman" panose="02020603050405020304" charset="0"/>
              <a:cs typeface="Times New Roman" panose="02020603050405020304" charset="0"/>
            </a:endParaRPr>
          </a:p>
        </p:txBody>
      </p:sp>
      <p:sp>
        <p:nvSpPr>
          <p:cNvPr id="22" name="TextBox 21"/>
          <p:cNvSpPr txBox="1">
            <a:spLocks noChangeArrowheads="1"/>
          </p:cNvSpPr>
          <p:nvPr/>
        </p:nvSpPr>
        <p:spPr bwMode="auto">
          <a:xfrm>
            <a:off x="8940800" y="1219207"/>
            <a:ext cx="1896533" cy="923925"/>
          </a:xfrm>
          <a:prstGeom prst="rect">
            <a:avLst/>
          </a:prstGeom>
          <a:noFill/>
          <a:ln w="9525">
            <a:noFill/>
            <a:miter lim="800000"/>
          </a:ln>
        </p:spPr>
        <p:txBody>
          <a:bodyPr>
            <a:spAutoFit/>
          </a:bodyPr>
          <a:lstStyle/>
          <a:p>
            <a:pPr eaLnBrk="1" hangingPunct="1"/>
            <a:r>
              <a:rPr lang="en-US" altLang="en-US" sz="5400" b="1" dirty="0" smtClean="0">
                <a:solidFill>
                  <a:srgbClr val="FF0000"/>
                </a:solidFill>
                <a:latin typeface="Times New Roman" panose="02020603050405020304" charset="0"/>
                <a:cs typeface="Times New Roman" panose="02020603050405020304" charset="0"/>
              </a:rPr>
              <a:t>up</a:t>
            </a:r>
            <a:endParaRPr lang="en-US" altLang="en-US" sz="5400" b="1" dirty="0">
              <a:solidFill>
                <a:srgbClr val="FF0000"/>
              </a:solidFill>
              <a:latin typeface="Times New Roman" panose="02020603050405020304" charset="0"/>
              <a:cs typeface="Times New Roman" panose="02020603050405020304" charset="0"/>
            </a:endParaRPr>
          </a:p>
        </p:txBody>
      </p:sp>
      <p:sp>
        <p:nvSpPr>
          <p:cNvPr id="28" name="TextBox 27"/>
          <p:cNvSpPr txBox="1">
            <a:spLocks noChangeArrowheads="1"/>
          </p:cNvSpPr>
          <p:nvPr/>
        </p:nvSpPr>
        <p:spPr bwMode="auto">
          <a:xfrm>
            <a:off x="515815" y="3761937"/>
            <a:ext cx="11379200" cy="1384995"/>
          </a:xfrm>
          <a:prstGeom prst="rect">
            <a:avLst/>
          </a:prstGeom>
          <a:noFill/>
          <a:ln w="9525">
            <a:noFill/>
            <a:miter lim="800000"/>
          </a:ln>
        </p:spPr>
        <p:txBody>
          <a:bodyPr>
            <a:spAutoFit/>
          </a:bodyPr>
          <a:lstStyle/>
          <a:p>
            <a:pPr eaLnBrk="1" hangingPunct="1"/>
            <a:r>
              <a:rPr lang="en-US" altLang="en-US" sz="4400" b="1" dirty="0"/>
              <a:t>         </a:t>
            </a:r>
            <a:r>
              <a:rPr lang="en-US" altLang="en-US" sz="4000" b="1" dirty="0" smtClean="0">
                <a:latin typeface="Times New Roman" panose="02020603050405020304" charset="0"/>
                <a:cs typeface="Times New Roman" panose="02020603050405020304" charset="0"/>
              </a:rPr>
              <a:t>kẹp    </a:t>
            </a:r>
            <a:r>
              <a:rPr lang="en-US" altLang="en-US" sz="4000" b="1" dirty="0" smtClean="0"/>
              <a:t>         </a:t>
            </a:r>
            <a:r>
              <a:rPr lang="en-US" altLang="en-US" sz="4000" b="1" dirty="0" smtClean="0">
                <a:latin typeface="Times New Roman" panose="02020603050405020304" charset="0"/>
                <a:cs typeface="Times New Roman" panose="02020603050405020304" charset="0"/>
              </a:rPr>
              <a:t>nẹp             nếp            xếp</a:t>
            </a:r>
            <a:endParaRPr lang="en-US" altLang="en-US" sz="4000" b="1" dirty="0">
              <a:latin typeface="Times New Roman" panose="02020603050405020304" charset="0"/>
              <a:cs typeface="Times New Roman" panose="02020603050405020304" charset="0"/>
            </a:endParaRPr>
          </a:p>
          <a:p>
            <a:pPr eaLnBrk="1" hangingPunct="1"/>
            <a:r>
              <a:rPr lang="en-US" altLang="en-US" sz="4000" b="1" dirty="0"/>
              <a:t>      </a:t>
            </a:r>
          </a:p>
        </p:txBody>
      </p:sp>
      <p:sp>
        <p:nvSpPr>
          <p:cNvPr id="21" name="TextBox 20"/>
          <p:cNvSpPr txBox="1">
            <a:spLocks noChangeArrowheads="1"/>
          </p:cNvSpPr>
          <p:nvPr/>
        </p:nvSpPr>
        <p:spPr bwMode="auto">
          <a:xfrm>
            <a:off x="764348" y="5435995"/>
            <a:ext cx="2443089" cy="769441"/>
          </a:xfrm>
          <a:prstGeom prst="rect">
            <a:avLst/>
          </a:prstGeom>
          <a:noFill/>
          <a:ln w="9525">
            <a:noFill/>
            <a:miter lim="800000"/>
          </a:ln>
        </p:spPr>
        <p:txBody>
          <a:bodyPr wrap="square">
            <a:spAutoFit/>
          </a:bodyPr>
          <a:lstStyle/>
          <a:p>
            <a:pPr eaLnBrk="1" hangingPunct="1"/>
            <a:r>
              <a:rPr lang="en-US" altLang="en-US" sz="4400" b="1" dirty="0" smtClean="0">
                <a:latin typeface="Times New Roman" panose="02020603050405020304" charset="0"/>
                <a:cs typeface="Times New Roman" panose="02020603050405020304" charset="0"/>
              </a:rPr>
              <a:t>đôi dép</a:t>
            </a:r>
            <a:endParaRPr lang="en-US" altLang="en-US" sz="4400" b="1" dirty="0">
              <a:latin typeface="Times New Roman" panose="02020603050405020304" charset="0"/>
              <a:cs typeface="Times New Roman" panose="02020603050405020304" charset="0"/>
            </a:endParaRPr>
          </a:p>
        </p:txBody>
      </p:sp>
      <p:sp>
        <p:nvSpPr>
          <p:cNvPr id="23" name="TextBox 22"/>
          <p:cNvSpPr txBox="1">
            <a:spLocks noChangeArrowheads="1"/>
          </p:cNvSpPr>
          <p:nvPr/>
        </p:nvSpPr>
        <p:spPr bwMode="auto">
          <a:xfrm>
            <a:off x="3327794" y="5500470"/>
            <a:ext cx="2482167" cy="769441"/>
          </a:xfrm>
          <a:prstGeom prst="rect">
            <a:avLst/>
          </a:prstGeom>
          <a:noFill/>
          <a:ln w="9525">
            <a:noFill/>
            <a:miter lim="800000"/>
          </a:ln>
        </p:spPr>
        <p:txBody>
          <a:bodyPr wrap="square">
            <a:spAutoFit/>
          </a:bodyPr>
          <a:lstStyle/>
          <a:p>
            <a:pPr eaLnBrk="1" hangingPunct="1"/>
            <a:r>
              <a:rPr lang="en-US" altLang="en-US" sz="4400" b="1" dirty="0" smtClean="0">
                <a:latin typeface="Times New Roman" panose="02020603050405020304" charset="0"/>
                <a:cs typeface="Times New Roman" panose="02020603050405020304" charset="0"/>
              </a:rPr>
              <a:t>đầu bếp</a:t>
            </a:r>
            <a:endParaRPr lang="en-US" altLang="en-US" sz="4400" b="1" dirty="0">
              <a:latin typeface="Times New Roman" panose="02020603050405020304" charset="0"/>
              <a:cs typeface="Times New Roman" panose="02020603050405020304" charset="0"/>
            </a:endParaRPr>
          </a:p>
        </p:txBody>
      </p:sp>
      <p:sp>
        <p:nvSpPr>
          <p:cNvPr id="24" name="TextBox 23"/>
          <p:cNvSpPr txBox="1">
            <a:spLocks noChangeArrowheads="1"/>
          </p:cNvSpPr>
          <p:nvPr/>
        </p:nvSpPr>
        <p:spPr bwMode="auto">
          <a:xfrm>
            <a:off x="5935008" y="5528606"/>
            <a:ext cx="2308665" cy="769441"/>
          </a:xfrm>
          <a:prstGeom prst="rect">
            <a:avLst/>
          </a:prstGeom>
          <a:noFill/>
          <a:ln w="9525">
            <a:noFill/>
            <a:miter lim="800000"/>
          </a:ln>
        </p:spPr>
        <p:txBody>
          <a:bodyPr wrap="square">
            <a:spAutoFit/>
          </a:bodyPr>
          <a:lstStyle/>
          <a:p>
            <a:pPr eaLnBrk="1" hangingPunct="1"/>
            <a:r>
              <a:rPr lang="en-US" altLang="en-US" sz="4400" b="1" dirty="0" smtClean="0">
                <a:latin typeface="Times New Roman" panose="02020603050405020304" charset="0"/>
                <a:cs typeface="Times New Roman" panose="02020603050405020304" charset="0"/>
              </a:rPr>
              <a:t>bìm bịp</a:t>
            </a:r>
            <a:endParaRPr lang="en-US" altLang="en-US" sz="4400" b="1" dirty="0">
              <a:latin typeface="Times New Roman" panose="02020603050405020304" charset="0"/>
              <a:cs typeface="Times New Roman" panose="02020603050405020304" charset="0"/>
            </a:endParaRPr>
          </a:p>
        </p:txBody>
      </p:sp>
      <p:sp>
        <p:nvSpPr>
          <p:cNvPr id="15" name="TextBox 14"/>
          <p:cNvSpPr txBox="1">
            <a:spLocks noChangeArrowheads="1"/>
          </p:cNvSpPr>
          <p:nvPr/>
        </p:nvSpPr>
        <p:spPr bwMode="auto">
          <a:xfrm>
            <a:off x="8380442" y="5484058"/>
            <a:ext cx="2308665" cy="769441"/>
          </a:xfrm>
          <a:prstGeom prst="rect">
            <a:avLst/>
          </a:prstGeom>
          <a:noFill/>
          <a:ln w="9525">
            <a:noFill/>
            <a:miter lim="800000"/>
          </a:ln>
        </p:spPr>
        <p:txBody>
          <a:bodyPr wrap="square">
            <a:spAutoFit/>
          </a:bodyPr>
          <a:lstStyle/>
          <a:p>
            <a:pPr eaLnBrk="1" hangingPunct="1"/>
            <a:r>
              <a:rPr lang="en-US" altLang="en-US" sz="4400" b="1" dirty="0" smtClean="0">
                <a:latin typeface="Times New Roman" panose="02020603050405020304" charset="0"/>
                <a:cs typeface="Times New Roman" panose="02020603050405020304" charset="0"/>
              </a:rPr>
              <a:t>búp sen</a:t>
            </a:r>
            <a:endParaRPr lang="en-US" altLang="en-US" sz="4400" b="1" dirty="0">
              <a:latin typeface="Times New Roman" panose="02020603050405020304" charset="0"/>
              <a:cs typeface="Times New Roman" panose="02020603050405020304" charset="0"/>
            </a:endParaRPr>
          </a:p>
        </p:txBody>
      </p:sp>
    </p:spTree>
  </p:cSld>
  <p:clrMapOvr>
    <a:masterClrMapping/>
  </p:clrMapOvr>
  <p:transition>
    <p:wipe dir="r"/>
  </p:transition>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2" presetClass="entr" presetSubtype="4" fill="hold" grpId="0" nodeType="clickEffect">
                                  <p:stCondLst>
                                    <p:cond delay="0"/>
                                  </p:stCondLst>
                                  <p:childTnLst>
                                    <p:set>
                                      <p:cBhvr>
                                        <p:cTn id="6" dur="1" fill="hold">
                                          <p:stCondLst>
                                            <p:cond delay="0"/>
                                          </p:stCondLst>
                                        </p:cTn>
                                        <p:tgtEl>
                                          <p:spTgt spid="2"/>
                                        </p:tgtEl>
                                        <p:attrNameLst>
                                          <p:attrName>style.visibility</p:attrName>
                                        </p:attrNameLst>
                                      </p:cBhvr>
                                      <p:to>
                                        <p:strVal val="visible"/>
                                      </p:to>
                                    </p:set>
                                    <p:anim calcmode="lin" valueType="num">
                                      <p:cBhvr additive="base">
                                        <p:cTn id="7" dur="500" fill="hold"/>
                                        <p:tgtEl>
                                          <p:spTgt spid="2"/>
                                        </p:tgtEl>
                                        <p:attrNameLst>
                                          <p:attrName>ppt_x</p:attrName>
                                        </p:attrNameLst>
                                      </p:cBhvr>
                                      <p:tavLst>
                                        <p:tav tm="0">
                                          <p:val>
                                            <p:strVal val="#ppt_x"/>
                                          </p:val>
                                        </p:tav>
                                        <p:tav tm="100000">
                                          <p:val>
                                            <p:strVal val="#ppt_x"/>
                                          </p:val>
                                        </p:tav>
                                      </p:tavLst>
                                    </p:anim>
                                    <p:anim calcmode="lin" valueType="num">
                                      <p:cBhvr additive="base">
                                        <p:cTn id="8" dur="500" fill="hold"/>
                                        <p:tgtEl>
                                          <p:spTgt spid="2"/>
                                        </p:tgtEl>
                                        <p:attrNameLst>
                                          <p:attrName>ppt_y</p:attrName>
                                        </p:attrNameLst>
                                      </p:cBhvr>
                                      <p:tavLst>
                                        <p:tav tm="0">
                                          <p:val>
                                            <p:strVal val="1+#ppt_h/2"/>
                                          </p:val>
                                        </p:tav>
                                        <p:tav tm="100000">
                                          <p:val>
                                            <p:strVal val="#ppt_y"/>
                                          </p:val>
                                        </p:tav>
                                      </p:tavLst>
                                    </p:anim>
                                  </p:childTnLst>
                                </p:cTn>
                              </p:par>
                              <p:par>
                                <p:cTn id="9" presetID="4" presetClass="entr" presetSubtype="16" fill="hold" grpId="0" nodeType="withEffect">
                                  <p:stCondLst>
                                    <p:cond delay="0"/>
                                  </p:stCondLst>
                                  <p:childTnLst>
                                    <p:set>
                                      <p:cBhvr>
                                        <p:cTn id="10" dur="1" fill="hold">
                                          <p:stCondLst>
                                            <p:cond delay="0"/>
                                          </p:stCondLst>
                                        </p:cTn>
                                        <p:tgtEl>
                                          <p:spTgt spid="22"/>
                                        </p:tgtEl>
                                        <p:attrNameLst>
                                          <p:attrName>style.visibility</p:attrName>
                                        </p:attrNameLst>
                                      </p:cBhvr>
                                      <p:to>
                                        <p:strVal val="visible"/>
                                      </p:to>
                                    </p:set>
                                    <p:animEffect transition="in" filter="box(in)">
                                      <p:cBhvr>
                                        <p:cTn id="11" dur="500"/>
                                        <p:tgtEl>
                                          <p:spTgt spid="22"/>
                                        </p:tgtEl>
                                      </p:cBhvr>
                                    </p:animEffect>
                                  </p:childTnLst>
                                </p:cTn>
                              </p:par>
                            </p:childTnLst>
                          </p:cTn>
                        </p:par>
                      </p:childTnLst>
                    </p:cTn>
                  </p:par>
                  <p:par>
                    <p:cTn id="12" fill="hold">
                      <p:stCondLst>
                        <p:cond delay="indefinite"/>
                      </p:stCondLst>
                      <p:childTnLst>
                        <p:par>
                          <p:cTn id="13" fill="hold">
                            <p:stCondLst>
                              <p:cond delay="0"/>
                            </p:stCondLst>
                            <p:childTnLst>
                              <p:par>
                                <p:cTn id="14" presetID="4" presetClass="entr" presetSubtype="16" fill="hold" grpId="0" nodeType="clickEffect">
                                  <p:stCondLst>
                                    <p:cond delay="0"/>
                                  </p:stCondLst>
                                  <p:childTnLst>
                                    <p:set>
                                      <p:cBhvr>
                                        <p:cTn id="15" dur="1" fill="hold">
                                          <p:stCondLst>
                                            <p:cond delay="0"/>
                                          </p:stCondLst>
                                        </p:cTn>
                                        <p:tgtEl>
                                          <p:spTgt spid="25"/>
                                        </p:tgtEl>
                                        <p:attrNameLst>
                                          <p:attrName>style.visibility</p:attrName>
                                        </p:attrNameLst>
                                      </p:cBhvr>
                                      <p:to>
                                        <p:strVal val="visible"/>
                                      </p:to>
                                    </p:set>
                                    <p:animEffect transition="in" filter="box(in)">
                                      <p:cBhvr>
                                        <p:cTn id="16" dur="500"/>
                                        <p:tgtEl>
                                          <p:spTgt spid="25"/>
                                        </p:tgtEl>
                                      </p:cBhvr>
                                    </p:animEffect>
                                  </p:childTnLst>
                                </p:cTn>
                              </p:par>
                            </p:childTnLst>
                          </p:cTn>
                        </p:par>
                      </p:childTnLst>
                    </p:cTn>
                  </p:par>
                  <p:par>
                    <p:cTn id="17" fill="hold">
                      <p:stCondLst>
                        <p:cond delay="indefinite"/>
                      </p:stCondLst>
                      <p:childTnLst>
                        <p:par>
                          <p:cTn id="18" fill="hold">
                            <p:stCondLst>
                              <p:cond delay="0"/>
                            </p:stCondLst>
                            <p:childTnLst>
                              <p:par>
                                <p:cTn id="19" presetID="4" presetClass="entr" presetSubtype="16" fill="hold" grpId="0" nodeType="clickEffect">
                                  <p:stCondLst>
                                    <p:cond delay="0"/>
                                  </p:stCondLst>
                                  <p:childTnLst>
                                    <p:set>
                                      <p:cBhvr>
                                        <p:cTn id="20" dur="1" fill="hold">
                                          <p:stCondLst>
                                            <p:cond delay="0"/>
                                          </p:stCondLst>
                                        </p:cTn>
                                        <p:tgtEl>
                                          <p:spTgt spid="7"/>
                                        </p:tgtEl>
                                        <p:attrNameLst>
                                          <p:attrName>style.visibility</p:attrName>
                                        </p:attrNameLst>
                                      </p:cBhvr>
                                      <p:to>
                                        <p:strVal val="visible"/>
                                      </p:to>
                                    </p:set>
                                    <p:animEffect transition="in" filter="box(in)">
                                      <p:cBhvr>
                                        <p:cTn id="21" dur="500"/>
                                        <p:tgtEl>
                                          <p:spTgt spid="7"/>
                                        </p:tgtEl>
                                      </p:cBhvr>
                                    </p:animEffect>
                                  </p:childTnLst>
                                </p:cTn>
                              </p:par>
                            </p:childTnLst>
                          </p:cTn>
                        </p:par>
                      </p:childTnLst>
                    </p:cTn>
                  </p:par>
                  <p:par>
                    <p:cTn id="22" fill="hold">
                      <p:stCondLst>
                        <p:cond delay="indefinite"/>
                      </p:stCondLst>
                      <p:childTnLst>
                        <p:par>
                          <p:cTn id="23" fill="hold">
                            <p:stCondLst>
                              <p:cond delay="0"/>
                            </p:stCondLst>
                            <p:childTnLst>
                              <p:par>
                                <p:cTn id="24" presetID="4" presetClass="entr" presetSubtype="16" fill="hold" grpId="0" nodeType="clickEffect">
                                  <p:stCondLst>
                                    <p:cond delay="0"/>
                                  </p:stCondLst>
                                  <p:childTnLst>
                                    <p:set>
                                      <p:cBhvr>
                                        <p:cTn id="25" dur="1" fill="hold">
                                          <p:stCondLst>
                                            <p:cond delay="0"/>
                                          </p:stCondLst>
                                        </p:cTn>
                                        <p:tgtEl>
                                          <p:spTgt spid="10"/>
                                        </p:tgtEl>
                                        <p:attrNameLst>
                                          <p:attrName>style.visibility</p:attrName>
                                        </p:attrNameLst>
                                      </p:cBhvr>
                                      <p:to>
                                        <p:strVal val="visible"/>
                                      </p:to>
                                    </p:set>
                                    <p:animEffect transition="in" filter="box(in)">
                                      <p:cBhvr>
                                        <p:cTn id="26" dur="500"/>
                                        <p:tgtEl>
                                          <p:spTgt spid="10"/>
                                        </p:tgtEl>
                                      </p:cBhvr>
                                    </p:animEffect>
                                  </p:childTnLst>
                                </p:cTn>
                              </p:par>
                            </p:childTnLst>
                          </p:cTn>
                        </p:par>
                      </p:childTnLst>
                    </p:cTn>
                  </p:par>
                  <p:par>
                    <p:cTn id="27" fill="hold">
                      <p:stCondLst>
                        <p:cond delay="indefinite"/>
                      </p:stCondLst>
                      <p:childTnLst>
                        <p:par>
                          <p:cTn id="28" fill="hold">
                            <p:stCondLst>
                              <p:cond delay="0"/>
                            </p:stCondLst>
                            <p:childTnLst>
                              <p:par>
                                <p:cTn id="29" presetID="4" presetClass="entr" presetSubtype="16" fill="hold" grpId="0" nodeType="clickEffect">
                                  <p:stCondLst>
                                    <p:cond delay="0"/>
                                  </p:stCondLst>
                                  <p:childTnLst>
                                    <p:set>
                                      <p:cBhvr>
                                        <p:cTn id="30" dur="1" fill="hold">
                                          <p:stCondLst>
                                            <p:cond delay="0"/>
                                          </p:stCondLst>
                                        </p:cTn>
                                        <p:tgtEl>
                                          <p:spTgt spid="27"/>
                                        </p:tgtEl>
                                        <p:attrNameLst>
                                          <p:attrName>style.visibility</p:attrName>
                                        </p:attrNameLst>
                                      </p:cBhvr>
                                      <p:to>
                                        <p:strVal val="visible"/>
                                      </p:to>
                                    </p:set>
                                    <p:animEffect transition="in" filter="box(in)">
                                      <p:cBhvr>
                                        <p:cTn id="31" dur="500"/>
                                        <p:tgtEl>
                                          <p:spTgt spid="27"/>
                                        </p:tgtEl>
                                      </p:cBhvr>
                                    </p:animEffect>
                                  </p:childTnLst>
                                </p:cTn>
                              </p:par>
                              <p:par>
                                <p:cTn id="32" presetID="4" presetClass="entr" presetSubtype="16" fill="hold" grpId="0" nodeType="withEffect">
                                  <p:stCondLst>
                                    <p:cond delay="0"/>
                                  </p:stCondLst>
                                  <p:childTnLst>
                                    <p:set>
                                      <p:cBhvr>
                                        <p:cTn id="33" dur="1" fill="hold">
                                          <p:stCondLst>
                                            <p:cond delay="0"/>
                                          </p:stCondLst>
                                        </p:cTn>
                                        <p:tgtEl>
                                          <p:spTgt spid="28"/>
                                        </p:tgtEl>
                                        <p:attrNameLst>
                                          <p:attrName>style.visibility</p:attrName>
                                        </p:attrNameLst>
                                      </p:cBhvr>
                                      <p:to>
                                        <p:strVal val="visible"/>
                                      </p:to>
                                    </p:set>
                                    <p:animEffect transition="in" filter="box(in)">
                                      <p:cBhvr>
                                        <p:cTn id="34" dur="500"/>
                                        <p:tgtEl>
                                          <p:spTgt spid="28"/>
                                        </p:tgtEl>
                                      </p:cBhvr>
                                    </p:animEffect>
                                  </p:childTnLst>
                                </p:cTn>
                              </p:par>
                            </p:childTnLst>
                          </p:cTn>
                        </p:par>
                      </p:childTnLst>
                    </p:cTn>
                  </p:par>
                  <p:par>
                    <p:cTn id="35" fill="hold">
                      <p:stCondLst>
                        <p:cond delay="indefinite"/>
                      </p:stCondLst>
                      <p:childTnLst>
                        <p:par>
                          <p:cTn id="36" fill="hold">
                            <p:stCondLst>
                              <p:cond delay="0"/>
                            </p:stCondLst>
                            <p:childTnLst>
                              <p:par>
                                <p:cTn id="37" presetID="3" presetClass="entr" presetSubtype="10" fill="hold" grpId="0" nodeType="clickEffect">
                                  <p:stCondLst>
                                    <p:cond delay="0"/>
                                  </p:stCondLst>
                                  <p:childTnLst>
                                    <p:set>
                                      <p:cBhvr>
                                        <p:cTn id="38" dur="1" fill="hold">
                                          <p:stCondLst>
                                            <p:cond delay="0"/>
                                          </p:stCondLst>
                                        </p:cTn>
                                        <p:tgtEl>
                                          <p:spTgt spid="21"/>
                                        </p:tgtEl>
                                        <p:attrNameLst>
                                          <p:attrName>style.visibility</p:attrName>
                                        </p:attrNameLst>
                                      </p:cBhvr>
                                      <p:to>
                                        <p:strVal val="visible"/>
                                      </p:to>
                                    </p:set>
                                    <p:animEffect transition="in" filter="blinds(horizontal)">
                                      <p:cBhvr>
                                        <p:cTn id="39" dur="500"/>
                                        <p:tgtEl>
                                          <p:spTgt spid="21"/>
                                        </p:tgtEl>
                                      </p:cBhvr>
                                    </p:animEffect>
                                  </p:childTnLst>
                                </p:cTn>
                              </p:par>
                            </p:childTnLst>
                          </p:cTn>
                        </p:par>
                      </p:childTnLst>
                    </p:cTn>
                  </p:par>
                  <p:par>
                    <p:cTn id="40" fill="hold">
                      <p:stCondLst>
                        <p:cond delay="indefinite"/>
                      </p:stCondLst>
                      <p:childTnLst>
                        <p:par>
                          <p:cTn id="41" fill="hold">
                            <p:stCondLst>
                              <p:cond delay="0"/>
                            </p:stCondLst>
                            <p:childTnLst>
                              <p:par>
                                <p:cTn id="42" presetID="3" presetClass="entr" presetSubtype="10" fill="hold" grpId="0" nodeType="clickEffect">
                                  <p:stCondLst>
                                    <p:cond delay="0"/>
                                  </p:stCondLst>
                                  <p:childTnLst>
                                    <p:set>
                                      <p:cBhvr>
                                        <p:cTn id="43" dur="1" fill="hold">
                                          <p:stCondLst>
                                            <p:cond delay="0"/>
                                          </p:stCondLst>
                                        </p:cTn>
                                        <p:tgtEl>
                                          <p:spTgt spid="23"/>
                                        </p:tgtEl>
                                        <p:attrNameLst>
                                          <p:attrName>style.visibility</p:attrName>
                                        </p:attrNameLst>
                                      </p:cBhvr>
                                      <p:to>
                                        <p:strVal val="visible"/>
                                      </p:to>
                                    </p:set>
                                    <p:animEffect transition="in" filter="blinds(horizontal)">
                                      <p:cBhvr>
                                        <p:cTn id="44" dur="500"/>
                                        <p:tgtEl>
                                          <p:spTgt spid="23"/>
                                        </p:tgtEl>
                                      </p:cBhvr>
                                    </p:animEffect>
                                  </p:childTnLst>
                                </p:cTn>
                              </p:par>
                            </p:childTnLst>
                          </p:cTn>
                        </p:par>
                      </p:childTnLst>
                    </p:cTn>
                  </p:par>
                  <p:par>
                    <p:cTn id="45" fill="hold">
                      <p:stCondLst>
                        <p:cond delay="indefinite"/>
                      </p:stCondLst>
                      <p:childTnLst>
                        <p:par>
                          <p:cTn id="46" fill="hold">
                            <p:stCondLst>
                              <p:cond delay="0"/>
                            </p:stCondLst>
                            <p:childTnLst>
                              <p:par>
                                <p:cTn id="47" presetID="3" presetClass="entr" presetSubtype="10" fill="hold" grpId="0" nodeType="clickEffect">
                                  <p:stCondLst>
                                    <p:cond delay="0"/>
                                  </p:stCondLst>
                                  <p:childTnLst>
                                    <p:set>
                                      <p:cBhvr>
                                        <p:cTn id="48" dur="1" fill="hold">
                                          <p:stCondLst>
                                            <p:cond delay="0"/>
                                          </p:stCondLst>
                                        </p:cTn>
                                        <p:tgtEl>
                                          <p:spTgt spid="24"/>
                                        </p:tgtEl>
                                        <p:attrNameLst>
                                          <p:attrName>style.visibility</p:attrName>
                                        </p:attrNameLst>
                                      </p:cBhvr>
                                      <p:to>
                                        <p:strVal val="visible"/>
                                      </p:to>
                                    </p:set>
                                    <p:animEffect transition="in" filter="blinds(horizontal)">
                                      <p:cBhvr>
                                        <p:cTn id="49" dur="500"/>
                                        <p:tgtEl>
                                          <p:spTgt spid="24"/>
                                        </p:tgtEl>
                                      </p:cBhvr>
                                    </p:animEffect>
                                  </p:childTnLst>
                                </p:cTn>
                              </p:par>
                            </p:childTnLst>
                          </p:cTn>
                        </p:par>
                      </p:childTnLst>
                    </p:cTn>
                  </p:par>
                  <p:par>
                    <p:cTn id="50" fill="hold">
                      <p:stCondLst>
                        <p:cond delay="indefinite"/>
                      </p:stCondLst>
                      <p:childTnLst>
                        <p:par>
                          <p:cTn id="51" fill="hold">
                            <p:stCondLst>
                              <p:cond delay="0"/>
                            </p:stCondLst>
                            <p:childTnLst>
                              <p:par>
                                <p:cTn id="52" presetID="3" presetClass="entr" presetSubtype="10" fill="hold" grpId="0" nodeType="clickEffect">
                                  <p:stCondLst>
                                    <p:cond delay="0"/>
                                  </p:stCondLst>
                                  <p:childTnLst>
                                    <p:set>
                                      <p:cBhvr>
                                        <p:cTn id="53" dur="1" fill="hold">
                                          <p:stCondLst>
                                            <p:cond delay="0"/>
                                          </p:stCondLst>
                                        </p:cTn>
                                        <p:tgtEl>
                                          <p:spTgt spid="15"/>
                                        </p:tgtEl>
                                        <p:attrNameLst>
                                          <p:attrName>style.visibility</p:attrName>
                                        </p:attrNameLst>
                                      </p:cBhvr>
                                      <p:to>
                                        <p:strVal val="visible"/>
                                      </p:to>
                                    </p:set>
                                    <p:animEffect transition="in" filter="blinds(horizontal)">
                                      <p:cBhvr>
                                        <p:cTn id="54"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 grpId="0"/>
      <p:bldP spid="7" grpId="0" animBg="1"/>
      <p:bldP spid="10" grpId="0" animBg="1"/>
      <p:bldP spid="25" grpId="0" animBg="1"/>
      <p:bldP spid="27" grpId="0"/>
      <p:bldP spid="22" grpId="0"/>
      <p:bldP spid="28" grpId="0"/>
      <p:bldP spid="21" grpId="0"/>
      <p:bldP spid="23" grpId="0"/>
      <p:bldP spid="24" grpId="0"/>
      <p:bldP spid="15" grpId="0"/>
    </p:bldLst>
  </p:timing>
</p:sld>
</file>

<file path=ppt/tags/tag1.xml><?xml version="1.0" encoding="utf-8"?>
<p:tagLst xmlns:a="http://schemas.openxmlformats.org/drawingml/2006/main" xmlns:r="http://schemas.openxmlformats.org/officeDocument/2006/relationships" xmlns:p="http://schemas.openxmlformats.org/presentationml/2006/main">
  <p:tag name="MMPROD_NEXTUNIQUEID" val="10010"/>
  <p:tag name="MMPROD_UIDATA" val="&lt;database version=&quot;10.0&quot;&gt;&lt;object type=&quot;1&quot; unique_id=&quot;10001&quot;&gt;&lt;object type=&quot;2&quot; unique_id=&quot;10391&quot;&gt;&lt;object type=&quot;3&quot; unique_id=&quot;10393&quot;&gt;&lt;property id=&quot;20148&quot; value=&quot;5&quot;/&gt;&lt;property id=&quot;20300&quot; value=&quot;Slide 1&quot;/&gt;&lt;property id=&quot;20307&quot; value=&quot;297&quot;/&gt;&lt;/object&gt;&lt;object type=&quot;3&quot; unique_id=&quot;10396&quot;&gt;&lt;property id=&quot;20148&quot; value=&quot;5&quot;/&gt;&lt;property id=&quot;20300&quot; value=&quot;Slide 2&quot;/&gt;&lt;property id=&quot;20307&quot; value=&quot;303&quot;/&gt;&lt;/object&gt;&lt;object type=&quot;3&quot; unique_id=&quot;10397&quot;&gt;&lt;property id=&quot;20148&quot; value=&quot;5&quot;/&gt;&lt;property id=&quot;20300&quot; value=&quot;Slide 3&quot;/&gt;&lt;property id=&quot;20307&quot; value=&quot;293&quot;/&gt;&lt;/object&gt;&lt;object type=&quot;3&quot; unique_id=&quot;10398&quot;&gt;&lt;property id=&quot;20148&quot; value=&quot;5&quot;/&gt;&lt;property id=&quot;20300&quot; value=&quot;Slide 4&quot;/&gt;&lt;property id=&quot;20307&quot; value=&quot;294&quot;/&gt;&lt;/object&gt;&lt;object type=&quot;3&quot; unique_id=&quot;10399&quot;&gt;&lt;property id=&quot;20148&quot; value=&quot;5&quot;/&gt;&lt;property id=&quot;20300&quot; value=&quot;Slide 5&quot;/&gt;&lt;property id=&quot;20307&quot; value=&quot;283&quot;/&gt;&lt;/object&gt;&lt;object type=&quot;3&quot; unique_id=&quot;10400&quot;&gt;&lt;property id=&quot;20148&quot; value=&quot;5&quot;/&gt;&lt;property id=&quot;20300&quot; value=&quot;Slide 6&quot;/&gt;&lt;property id=&quot;20307&quot; value=&quot;285&quot;/&gt;&lt;/object&gt;&lt;object type=&quot;3&quot; unique_id=&quot;10401&quot;&gt;&lt;property id=&quot;20148&quot; value=&quot;5&quot;/&gt;&lt;property id=&quot;20300&quot; value=&quot;Slide 7&quot;/&gt;&lt;property id=&quot;20307&quot; value=&quot;284&quot;/&gt;&lt;/object&gt;&lt;object type=&quot;3&quot; unique_id=&quot;10402&quot;&gt;&lt;property id=&quot;20148&quot; value=&quot;5&quot;/&gt;&lt;property id=&quot;20300&quot; value=&quot;Slide 8&quot;/&gt;&lt;property id=&quot;20307&quot; value=&quot;306&quot;/&gt;&lt;/object&gt;&lt;object type=&quot;3&quot; unique_id=&quot;10403&quot;&gt;&lt;property id=&quot;20148&quot; value=&quot;5&quot;/&gt;&lt;property id=&quot;20300&quot; value=&quot;Slide 9&quot;/&gt;&lt;property id=&quot;20307&quot; value=&quot;304&quot;/&gt;&lt;/object&gt;&lt;object type=&quot;3&quot; unique_id=&quot;10405&quot;&gt;&lt;property id=&quot;20148&quot; value=&quot;5&quot;/&gt;&lt;property id=&quot;20300&quot; value=&quot;Slide 10&quot;/&gt;&lt;property id=&quot;20307&quot; value=&quot;260&quot;/&gt;&lt;/object&gt;&lt;object type=&quot;3&quot; unique_id=&quot;10406&quot;&gt;&lt;property id=&quot;20148&quot; value=&quot;5&quot;/&gt;&lt;property id=&quot;20300&quot; value=&quot;Slide 11&quot;/&gt;&lt;property id=&quot;20307&quot; value=&quot;257&quot;/&gt;&lt;/object&gt;&lt;object type=&quot;3&quot; unique_id=&quot;10407&quot;&gt;&lt;property id=&quot;20148&quot; value=&quot;5&quot;/&gt;&lt;property id=&quot;20300&quot; value=&quot;Slide 12&quot;/&gt;&lt;property id=&quot;20307&quot; value=&quot;258&quot;/&gt;&lt;/object&gt;&lt;object type=&quot;3&quot; unique_id=&quot;10408&quot;&gt;&lt;property id=&quot;20148&quot; value=&quot;5&quot;/&gt;&lt;property id=&quot;20300&quot; value=&quot;Slide 13&quot;/&gt;&lt;property id=&quot;20307&quot; value=&quot;259&quot;/&gt;&lt;/object&gt;&lt;/object&gt;&lt;object type=&quot;8&quot; unique_id=&quot;10431&quot;&gt;&lt;/object&gt;&lt;/object&gt;&lt;/database&gt;"/>
  <p:tag name="SECTOMILLISECCONVERTED" val="1"/>
</p:tagLst>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xmlns=""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
  <TotalTime>35</TotalTime>
  <Words>184</Words>
  <PresentationFormat>Custom</PresentationFormat>
  <Paragraphs>77</Paragraphs>
  <Slides>13</Slides>
  <Notes>2</Notes>
  <HiddenSlides>0</HiddenSlides>
  <MMClips>1</MMClips>
  <ScaleCrop>false</ScaleCrop>
  <HeadingPairs>
    <vt:vector size="4" baseType="variant">
      <vt:variant>
        <vt:lpstr>Theme</vt:lpstr>
      </vt:variant>
      <vt:variant>
        <vt:i4>1</vt:i4>
      </vt:variant>
      <vt:variant>
        <vt:lpstr>Slide Titles</vt:lpstr>
      </vt:variant>
      <vt:variant>
        <vt:i4>13</vt:i4>
      </vt:variant>
    </vt:vector>
  </HeadingPairs>
  <TitlesOfParts>
    <vt:vector size="14"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creator>VnTeach.Com</dc:creator>
  <cp:keywords>VnTeach.Com</cp:keywords>
  <dcterms:created xsi:type="dcterms:W3CDTF">2020-08-13T09:32:00Z</dcterms:created>
  <dcterms:modified xsi:type="dcterms:W3CDTF">2020-11-26T14:36:46Z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KSOProductBuildVer">
    <vt:lpwstr>1033-11.2.0.9635</vt:lpwstr>
  </property>
</Properties>
</file>