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5143500" cx="9144000"/>
  <p:notesSz cx="6858000" cy="9144000"/>
  <p:embeddedFontLst>
    <p:embeddedFont>
      <p:font typeface="Playfair Display"/>
      <p:regular r:id="rId52"/>
      <p:bold r:id="rId53"/>
      <p:italic r:id="rId54"/>
      <p:boldItalic r:id="rId55"/>
    </p:embeddedFont>
    <p:embeddedFont>
      <p:font typeface="Montserrat"/>
      <p:regular r:id="rId56"/>
      <p:bold r:id="rId57"/>
      <p:italic r:id="rId58"/>
      <p:boldItalic r:id="rId59"/>
    </p:embeddedFont>
    <p:embeddedFont>
      <p:font typeface="Antic"/>
      <p:regular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1" roundtripDataSignature="AMtx7mjlT7rNheAi1AwRjLvm+EfVQdg8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Antic-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PlayfairDisplay-bold.fntdata"/><Relationship Id="rId52" Type="http://schemas.openxmlformats.org/officeDocument/2006/relationships/font" Target="fonts/PlayfairDisplay-regular.fntdata"/><Relationship Id="rId11" Type="http://schemas.openxmlformats.org/officeDocument/2006/relationships/slide" Target="slides/slide6.xml"/><Relationship Id="rId55" Type="http://schemas.openxmlformats.org/officeDocument/2006/relationships/font" Target="fonts/PlayfairDisplay-boldItalic.fntdata"/><Relationship Id="rId10" Type="http://schemas.openxmlformats.org/officeDocument/2006/relationships/slide" Target="slides/slide5.xml"/><Relationship Id="rId54" Type="http://schemas.openxmlformats.org/officeDocument/2006/relationships/font" Target="fonts/PlayfairDisplay-italic.fntdata"/><Relationship Id="rId13" Type="http://schemas.openxmlformats.org/officeDocument/2006/relationships/slide" Target="slides/slide8.xml"/><Relationship Id="rId57" Type="http://schemas.openxmlformats.org/officeDocument/2006/relationships/font" Target="fonts/Montserrat-bold.fntdata"/><Relationship Id="rId12" Type="http://schemas.openxmlformats.org/officeDocument/2006/relationships/slide" Target="slides/slide7.xml"/><Relationship Id="rId56" Type="http://schemas.openxmlformats.org/officeDocument/2006/relationships/font" Target="fonts/Montserrat-regular.fntdata"/><Relationship Id="rId15" Type="http://schemas.openxmlformats.org/officeDocument/2006/relationships/slide" Target="slides/slide10.xml"/><Relationship Id="rId59" Type="http://schemas.openxmlformats.org/officeDocument/2006/relationships/font" Target="fonts/Montserrat-boldItalic.fntdata"/><Relationship Id="rId14" Type="http://schemas.openxmlformats.org/officeDocument/2006/relationships/slide" Target="slides/slide9.xml"/><Relationship Id="rId58" Type="http://schemas.openxmlformats.org/officeDocument/2006/relationships/font" Target="fonts/Montserrat-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0"/>
              </a:spcBef>
              <a:spcAft>
                <a:spcPts val="0"/>
              </a:spcAft>
              <a:buClr>
                <a:srgbClr val="000000"/>
              </a:buClr>
              <a:buSzPts val="1100"/>
              <a:buFont typeface="Arial"/>
              <a:buChar char="•"/>
            </a:pPr>
            <a:r>
              <a:rPr lang="vi-VN"/>
              <a:t>Nhấn vào mũi tên để chuyển sang slide Khởi động.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 name="Google Shape;57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1" name="Google Shape;60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8" name="Google Shape;61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3" name="Google Shape;65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1" name="Google Shape;66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5" name="Google Shape;67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7" name="Google Shape;73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8" name="Google Shape;82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6" name="Google Shape;84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3" name="Google Shape;85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7" name="Google Shape;86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1" name="Google Shape;88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5" name="Google Shape;89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9" name="Google Shape;90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8" name="Google Shape;100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9" name="Google Shape;125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1" name="Google Shape;127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2" name="Google Shape;128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4" name="Google Shape;129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5" name="Google Shape;138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3" name="Shape 1463"/>
        <p:cNvGrpSpPr/>
        <p:nvPr/>
      </p:nvGrpSpPr>
      <p:grpSpPr>
        <a:xfrm>
          <a:off x="0" y="0"/>
          <a:ext cx="0" cy="0"/>
          <a:chOff x="0" y="0"/>
          <a:chExt cx="0" cy="0"/>
        </a:xfrm>
      </p:grpSpPr>
      <p:sp>
        <p:nvSpPr>
          <p:cNvPr id="1464" name="Google Shape;1464;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5" name="Google Shape;146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3" name="Shape 1473"/>
        <p:cNvGrpSpPr/>
        <p:nvPr/>
      </p:nvGrpSpPr>
      <p:grpSpPr>
        <a:xfrm>
          <a:off x="0" y="0"/>
          <a:ext cx="0" cy="0"/>
          <a:chOff x="0" y="0"/>
          <a:chExt cx="0" cy="0"/>
        </a:xfrm>
      </p:grpSpPr>
      <p:sp>
        <p:nvSpPr>
          <p:cNvPr id="1474" name="Google Shape;147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5" name="Google Shape;147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5" name="Google Shape;148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5" name="Google Shape;1495;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3" name="Shape 1503"/>
        <p:cNvGrpSpPr/>
        <p:nvPr/>
      </p:nvGrpSpPr>
      <p:grpSpPr>
        <a:xfrm>
          <a:off x="0" y="0"/>
          <a:ext cx="0" cy="0"/>
          <a:chOff x="0" y="0"/>
          <a:chExt cx="0" cy="0"/>
        </a:xfrm>
      </p:grpSpPr>
      <p:sp>
        <p:nvSpPr>
          <p:cNvPr id="1504" name="Google Shape;1504;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5" name="Google Shape;150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5" name="Google Shape;151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8" name="Google Shape;152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3" name="Google Shape;1543;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1" name="Google Shape;155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 name="Google Shape;55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 name="Shape 8"/>
        <p:cNvGrpSpPr/>
        <p:nvPr/>
      </p:nvGrpSpPr>
      <p:grpSpPr>
        <a:xfrm>
          <a:off x="0" y="0"/>
          <a:ext cx="0" cy="0"/>
          <a:chOff x="0" y="0"/>
          <a:chExt cx="0" cy="0"/>
        </a:xfrm>
      </p:grpSpPr>
      <p:sp>
        <p:nvSpPr>
          <p:cNvPr id="9" name="Google Shape;9;p48"/>
          <p:cNvSpPr txBox="1"/>
          <p:nvPr>
            <p:ph type="title"/>
          </p:nvPr>
        </p:nvSpPr>
        <p:spPr>
          <a:xfrm>
            <a:off x="713225" y="444725"/>
            <a:ext cx="7717500" cy="555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100"/>
              <a:buNone/>
              <a:defRPr/>
            </a:lvl1pPr>
            <a:lvl2pPr lvl="1" algn="ctr">
              <a:lnSpc>
                <a:spcPct val="100000"/>
              </a:lnSpc>
              <a:spcBef>
                <a:spcPts val="0"/>
              </a:spcBef>
              <a:spcAft>
                <a:spcPts val="0"/>
              </a:spcAft>
              <a:buSzPts val="3100"/>
              <a:buNone/>
              <a:defRPr/>
            </a:lvl2pPr>
            <a:lvl3pPr lvl="2" algn="ctr">
              <a:lnSpc>
                <a:spcPct val="100000"/>
              </a:lnSpc>
              <a:spcBef>
                <a:spcPts val="0"/>
              </a:spcBef>
              <a:spcAft>
                <a:spcPts val="0"/>
              </a:spcAft>
              <a:buSzPts val="3100"/>
              <a:buNone/>
              <a:defRPr/>
            </a:lvl3pPr>
            <a:lvl4pPr lvl="3" algn="ctr">
              <a:lnSpc>
                <a:spcPct val="100000"/>
              </a:lnSpc>
              <a:spcBef>
                <a:spcPts val="0"/>
              </a:spcBef>
              <a:spcAft>
                <a:spcPts val="0"/>
              </a:spcAft>
              <a:buSzPts val="3100"/>
              <a:buNone/>
              <a:defRPr/>
            </a:lvl4pPr>
            <a:lvl5pPr lvl="4" algn="ctr">
              <a:lnSpc>
                <a:spcPct val="100000"/>
              </a:lnSpc>
              <a:spcBef>
                <a:spcPts val="0"/>
              </a:spcBef>
              <a:spcAft>
                <a:spcPts val="0"/>
              </a:spcAft>
              <a:buSzPts val="3100"/>
              <a:buNone/>
              <a:defRPr/>
            </a:lvl5pPr>
            <a:lvl6pPr lvl="5" algn="ctr">
              <a:lnSpc>
                <a:spcPct val="100000"/>
              </a:lnSpc>
              <a:spcBef>
                <a:spcPts val="0"/>
              </a:spcBef>
              <a:spcAft>
                <a:spcPts val="0"/>
              </a:spcAft>
              <a:buSzPts val="3100"/>
              <a:buNone/>
              <a:defRPr/>
            </a:lvl6pPr>
            <a:lvl7pPr lvl="6" algn="ctr">
              <a:lnSpc>
                <a:spcPct val="100000"/>
              </a:lnSpc>
              <a:spcBef>
                <a:spcPts val="0"/>
              </a:spcBef>
              <a:spcAft>
                <a:spcPts val="0"/>
              </a:spcAft>
              <a:buSzPts val="3100"/>
              <a:buNone/>
              <a:defRPr/>
            </a:lvl7pPr>
            <a:lvl8pPr lvl="7" algn="ctr">
              <a:lnSpc>
                <a:spcPct val="100000"/>
              </a:lnSpc>
              <a:spcBef>
                <a:spcPts val="0"/>
              </a:spcBef>
              <a:spcAft>
                <a:spcPts val="0"/>
              </a:spcAft>
              <a:buSzPts val="3100"/>
              <a:buNone/>
              <a:defRPr/>
            </a:lvl8pPr>
            <a:lvl9pPr lvl="8" algn="ctr">
              <a:lnSpc>
                <a:spcPct val="100000"/>
              </a:lnSpc>
              <a:spcBef>
                <a:spcPts val="0"/>
              </a:spcBef>
              <a:spcAft>
                <a:spcPts val="0"/>
              </a:spcAft>
              <a:buSzPts val="3100"/>
              <a:buNone/>
              <a:defRPr/>
            </a:lvl9pPr>
          </a:lstStyle>
          <a:p/>
        </p:txBody>
      </p:sp>
      <p:grpSp>
        <p:nvGrpSpPr>
          <p:cNvPr id="10" name="Google Shape;10;p48"/>
          <p:cNvGrpSpPr/>
          <p:nvPr/>
        </p:nvGrpSpPr>
        <p:grpSpPr>
          <a:xfrm>
            <a:off x="-2471430" y="2750037"/>
            <a:ext cx="14086862" cy="3974783"/>
            <a:chOff x="-2471430" y="2750037"/>
            <a:chExt cx="14086862" cy="3974783"/>
          </a:xfrm>
        </p:grpSpPr>
        <p:sp>
          <p:nvSpPr>
            <p:cNvPr id="11" name="Google Shape;11;p48"/>
            <p:cNvSpPr/>
            <p:nvPr/>
          </p:nvSpPr>
          <p:spPr>
            <a:xfrm rot="1189688">
              <a:off x="8409537" y="3118395"/>
              <a:ext cx="2737877" cy="3238066"/>
            </a:xfrm>
            <a:custGeom>
              <a:rect b="b" l="l" r="r" t="t"/>
              <a:pathLst>
                <a:path extrusionOk="0" h="1171575" w="990600">
                  <a:moveTo>
                    <a:pt x="893299" y="462405"/>
                  </a:moveTo>
                  <a:cubicBezTo>
                    <a:pt x="852246" y="449451"/>
                    <a:pt x="801573" y="465072"/>
                    <a:pt x="781666" y="503172"/>
                  </a:cubicBezTo>
                  <a:cubicBezTo>
                    <a:pt x="788619" y="437830"/>
                    <a:pt x="792048" y="370203"/>
                    <a:pt x="771665" y="307719"/>
                  </a:cubicBezTo>
                  <a:cubicBezTo>
                    <a:pt x="751281" y="245235"/>
                    <a:pt x="702418" y="188275"/>
                    <a:pt x="637934" y="175512"/>
                  </a:cubicBezTo>
                  <a:cubicBezTo>
                    <a:pt x="573449" y="162653"/>
                    <a:pt x="498297" y="207801"/>
                    <a:pt x="493630" y="273334"/>
                  </a:cubicBezTo>
                  <a:cubicBezTo>
                    <a:pt x="498392" y="175512"/>
                    <a:pt x="452958" y="72451"/>
                    <a:pt x="367519" y="24636"/>
                  </a:cubicBezTo>
                  <a:cubicBezTo>
                    <a:pt x="333896" y="5871"/>
                    <a:pt x="294557" y="-2034"/>
                    <a:pt x="255981" y="442"/>
                  </a:cubicBezTo>
                  <a:cubicBezTo>
                    <a:pt x="230740" y="823"/>
                    <a:pt x="206070" y="7300"/>
                    <a:pt x="183305" y="18444"/>
                  </a:cubicBezTo>
                  <a:cubicBezTo>
                    <a:pt x="160255" y="29017"/>
                    <a:pt x="139681" y="43971"/>
                    <a:pt x="123393" y="63307"/>
                  </a:cubicBezTo>
                  <a:cubicBezTo>
                    <a:pt x="97104" y="91596"/>
                    <a:pt x="78245" y="127029"/>
                    <a:pt x="71577" y="164939"/>
                  </a:cubicBezTo>
                  <a:cubicBezTo>
                    <a:pt x="54527" y="261332"/>
                    <a:pt x="105581" y="361725"/>
                    <a:pt x="184353" y="419923"/>
                  </a:cubicBezTo>
                  <a:cubicBezTo>
                    <a:pt x="130632" y="382014"/>
                    <a:pt x="48146" y="411732"/>
                    <a:pt x="17285" y="469739"/>
                  </a:cubicBezTo>
                  <a:cubicBezTo>
                    <a:pt x="-13576" y="527746"/>
                    <a:pt x="-337" y="601565"/>
                    <a:pt x="35096" y="656905"/>
                  </a:cubicBezTo>
                  <a:cubicBezTo>
                    <a:pt x="70625" y="712246"/>
                    <a:pt x="125012" y="752346"/>
                    <a:pt x="180067" y="788350"/>
                  </a:cubicBezTo>
                  <a:cubicBezTo>
                    <a:pt x="137966" y="779682"/>
                    <a:pt x="93770" y="809115"/>
                    <a:pt x="77864" y="849025"/>
                  </a:cubicBezTo>
                  <a:cubicBezTo>
                    <a:pt x="61957" y="889030"/>
                    <a:pt x="70625" y="935702"/>
                    <a:pt x="92437" y="972754"/>
                  </a:cubicBezTo>
                  <a:cubicBezTo>
                    <a:pt x="114344" y="1009807"/>
                    <a:pt x="147968" y="1038382"/>
                    <a:pt x="183401" y="1062861"/>
                  </a:cubicBezTo>
                  <a:cubicBezTo>
                    <a:pt x="271031" y="1123440"/>
                    <a:pt x="620217" y="1163635"/>
                    <a:pt x="725849" y="1177066"/>
                  </a:cubicBezTo>
                  <a:lnTo>
                    <a:pt x="725849" y="1177066"/>
                  </a:lnTo>
                  <a:cubicBezTo>
                    <a:pt x="782237" y="1086673"/>
                    <a:pt x="983501" y="785398"/>
                    <a:pt x="992073" y="679289"/>
                  </a:cubicBezTo>
                  <a:cubicBezTo>
                    <a:pt x="995502" y="636427"/>
                    <a:pt x="994645" y="592230"/>
                    <a:pt x="979881" y="551845"/>
                  </a:cubicBezTo>
                  <a:cubicBezTo>
                    <a:pt x="965022" y="511459"/>
                    <a:pt x="934352" y="475168"/>
                    <a:pt x="893299" y="462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 name="Google Shape;12;p48"/>
            <p:cNvSpPr/>
            <p:nvPr/>
          </p:nvSpPr>
          <p:spPr>
            <a:xfrm flipH="1" rot="-1189688">
              <a:off x="-2003413" y="3118395"/>
              <a:ext cx="2737877" cy="3238066"/>
            </a:xfrm>
            <a:custGeom>
              <a:rect b="b" l="l" r="r" t="t"/>
              <a:pathLst>
                <a:path extrusionOk="0" h="1171575" w="990600">
                  <a:moveTo>
                    <a:pt x="893299" y="462405"/>
                  </a:moveTo>
                  <a:cubicBezTo>
                    <a:pt x="852246" y="449451"/>
                    <a:pt x="801573" y="465072"/>
                    <a:pt x="781666" y="503172"/>
                  </a:cubicBezTo>
                  <a:cubicBezTo>
                    <a:pt x="788619" y="437830"/>
                    <a:pt x="792048" y="370203"/>
                    <a:pt x="771665" y="307719"/>
                  </a:cubicBezTo>
                  <a:cubicBezTo>
                    <a:pt x="751281" y="245235"/>
                    <a:pt x="702418" y="188275"/>
                    <a:pt x="637934" y="175512"/>
                  </a:cubicBezTo>
                  <a:cubicBezTo>
                    <a:pt x="573449" y="162653"/>
                    <a:pt x="498297" y="207801"/>
                    <a:pt x="493630" y="273334"/>
                  </a:cubicBezTo>
                  <a:cubicBezTo>
                    <a:pt x="498392" y="175512"/>
                    <a:pt x="452958" y="72451"/>
                    <a:pt x="367519" y="24636"/>
                  </a:cubicBezTo>
                  <a:cubicBezTo>
                    <a:pt x="333896" y="5871"/>
                    <a:pt x="294557" y="-2034"/>
                    <a:pt x="255981" y="442"/>
                  </a:cubicBezTo>
                  <a:cubicBezTo>
                    <a:pt x="230740" y="823"/>
                    <a:pt x="206070" y="7300"/>
                    <a:pt x="183305" y="18444"/>
                  </a:cubicBezTo>
                  <a:cubicBezTo>
                    <a:pt x="160255" y="29017"/>
                    <a:pt x="139681" y="43971"/>
                    <a:pt x="123393" y="63307"/>
                  </a:cubicBezTo>
                  <a:cubicBezTo>
                    <a:pt x="97104" y="91596"/>
                    <a:pt x="78245" y="127029"/>
                    <a:pt x="71577" y="164939"/>
                  </a:cubicBezTo>
                  <a:cubicBezTo>
                    <a:pt x="54527" y="261332"/>
                    <a:pt x="105581" y="361725"/>
                    <a:pt x="184353" y="419923"/>
                  </a:cubicBezTo>
                  <a:cubicBezTo>
                    <a:pt x="130632" y="382014"/>
                    <a:pt x="48146" y="411732"/>
                    <a:pt x="17285" y="469739"/>
                  </a:cubicBezTo>
                  <a:cubicBezTo>
                    <a:pt x="-13576" y="527746"/>
                    <a:pt x="-337" y="601565"/>
                    <a:pt x="35096" y="656905"/>
                  </a:cubicBezTo>
                  <a:cubicBezTo>
                    <a:pt x="70625" y="712246"/>
                    <a:pt x="125012" y="752346"/>
                    <a:pt x="180067" y="788350"/>
                  </a:cubicBezTo>
                  <a:cubicBezTo>
                    <a:pt x="137966" y="779682"/>
                    <a:pt x="93770" y="809115"/>
                    <a:pt x="77864" y="849025"/>
                  </a:cubicBezTo>
                  <a:cubicBezTo>
                    <a:pt x="61957" y="889030"/>
                    <a:pt x="70625" y="935702"/>
                    <a:pt x="92437" y="972754"/>
                  </a:cubicBezTo>
                  <a:cubicBezTo>
                    <a:pt x="114344" y="1009807"/>
                    <a:pt x="147968" y="1038382"/>
                    <a:pt x="183401" y="1062861"/>
                  </a:cubicBezTo>
                  <a:cubicBezTo>
                    <a:pt x="271031" y="1123440"/>
                    <a:pt x="620217" y="1163635"/>
                    <a:pt x="725849" y="1177066"/>
                  </a:cubicBezTo>
                  <a:lnTo>
                    <a:pt x="725849" y="1177066"/>
                  </a:lnTo>
                  <a:cubicBezTo>
                    <a:pt x="782237" y="1086673"/>
                    <a:pt x="983501" y="785398"/>
                    <a:pt x="992073" y="679289"/>
                  </a:cubicBezTo>
                  <a:cubicBezTo>
                    <a:pt x="995502" y="636427"/>
                    <a:pt x="994645" y="592230"/>
                    <a:pt x="979881" y="551845"/>
                  </a:cubicBezTo>
                  <a:cubicBezTo>
                    <a:pt x="965022" y="511459"/>
                    <a:pt x="934352" y="475168"/>
                    <a:pt x="893299" y="462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 name="Google Shape;13;p48"/>
          <p:cNvGrpSpPr/>
          <p:nvPr/>
        </p:nvGrpSpPr>
        <p:grpSpPr>
          <a:xfrm>
            <a:off x="92812" y="86880"/>
            <a:ext cx="8839143" cy="3718315"/>
            <a:chOff x="92812" y="86880"/>
            <a:chExt cx="8839143" cy="3718315"/>
          </a:xfrm>
        </p:grpSpPr>
        <p:grpSp>
          <p:nvGrpSpPr>
            <p:cNvPr id="14" name="Google Shape;14;p48"/>
            <p:cNvGrpSpPr/>
            <p:nvPr/>
          </p:nvGrpSpPr>
          <p:grpSpPr>
            <a:xfrm rot="1678306">
              <a:off x="145454" y="124723"/>
              <a:ext cx="231642" cy="282161"/>
              <a:chOff x="8171200" y="-1558925"/>
              <a:chExt cx="139275" cy="169650"/>
            </a:xfrm>
          </p:grpSpPr>
          <p:sp>
            <p:nvSpPr>
              <p:cNvPr id="15" name="Google Shape;15;p48"/>
              <p:cNvSpPr/>
              <p:nvPr/>
            </p:nvSpPr>
            <p:spPr>
              <a:xfrm>
                <a:off x="8171200" y="-15046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6" name="Google Shape;16;p48"/>
              <p:cNvSpPr/>
              <p:nvPr/>
            </p:nvSpPr>
            <p:spPr>
              <a:xfrm>
                <a:off x="8244375" y="-1422875"/>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7" name="Google Shape;17;p48"/>
              <p:cNvSpPr/>
              <p:nvPr/>
            </p:nvSpPr>
            <p:spPr>
              <a:xfrm>
                <a:off x="8256175" y="-15589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18" name="Google Shape;18;p48"/>
            <p:cNvGrpSpPr/>
            <p:nvPr/>
          </p:nvGrpSpPr>
          <p:grpSpPr>
            <a:xfrm rot="10290709">
              <a:off x="8639986" y="3480149"/>
              <a:ext cx="270814" cy="306739"/>
              <a:chOff x="7931775" y="-828425"/>
              <a:chExt cx="162825" cy="184425"/>
            </a:xfrm>
          </p:grpSpPr>
          <p:sp>
            <p:nvSpPr>
              <p:cNvPr id="19" name="Google Shape;19;p48"/>
              <p:cNvSpPr/>
              <p:nvPr/>
            </p:nvSpPr>
            <p:spPr>
              <a:xfrm>
                <a:off x="7931775" y="-76670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20" name="Google Shape;20;p48"/>
              <p:cNvSpPr/>
              <p:nvPr/>
            </p:nvSpPr>
            <p:spPr>
              <a:xfrm>
                <a:off x="8031700" y="-6776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21" name="Google Shape;21;p48"/>
              <p:cNvSpPr/>
              <p:nvPr/>
            </p:nvSpPr>
            <p:spPr>
              <a:xfrm>
                <a:off x="8040300" y="-8284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10" name="Shape 110"/>
        <p:cNvGrpSpPr/>
        <p:nvPr/>
      </p:nvGrpSpPr>
      <p:grpSpPr>
        <a:xfrm>
          <a:off x="0" y="0"/>
          <a:ext cx="0" cy="0"/>
          <a:chOff x="0" y="0"/>
          <a:chExt cx="0" cy="0"/>
        </a:xfrm>
      </p:grpSpPr>
      <p:sp>
        <p:nvSpPr>
          <p:cNvPr id="111" name="Google Shape;111;p57"/>
          <p:cNvSpPr txBox="1"/>
          <p:nvPr>
            <p:ph type="title"/>
          </p:nvPr>
        </p:nvSpPr>
        <p:spPr>
          <a:xfrm>
            <a:off x="713225" y="444725"/>
            <a:ext cx="7717500" cy="555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100"/>
              <a:buNone/>
              <a:defRPr/>
            </a:lvl1pPr>
            <a:lvl2pPr lvl="1" algn="ctr">
              <a:lnSpc>
                <a:spcPct val="100000"/>
              </a:lnSpc>
              <a:spcBef>
                <a:spcPts val="0"/>
              </a:spcBef>
              <a:spcAft>
                <a:spcPts val="0"/>
              </a:spcAft>
              <a:buSzPts val="3100"/>
              <a:buNone/>
              <a:defRPr/>
            </a:lvl2pPr>
            <a:lvl3pPr lvl="2" algn="ctr">
              <a:lnSpc>
                <a:spcPct val="100000"/>
              </a:lnSpc>
              <a:spcBef>
                <a:spcPts val="0"/>
              </a:spcBef>
              <a:spcAft>
                <a:spcPts val="0"/>
              </a:spcAft>
              <a:buSzPts val="3100"/>
              <a:buNone/>
              <a:defRPr/>
            </a:lvl3pPr>
            <a:lvl4pPr lvl="3" algn="ctr">
              <a:lnSpc>
                <a:spcPct val="100000"/>
              </a:lnSpc>
              <a:spcBef>
                <a:spcPts val="0"/>
              </a:spcBef>
              <a:spcAft>
                <a:spcPts val="0"/>
              </a:spcAft>
              <a:buSzPts val="3100"/>
              <a:buNone/>
              <a:defRPr/>
            </a:lvl4pPr>
            <a:lvl5pPr lvl="4" algn="ctr">
              <a:lnSpc>
                <a:spcPct val="100000"/>
              </a:lnSpc>
              <a:spcBef>
                <a:spcPts val="0"/>
              </a:spcBef>
              <a:spcAft>
                <a:spcPts val="0"/>
              </a:spcAft>
              <a:buSzPts val="3100"/>
              <a:buNone/>
              <a:defRPr/>
            </a:lvl5pPr>
            <a:lvl6pPr lvl="5" algn="ctr">
              <a:lnSpc>
                <a:spcPct val="100000"/>
              </a:lnSpc>
              <a:spcBef>
                <a:spcPts val="0"/>
              </a:spcBef>
              <a:spcAft>
                <a:spcPts val="0"/>
              </a:spcAft>
              <a:buSzPts val="3100"/>
              <a:buNone/>
              <a:defRPr/>
            </a:lvl6pPr>
            <a:lvl7pPr lvl="6" algn="ctr">
              <a:lnSpc>
                <a:spcPct val="100000"/>
              </a:lnSpc>
              <a:spcBef>
                <a:spcPts val="0"/>
              </a:spcBef>
              <a:spcAft>
                <a:spcPts val="0"/>
              </a:spcAft>
              <a:buSzPts val="3100"/>
              <a:buNone/>
              <a:defRPr/>
            </a:lvl7pPr>
            <a:lvl8pPr lvl="7" algn="ctr">
              <a:lnSpc>
                <a:spcPct val="100000"/>
              </a:lnSpc>
              <a:spcBef>
                <a:spcPts val="0"/>
              </a:spcBef>
              <a:spcAft>
                <a:spcPts val="0"/>
              </a:spcAft>
              <a:buSzPts val="3100"/>
              <a:buNone/>
              <a:defRPr/>
            </a:lvl8pPr>
            <a:lvl9pPr lvl="8" algn="ctr">
              <a:lnSpc>
                <a:spcPct val="100000"/>
              </a:lnSpc>
              <a:spcBef>
                <a:spcPts val="0"/>
              </a:spcBef>
              <a:spcAft>
                <a:spcPts val="0"/>
              </a:spcAft>
              <a:buSzPts val="3100"/>
              <a:buNone/>
              <a:defRPr/>
            </a:lvl9pPr>
          </a:lstStyle>
          <a:p/>
        </p:txBody>
      </p:sp>
      <p:sp>
        <p:nvSpPr>
          <p:cNvPr id="112" name="Google Shape;112;p57"/>
          <p:cNvSpPr txBox="1"/>
          <p:nvPr>
            <p:ph idx="1" type="subTitle"/>
          </p:nvPr>
        </p:nvSpPr>
        <p:spPr>
          <a:xfrm>
            <a:off x="1741050" y="1592675"/>
            <a:ext cx="25515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13" name="Google Shape;113;p57"/>
          <p:cNvSpPr txBox="1"/>
          <p:nvPr>
            <p:ph idx="2" type="subTitle"/>
          </p:nvPr>
        </p:nvSpPr>
        <p:spPr>
          <a:xfrm>
            <a:off x="1741050" y="1153750"/>
            <a:ext cx="2551500" cy="5232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ntic"/>
              <a:buNone/>
              <a:defRPr b="1" sz="2200">
                <a:latin typeface="Antic"/>
                <a:ea typeface="Antic"/>
                <a:cs typeface="Antic"/>
                <a:sym typeface="Antic"/>
              </a:defRPr>
            </a:lvl1pPr>
            <a:lvl2pPr lvl="1" algn="l">
              <a:lnSpc>
                <a:spcPct val="115000"/>
              </a:lnSpc>
              <a:spcBef>
                <a:spcPts val="0"/>
              </a:spcBef>
              <a:spcAft>
                <a:spcPts val="0"/>
              </a:spcAft>
              <a:buSzPts val="2400"/>
              <a:buFont typeface="Antic"/>
              <a:buNone/>
              <a:defRPr sz="2400">
                <a:latin typeface="Antic"/>
                <a:ea typeface="Antic"/>
                <a:cs typeface="Antic"/>
                <a:sym typeface="Antic"/>
              </a:defRPr>
            </a:lvl2pPr>
            <a:lvl3pPr lvl="2" algn="l">
              <a:lnSpc>
                <a:spcPct val="115000"/>
              </a:lnSpc>
              <a:spcBef>
                <a:spcPts val="0"/>
              </a:spcBef>
              <a:spcAft>
                <a:spcPts val="0"/>
              </a:spcAft>
              <a:buSzPts val="2400"/>
              <a:buFont typeface="Antic"/>
              <a:buNone/>
              <a:defRPr sz="2400">
                <a:latin typeface="Antic"/>
                <a:ea typeface="Antic"/>
                <a:cs typeface="Antic"/>
                <a:sym typeface="Antic"/>
              </a:defRPr>
            </a:lvl3pPr>
            <a:lvl4pPr lvl="3" algn="l">
              <a:lnSpc>
                <a:spcPct val="115000"/>
              </a:lnSpc>
              <a:spcBef>
                <a:spcPts val="0"/>
              </a:spcBef>
              <a:spcAft>
                <a:spcPts val="0"/>
              </a:spcAft>
              <a:buSzPts val="2400"/>
              <a:buFont typeface="Antic"/>
              <a:buNone/>
              <a:defRPr sz="2400">
                <a:latin typeface="Antic"/>
                <a:ea typeface="Antic"/>
                <a:cs typeface="Antic"/>
                <a:sym typeface="Antic"/>
              </a:defRPr>
            </a:lvl4pPr>
            <a:lvl5pPr lvl="4" algn="l">
              <a:lnSpc>
                <a:spcPct val="115000"/>
              </a:lnSpc>
              <a:spcBef>
                <a:spcPts val="0"/>
              </a:spcBef>
              <a:spcAft>
                <a:spcPts val="0"/>
              </a:spcAft>
              <a:buSzPts val="2400"/>
              <a:buFont typeface="Antic"/>
              <a:buNone/>
              <a:defRPr sz="2400">
                <a:latin typeface="Antic"/>
                <a:ea typeface="Antic"/>
                <a:cs typeface="Antic"/>
                <a:sym typeface="Antic"/>
              </a:defRPr>
            </a:lvl5pPr>
            <a:lvl6pPr lvl="5" algn="l">
              <a:lnSpc>
                <a:spcPct val="115000"/>
              </a:lnSpc>
              <a:spcBef>
                <a:spcPts val="0"/>
              </a:spcBef>
              <a:spcAft>
                <a:spcPts val="0"/>
              </a:spcAft>
              <a:buSzPts val="2400"/>
              <a:buFont typeface="Antic"/>
              <a:buNone/>
              <a:defRPr sz="2400">
                <a:latin typeface="Antic"/>
                <a:ea typeface="Antic"/>
                <a:cs typeface="Antic"/>
                <a:sym typeface="Antic"/>
              </a:defRPr>
            </a:lvl6pPr>
            <a:lvl7pPr lvl="6" algn="l">
              <a:lnSpc>
                <a:spcPct val="115000"/>
              </a:lnSpc>
              <a:spcBef>
                <a:spcPts val="0"/>
              </a:spcBef>
              <a:spcAft>
                <a:spcPts val="0"/>
              </a:spcAft>
              <a:buSzPts val="2400"/>
              <a:buFont typeface="Antic"/>
              <a:buNone/>
              <a:defRPr sz="2400">
                <a:latin typeface="Antic"/>
                <a:ea typeface="Antic"/>
                <a:cs typeface="Antic"/>
                <a:sym typeface="Antic"/>
              </a:defRPr>
            </a:lvl7pPr>
            <a:lvl8pPr lvl="7" algn="l">
              <a:lnSpc>
                <a:spcPct val="115000"/>
              </a:lnSpc>
              <a:spcBef>
                <a:spcPts val="0"/>
              </a:spcBef>
              <a:spcAft>
                <a:spcPts val="0"/>
              </a:spcAft>
              <a:buSzPts val="2400"/>
              <a:buFont typeface="Antic"/>
              <a:buNone/>
              <a:defRPr sz="2400">
                <a:latin typeface="Antic"/>
                <a:ea typeface="Antic"/>
                <a:cs typeface="Antic"/>
                <a:sym typeface="Antic"/>
              </a:defRPr>
            </a:lvl8pPr>
            <a:lvl9pPr lvl="8" algn="l">
              <a:lnSpc>
                <a:spcPct val="115000"/>
              </a:lnSpc>
              <a:spcBef>
                <a:spcPts val="0"/>
              </a:spcBef>
              <a:spcAft>
                <a:spcPts val="0"/>
              </a:spcAft>
              <a:buSzPts val="2400"/>
              <a:buFont typeface="Antic"/>
              <a:buNone/>
              <a:defRPr sz="2400">
                <a:latin typeface="Antic"/>
                <a:ea typeface="Antic"/>
                <a:cs typeface="Antic"/>
                <a:sym typeface="Antic"/>
              </a:defRPr>
            </a:lvl9pPr>
          </a:lstStyle>
          <a:p/>
        </p:txBody>
      </p:sp>
      <p:sp>
        <p:nvSpPr>
          <p:cNvPr id="114" name="Google Shape;114;p57"/>
          <p:cNvSpPr txBox="1"/>
          <p:nvPr>
            <p:ph idx="3" type="subTitle"/>
          </p:nvPr>
        </p:nvSpPr>
        <p:spPr>
          <a:xfrm>
            <a:off x="1741050" y="3963200"/>
            <a:ext cx="25515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15" name="Google Shape;115;p57"/>
          <p:cNvSpPr txBox="1"/>
          <p:nvPr>
            <p:ph idx="4" type="subTitle"/>
          </p:nvPr>
        </p:nvSpPr>
        <p:spPr>
          <a:xfrm>
            <a:off x="1741050" y="3524275"/>
            <a:ext cx="2551500" cy="5232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ntic"/>
              <a:buNone/>
              <a:defRPr b="1" sz="2200">
                <a:latin typeface="Antic"/>
                <a:ea typeface="Antic"/>
                <a:cs typeface="Antic"/>
                <a:sym typeface="Antic"/>
              </a:defRPr>
            </a:lvl1pPr>
            <a:lvl2pPr lvl="1" algn="l">
              <a:lnSpc>
                <a:spcPct val="115000"/>
              </a:lnSpc>
              <a:spcBef>
                <a:spcPts val="0"/>
              </a:spcBef>
              <a:spcAft>
                <a:spcPts val="0"/>
              </a:spcAft>
              <a:buSzPts val="2400"/>
              <a:buFont typeface="Antic"/>
              <a:buNone/>
              <a:defRPr sz="2400">
                <a:latin typeface="Antic"/>
                <a:ea typeface="Antic"/>
                <a:cs typeface="Antic"/>
                <a:sym typeface="Antic"/>
              </a:defRPr>
            </a:lvl2pPr>
            <a:lvl3pPr lvl="2" algn="l">
              <a:lnSpc>
                <a:spcPct val="115000"/>
              </a:lnSpc>
              <a:spcBef>
                <a:spcPts val="0"/>
              </a:spcBef>
              <a:spcAft>
                <a:spcPts val="0"/>
              </a:spcAft>
              <a:buSzPts val="2400"/>
              <a:buFont typeface="Antic"/>
              <a:buNone/>
              <a:defRPr sz="2400">
                <a:latin typeface="Antic"/>
                <a:ea typeface="Antic"/>
                <a:cs typeface="Antic"/>
                <a:sym typeface="Antic"/>
              </a:defRPr>
            </a:lvl3pPr>
            <a:lvl4pPr lvl="3" algn="l">
              <a:lnSpc>
                <a:spcPct val="115000"/>
              </a:lnSpc>
              <a:spcBef>
                <a:spcPts val="0"/>
              </a:spcBef>
              <a:spcAft>
                <a:spcPts val="0"/>
              </a:spcAft>
              <a:buSzPts val="2400"/>
              <a:buFont typeface="Antic"/>
              <a:buNone/>
              <a:defRPr sz="2400">
                <a:latin typeface="Antic"/>
                <a:ea typeface="Antic"/>
                <a:cs typeface="Antic"/>
                <a:sym typeface="Antic"/>
              </a:defRPr>
            </a:lvl4pPr>
            <a:lvl5pPr lvl="4" algn="l">
              <a:lnSpc>
                <a:spcPct val="115000"/>
              </a:lnSpc>
              <a:spcBef>
                <a:spcPts val="0"/>
              </a:spcBef>
              <a:spcAft>
                <a:spcPts val="0"/>
              </a:spcAft>
              <a:buSzPts val="2400"/>
              <a:buFont typeface="Antic"/>
              <a:buNone/>
              <a:defRPr sz="2400">
                <a:latin typeface="Antic"/>
                <a:ea typeface="Antic"/>
                <a:cs typeface="Antic"/>
                <a:sym typeface="Antic"/>
              </a:defRPr>
            </a:lvl5pPr>
            <a:lvl6pPr lvl="5" algn="l">
              <a:lnSpc>
                <a:spcPct val="115000"/>
              </a:lnSpc>
              <a:spcBef>
                <a:spcPts val="0"/>
              </a:spcBef>
              <a:spcAft>
                <a:spcPts val="0"/>
              </a:spcAft>
              <a:buSzPts val="2400"/>
              <a:buFont typeface="Antic"/>
              <a:buNone/>
              <a:defRPr sz="2400">
                <a:latin typeface="Antic"/>
                <a:ea typeface="Antic"/>
                <a:cs typeface="Antic"/>
                <a:sym typeface="Antic"/>
              </a:defRPr>
            </a:lvl6pPr>
            <a:lvl7pPr lvl="6" algn="l">
              <a:lnSpc>
                <a:spcPct val="115000"/>
              </a:lnSpc>
              <a:spcBef>
                <a:spcPts val="0"/>
              </a:spcBef>
              <a:spcAft>
                <a:spcPts val="0"/>
              </a:spcAft>
              <a:buSzPts val="2400"/>
              <a:buFont typeface="Antic"/>
              <a:buNone/>
              <a:defRPr sz="2400">
                <a:latin typeface="Antic"/>
                <a:ea typeface="Antic"/>
                <a:cs typeface="Antic"/>
                <a:sym typeface="Antic"/>
              </a:defRPr>
            </a:lvl7pPr>
            <a:lvl8pPr lvl="7" algn="l">
              <a:lnSpc>
                <a:spcPct val="115000"/>
              </a:lnSpc>
              <a:spcBef>
                <a:spcPts val="0"/>
              </a:spcBef>
              <a:spcAft>
                <a:spcPts val="0"/>
              </a:spcAft>
              <a:buSzPts val="2400"/>
              <a:buFont typeface="Antic"/>
              <a:buNone/>
              <a:defRPr sz="2400">
                <a:latin typeface="Antic"/>
                <a:ea typeface="Antic"/>
                <a:cs typeface="Antic"/>
                <a:sym typeface="Antic"/>
              </a:defRPr>
            </a:lvl8pPr>
            <a:lvl9pPr lvl="8" algn="l">
              <a:lnSpc>
                <a:spcPct val="115000"/>
              </a:lnSpc>
              <a:spcBef>
                <a:spcPts val="0"/>
              </a:spcBef>
              <a:spcAft>
                <a:spcPts val="0"/>
              </a:spcAft>
              <a:buSzPts val="2400"/>
              <a:buFont typeface="Antic"/>
              <a:buNone/>
              <a:defRPr sz="2400">
                <a:latin typeface="Antic"/>
                <a:ea typeface="Antic"/>
                <a:cs typeface="Antic"/>
                <a:sym typeface="Antic"/>
              </a:defRPr>
            </a:lvl9pPr>
          </a:lstStyle>
          <a:p/>
        </p:txBody>
      </p:sp>
      <p:sp>
        <p:nvSpPr>
          <p:cNvPr id="116" name="Google Shape;116;p57"/>
          <p:cNvSpPr txBox="1"/>
          <p:nvPr>
            <p:ph idx="5" type="subTitle"/>
          </p:nvPr>
        </p:nvSpPr>
        <p:spPr>
          <a:xfrm>
            <a:off x="1741050" y="2777938"/>
            <a:ext cx="25515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17" name="Google Shape;117;p57"/>
          <p:cNvSpPr txBox="1"/>
          <p:nvPr>
            <p:ph idx="6" type="subTitle"/>
          </p:nvPr>
        </p:nvSpPr>
        <p:spPr>
          <a:xfrm>
            <a:off x="1741050" y="2339012"/>
            <a:ext cx="2551500" cy="5232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ntic"/>
              <a:buNone/>
              <a:defRPr b="1" sz="2200">
                <a:latin typeface="Antic"/>
                <a:ea typeface="Antic"/>
                <a:cs typeface="Antic"/>
                <a:sym typeface="Antic"/>
              </a:defRPr>
            </a:lvl1pPr>
            <a:lvl2pPr lvl="1" algn="l">
              <a:lnSpc>
                <a:spcPct val="115000"/>
              </a:lnSpc>
              <a:spcBef>
                <a:spcPts val="0"/>
              </a:spcBef>
              <a:spcAft>
                <a:spcPts val="0"/>
              </a:spcAft>
              <a:buSzPts val="2400"/>
              <a:buFont typeface="Antic"/>
              <a:buNone/>
              <a:defRPr sz="2400">
                <a:latin typeface="Antic"/>
                <a:ea typeface="Antic"/>
                <a:cs typeface="Antic"/>
                <a:sym typeface="Antic"/>
              </a:defRPr>
            </a:lvl2pPr>
            <a:lvl3pPr lvl="2" algn="l">
              <a:lnSpc>
                <a:spcPct val="115000"/>
              </a:lnSpc>
              <a:spcBef>
                <a:spcPts val="0"/>
              </a:spcBef>
              <a:spcAft>
                <a:spcPts val="0"/>
              </a:spcAft>
              <a:buSzPts val="2400"/>
              <a:buFont typeface="Antic"/>
              <a:buNone/>
              <a:defRPr sz="2400">
                <a:latin typeface="Antic"/>
                <a:ea typeface="Antic"/>
                <a:cs typeface="Antic"/>
                <a:sym typeface="Antic"/>
              </a:defRPr>
            </a:lvl3pPr>
            <a:lvl4pPr lvl="3" algn="l">
              <a:lnSpc>
                <a:spcPct val="115000"/>
              </a:lnSpc>
              <a:spcBef>
                <a:spcPts val="0"/>
              </a:spcBef>
              <a:spcAft>
                <a:spcPts val="0"/>
              </a:spcAft>
              <a:buSzPts val="2400"/>
              <a:buFont typeface="Antic"/>
              <a:buNone/>
              <a:defRPr sz="2400">
                <a:latin typeface="Antic"/>
                <a:ea typeface="Antic"/>
                <a:cs typeface="Antic"/>
                <a:sym typeface="Antic"/>
              </a:defRPr>
            </a:lvl4pPr>
            <a:lvl5pPr lvl="4" algn="l">
              <a:lnSpc>
                <a:spcPct val="115000"/>
              </a:lnSpc>
              <a:spcBef>
                <a:spcPts val="0"/>
              </a:spcBef>
              <a:spcAft>
                <a:spcPts val="0"/>
              </a:spcAft>
              <a:buSzPts val="2400"/>
              <a:buFont typeface="Antic"/>
              <a:buNone/>
              <a:defRPr sz="2400">
                <a:latin typeface="Antic"/>
                <a:ea typeface="Antic"/>
                <a:cs typeface="Antic"/>
                <a:sym typeface="Antic"/>
              </a:defRPr>
            </a:lvl5pPr>
            <a:lvl6pPr lvl="5" algn="l">
              <a:lnSpc>
                <a:spcPct val="115000"/>
              </a:lnSpc>
              <a:spcBef>
                <a:spcPts val="0"/>
              </a:spcBef>
              <a:spcAft>
                <a:spcPts val="0"/>
              </a:spcAft>
              <a:buSzPts val="2400"/>
              <a:buFont typeface="Antic"/>
              <a:buNone/>
              <a:defRPr sz="2400">
                <a:latin typeface="Antic"/>
                <a:ea typeface="Antic"/>
                <a:cs typeface="Antic"/>
                <a:sym typeface="Antic"/>
              </a:defRPr>
            </a:lvl6pPr>
            <a:lvl7pPr lvl="6" algn="l">
              <a:lnSpc>
                <a:spcPct val="115000"/>
              </a:lnSpc>
              <a:spcBef>
                <a:spcPts val="0"/>
              </a:spcBef>
              <a:spcAft>
                <a:spcPts val="0"/>
              </a:spcAft>
              <a:buSzPts val="2400"/>
              <a:buFont typeface="Antic"/>
              <a:buNone/>
              <a:defRPr sz="2400">
                <a:latin typeface="Antic"/>
                <a:ea typeface="Antic"/>
                <a:cs typeface="Antic"/>
                <a:sym typeface="Antic"/>
              </a:defRPr>
            </a:lvl7pPr>
            <a:lvl8pPr lvl="7" algn="l">
              <a:lnSpc>
                <a:spcPct val="115000"/>
              </a:lnSpc>
              <a:spcBef>
                <a:spcPts val="0"/>
              </a:spcBef>
              <a:spcAft>
                <a:spcPts val="0"/>
              </a:spcAft>
              <a:buSzPts val="2400"/>
              <a:buFont typeface="Antic"/>
              <a:buNone/>
              <a:defRPr sz="2400">
                <a:latin typeface="Antic"/>
                <a:ea typeface="Antic"/>
                <a:cs typeface="Antic"/>
                <a:sym typeface="Antic"/>
              </a:defRPr>
            </a:lvl8pPr>
            <a:lvl9pPr lvl="8" algn="l">
              <a:lnSpc>
                <a:spcPct val="115000"/>
              </a:lnSpc>
              <a:spcBef>
                <a:spcPts val="0"/>
              </a:spcBef>
              <a:spcAft>
                <a:spcPts val="0"/>
              </a:spcAft>
              <a:buSzPts val="2400"/>
              <a:buFont typeface="Antic"/>
              <a:buNone/>
              <a:defRPr sz="2400">
                <a:latin typeface="Antic"/>
                <a:ea typeface="Antic"/>
                <a:cs typeface="Antic"/>
                <a:sym typeface="Antic"/>
              </a:defRPr>
            </a:lvl9pPr>
          </a:lstStyle>
          <a:p/>
        </p:txBody>
      </p:sp>
      <p:sp>
        <p:nvSpPr>
          <p:cNvPr id="118" name="Google Shape;118;p57"/>
          <p:cNvSpPr txBox="1"/>
          <p:nvPr>
            <p:ph idx="7" type="subTitle"/>
          </p:nvPr>
        </p:nvSpPr>
        <p:spPr>
          <a:xfrm>
            <a:off x="5879250" y="1592675"/>
            <a:ext cx="25515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19" name="Google Shape;119;p57"/>
          <p:cNvSpPr txBox="1"/>
          <p:nvPr>
            <p:ph idx="8" type="subTitle"/>
          </p:nvPr>
        </p:nvSpPr>
        <p:spPr>
          <a:xfrm>
            <a:off x="5879250" y="1153750"/>
            <a:ext cx="2551500" cy="5232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ntic"/>
              <a:buNone/>
              <a:defRPr b="1" sz="2200">
                <a:latin typeface="Antic"/>
                <a:ea typeface="Antic"/>
                <a:cs typeface="Antic"/>
                <a:sym typeface="Antic"/>
              </a:defRPr>
            </a:lvl1pPr>
            <a:lvl2pPr lvl="1" algn="l">
              <a:lnSpc>
                <a:spcPct val="115000"/>
              </a:lnSpc>
              <a:spcBef>
                <a:spcPts val="0"/>
              </a:spcBef>
              <a:spcAft>
                <a:spcPts val="0"/>
              </a:spcAft>
              <a:buSzPts val="2400"/>
              <a:buFont typeface="Antic"/>
              <a:buNone/>
              <a:defRPr sz="2400">
                <a:latin typeface="Antic"/>
                <a:ea typeface="Antic"/>
                <a:cs typeface="Antic"/>
                <a:sym typeface="Antic"/>
              </a:defRPr>
            </a:lvl2pPr>
            <a:lvl3pPr lvl="2" algn="l">
              <a:lnSpc>
                <a:spcPct val="115000"/>
              </a:lnSpc>
              <a:spcBef>
                <a:spcPts val="0"/>
              </a:spcBef>
              <a:spcAft>
                <a:spcPts val="0"/>
              </a:spcAft>
              <a:buSzPts val="2400"/>
              <a:buFont typeface="Antic"/>
              <a:buNone/>
              <a:defRPr sz="2400">
                <a:latin typeface="Antic"/>
                <a:ea typeface="Antic"/>
                <a:cs typeface="Antic"/>
                <a:sym typeface="Antic"/>
              </a:defRPr>
            </a:lvl3pPr>
            <a:lvl4pPr lvl="3" algn="l">
              <a:lnSpc>
                <a:spcPct val="115000"/>
              </a:lnSpc>
              <a:spcBef>
                <a:spcPts val="0"/>
              </a:spcBef>
              <a:spcAft>
                <a:spcPts val="0"/>
              </a:spcAft>
              <a:buSzPts val="2400"/>
              <a:buFont typeface="Antic"/>
              <a:buNone/>
              <a:defRPr sz="2400">
                <a:latin typeface="Antic"/>
                <a:ea typeface="Antic"/>
                <a:cs typeface="Antic"/>
                <a:sym typeface="Antic"/>
              </a:defRPr>
            </a:lvl4pPr>
            <a:lvl5pPr lvl="4" algn="l">
              <a:lnSpc>
                <a:spcPct val="115000"/>
              </a:lnSpc>
              <a:spcBef>
                <a:spcPts val="0"/>
              </a:spcBef>
              <a:spcAft>
                <a:spcPts val="0"/>
              </a:spcAft>
              <a:buSzPts val="2400"/>
              <a:buFont typeface="Antic"/>
              <a:buNone/>
              <a:defRPr sz="2400">
                <a:latin typeface="Antic"/>
                <a:ea typeface="Antic"/>
                <a:cs typeface="Antic"/>
                <a:sym typeface="Antic"/>
              </a:defRPr>
            </a:lvl5pPr>
            <a:lvl6pPr lvl="5" algn="l">
              <a:lnSpc>
                <a:spcPct val="115000"/>
              </a:lnSpc>
              <a:spcBef>
                <a:spcPts val="0"/>
              </a:spcBef>
              <a:spcAft>
                <a:spcPts val="0"/>
              </a:spcAft>
              <a:buSzPts val="2400"/>
              <a:buFont typeface="Antic"/>
              <a:buNone/>
              <a:defRPr sz="2400">
                <a:latin typeface="Antic"/>
                <a:ea typeface="Antic"/>
                <a:cs typeface="Antic"/>
                <a:sym typeface="Antic"/>
              </a:defRPr>
            </a:lvl6pPr>
            <a:lvl7pPr lvl="6" algn="l">
              <a:lnSpc>
                <a:spcPct val="115000"/>
              </a:lnSpc>
              <a:spcBef>
                <a:spcPts val="0"/>
              </a:spcBef>
              <a:spcAft>
                <a:spcPts val="0"/>
              </a:spcAft>
              <a:buSzPts val="2400"/>
              <a:buFont typeface="Antic"/>
              <a:buNone/>
              <a:defRPr sz="2400">
                <a:latin typeface="Antic"/>
                <a:ea typeface="Antic"/>
                <a:cs typeface="Antic"/>
                <a:sym typeface="Antic"/>
              </a:defRPr>
            </a:lvl7pPr>
            <a:lvl8pPr lvl="7" algn="l">
              <a:lnSpc>
                <a:spcPct val="115000"/>
              </a:lnSpc>
              <a:spcBef>
                <a:spcPts val="0"/>
              </a:spcBef>
              <a:spcAft>
                <a:spcPts val="0"/>
              </a:spcAft>
              <a:buSzPts val="2400"/>
              <a:buFont typeface="Antic"/>
              <a:buNone/>
              <a:defRPr sz="2400">
                <a:latin typeface="Antic"/>
                <a:ea typeface="Antic"/>
                <a:cs typeface="Antic"/>
                <a:sym typeface="Antic"/>
              </a:defRPr>
            </a:lvl8pPr>
            <a:lvl9pPr lvl="8" algn="l">
              <a:lnSpc>
                <a:spcPct val="115000"/>
              </a:lnSpc>
              <a:spcBef>
                <a:spcPts val="0"/>
              </a:spcBef>
              <a:spcAft>
                <a:spcPts val="0"/>
              </a:spcAft>
              <a:buSzPts val="2400"/>
              <a:buFont typeface="Antic"/>
              <a:buNone/>
              <a:defRPr sz="2400">
                <a:latin typeface="Antic"/>
                <a:ea typeface="Antic"/>
                <a:cs typeface="Antic"/>
                <a:sym typeface="Antic"/>
              </a:defRPr>
            </a:lvl9pPr>
          </a:lstStyle>
          <a:p/>
        </p:txBody>
      </p:sp>
      <p:sp>
        <p:nvSpPr>
          <p:cNvPr id="120" name="Google Shape;120;p57"/>
          <p:cNvSpPr txBox="1"/>
          <p:nvPr>
            <p:ph idx="9" type="subTitle"/>
          </p:nvPr>
        </p:nvSpPr>
        <p:spPr>
          <a:xfrm>
            <a:off x="5879250" y="3963200"/>
            <a:ext cx="25515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21" name="Google Shape;121;p57"/>
          <p:cNvSpPr txBox="1"/>
          <p:nvPr>
            <p:ph idx="13" type="subTitle"/>
          </p:nvPr>
        </p:nvSpPr>
        <p:spPr>
          <a:xfrm>
            <a:off x="5879250" y="3524275"/>
            <a:ext cx="2551500" cy="5232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ntic"/>
              <a:buNone/>
              <a:defRPr b="1" sz="2200">
                <a:latin typeface="Antic"/>
                <a:ea typeface="Antic"/>
                <a:cs typeface="Antic"/>
                <a:sym typeface="Antic"/>
              </a:defRPr>
            </a:lvl1pPr>
            <a:lvl2pPr lvl="1" algn="l">
              <a:lnSpc>
                <a:spcPct val="115000"/>
              </a:lnSpc>
              <a:spcBef>
                <a:spcPts val="0"/>
              </a:spcBef>
              <a:spcAft>
                <a:spcPts val="0"/>
              </a:spcAft>
              <a:buSzPts val="2400"/>
              <a:buFont typeface="Antic"/>
              <a:buNone/>
              <a:defRPr sz="2400">
                <a:latin typeface="Antic"/>
                <a:ea typeface="Antic"/>
                <a:cs typeface="Antic"/>
                <a:sym typeface="Antic"/>
              </a:defRPr>
            </a:lvl2pPr>
            <a:lvl3pPr lvl="2" algn="l">
              <a:lnSpc>
                <a:spcPct val="115000"/>
              </a:lnSpc>
              <a:spcBef>
                <a:spcPts val="0"/>
              </a:spcBef>
              <a:spcAft>
                <a:spcPts val="0"/>
              </a:spcAft>
              <a:buSzPts val="2400"/>
              <a:buFont typeface="Antic"/>
              <a:buNone/>
              <a:defRPr sz="2400">
                <a:latin typeface="Antic"/>
                <a:ea typeface="Antic"/>
                <a:cs typeface="Antic"/>
                <a:sym typeface="Antic"/>
              </a:defRPr>
            </a:lvl3pPr>
            <a:lvl4pPr lvl="3" algn="l">
              <a:lnSpc>
                <a:spcPct val="115000"/>
              </a:lnSpc>
              <a:spcBef>
                <a:spcPts val="0"/>
              </a:spcBef>
              <a:spcAft>
                <a:spcPts val="0"/>
              </a:spcAft>
              <a:buSzPts val="2400"/>
              <a:buFont typeface="Antic"/>
              <a:buNone/>
              <a:defRPr sz="2400">
                <a:latin typeface="Antic"/>
                <a:ea typeface="Antic"/>
                <a:cs typeface="Antic"/>
                <a:sym typeface="Antic"/>
              </a:defRPr>
            </a:lvl4pPr>
            <a:lvl5pPr lvl="4" algn="l">
              <a:lnSpc>
                <a:spcPct val="115000"/>
              </a:lnSpc>
              <a:spcBef>
                <a:spcPts val="0"/>
              </a:spcBef>
              <a:spcAft>
                <a:spcPts val="0"/>
              </a:spcAft>
              <a:buSzPts val="2400"/>
              <a:buFont typeface="Antic"/>
              <a:buNone/>
              <a:defRPr sz="2400">
                <a:latin typeface="Antic"/>
                <a:ea typeface="Antic"/>
                <a:cs typeface="Antic"/>
                <a:sym typeface="Antic"/>
              </a:defRPr>
            </a:lvl5pPr>
            <a:lvl6pPr lvl="5" algn="l">
              <a:lnSpc>
                <a:spcPct val="115000"/>
              </a:lnSpc>
              <a:spcBef>
                <a:spcPts val="0"/>
              </a:spcBef>
              <a:spcAft>
                <a:spcPts val="0"/>
              </a:spcAft>
              <a:buSzPts val="2400"/>
              <a:buFont typeface="Antic"/>
              <a:buNone/>
              <a:defRPr sz="2400">
                <a:latin typeface="Antic"/>
                <a:ea typeface="Antic"/>
                <a:cs typeface="Antic"/>
                <a:sym typeface="Antic"/>
              </a:defRPr>
            </a:lvl6pPr>
            <a:lvl7pPr lvl="6" algn="l">
              <a:lnSpc>
                <a:spcPct val="115000"/>
              </a:lnSpc>
              <a:spcBef>
                <a:spcPts val="0"/>
              </a:spcBef>
              <a:spcAft>
                <a:spcPts val="0"/>
              </a:spcAft>
              <a:buSzPts val="2400"/>
              <a:buFont typeface="Antic"/>
              <a:buNone/>
              <a:defRPr sz="2400">
                <a:latin typeface="Antic"/>
                <a:ea typeface="Antic"/>
                <a:cs typeface="Antic"/>
                <a:sym typeface="Antic"/>
              </a:defRPr>
            </a:lvl7pPr>
            <a:lvl8pPr lvl="7" algn="l">
              <a:lnSpc>
                <a:spcPct val="115000"/>
              </a:lnSpc>
              <a:spcBef>
                <a:spcPts val="0"/>
              </a:spcBef>
              <a:spcAft>
                <a:spcPts val="0"/>
              </a:spcAft>
              <a:buSzPts val="2400"/>
              <a:buFont typeface="Antic"/>
              <a:buNone/>
              <a:defRPr sz="2400">
                <a:latin typeface="Antic"/>
                <a:ea typeface="Antic"/>
                <a:cs typeface="Antic"/>
                <a:sym typeface="Antic"/>
              </a:defRPr>
            </a:lvl8pPr>
            <a:lvl9pPr lvl="8" algn="l">
              <a:lnSpc>
                <a:spcPct val="115000"/>
              </a:lnSpc>
              <a:spcBef>
                <a:spcPts val="0"/>
              </a:spcBef>
              <a:spcAft>
                <a:spcPts val="0"/>
              </a:spcAft>
              <a:buSzPts val="2400"/>
              <a:buFont typeface="Antic"/>
              <a:buNone/>
              <a:defRPr sz="2400">
                <a:latin typeface="Antic"/>
                <a:ea typeface="Antic"/>
                <a:cs typeface="Antic"/>
                <a:sym typeface="Antic"/>
              </a:defRPr>
            </a:lvl9pPr>
          </a:lstStyle>
          <a:p/>
        </p:txBody>
      </p:sp>
      <p:sp>
        <p:nvSpPr>
          <p:cNvPr id="122" name="Google Shape;122;p57"/>
          <p:cNvSpPr txBox="1"/>
          <p:nvPr>
            <p:ph idx="14" type="subTitle"/>
          </p:nvPr>
        </p:nvSpPr>
        <p:spPr>
          <a:xfrm>
            <a:off x="5879250" y="2777938"/>
            <a:ext cx="25515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23" name="Google Shape;123;p57"/>
          <p:cNvSpPr txBox="1"/>
          <p:nvPr>
            <p:ph idx="15" type="subTitle"/>
          </p:nvPr>
        </p:nvSpPr>
        <p:spPr>
          <a:xfrm>
            <a:off x="5879250" y="2339012"/>
            <a:ext cx="2551500" cy="5232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ntic"/>
              <a:buNone/>
              <a:defRPr b="1" sz="2200">
                <a:latin typeface="Antic"/>
                <a:ea typeface="Antic"/>
                <a:cs typeface="Antic"/>
                <a:sym typeface="Antic"/>
              </a:defRPr>
            </a:lvl1pPr>
            <a:lvl2pPr lvl="1" algn="l">
              <a:lnSpc>
                <a:spcPct val="115000"/>
              </a:lnSpc>
              <a:spcBef>
                <a:spcPts val="0"/>
              </a:spcBef>
              <a:spcAft>
                <a:spcPts val="0"/>
              </a:spcAft>
              <a:buSzPts val="2400"/>
              <a:buFont typeface="Antic"/>
              <a:buNone/>
              <a:defRPr sz="2400">
                <a:latin typeface="Antic"/>
                <a:ea typeface="Antic"/>
                <a:cs typeface="Antic"/>
                <a:sym typeface="Antic"/>
              </a:defRPr>
            </a:lvl2pPr>
            <a:lvl3pPr lvl="2" algn="l">
              <a:lnSpc>
                <a:spcPct val="115000"/>
              </a:lnSpc>
              <a:spcBef>
                <a:spcPts val="0"/>
              </a:spcBef>
              <a:spcAft>
                <a:spcPts val="0"/>
              </a:spcAft>
              <a:buSzPts val="2400"/>
              <a:buFont typeface="Antic"/>
              <a:buNone/>
              <a:defRPr sz="2400">
                <a:latin typeface="Antic"/>
                <a:ea typeface="Antic"/>
                <a:cs typeface="Antic"/>
                <a:sym typeface="Antic"/>
              </a:defRPr>
            </a:lvl3pPr>
            <a:lvl4pPr lvl="3" algn="l">
              <a:lnSpc>
                <a:spcPct val="115000"/>
              </a:lnSpc>
              <a:spcBef>
                <a:spcPts val="0"/>
              </a:spcBef>
              <a:spcAft>
                <a:spcPts val="0"/>
              </a:spcAft>
              <a:buSzPts val="2400"/>
              <a:buFont typeface="Antic"/>
              <a:buNone/>
              <a:defRPr sz="2400">
                <a:latin typeface="Antic"/>
                <a:ea typeface="Antic"/>
                <a:cs typeface="Antic"/>
                <a:sym typeface="Antic"/>
              </a:defRPr>
            </a:lvl4pPr>
            <a:lvl5pPr lvl="4" algn="l">
              <a:lnSpc>
                <a:spcPct val="115000"/>
              </a:lnSpc>
              <a:spcBef>
                <a:spcPts val="0"/>
              </a:spcBef>
              <a:spcAft>
                <a:spcPts val="0"/>
              </a:spcAft>
              <a:buSzPts val="2400"/>
              <a:buFont typeface="Antic"/>
              <a:buNone/>
              <a:defRPr sz="2400">
                <a:latin typeface="Antic"/>
                <a:ea typeface="Antic"/>
                <a:cs typeface="Antic"/>
                <a:sym typeface="Antic"/>
              </a:defRPr>
            </a:lvl5pPr>
            <a:lvl6pPr lvl="5" algn="l">
              <a:lnSpc>
                <a:spcPct val="115000"/>
              </a:lnSpc>
              <a:spcBef>
                <a:spcPts val="0"/>
              </a:spcBef>
              <a:spcAft>
                <a:spcPts val="0"/>
              </a:spcAft>
              <a:buSzPts val="2400"/>
              <a:buFont typeface="Antic"/>
              <a:buNone/>
              <a:defRPr sz="2400">
                <a:latin typeface="Antic"/>
                <a:ea typeface="Antic"/>
                <a:cs typeface="Antic"/>
                <a:sym typeface="Antic"/>
              </a:defRPr>
            </a:lvl6pPr>
            <a:lvl7pPr lvl="6" algn="l">
              <a:lnSpc>
                <a:spcPct val="115000"/>
              </a:lnSpc>
              <a:spcBef>
                <a:spcPts val="0"/>
              </a:spcBef>
              <a:spcAft>
                <a:spcPts val="0"/>
              </a:spcAft>
              <a:buSzPts val="2400"/>
              <a:buFont typeface="Antic"/>
              <a:buNone/>
              <a:defRPr sz="2400">
                <a:latin typeface="Antic"/>
                <a:ea typeface="Antic"/>
                <a:cs typeface="Antic"/>
                <a:sym typeface="Antic"/>
              </a:defRPr>
            </a:lvl7pPr>
            <a:lvl8pPr lvl="7" algn="l">
              <a:lnSpc>
                <a:spcPct val="115000"/>
              </a:lnSpc>
              <a:spcBef>
                <a:spcPts val="0"/>
              </a:spcBef>
              <a:spcAft>
                <a:spcPts val="0"/>
              </a:spcAft>
              <a:buSzPts val="2400"/>
              <a:buFont typeface="Antic"/>
              <a:buNone/>
              <a:defRPr sz="2400">
                <a:latin typeface="Antic"/>
                <a:ea typeface="Antic"/>
                <a:cs typeface="Antic"/>
                <a:sym typeface="Antic"/>
              </a:defRPr>
            </a:lvl8pPr>
            <a:lvl9pPr lvl="8" algn="l">
              <a:lnSpc>
                <a:spcPct val="115000"/>
              </a:lnSpc>
              <a:spcBef>
                <a:spcPts val="0"/>
              </a:spcBef>
              <a:spcAft>
                <a:spcPts val="0"/>
              </a:spcAft>
              <a:buSzPts val="2400"/>
              <a:buFont typeface="Antic"/>
              <a:buNone/>
              <a:defRPr sz="2400">
                <a:latin typeface="Antic"/>
                <a:ea typeface="Antic"/>
                <a:cs typeface="Antic"/>
                <a:sym typeface="Antic"/>
              </a:defRPr>
            </a:lvl9pPr>
          </a:lstStyle>
          <a:p/>
        </p:txBody>
      </p:sp>
      <p:grpSp>
        <p:nvGrpSpPr>
          <p:cNvPr id="124" name="Google Shape;124;p57"/>
          <p:cNvGrpSpPr/>
          <p:nvPr/>
        </p:nvGrpSpPr>
        <p:grpSpPr>
          <a:xfrm rot="10800000">
            <a:off x="236462" y="4017806"/>
            <a:ext cx="8746566" cy="1049898"/>
            <a:chOff x="54701" y="65814"/>
            <a:chExt cx="8746566" cy="1049898"/>
          </a:xfrm>
        </p:grpSpPr>
        <p:grpSp>
          <p:nvGrpSpPr>
            <p:cNvPr id="125" name="Google Shape;125;p57"/>
            <p:cNvGrpSpPr/>
            <p:nvPr/>
          </p:nvGrpSpPr>
          <p:grpSpPr>
            <a:xfrm rot="9468502">
              <a:off x="87193" y="151754"/>
              <a:ext cx="508357" cy="271748"/>
              <a:chOff x="8827150" y="-1661050"/>
              <a:chExt cx="305650" cy="163389"/>
            </a:xfrm>
          </p:grpSpPr>
          <p:sp>
            <p:nvSpPr>
              <p:cNvPr id="126" name="Google Shape;126;p57"/>
              <p:cNvSpPr/>
              <p:nvPr/>
            </p:nvSpPr>
            <p:spPr>
              <a:xfrm>
                <a:off x="8827150" y="-16132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27" name="Google Shape;127;p57"/>
              <p:cNvSpPr/>
              <p:nvPr/>
            </p:nvSpPr>
            <p:spPr>
              <a:xfrm>
                <a:off x="9113300" y="-166105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28" name="Google Shape;128;p57"/>
              <p:cNvSpPr/>
              <p:nvPr/>
            </p:nvSpPr>
            <p:spPr>
              <a:xfrm>
                <a:off x="9013041" y="-1531261"/>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129" name="Google Shape;129;p57"/>
            <p:cNvGrpSpPr/>
            <p:nvPr/>
          </p:nvGrpSpPr>
          <p:grpSpPr>
            <a:xfrm rot="1407738">
              <a:off x="8480587" y="767743"/>
              <a:ext cx="270812" cy="306738"/>
              <a:chOff x="7931775" y="-828425"/>
              <a:chExt cx="162825" cy="184425"/>
            </a:xfrm>
          </p:grpSpPr>
          <p:sp>
            <p:nvSpPr>
              <p:cNvPr id="130" name="Google Shape;130;p57"/>
              <p:cNvSpPr/>
              <p:nvPr/>
            </p:nvSpPr>
            <p:spPr>
              <a:xfrm>
                <a:off x="7931775" y="-76670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31" name="Google Shape;131;p57"/>
              <p:cNvSpPr/>
              <p:nvPr/>
            </p:nvSpPr>
            <p:spPr>
              <a:xfrm>
                <a:off x="8031700" y="-6776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32" name="Google Shape;132;p57"/>
              <p:cNvSpPr/>
              <p:nvPr/>
            </p:nvSpPr>
            <p:spPr>
              <a:xfrm>
                <a:off x="8040300" y="-8284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grpSp>
        <p:nvGrpSpPr>
          <p:cNvPr id="133" name="Google Shape;133;p57"/>
          <p:cNvGrpSpPr/>
          <p:nvPr/>
        </p:nvGrpSpPr>
        <p:grpSpPr>
          <a:xfrm rot="10800000">
            <a:off x="-2817089" y="-1448025"/>
            <a:ext cx="13833705" cy="8715368"/>
            <a:chOff x="-1978888" y="-2133826"/>
            <a:chExt cx="13833705" cy="8715368"/>
          </a:xfrm>
        </p:grpSpPr>
        <p:sp>
          <p:nvSpPr>
            <p:cNvPr id="134" name="Google Shape;134;p57"/>
            <p:cNvSpPr/>
            <p:nvPr/>
          </p:nvSpPr>
          <p:spPr>
            <a:xfrm flipH="1" rot="-1300049">
              <a:off x="-1546807" y="3451990"/>
              <a:ext cx="2361002" cy="2792339"/>
            </a:xfrm>
            <a:custGeom>
              <a:rect b="b" l="l" r="r" t="t"/>
              <a:pathLst>
                <a:path extrusionOk="0" h="1171575" w="990600">
                  <a:moveTo>
                    <a:pt x="893299" y="462405"/>
                  </a:moveTo>
                  <a:cubicBezTo>
                    <a:pt x="852246" y="449451"/>
                    <a:pt x="801573" y="465072"/>
                    <a:pt x="781666" y="503172"/>
                  </a:cubicBezTo>
                  <a:cubicBezTo>
                    <a:pt x="788619" y="437830"/>
                    <a:pt x="792048" y="370203"/>
                    <a:pt x="771665" y="307719"/>
                  </a:cubicBezTo>
                  <a:cubicBezTo>
                    <a:pt x="751281" y="245235"/>
                    <a:pt x="702418" y="188275"/>
                    <a:pt x="637934" y="175512"/>
                  </a:cubicBezTo>
                  <a:cubicBezTo>
                    <a:pt x="573449" y="162653"/>
                    <a:pt x="498297" y="207801"/>
                    <a:pt x="493630" y="273334"/>
                  </a:cubicBezTo>
                  <a:cubicBezTo>
                    <a:pt x="498392" y="175512"/>
                    <a:pt x="452958" y="72451"/>
                    <a:pt x="367519" y="24636"/>
                  </a:cubicBezTo>
                  <a:cubicBezTo>
                    <a:pt x="333896" y="5871"/>
                    <a:pt x="294557" y="-2034"/>
                    <a:pt x="255981" y="442"/>
                  </a:cubicBezTo>
                  <a:cubicBezTo>
                    <a:pt x="230740" y="823"/>
                    <a:pt x="206070" y="7300"/>
                    <a:pt x="183305" y="18444"/>
                  </a:cubicBezTo>
                  <a:cubicBezTo>
                    <a:pt x="160255" y="29017"/>
                    <a:pt x="139681" y="43971"/>
                    <a:pt x="123393" y="63307"/>
                  </a:cubicBezTo>
                  <a:cubicBezTo>
                    <a:pt x="97104" y="91596"/>
                    <a:pt x="78245" y="127029"/>
                    <a:pt x="71577" y="164939"/>
                  </a:cubicBezTo>
                  <a:cubicBezTo>
                    <a:pt x="54527" y="261332"/>
                    <a:pt x="105581" y="361725"/>
                    <a:pt x="184353" y="419923"/>
                  </a:cubicBezTo>
                  <a:cubicBezTo>
                    <a:pt x="130632" y="382014"/>
                    <a:pt x="48146" y="411732"/>
                    <a:pt x="17285" y="469739"/>
                  </a:cubicBezTo>
                  <a:cubicBezTo>
                    <a:pt x="-13576" y="527746"/>
                    <a:pt x="-337" y="601565"/>
                    <a:pt x="35096" y="656905"/>
                  </a:cubicBezTo>
                  <a:cubicBezTo>
                    <a:pt x="70625" y="712246"/>
                    <a:pt x="125012" y="752346"/>
                    <a:pt x="180067" y="788350"/>
                  </a:cubicBezTo>
                  <a:cubicBezTo>
                    <a:pt x="137966" y="779682"/>
                    <a:pt x="93770" y="809115"/>
                    <a:pt x="77864" y="849025"/>
                  </a:cubicBezTo>
                  <a:cubicBezTo>
                    <a:pt x="61957" y="889030"/>
                    <a:pt x="70625" y="935702"/>
                    <a:pt x="92437" y="972754"/>
                  </a:cubicBezTo>
                  <a:cubicBezTo>
                    <a:pt x="114344" y="1009807"/>
                    <a:pt x="147968" y="1038382"/>
                    <a:pt x="183401" y="1062861"/>
                  </a:cubicBezTo>
                  <a:cubicBezTo>
                    <a:pt x="271031" y="1123440"/>
                    <a:pt x="620217" y="1163635"/>
                    <a:pt x="725849" y="1177066"/>
                  </a:cubicBezTo>
                  <a:lnTo>
                    <a:pt x="725849" y="1177066"/>
                  </a:lnTo>
                  <a:cubicBezTo>
                    <a:pt x="782237" y="1086673"/>
                    <a:pt x="983501" y="785398"/>
                    <a:pt x="992073" y="679289"/>
                  </a:cubicBezTo>
                  <a:cubicBezTo>
                    <a:pt x="995502" y="636427"/>
                    <a:pt x="994645" y="592230"/>
                    <a:pt x="979881" y="551845"/>
                  </a:cubicBezTo>
                  <a:cubicBezTo>
                    <a:pt x="965022" y="511459"/>
                    <a:pt x="934352" y="475168"/>
                    <a:pt x="893299" y="462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5" name="Google Shape;135;p57"/>
            <p:cNvSpPr/>
            <p:nvPr/>
          </p:nvSpPr>
          <p:spPr>
            <a:xfrm flipH="1" rot="-1251582">
              <a:off x="7958542" y="-1664591"/>
              <a:ext cx="3331922" cy="3783120"/>
            </a:xfrm>
            <a:custGeom>
              <a:rect b="b" l="l" r="r" t="t"/>
              <a:pathLst>
                <a:path extrusionOk="0" h="1038225" w="914400">
                  <a:moveTo>
                    <a:pt x="386720" y="959792"/>
                  </a:moveTo>
                  <a:cubicBezTo>
                    <a:pt x="400436" y="927026"/>
                    <a:pt x="384434" y="888640"/>
                    <a:pt x="360050" y="862732"/>
                  </a:cubicBezTo>
                  <a:cubicBezTo>
                    <a:pt x="335761" y="836919"/>
                    <a:pt x="303947" y="819393"/>
                    <a:pt x="276896" y="796533"/>
                  </a:cubicBezTo>
                  <a:cubicBezTo>
                    <a:pt x="249750" y="773673"/>
                    <a:pt x="226223" y="741669"/>
                    <a:pt x="228128" y="706236"/>
                  </a:cubicBezTo>
                  <a:cubicBezTo>
                    <a:pt x="229462" y="681948"/>
                    <a:pt x="242511" y="659659"/>
                    <a:pt x="244892" y="635466"/>
                  </a:cubicBezTo>
                  <a:cubicBezTo>
                    <a:pt x="249369" y="589555"/>
                    <a:pt x="215174" y="549741"/>
                    <a:pt x="182789" y="516879"/>
                  </a:cubicBezTo>
                  <a:cubicBezTo>
                    <a:pt x="150404" y="483923"/>
                    <a:pt x="115162" y="446013"/>
                    <a:pt x="116495" y="399817"/>
                  </a:cubicBezTo>
                  <a:cubicBezTo>
                    <a:pt x="117448" y="365813"/>
                    <a:pt x="138784" y="334857"/>
                    <a:pt x="140117" y="300852"/>
                  </a:cubicBezTo>
                  <a:cubicBezTo>
                    <a:pt x="141641" y="262657"/>
                    <a:pt x="117829" y="228081"/>
                    <a:pt x="91254" y="200554"/>
                  </a:cubicBezTo>
                  <a:cubicBezTo>
                    <a:pt x="64679" y="173027"/>
                    <a:pt x="33818" y="148643"/>
                    <a:pt x="14864" y="115401"/>
                  </a:cubicBezTo>
                  <a:cubicBezTo>
                    <a:pt x="-4091" y="82158"/>
                    <a:pt x="-7425" y="35772"/>
                    <a:pt x="19721" y="8816"/>
                  </a:cubicBezTo>
                  <a:cubicBezTo>
                    <a:pt x="18864" y="8816"/>
                    <a:pt x="12768" y="1101"/>
                    <a:pt x="11911" y="1101"/>
                  </a:cubicBezTo>
                  <a:lnTo>
                    <a:pt x="792390" y="1101"/>
                  </a:lnTo>
                  <a:cubicBezTo>
                    <a:pt x="817917" y="1101"/>
                    <a:pt x="844872" y="-1376"/>
                    <a:pt x="870209" y="1101"/>
                  </a:cubicBezTo>
                  <a:cubicBezTo>
                    <a:pt x="924501" y="6435"/>
                    <a:pt x="923454" y="66347"/>
                    <a:pt x="901546" y="108352"/>
                  </a:cubicBezTo>
                  <a:cubicBezTo>
                    <a:pt x="883544" y="142833"/>
                    <a:pt x="855921" y="174456"/>
                    <a:pt x="853159" y="213318"/>
                  </a:cubicBezTo>
                  <a:cubicBezTo>
                    <a:pt x="849730" y="262086"/>
                    <a:pt x="887259" y="307139"/>
                    <a:pt x="882782" y="355812"/>
                  </a:cubicBezTo>
                  <a:cubicBezTo>
                    <a:pt x="878496" y="403246"/>
                    <a:pt x="836871" y="437441"/>
                    <a:pt x="797533" y="464206"/>
                  </a:cubicBezTo>
                  <a:cubicBezTo>
                    <a:pt x="758195" y="490971"/>
                    <a:pt x="714665" y="520499"/>
                    <a:pt x="702855" y="566600"/>
                  </a:cubicBezTo>
                  <a:cubicBezTo>
                    <a:pt x="688281" y="623178"/>
                    <a:pt x="727810" y="683662"/>
                    <a:pt x="712189" y="739955"/>
                  </a:cubicBezTo>
                  <a:cubicBezTo>
                    <a:pt x="695044" y="801391"/>
                    <a:pt x="621987" y="828537"/>
                    <a:pt x="588840" y="882925"/>
                  </a:cubicBezTo>
                  <a:cubicBezTo>
                    <a:pt x="569505" y="914548"/>
                    <a:pt x="565123" y="953029"/>
                    <a:pt x="549216" y="986462"/>
                  </a:cubicBezTo>
                  <a:cubicBezTo>
                    <a:pt x="515879" y="1056280"/>
                    <a:pt x="444155" y="1045041"/>
                    <a:pt x="383672" y="10222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6" name="Shape 136"/>
        <p:cNvGrpSpPr/>
        <p:nvPr/>
      </p:nvGrpSpPr>
      <p:grpSpPr>
        <a:xfrm>
          <a:off x="0" y="0"/>
          <a:ext cx="0" cy="0"/>
          <a:chOff x="0" y="0"/>
          <a:chExt cx="0" cy="0"/>
        </a:xfrm>
      </p:grpSpPr>
      <p:sp>
        <p:nvSpPr>
          <p:cNvPr id="137" name="Google Shape;137;p58"/>
          <p:cNvSpPr txBox="1"/>
          <p:nvPr>
            <p:ph type="title"/>
          </p:nvPr>
        </p:nvSpPr>
        <p:spPr>
          <a:xfrm>
            <a:off x="713225" y="444725"/>
            <a:ext cx="7717500" cy="555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100"/>
              <a:buNone/>
              <a:defRPr/>
            </a:lvl1pPr>
            <a:lvl2pPr lvl="1" algn="ctr">
              <a:lnSpc>
                <a:spcPct val="100000"/>
              </a:lnSpc>
              <a:spcBef>
                <a:spcPts val="0"/>
              </a:spcBef>
              <a:spcAft>
                <a:spcPts val="0"/>
              </a:spcAft>
              <a:buSzPts val="3100"/>
              <a:buNone/>
              <a:defRPr/>
            </a:lvl2pPr>
            <a:lvl3pPr lvl="2" algn="ctr">
              <a:lnSpc>
                <a:spcPct val="100000"/>
              </a:lnSpc>
              <a:spcBef>
                <a:spcPts val="0"/>
              </a:spcBef>
              <a:spcAft>
                <a:spcPts val="0"/>
              </a:spcAft>
              <a:buSzPts val="3100"/>
              <a:buNone/>
              <a:defRPr/>
            </a:lvl3pPr>
            <a:lvl4pPr lvl="3" algn="ctr">
              <a:lnSpc>
                <a:spcPct val="100000"/>
              </a:lnSpc>
              <a:spcBef>
                <a:spcPts val="0"/>
              </a:spcBef>
              <a:spcAft>
                <a:spcPts val="0"/>
              </a:spcAft>
              <a:buSzPts val="3100"/>
              <a:buNone/>
              <a:defRPr/>
            </a:lvl4pPr>
            <a:lvl5pPr lvl="4" algn="ctr">
              <a:lnSpc>
                <a:spcPct val="100000"/>
              </a:lnSpc>
              <a:spcBef>
                <a:spcPts val="0"/>
              </a:spcBef>
              <a:spcAft>
                <a:spcPts val="0"/>
              </a:spcAft>
              <a:buSzPts val="3100"/>
              <a:buNone/>
              <a:defRPr/>
            </a:lvl5pPr>
            <a:lvl6pPr lvl="5" algn="ctr">
              <a:lnSpc>
                <a:spcPct val="100000"/>
              </a:lnSpc>
              <a:spcBef>
                <a:spcPts val="0"/>
              </a:spcBef>
              <a:spcAft>
                <a:spcPts val="0"/>
              </a:spcAft>
              <a:buSzPts val="3100"/>
              <a:buNone/>
              <a:defRPr/>
            </a:lvl6pPr>
            <a:lvl7pPr lvl="6" algn="ctr">
              <a:lnSpc>
                <a:spcPct val="100000"/>
              </a:lnSpc>
              <a:spcBef>
                <a:spcPts val="0"/>
              </a:spcBef>
              <a:spcAft>
                <a:spcPts val="0"/>
              </a:spcAft>
              <a:buSzPts val="3100"/>
              <a:buNone/>
              <a:defRPr/>
            </a:lvl7pPr>
            <a:lvl8pPr lvl="7" algn="ctr">
              <a:lnSpc>
                <a:spcPct val="100000"/>
              </a:lnSpc>
              <a:spcBef>
                <a:spcPts val="0"/>
              </a:spcBef>
              <a:spcAft>
                <a:spcPts val="0"/>
              </a:spcAft>
              <a:buSzPts val="3100"/>
              <a:buNone/>
              <a:defRPr/>
            </a:lvl8pPr>
            <a:lvl9pPr lvl="8" algn="ctr">
              <a:lnSpc>
                <a:spcPct val="100000"/>
              </a:lnSpc>
              <a:spcBef>
                <a:spcPts val="0"/>
              </a:spcBef>
              <a:spcAft>
                <a:spcPts val="0"/>
              </a:spcAft>
              <a:buSzPts val="3100"/>
              <a:buNone/>
              <a:defRPr/>
            </a:lvl9pPr>
          </a:lstStyle>
          <a:p/>
        </p:txBody>
      </p:sp>
      <p:sp>
        <p:nvSpPr>
          <p:cNvPr id="138" name="Google Shape;138;p58"/>
          <p:cNvSpPr txBox="1"/>
          <p:nvPr>
            <p:ph idx="1" type="body"/>
          </p:nvPr>
        </p:nvSpPr>
        <p:spPr>
          <a:xfrm>
            <a:off x="1227100" y="1611425"/>
            <a:ext cx="6930300" cy="9711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chemeClr val="accent3"/>
              </a:buClr>
              <a:buSzPts val="1300"/>
              <a:buChar char="■"/>
              <a:defRPr sz="1200"/>
            </a:lvl1pPr>
            <a:lvl2pPr indent="-304800" lvl="1" marL="914400" algn="l">
              <a:lnSpc>
                <a:spcPct val="115000"/>
              </a:lnSpc>
              <a:spcBef>
                <a:spcPts val="0"/>
              </a:spcBef>
              <a:spcAft>
                <a:spcPts val="0"/>
              </a:spcAft>
              <a:buClr>
                <a:srgbClr val="A451DB"/>
              </a:buClr>
              <a:buSzPts val="1200"/>
              <a:buFont typeface="Chivo"/>
              <a:buChar char="○"/>
              <a:defRPr sz="1200"/>
            </a:lvl2pPr>
            <a:lvl3pPr indent="-304800" lvl="2" marL="1371600" algn="l">
              <a:lnSpc>
                <a:spcPct val="115000"/>
              </a:lnSpc>
              <a:spcBef>
                <a:spcPts val="1600"/>
              </a:spcBef>
              <a:spcAft>
                <a:spcPts val="0"/>
              </a:spcAft>
              <a:buClr>
                <a:srgbClr val="A451DB"/>
              </a:buClr>
              <a:buSzPts val="1200"/>
              <a:buFont typeface="Chivo"/>
              <a:buChar char="■"/>
              <a:defRPr sz="1200"/>
            </a:lvl3pPr>
            <a:lvl4pPr indent="-304800" lvl="3" marL="1828800" algn="l">
              <a:lnSpc>
                <a:spcPct val="115000"/>
              </a:lnSpc>
              <a:spcBef>
                <a:spcPts val="1600"/>
              </a:spcBef>
              <a:spcAft>
                <a:spcPts val="0"/>
              </a:spcAft>
              <a:buClr>
                <a:srgbClr val="A451DB"/>
              </a:buClr>
              <a:buSzPts val="1200"/>
              <a:buFont typeface="Chivo"/>
              <a:buChar char="●"/>
              <a:defRPr sz="1200"/>
            </a:lvl4pPr>
            <a:lvl5pPr indent="-304800" lvl="4" marL="2286000" algn="l">
              <a:lnSpc>
                <a:spcPct val="115000"/>
              </a:lnSpc>
              <a:spcBef>
                <a:spcPts val="1600"/>
              </a:spcBef>
              <a:spcAft>
                <a:spcPts val="0"/>
              </a:spcAft>
              <a:buClr>
                <a:srgbClr val="A451DB"/>
              </a:buClr>
              <a:buSzPts val="1200"/>
              <a:buFont typeface="Chivo"/>
              <a:buChar char="○"/>
              <a:defRPr sz="1200"/>
            </a:lvl5pPr>
            <a:lvl6pPr indent="-304800" lvl="5" marL="2743200" algn="l">
              <a:lnSpc>
                <a:spcPct val="115000"/>
              </a:lnSpc>
              <a:spcBef>
                <a:spcPts val="1600"/>
              </a:spcBef>
              <a:spcAft>
                <a:spcPts val="0"/>
              </a:spcAft>
              <a:buClr>
                <a:srgbClr val="A451DB"/>
              </a:buClr>
              <a:buSzPts val="1200"/>
              <a:buFont typeface="Chivo"/>
              <a:buChar char="■"/>
              <a:defRPr sz="1200"/>
            </a:lvl6pPr>
            <a:lvl7pPr indent="-304800" lvl="6" marL="3200400" algn="l">
              <a:lnSpc>
                <a:spcPct val="115000"/>
              </a:lnSpc>
              <a:spcBef>
                <a:spcPts val="1600"/>
              </a:spcBef>
              <a:spcAft>
                <a:spcPts val="0"/>
              </a:spcAft>
              <a:buClr>
                <a:srgbClr val="A451DB"/>
              </a:buClr>
              <a:buSzPts val="1200"/>
              <a:buFont typeface="Chivo"/>
              <a:buChar char="●"/>
              <a:defRPr sz="1200"/>
            </a:lvl7pPr>
            <a:lvl8pPr indent="-304800" lvl="7" marL="3657600" algn="l">
              <a:lnSpc>
                <a:spcPct val="115000"/>
              </a:lnSpc>
              <a:spcBef>
                <a:spcPts val="1600"/>
              </a:spcBef>
              <a:spcAft>
                <a:spcPts val="0"/>
              </a:spcAft>
              <a:buClr>
                <a:srgbClr val="A451DB"/>
              </a:buClr>
              <a:buSzPts val="1200"/>
              <a:buFont typeface="Chivo"/>
              <a:buChar char="○"/>
              <a:defRPr sz="1200"/>
            </a:lvl8pPr>
            <a:lvl9pPr indent="-304800" lvl="8" marL="4114800" algn="l">
              <a:lnSpc>
                <a:spcPct val="115000"/>
              </a:lnSpc>
              <a:spcBef>
                <a:spcPts val="1600"/>
              </a:spcBef>
              <a:spcAft>
                <a:spcPts val="1600"/>
              </a:spcAft>
              <a:buClr>
                <a:srgbClr val="A451DB"/>
              </a:buClr>
              <a:buSzPts val="1200"/>
              <a:buFont typeface="Chivo"/>
              <a:buChar char="■"/>
              <a:defRPr sz="1200"/>
            </a:lvl9pPr>
          </a:lstStyle>
          <a:p/>
        </p:txBody>
      </p:sp>
      <p:sp>
        <p:nvSpPr>
          <p:cNvPr id="139" name="Google Shape;139;p58"/>
          <p:cNvSpPr txBox="1"/>
          <p:nvPr>
            <p:ph idx="2" type="subTitle"/>
          </p:nvPr>
        </p:nvSpPr>
        <p:spPr>
          <a:xfrm>
            <a:off x="986734" y="1167700"/>
            <a:ext cx="7170600" cy="400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1200"/>
            </a:lvl1pPr>
            <a:lvl2pPr lvl="1" algn="ctr">
              <a:lnSpc>
                <a:spcPct val="115000"/>
              </a:lnSpc>
              <a:spcBef>
                <a:spcPts val="0"/>
              </a:spcBef>
              <a:spcAft>
                <a:spcPts val="0"/>
              </a:spcAft>
              <a:buSzPts val="1200"/>
              <a:buNone/>
              <a:defRPr sz="1200"/>
            </a:lvl2pPr>
            <a:lvl3pPr lvl="2" algn="ctr">
              <a:lnSpc>
                <a:spcPct val="115000"/>
              </a:lnSpc>
              <a:spcBef>
                <a:spcPts val="0"/>
              </a:spcBef>
              <a:spcAft>
                <a:spcPts val="0"/>
              </a:spcAft>
              <a:buSzPts val="1200"/>
              <a:buNone/>
              <a:defRPr sz="1200"/>
            </a:lvl3pPr>
            <a:lvl4pPr lvl="3" algn="ctr">
              <a:lnSpc>
                <a:spcPct val="115000"/>
              </a:lnSpc>
              <a:spcBef>
                <a:spcPts val="0"/>
              </a:spcBef>
              <a:spcAft>
                <a:spcPts val="0"/>
              </a:spcAft>
              <a:buSzPts val="1200"/>
              <a:buNone/>
              <a:defRPr sz="1200"/>
            </a:lvl4pPr>
            <a:lvl5pPr lvl="4" algn="ctr">
              <a:lnSpc>
                <a:spcPct val="115000"/>
              </a:lnSpc>
              <a:spcBef>
                <a:spcPts val="0"/>
              </a:spcBef>
              <a:spcAft>
                <a:spcPts val="0"/>
              </a:spcAft>
              <a:buSzPts val="1200"/>
              <a:buNone/>
              <a:defRPr sz="1200"/>
            </a:lvl5pPr>
            <a:lvl6pPr lvl="5" algn="ctr">
              <a:lnSpc>
                <a:spcPct val="115000"/>
              </a:lnSpc>
              <a:spcBef>
                <a:spcPts val="0"/>
              </a:spcBef>
              <a:spcAft>
                <a:spcPts val="0"/>
              </a:spcAft>
              <a:buSzPts val="1200"/>
              <a:buNone/>
              <a:defRPr sz="1200"/>
            </a:lvl6pPr>
            <a:lvl7pPr lvl="6" algn="ctr">
              <a:lnSpc>
                <a:spcPct val="115000"/>
              </a:lnSpc>
              <a:spcBef>
                <a:spcPts val="0"/>
              </a:spcBef>
              <a:spcAft>
                <a:spcPts val="0"/>
              </a:spcAft>
              <a:buSzPts val="1200"/>
              <a:buNone/>
              <a:defRPr sz="1200"/>
            </a:lvl7pPr>
            <a:lvl8pPr lvl="7" algn="ctr">
              <a:lnSpc>
                <a:spcPct val="115000"/>
              </a:lnSpc>
              <a:spcBef>
                <a:spcPts val="0"/>
              </a:spcBef>
              <a:spcAft>
                <a:spcPts val="0"/>
              </a:spcAft>
              <a:buSzPts val="1200"/>
              <a:buNone/>
              <a:defRPr sz="1200"/>
            </a:lvl8pPr>
            <a:lvl9pPr lvl="8" algn="ctr">
              <a:lnSpc>
                <a:spcPct val="115000"/>
              </a:lnSpc>
              <a:spcBef>
                <a:spcPts val="0"/>
              </a:spcBef>
              <a:spcAft>
                <a:spcPts val="0"/>
              </a:spcAft>
              <a:buSzPts val="1200"/>
              <a:buNone/>
              <a:defRPr sz="1200"/>
            </a:lvl9pPr>
          </a:lstStyle>
          <a:p/>
        </p:txBody>
      </p:sp>
      <p:grpSp>
        <p:nvGrpSpPr>
          <p:cNvPr id="140" name="Google Shape;140;p58"/>
          <p:cNvGrpSpPr/>
          <p:nvPr/>
        </p:nvGrpSpPr>
        <p:grpSpPr>
          <a:xfrm>
            <a:off x="-967377" y="-1502978"/>
            <a:ext cx="12509539" cy="7845693"/>
            <a:chOff x="-967377" y="-1502978"/>
            <a:chExt cx="12509539" cy="7845693"/>
          </a:xfrm>
        </p:grpSpPr>
        <p:sp>
          <p:nvSpPr>
            <p:cNvPr id="141" name="Google Shape;141;p58"/>
            <p:cNvSpPr/>
            <p:nvPr/>
          </p:nvSpPr>
          <p:spPr>
            <a:xfrm flipH="1" rot="-9964270">
              <a:off x="-681097" y="-1272038"/>
              <a:ext cx="2242792" cy="2652533"/>
            </a:xfrm>
            <a:custGeom>
              <a:rect b="b" l="l" r="r" t="t"/>
              <a:pathLst>
                <a:path extrusionOk="0" h="1171575" w="990600">
                  <a:moveTo>
                    <a:pt x="893299" y="462405"/>
                  </a:moveTo>
                  <a:cubicBezTo>
                    <a:pt x="852246" y="449451"/>
                    <a:pt x="801573" y="465072"/>
                    <a:pt x="781666" y="503172"/>
                  </a:cubicBezTo>
                  <a:cubicBezTo>
                    <a:pt x="788619" y="437830"/>
                    <a:pt x="792048" y="370203"/>
                    <a:pt x="771665" y="307719"/>
                  </a:cubicBezTo>
                  <a:cubicBezTo>
                    <a:pt x="751281" y="245235"/>
                    <a:pt x="702418" y="188275"/>
                    <a:pt x="637934" y="175512"/>
                  </a:cubicBezTo>
                  <a:cubicBezTo>
                    <a:pt x="573449" y="162653"/>
                    <a:pt x="498297" y="207801"/>
                    <a:pt x="493630" y="273334"/>
                  </a:cubicBezTo>
                  <a:cubicBezTo>
                    <a:pt x="498392" y="175512"/>
                    <a:pt x="452958" y="72451"/>
                    <a:pt x="367519" y="24636"/>
                  </a:cubicBezTo>
                  <a:cubicBezTo>
                    <a:pt x="333896" y="5871"/>
                    <a:pt x="294557" y="-2034"/>
                    <a:pt x="255981" y="442"/>
                  </a:cubicBezTo>
                  <a:cubicBezTo>
                    <a:pt x="230740" y="823"/>
                    <a:pt x="206070" y="7300"/>
                    <a:pt x="183305" y="18444"/>
                  </a:cubicBezTo>
                  <a:cubicBezTo>
                    <a:pt x="160255" y="29017"/>
                    <a:pt x="139681" y="43971"/>
                    <a:pt x="123393" y="63307"/>
                  </a:cubicBezTo>
                  <a:cubicBezTo>
                    <a:pt x="97104" y="91596"/>
                    <a:pt x="78245" y="127029"/>
                    <a:pt x="71577" y="164939"/>
                  </a:cubicBezTo>
                  <a:cubicBezTo>
                    <a:pt x="54527" y="261332"/>
                    <a:pt x="105581" y="361725"/>
                    <a:pt x="184353" y="419923"/>
                  </a:cubicBezTo>
                  <a:cubicBezTo>
                    <a:pt x="130632" y="382014"/>
                    <a:pt x="48146" y="411732"/>
                    <a:pt x="17285" y="469739"/>
                  </a:cubicBezTo>
                  <a:cubicBezTo>
                    <a:pt x="-13576" y="527746"/>
                    <a:pt x="-337" y="601565"/>
                    <a:pt x="35096" y="656905"/>
                  </a:cubicBezTo>
                  <a:cubicBezTo>
                    <a:pt x="70625" y="712246"/>
                    <a:pt x="125012" y="752346"/>
                    <a:pt x="180067" y="788350"/>
                  </a:cubicBezTo>
                  <a:cubicBezTo>
                    <a:pt x="137966" y="779682"/>
                    <a:pt x="93770" y="809115"/>
                    <a:pt x="77864" y="849025"/>
                  </a:cubicBezTo>
                  <a:cubicBezTo>
                    <a:pt x="61957" y="889030"/>
                    <a:pt x="70625" y="935702"/>
                    <a:pt x="92437" y="972754"/>
                  </a:cubicBezTo>
                  <a:cubicBezTo>
                    <a:pt x="114344" y="1009807"/>
                    <a:pt x="147968" y="1038382"/>
                    <a:pt x="183401" y="1062861"/>
                  </a:cubicBezTo>
                  <a:cubicBezTo>
                    <a:pt x="271031" y="1123440"/>
                    <a:pt x="620217" y="1163635"/>
                    <a:pt x="725849" y="1177066"/>
                  </a:cubicBezTo>
                  <a:lnTo>
                    <a:pt x="725849" y="1177066"/>
                  </a:lnTo>
                  <a:cubicBezTo>
                    <a:pt x="782237" y="1086673"/>
                    <a:pt x="983501" y="785398"/>
                    <a:pt x="992073" y="679289"/>
                  </a:cubicBezTo>
                  <a:cubicBezTo>
                    <a:pt x="995502" y="636427"/>
                    <a:pt x="994645" y="592230"/>
                    <a:pt x="979881" y="551845"/>
                  </a:cubicBezTo>
                  <a:cubicBezTo>
                    <a:pt x="965022" y="511459"/>
                    <a:pt x="934352" y="475168"/>
                    <a:pt x="893299" y="462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 name="Google Shape;142;p58"/>
            <p:cNvSpPr/>
            <p:nvPr/>
          </p:nvSpPr>
          <p:spPr>
            <a:xfrm rot="10800000">
              <a:off x="7799980" y="2093779"/>
              <a:ext cx="3742182" cy="4248936"/>
            </a:xfrm>
            <a:custGeom>
              <a:rect b="b" l="l" r="r" t="t"/>
              <a:pathLst>
                <a:path extrusionOk="0" h="1038225" w="914400">
                  <a:moveTo>
                    <a:pt x="386720" y="959792"/>
                  </a:moveTo>
                  <a:cubicBezTo>
                    <a:pt x="400436" y="927026"/>
                    <a:pt x="384434" y="888640"/>
                    <a:pt x="360050" y="862732"/>
                  </a:cubicBezTo>
                  <a:cubicBezTo>
                    <a:pt x="335761" y="836919"/>
                    <a:pt x="303947" y="819393"/>
                    <a:pt x="276896" y="796533"/>
                  </a:cubicBezTo>
                  <a:cubicBezTo>
                    <a:pt x="249750" y="773673"/>
                    <a:pt x="226223" y="741669"/>
                    <a:pt x="228128" y="706236"/>
                  </a:cubicBezTo>
                  <a:cubicBezTo>
                    <a:pt x="229462" y="681948"/>
                    <a:pt x="242511" y="659659"/>
                    <a:pt x="244892" y="635466"/>
                  </a:cubicBezTo>
                  <a:cubicBezTo>
                    <a:pt x="249369" y="589555"/>
                    <a:pt x="215174" y="549741"/>
                    <a:pt x="182789" y="516879"/>
                  </a:cubicBezTo>
                  <a:cubicBezTo>
                    <a:pt x="150404" y="483923"/>
                    <a:pt x="115162" y="446013"/>
                    <a:pt x="116495" y="399817"/>
                  </a:cubicBezTo>
                  <a:cubicBezTo>
                    <a:pt x="117448" y="365813"/>
                    <a:pt x="138784" y="334857"/>
                    <a:pt x="140117" y="300852"/>
                  </a:cubicBezTo>
                  <a:cubicBezTo>
                    <a:pt x="141641" y="262657"/>
                    <a:pt x="117829" y="228081"/>
                    <a:pt x="91254" y="200554"/>
                  </a:cubicBezTo>
                  <a:cubicBezTo>
                    <a:pt x="64679" y="173027"/>
                    <a:pt x="33818" y="148643"/>
                    <a:pt x="14864" y="115401"/>
                  </a:cubicBezTo>
                  <a:cubicBezTo>
                    <a:pt x="-4091" y="82158"/>
                    <a:pt x="-7425" y="35772"/>
                    <a:pt x="19721" y="8816"/>
                  </a:cubicBezTo>
                  <a:cubicBezTo>
                    <a:pt x="18864" y="8816"/>
                    <a:pt x="12768" y="1101"/>
                    <a:pt x="11911" y="1101"/>
                  </a:cubicBezTo>
                  <a:lnTo>
                    <a:pt x="792390" y="1101"/>
                  </a:lnTo>
                  <a:cubicBezTo>
                    <a:pt x="817917" y="1101"/>
                    <a:pt x="844872" y="-1376"/>
                    <a:pt x="870209" y="1101"/>
                  </a:cubicBezTo>
                  <a:cubicBezTo>
                    <a:pt x="924501" y="6435"/>
                    <a:pt x="923454" y="66347"/>
                    <a:pt x="901546" y="108352"/>
                  </a:cubicBezTo>
                  <a:cubicBezTo>
                    <a:pt x="883544" y="142833"/>
                    <a:pt x="855921" y="174456"/>
                    <a:pt x="853159" y="213318"/>
                  </a:cubicBezTo>
                  <a:cubicBezTo>
                    <a:pt x="849730" y="262086"/>
                    <a:pt x="887259" y="307139"/>
                    <a:pt x="882782" y="355812"/>
                  </a:cubicBezTo>
                  <a:cubicBezTo>
                    <a:pt x="878496" y="403246"/>
                    <a:pt x="836871" y="437441"/>
                    <a:pt x="797533" y="464206"/>
                  </a:cubicBezTo>
                  <a:cubicBezTo>
                    <a:pt x="758195" y="490971"/>
                    <a:pt x="714665" y="520499"/>
                    <a:pt x="702855" y="566600"/>
                  </a:cubicBezTo>
                  <a:cubicBezTo>
                    <a:pt x="688281" y="623178"/>
                    <a:pt x="727810" y="683662"/>
                    <a:pt x="712189" y="739955"/>
                  </a:cubicBezTo>
                  <a:cubicBezTo>
                    <a:pt x="695044" y="801391"/>
                    <a:pt x="621987" y="828537"/>
                    <a:pt x="588840" y="882925"/>
                  </a:cubicBezTo>
                  <a:cubicBezTo>
                    <a:pt x="569505" y="914548"/>
                    <a:pt x="565123" y="953029"/>
                    <a:pt x="549216" y="986462"/>
                  </a:cubicBezTo>
                  <a:cubicBezTo>
                    <a:pt x="515879" y="1056280"/>
                    <a:pt x="444155" y="1045041"/>
                    <a:pt x="383672" y="10222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43" name="Google Shape;143;p58"/>
          <p:cNvGrpSpPr/>
          <p:nvPr/>
        </p:nvGrpSpPr>
        <p:grpSpPr>
          <a:xfrm>
            <a:off x="186127" y="1201058"/>
            <a:ext cx="8826366" cy="1647464"/>
            <a:chOff x="186127" y="1201058"/>
            <a:chExt cx="8826366" cy="1647464"/>
          </a:xfrm>
        </p:grpSpPr>
        <p:grpSp>
          <p:nvGrpSpPr>
            <p:cNvPr id="144" name="Google Shape;144;p58"/>
            <p:cNvGrpSpPr/>
            <p:nvPr/>
          </p:nvGrpSpPr>
          <p:grpSpPr>
            <a:xfrm rot="1464927">
              <a:off x="8732886" y="2531094"/>
              <a:ext cx="231648" cy="282169"/>
              <a:chOff x="8171200" y="-1558925"/>
              <a:chExt cx="139275" cy="169650"/>
            </a:xfrm>
          </p:grpSpPr>
          <p:sp>
            <p:nvSpPr>
              <p:cNvPr id="145" name="Google Shape;145;p58"/>
              <p:cNvSpPr/>
              <p:nvPr/>
            </p:nvSpPr>
            <p:spPr>
              <a:xfrm>
                <a:off x="8171200" y="-15046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46" name="Google Shape;146;p58"/>
              <p:cNvSpPr/>
              <p:nvPr/>
            </p:nvSpPr>
            <p:spPr>
              <a:xfrm>
                <a:off x="8244375" y="-1422875"/>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47" name="Google Shape;147;p58"/>
              <p:cNvSpPr/>
              <p:nvPr/>
            </p:nvSpPr>
            <p:spPr>
              <a:xfrm>
                <a:off x="8256175" y="-15589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148" name="Google Shape;148;p58"/>
            <p:cNvGrpSpPr/>
            <p:nvPr/>
          </p:nvGrpSpPr>
          <p:grpSpPr>
            <a:xfrm>
              <a:off x="186127" y="1201058"/>
              <a:ext cx="508357" cy="201663"/>
              <a:chOff x="8827150" y="-1661050"/>
              <a:chExt cx="305650" cy="121250"/>
            </a:xfrm>
          </p:grpSpPr>
          <p:sp>
            <p:nvSpPr>
              <p:cNvPr id="149" name="Google Shape;149;p58"/>
              <p:cNvSpPr/>
              <p:nvPr/>
            </p:nvSpPr>
            <p:spPr>
              <a:xfrm>
                <a:off x="8827150" y="-16132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50" name="Google Shape;150;p58"/>
              <p:cNvSpPr/>
              <p:nvPr/>
            </p:nvSpPr>
            <p:spPr>
              <a:xfrm>
                <a:off x="9113300" y="-166105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51" name="Google Shape;151;p58"/>
              <p:cNvSpPr/>
              <p:nvPr/>
            </p:nvSpPr>
            <p:spPr>
              <a:xfrm>
                <a:off x="8925075" y="-15734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2" name="Shape 152"/>
        <p:cNvGrpSpPr/>
        <p:nvPr/>
      </p:nvGrpSpPr>
      <p:grpSpPr>
        <a:xfrm>
          <a:off x="0" y="0"/>
          <a:ext cx="0" cy="0"/>
          <a:chOff x="0" y="0"/>
          <a:chExt cx="0" cy="0"/>
        </a:xfrm>
      </p:grpSpPr>
      <p:sp>
        <p:nvSpPr>
          <p:cNvPr id="153" name="Google Shape;153;p59"/>
          <p:cNvSpPr txBox="1"/>
          <p:nvPr>
            <p:ph type="title"/>
          </p:nvPr>
        </p:nvSpPr>
        <p:spPr>
          <a:xfrm>
            <a:off x="2253750" y="1648200"/>
            <a:ext cx="4636500" cy="18471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SzPts val="6000"/>
              <a:buNone/>
              <a:defRPr sz="6000"/>
            </a:lvl1pPr>
            <a:lvl2pPr lvl="1" algn="ctr">
              <a:lnSpc>
                <a:spcPct val="90000"/>
              </a:lnSpc>
              <a:spcBef>
                <a:spcPts val="0"/>
              </a:spcBef>
              <a:spcAft>
                <a:spcPts val="0"/>
              </a:spcAft>
              <a:buSzPts val="6000"/>
              <a:buNone/>
              <a:defRPr sz="6000"/>
            </a:lvl2pPr>
            <a:lvl3pPr lvl="2" algn="ctr">
              <a:lnSpc>
                <a:spcPct val="90000"/>
              </a:lnSpc>
              <a:spcBef>
                <a:spcPts val="0"/>
              </a:spcBef>
              <a:spcAft>
                <a:spcPts val="0"/>
              </a:spcAft>
              <a:buSzPts val="6000"/>
              <a:buNone/>
              <a:defRPr sz="6000"/>
            </a:lvl3pPr>
            <a:lvl4pPr lvl="3" algn="ctr">
              <a:lnSpc>
                <a:spcPct val="90000"/>
              </a:lnSpc>
              <a:spcBef>
                <a:spcPts val="0"/>
              </a:spcBef>
              <a:spcAft>
                <a:spcPts val="0"/>
              </a:spcAft>
              <a:buSzPts val="6000"/>
              <a:buNone/>
              <a:defRPr sz="6000"/>
            </a:lvl4pPr>
            <a:lvl5pPr lvl="4" algn="ctr">
              <a:lnSpc>
                <a:spcPct val="90000"/>
              </a:lnSpc>
              <a:spcBef>
                <a:spcPts val="0"/>
              </a:spcBef>
              <a:spcAft>
                <a:spcPts val="0"/>
              </a:spcAft>
              <a:buSzPts val="6000"/>
              <a:buNone/>
              <a:defRPr sz="6000"/>
            </a:lvl5pPr>
            <a:lvl6pPr lvl="5" algn="ctr">
              <a:lnSpc>
                <a:spcPct val="90000"/>
              </a:lnSpc>
              <a:spcBef>
                <a:spcPts val="0"/>
              </a:spcBef>
              <a:spcAft>
                <a:spcPts val="0"/>
              </a:spcAft>
              <a:buSzPts val="6000"/>
              <a:buNone/>
              <a:defRPr sz="6000"/>
            </a:lvl6pPr>
            <a:lvl7pPr lvl="6" algn="ctr">
              <a:lnSpc>
                <a:spcPct val="90000"/>
              </a:lnSpc>
              <a:spcBef>
                <a:spcPts val="0"/>
              </a:spcBef>
              <a:spcAft>
                <a:spcPts val="0"/>
              </a:spcAft>
              <a:buSzPts val="6000"/>
              <a:buNone/>
              <a:defRPr sz="6000"/>
            </a:lvl7pPr>
            <a:lvl8pPr lvl="7" algn="ctr">
              <a:lnSpc>
                <a:spcPct val="90000"/>
              </a:lnSpc>
              <a:spcBef>
                <a:spcPts val="0"/>
              </a:spcBef>
              <a:spcAft>
                <a:spcPts val="0"/>
              </a:spcAft>
              <a:buSzPts val="6000"/>
              <a:buNone/>
              <a:defRPr sz="6000"/>
            </a:lvl8pPr>
            <a:lvl9pPr lvl="8" algn="ctr">
              <a:lnSpc>
                <a:spcPct val="90000"/>
              </a:lnSpc>
              <a:spcBef>
                <a:spcPts val="0"/>
              </a:spcBef>
              <a:spcAft>
                <a:spcPts val="0"/>
              </a:spcAft>
              <a:buSzPts val="6000"/>
              <a:buNone/>
              <a:defRPr sz="6000"/>
            </a:lvl9pPr>
          </a:lstStyle>
          <a:p/>
        </p:txBody>
      </p:sp>
      <p:grpSp>
        <p:nvGrpSpPr>
          <p:cNvPr id="154" name="Google Shape;154;p59"/>
          <p:cNvGrpSpPr/>
          <p:nvPr/>
        </p:nvGrpSpPr>
        <p:grpSpPr>
          <a:xfrm flipH="1">
            <a:off x="212045" y="86880"/>
            <a:ext cx="8839143" cy="3718315"/>
            <a:chOff x="92812" y="86880"/>
            <a:chExt cx="8839143" cy="3718315"/>
          </a:xfrm>
        </p:grpSpPr>
        <p:grpSp>
          <p:nvGrpSpPr>
            <p:cNvPr id="155" name="Google Shape;155;p59"/>
            <p:cNvGrpSpPr/>
            <p:nvPr/>
          </p:nvGrpSpPr>
          <p:grpSpPr>
            <a:xfrm rot="1678306">
              <a:off x="145454" y="124723"/>
              <a:ext cx="231642" cy="282161"/>
              <a:chOff x="8171200" y="-1558925"/>
              <a:chExt cx="139275" cy="169650"/>
            </a:xfrm>
          </p:grpSpPr>
          <p:sp>
            <p:nvSpPr>
              <p:cNvPr id="156" name="Google Shape;156;p59"/>
              <p:cNvSpPr/>
              <p:nvPr/>
            </p:nvSpPr>
            <p:spPr>
              <a:xfrm>
                <a:off x="8171200" y="-15046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57" name="Google Shape;157;p59"/>
              <p:cNvSpPr/>
              <p:nvPr/>
            </p:nvSpPr>
            <p:spPr>
              <a:xfrm>
                <a:off x="8244375" y="-1422875"/>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58" name="Google Shape;158;p59"/>
              <p:cNvSpPr/>
              <p:nvPr/>
            </p:nvSpPr>
            <p:spPr>
              <a:xfrm>
                <a:off x="8256175" y="-15589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159" name="Google Shape;159;p59"/>
            <p:cNvGrpSpPr/>
            <p:nvPr/>
          </p:nvGrpSpPr>
          <p:grpSpPr>
            <a:xfrm rot="10290709">
              <a:off x="8639986" y="3480149"/>
              <a:ext cx="270814" cy="306739"/>
              <a:chOff x="7931775" y="-828425"/>
              <a:chExt cx="162825" cy="184425"/>
            </a:xfrm>
          </p:grpSpPr>
          <p:sp>
            <p:nvSpPr>
              <p:cNvPr id="160" name="Google Shape;160;p59"/>
              <p:cNvSpPr/>
              <p:nvPr/>
            </p:nvSpPr>
            <p:spPr>
              <a:xfrm>
                <a:off x="7931775" y="-76670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61" name="Google Shape;161;p59"/>
              <p:cNvSpPr/>
              <p:nvPr/>
            </p:nvSpPr>
            <p:spPr>
              <a:xfrm>
                <a:off x="8031700" y="-6776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62" name="Google Shape;162;p59"/>
              <p:cNvSpPr/>
              <p:nvPr/>
            </p:nvSpPr>
            <p:spPr>
              <a:xfrm>
                <a:off x="8040300" y="-8284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grpSp>
        <p:nvGrpSpPr>
          <p:cNvPr id="163" name="Google Shape;163;p59"/>
          <p:cNvGrpSpPr/>
          <p:nvPr/>
        </p:nvGrpSpPr>
        <p:grpSpPr>
          <a:xfrm flipH="1">
            <a:off x="-2471431" y="2750037"/>
            <a:ext cx="14086862" cy="3974783"/>
            <a:chOff x="-2471430" y="2750037"/>
            <a:chExt cx="14086862" cy="3974783"/>
          </a:xfrm>
        </p:grpSpPr>
        <p:sp>
          <p:nvSpPr>
            <p:cNvPr id="164" name="Google Shape;164;p59"/>
            <p:cNvSpPr/>
            <p:nvPr/>
          </p:nvSpPr>
          <p:spPr>
            <a:xfrm rot="1189688">
              <a:off x="8409537" y="3118395"/>
              <a:ext cx="2737877" cy="3238066"/>
            </a:xfrm>
            <a:custGeom>
              <a:rect b="b" l="l" r="r" t="t"/>
              <a:pathLst>
                <a:path extrusionOk="0" h="1171575" w="990600">
                  <a:moveTo>
                    <a:pt x="893299" y="462405"/>
                  </a:moveTo>
                  <a:cubicBezTo>
                    <a:pt x="852246" y="449451"/>
                    <a:pt x="801573" y="465072"/>
                    <a:pt x="781666" y="503172"/>
                  </a:cubicBezTo>
                  <a:cubicBezTo>
                    <a:pt x="788619" y="437830"/>
                    <a:pt x="792048" y="370203"/>
                    <a:pt x="771665" y="307719"/>
                  </a:cubicBezTo>
                  <a:cubicBezTo>
                    <a:pt x="751281" y="245235"/>
                    <a:pt x="702418" y="188275"/>
                    <a:pt x="637934" y="175512"/>
                  </a:cubicBezTo>
                  <a:cubicBezTo>
                    <a:pt x="573449" y="162653"/>
                    <a:pt x="498297" y="207801"/>
                    <a:pt x="493630" y="273334"/>
                  </a:cubicBezTo>
                  <a:cubicBezTo>
                    <a:pt x="498392" y="175512"/>
                    <a:pt x="452958" y="72451"/>
                    <a:pt x="367519" y="24636"/>
                  </a:cubicBezTo>
                  <a:cubicBezTo>
                    <a:pt x="333896" y="5871"/>
                    <a:pt x="294557" y="-2034"/>
                    <a:pt x="255981" y="442"/>
                  </a:cubicBezTo>
                  <a:cubicBezTo>
                    <a:pt x="230740" y="823"/>
                    <a:pt x="206070" y="7300"/>
                    <a:pt x="183305" y="18444"/>
                  </a:cubicBezTo>
                  <a:cubicBezTo>
                    <a:pt x="160255" y="29017"/>
                    <a:pt x="139681" y="43971"/>
                    <a:pt x="123393" y="63307"/>
                  </a:cubicBezTo>
                  <a:cubicBezTo>
                    <a:pt x="97104" y="91596"/>
                    <a:pt x="78245" y="127029"/>
                    <a:pt x="71577" y="164939"/>
                  </a:cubicBezTo>
                  <a:cubicBezTo>
                    <a:pt x="54527" y="261332"/>
                    <a:pt x="105581" y="361725"/>
                    <a:pt x="184353" y="419923"/>
                  </a:cubicBezTo>
                  <a:cubicBezTo>
                    <a:pt x="130632" y="382014"/>
                    <a:pt x="48146" y="411732"/>
                    <a:pt x="17285" y="469739"/>
                  </a:cubicBezTo>
                  <a:cubicBezTo>
                    <a:pt x="-13576" y="527746"/>
                    <a:pt x="-337" y="601565"/>
                    <a:pt x="35096" y="656905"/>
                  </a:cubicBezTo>
                  <a:cubicBezTo>
                    <a:pt x="70625" y="712246"/>
                    <a:pt x="125012" y="752346"/>
                    <a:pt x="180067" y="788350"/>
                  </a:cubicBezTo>
                  <a:cubicBezTo>
                    <a:pt x="137966" y="779682"/>
                    <a:pt x="93770" y="809115"/>
                    <a:pt x="77864" y="849025"/>
                  </a:cubicBezTo>
                  <a:cubicBezTo>
                    <a:pt x="61957" y="889030"/>
                    <a:pt x="70625" y="935702"/>
                    <a:pt x="92437" y="972754"/>
                  </a:cubicBezTo>
                  <a:cubicBezTo>
                    <a:pt x="114344" y="1009807"/>
                    <a:pt x="147968" y="1038382"/>
                    <a:pt x="183401" y="1062861"/>
                  </a:cubicBezTo>
                  <a:cubicBezTo>
                    <a:pt x="271031" y="1123440"/>
                    <a:pt x="620217" y="1163635"/>
                    <a:pt x="725849" y="1177066"/>
                  </a:cubicBezTo>
                  <a:lnTo>
                    <a:pt x="725849" y="1177066"/>
                  </a:lnTo>
                  <a:cubicBezTo>
                    <a:pt x="782237" y="1086673"/>
                    <a:pt x="983501" y="785398"/>
                    <a:pt x="992073" y="679289"/>
                  </a:cubicBezTo>
                  <a:cubicBezTo>
                    <a:pt x="995502" y="636427"/>
                    <a:pt x="994645" y="592230"/>
                    <a:pt x="979881" y="551845"/>
                  </a:cubicBezTo>
                  <a:cubicBezTo>
                    <a:pt x="965022" y="511459"/>
                    <a:pt x="934352" y="475168"/>
                    <a:pt x="893299" y="462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5" name="Google Shape;165;p59"/>
            <p:cNvSpPr/>
            <p:nvPr/>
          </p:nvSpPr>
          <p:spPr>
            <a:xfrm flipH="1" rot="-1189688">
              <a:off x="-2003413" y="3118395"/>
              <a:ext cx="2737877" cy="3238066"/>
            </a:xfrm>
            <a:custGeom>
              <a:rect b="b" l="l" r="r" t="t"/>
              <a:pathLst>
                <a:path extrusionOk="0" h="1171575" w="990600">
                  <a:moveTo>
                    <a:pt x="893299" y="462405"/>
                  </a:moveTo>
                  <a:cubicBezTo>
                    <a:pt x="852246" y="449451"/>
                    <a:pt x="801573" y="465072"/>
                    <a:pt x="781666" y="503172"/>
                  </a:cubicBezTo>
                  <a:cubicBezTo>
                    <a:pt x="788619" y="437830"/>
                    <a:pt x="792048" y="370203"/>
                    <a:pt x="771665" y="307719"/>
                  </a:cubicBezTo>
                  <a:cubicBezTo>
                    <a:pt x="751281" y="245235"/>
                    <a:pt x="702418" y="188275"/>
                    <a:pt x="637934" y="175512"/>
                  </a:cubicBezTo>
                  <a:cubicBezTo>
                    <a:pt x="573449" y="162653"/>
                    <a:pt x="498297" y="207801"/>
                    <a:pt x="493630" y="273334"/>
                  </a:cubicBezTo>
                  <a:cubicBezTo>
                    <a:pt x="498392" y="175512"/>
                    <a:pt x="452958" y="72451"/>
                    <a:pt x="367519" y="24636"/>
                  </a:cubicBezTo>
                  <a:cubicBezTo>
                    <a:pt x="333896" y="5871"/>
                    <a:pt x="294557" y="-2034"/>
                    <a:pt x="255981" y="442"/>
                  </a:cubicBezTo>
                  <a:cubicBezTo>
                    <a:pt x="230740" y="823"/>
                    <a:pt x="206070" y="7300"/>
                    <a:pt x="183305" y="18444"/>
                  </a:cubicBezTo>
                  <a:cubicBezTo>
                    <a:pt x="160255" y="29017"/>
                    <a:pt x="139681" y="43971"/>
                    <a:pt x="123393" y="63307"/>
                  </a:cubicBezTo>
                  <a:cubicBezTo>
                    <a:pt x="97104" y="91596"/>
                    <a:pt x="78245" y="127029"/>
                    <a:pt x="71577" y="164939"/>
                  </a:cubicBezTo>
                  <a:cubicBezTo>
                    <a:pt x="54527" y="261332"/>
                    <a:pt x="105581" y="361725"/>
                    <a:pt x="184353" y="419923"/>
                  </a:cubicBezTo>
                  <a:cubicBezTo>
                    <a:pt x="130632" y="382014"/>
                    <a:pt x="48146" y="411732"/>
                    <a:pt x="17285" y="469739"/>
                  </a:cubicBezTo>
                  <a:cubicBezTo>
                    <a:pt x="-13576" y="527746"/>
                    <a:pt x="-337" y="601565"/>
                    <a:pt x="35096" y="656905"/>
                  </a:cubicBezTo>
                  <a:cubicBezTo>
                    <a:pt x="70625" y="712246"/>
                    <a:pt x="125012" y="752346"/>
                    <a:pt x="180067" y="788350"/>
                  </a:cubicBezTo>
                  <a:cubicBezTo>
                    <a:pt x="137966" y="779682"/>
                    <a:pt x="93770" y="809115"/>
                    <a:pt x="77864" y="849025"/>
                  </a:cubicBezTo>
                  <a:cubicBezTo>
                    <a:pt x="61957" y="889030"/>
                    <a:pt x="70625" y="935702"/>
                    <a:pt x="92437" y="972754"/>
                  </a:cubicBezTo>
                  <a:cubicBezTo>
                    <a:pt x="114344" y="1009807"/>
                    <a:pt x="147968" y="1038382"/>
                    <a:pt x="183401" y="1062861"/>
                  </a:cubicBezTo>
                  <a:cubicBezTo>
                    <a:pt x="271031" y="1123440"/>
                    <a:pt x="620217" y="1163635"/>
                    <a:pt x="725849" y="1177066"/>
                  </a:cubicBezTo>
                  <a:lnTo>
                    <a:pt x="725849" y="1177066"/>
                  </a:lnTo>
                  <a:cubicBezTo>
                    <a:pt x="782237" y="1086673"/>
                    <a:pt x="983501" y="785398"/>
                    <a:pt x="992073" y="679289"/>
                  </a:cubicBezTo>
                  <a:cubicBezTo>
                    <a:pt x="995502" y="636427"/>
                    <a:pt x="994645" y="592230"/>
                    <a:pt x="979881" y="551845"/>
                  </a:cubicBezTo>
                  <a:cubicBezTo>
                    <a:pt x="965022" y="511459"/>
                    <a:pt x="934352" y="475168"/>
                    <a:pt x="893299" y="462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6" name="Shape 166"/>
        <p:cNvGrpSpPr/>
        <p:nvPr/>
      </p:nvGrpSpPr>
      <p:grpSpPr>
        <a:xfrm>
          <a:off x="0" y="0"/>
          <a:ext cx="0" cy="0"/>
          <a:chOff x="0" y="0"/>
          <a:chExt cx="0" cy="0"/>
        </a:xfrm>
      </p:grpSpPr>
      <p:sp>
        <p:nvSpPr>
          <p:cNvPr id="167" name="Google Shape;167;p62"/>
          <p:cNvSpPr txBox="1"/>
          <p:nvPr>
            <p:ph type="title"/>
          </p:nvPr>
        </p:nvSpPr>
        <p:spPr>
          <a:xfrm>
            <a:off x="900788" y="2050650"/>
            <a:ext cx="2917500" cy="156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500"/>
              <a:buNone/>
              <a:defRPr sz="4500"/>
            </a:lvl1pPr>
            <a:lvl2pPr lvl="1" algn="r">
              <a:lnSpc>
                <a:spcPct val="100000"/>
              </a:lnSpc>
              <a:spcBef>
                <a:spcPts val="0"/>
              </a:spcBef>
              <a:spcAft>
                <a:spcPts val="0"/>
              </a:spcAft>
              <a:buSzPts val="4500"/>
              <a:buNone/>
              <a:defRPr sz="4500"/>
            </a:lvl2pPr>
            <a:lvl3pPr lvl="2" algn="r">
              <a:lnSpc>
                <a:spcPct val="100000"/>
              </a:lnSpc>
              <a:spcBef>
                <a:spcPts val="0"/>
              </a:spcBef>
              <a:spcAft>
                <a:spcPts val="0"/>
              </a:spcAft>
              <a:buSzPts val="4500"/>
              <a:buNone/>
              <a:defRPr sz="4500"/>
            </a:lvl3pPr>
            <a:lvl4pPr lvl="3" algn="r">
              <a:lnSpc>
                <a:spcPct val="100000"/>
              </a:lnSpc>
              <a:spcBef>
                <a:spcPts val="0"/>
              </a:spcBef>
              <a:spcAft>
                <a:spcPts val="0"/>
              </a:spcAft>
              <a:buSzPts val="4500"/>
              <a:buNone/>
              <a:defRPr sz="4500"/>
            </a:lvl4pPr>
            <a:lvl5pPr lvl="4" algn="r">
              <a:lnSpc>
                <a:spcPct val="100000"/>
              </a:lnSpc>
              <a:spcBef>
                <a:spcPts val="0"/>
              </a:spcBef>
              <a:spcAft>
                <a:spcPts val="0"/>
              </a:spcAft>
              <a:buSzPts val="4500"/>
              <a:buNone/>
              <a:defRPr sz="4500"/>
            </a:lvl5pPr>
            <a:lvl6pPr lvl="5" algn="r">
              <a:lnSpc>
                <a:spcPct val="100000"/>
              </a:lnSpc>
              <a:spcBef>
                <a:spcPts val="0"/>
              </a:spcBef>
              <a:spcAft>
                <a:spcPts val="0"/>
              </a:spcAft>
              <a:buSzPts val="4500"/>
              <a:buNone/>
              <a:defRPr sz="4500"/>
            </a:lvl6pPr>
            <a:lvl7pPr lvl="6" algn="r">
              <a:lnSpc>
                <a:spcPct val="100000"/>
              </a:lnSpc>
              <a:spcBef>
                <a:spcPts val="0"/>
              </a:spcBef>
              <a:spcAft>
                <a:spcPts val="0"/>
              </a:spcAft>
              <a:buSzPts val="4500"/>
              <a:buNone/>
              <a:defRPr sz="4500"/>
            </a:lvl7pPr>
            <a:lvl8pPr lvl="7" algn="r">
              <a:lnSpc>
                <a:spcPct val="100000"/>
              </a:lnSpc>
              <a:spcBef>
                <a:spcPts val="0"/>
              </a:spcBef>
              <a:spcAft>
                <a:spcPts val="0"/>
              </a:spcAft>
              <a:buSzPts val="4500"/>
              <a:buNone/>
              <a:defRPr sz="4500"/>
            </a:lvl8pPr>
            <a:lvl9pPr lvl="8" algn="r">
              <a:lnSpc>
                <a:spcPct val="100000"/>
              </a:lnSpc>
              <a:spcBef>
                <a:spcPts val="0"/>
              </a:spcBef>
              <a:spcAft>
                <a:spcPts val="0"/>
              </a:spcAft>
              <a:buSzPts val="4500"/>
              <a:buNone/>
              <a:defRPr sz="4500"/>
            </a:lvl9pPr>
          </a:lstStyle>
          <a:p/>
        </p:txBody>
      </p:sp>
      <p:sp>
        <p:nvSpPr>
          <p:cNvPr id="168" name="Google Shape;168;p62"/>
          <p:cNvSpPr txBox="1"/>
          <p:nvPr>
            <p:ph idx="2" type="title"/>
          </p:nvPr>
        </p:nvSpPr>
        <p:spPr>
          <a:xfrm>
            <a:off x="1894688" y="1004975"/>
            <a:ext cx="929700" cy="877200"/>
          </a:xfrm>
          <a:prstGeom prst="rect">
            <a:avLst/>
          </a:prstGeom>
          <a:solidFill>
            <a:schemeClr val="accent3"/>
          </a:solidFill>
          <a:ln cap="flat" cmpd="sng" w="114300">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5300"/>
              <a:buNone/>
              <a:defRPr sz="4500">
                <a:solidFill>
                  <a:schemeClr val="dk2"/>
                </a:solidFill>
              </a:defRPr>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169" name="Google Shape;169;p62"/>
          <p:cNvSpPr txBox="1"/>
          <p:nvPr>
            <p:ph idx="1" type="subTitle"/>
          </p:nvPr>
        </p:nvSpPr>
        <p:spPr>
          <a:xfrm>
            <a:off x="900788" y="3673375"/>
            <a:ext cx="2917500" cy="6645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50"/>
              <a:buNone/>
              <a:defRPr sz="1450"/>
            </a:lvl1pPr>
            <a:lvl2pPr lvl="1" algn="r">
              <a:lnSpc>
                <a:spcPct val="115000"/>
              </a:lnSpc>
              <a:spcBef>
                <a:spcPts val="0"/>
              </a:spcBef>
              <a:spcAft>
                <a:spcPts val="0"/>
              </a:spcAft>
              <a:buSzPts val="1850"/>
              <a:buNone/>
              <a:defRPr sz="1850"/>
            </a:lvl2pPr>
            <a:lvl3pPr lvl="2" algn="r">
              <a:lnSpc>
                <a:spcPct val="115000"/>
              </a:lnSpc>
              <a:spcBef>
                <a:spcPts val="0"/>
              </a:spcBef>
              <a:spcAft>
                <a:spcPts val="0"/>
              </a:spcAft>
              <a:buSzPts val="1850"/>
              <a:buNone/>
              <a:defRPr sz="1850"/>
            </a:lvl3pPr>
            <a:lvl4pPr lvl="3" algn="r">
              <a:lnSpc>
                <a:spcPct val="115000"/>
              </a:lnSpc>
              <a:spcBef>
                <a:spcPts val="0"/>
              </a:spcBef>
              <a:spcAft>
                <a:spcPts val="0"/>
              </a:spcAft>
              <a:buSzPts val="1850"/>
              <a:buNone/>
              <a:defRPr sz="1850"/>
            </a:lvl4pPr>
            <a:lvl5pPr lvl="4" algn="r">
              <a:lnSpc>
                <a:spcPct val="115000"/>
              </a:lnSpc>
              <a:spcBef>
                <a:spcPts val="0"/>
              </a:spcBef>
              <a:spcAft>
                <a:spcPts val="0"/>
              </a:spcAft>
              <a:buSzPts val="1850"/>
              <a:buNone/>
              <a:defRPr sz="1850"/>
            </a:lvl5pPr>
            <a:lvl6pPr lvl="5" algn="r">
              <a:lnSpc>
                <a:spcPct val="115000"/>
              </a:lnSpc>
              <a:spcBef>
                <a:spcPts val="0"/>
              </a:spcBef>
              <a:spcAft>
                <a:spcPts val="0"/>
              </a:spcAft>
              <a:buSzPts val="1850"/>
              <a:buNone/>
              <a:defRPr sz="1850"/>
            </a:lvl6pPr>
            <a:lvl7pPr lvl="6" algn="r">
              <a:lnSpc>
                <a:spcPct val="115000"/>
              </a:lnSpc>
              <a:spcBef>
                <a:spcPts val="0"/>
              </a:spcBef>
              <a:spcAft>
                <a:spcPts val="0"/>
              </a:spcAft>
              <a:buSzPts val="1850"/>
              <a:buNone/>
              <a:defRPr sz="1850"/>
            </a:lvl7pPr>
            <a:lvl8pPr lvl="7" algn="r">
              <a:lnSpc>
                <a:spcPct val="115000"/>
              </a:lnSpc>
              <a:spcBef>
                <a:spcPts val="0"/>
              </a:spcBef>
              <a:spcAft>
                <a:spcPts val="0"/>
              </a:spcAft>
              <a:buSzPts val="1850"/>
              <a:buNone/>
              <a:defRPr sz="1850"/>
            </a:lvl8pPr>
            <a:lvl9pPr lvl="8" algn="r">
              <a:lnSpc>
                <a:spcPct val="115000"/>
              </a:lnSpc>
              <a:spcBef>
                <a:spcPts val="0"/>
              </a:spcBef>
              <a:spcAft>
                <a:spcPts val="0"/>
              </a:spcAft>
              <a:buSzPts val="1850"/>
              <a:buNone/>
              <a:defRPr sz="1850"/>
            </a:lvl9pPr>
          </a:lstStyle>
          <a:p/>
        </p:txBody>
      </p:sp>
      <p:grpSp>
        <p:nvGrpSpPr>
          <p:cNvPr id="170" name="Google Shape;170;p62"/>
          <p:cNvGrpSpPr/>
          <p:nvPr/>
        </p:nvGrpSpPr>
        <p:grpSpPr>
          <a:xfrm rot="1876204">
            <a:off x="8177457" y="3978776"/>
            <a:ext cx="861190" cy="1112809"/>
            <a:chOff x="11416962" y="4286574"/>
            <a:chExt cx="520275" cy="672308"/>
          </a:xfrm>
        </p:grpSpPr>
        <p:grpSp>
          <p:nvGrpSpPr>
            <p:cNvPr id="171" name="Google Shape;171;p62"/>
            <p:cNvGrpSpPr/>
            <p:nvPr/>
          </p:nvGrpSpPr>
          <p:grpSpPr>
            <a:xfrm>
              <a:off x="11416962" y="4286574"/>
              <a:ext cx="520275" cy="625560"/>
              <a:chOff x="11416962" y="4286574"/>
              <a:chExt cx="520275" cy="625560"/>
            </a:xfrm>
          </p:grpSpPr>
          <p:sp>
            <p:nvSpPr>
              <p:cNvPr id="172" name="Google Shape;172;p62"/>
              <p:cNvSpPr/>
              <p:nvPr/>
            </p:nvSpPr>
            <p:spPr>
              <a:xfrm>
                <a:off x="11693024" y="4397974"/>
                <a:ext cx="138303" cy="213741"/>
              </a:xfrm>
              <a:custGeom>
                <a:rect b="b" l="l" r="r" t="t"/>
                <a:pathLst>
                  <a:path extrusionOk="0" h="485775" w="314325">
                    <a:moveTo>
                      <a:pt x="146" y="490651"/>
                    </a:moveTo>
                    <a:cubicBezTo>
                      <a:pt x="-1378" y="492080"/>
                      <a:pt x="8433" y="323487"/>
                      <a:pt x="58058" y="188613"/>
                    </a:cubicBezTo>
                    <a:cubicBezTo>
                      <a:pt x="104731" y="51453"/>
                      <a:pt x="191217" y="-51893"/>
                      <a:pt x="275609" y="27831"/>
                    </a:cubicBezTo>
                    <a:cubicBezTo>
                      <a:pt x="362382" y="102793"/>
                      <a:pt x="289134" y="204710"/>
                      <a:pt x="199028" y="303104"/>
                    </a:cubicBezTo>
                    <a:cubicBezTo>
                      <a:pt x="108159" y="399021"/>
                      <a:pt x="527" y="491508"/>
                      <a:pt x="146" y="4905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3" name="Google Shape;173;p62"/>
              <p:cNvSpPr/>
              <p:nvPr/>
            </p:nvSpPr>
            <p:spPr>
              <a:xfrm>
                <a:off x="11740073" y="4533109"/>
                <a:ext cx="117348" cy="217932"/>
              </a:xfrm>
              <a:custGeom>
                <a:rect b="b" l="l" r="r" t="t"/>
                <a:pathLst>
                  <a:path extrusionOk="0" h="495300" w="266700">
                    <a:moveTo>
                      <a:pt x="2432" y="504081"/>
                    </a:moveTo>
                    <a:cubicBezTo>
                      <a:pt x="908" y="505415"/>
                      <a:pt x="-8712" y="338537"/>
                      <a:pt x="24911" y="201472"/>
                    </a:cubicBezTo>
                    <a:cubicBezTo>
                      <a:pt x="55486" y="62217"/>
                      <a:pt x="129400" y="-47226"/>
                      <a:pt x="222745" y="20688"/>
                    </a:cubicBezTo>
                    <a:cubicBezTo>
                      <a:pt x="317900" y="83648"/>
                      <a:pt x="257797" y="193376"/>
                      <a:pt x="179502" y="299770"/>
                    </a:cubicBezTo>
                    <a:cubicBezTo>
                      <a:pt x="100254" y="404164"/>
                      <a:pt x="2908" y="505224"/>
                      <a:pt x="2337" y="50417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4" name="Google Shape;174;p62"/>
              <p:cNvSpPr/>
              <p:nvPr/>
            </p:nvSpPr>
            <p:spPr>
              <a:xfrm>
                <a:off x="11811507" y="4626186"/>
                <a:ext cx="125730" cy="205359"/>
              </a:xfrm>
              <a:custGeom>
                <a:rect b="b" l="l" r="r" t="t"/>
                <a:pathLst>
                  <a:path extrusionOk="0" h="466725" w="285750">
                    <a:moveTo>
                      <a:pt x="531" y="473248"/>
                    </a:moveTo>
                    <a:cubicBezTo>
                      <a:pt x="-1088" y="474106"/>
                      <a:pt x="-1565" y="314848"/>
                      <a:pt x="39107" y="186070"/>
                    </a:cubicBezTo>
                    <a:cubicBezTo>
                      <a:pt x="76826" y="55101"/>
                      <a:pt x="155693" y="-45293"/>
                      <a:pt x="246085" y="21002"/>
                    </a:cubicBezTo>
                    <a:cubicBezTo>
                      <a:pt x="338192" y="82628"/>
                      <a:pt x="275137" y="189785"/>
                      <a:pt x="191126" y="288273"/>
                    </a:cubicBezTo>
                    <a:cubicBezTo>
                      <a:pt x="106734" y="385714"/>
                      <a:pt x="1293" y="474487"/>
                      <a:pt x="531" y="47315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5" name="Google Shape;175;p62"/>
              <p:cNvSpPr/>
              <p:nvPr/>
            </p:nvSpPr>
            <p:spPr>
              <a:xfrm>
                <a:off x="11416962" y="4426852"/>
                <a:ext cx="205359" cy="188595"/>
              </a:xfrm>
              <a:custGeom>
                <a:rect b="b" l="l" r="r" t="t"/>
                <a:pathLst>
                  <a:path extrusionOk="0" h="428625" w="466725">
                    <a:moveTo>
                      <a:pt x="474658" y="433519"/>
                    </a:moveTo>
                    <a:cubicBezTo>
                      <a:pt x="473420" y="433233"/>
                      <a:pt x="376455" y="294454"/>
                      <a:pt x="278348" y="166342"/>
                    </a:cubicBezTo>
                    <a:cubicBezTo>
                      <a:pt x="178050" y="41660"/>
                      <a:pt x="76608" y="-72259"/>
                      <a:pt x="15267" y="57091"/>
                    </a:cubicBezTo>
                    <a:cubicBezTo>
                      <a:pt x="-42835" y="189964"/>
                      <a:pt x="74608" y="298073"/>
                      <a:pt x="203862" y="357414"/>
                    </a:cubicBezTo>
                    <a:cubicBezTo>
                      <a:pt x="333498" y="419326"/>
                      <a:pt x="475039" y="432376"/>
                      <a:pt x="474754" y="4335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6" name="Google Shape;176;p62"/>
              <p:cNvSpPr/>
              <p:nvPr/>
            </p:nvSpPr>
            <p:spPr>
              <a:xfrm>
                <a:off x="11467201" y="4626170"/>
                <a:ext cx="230505" cy="129921"/>
              </a:xfrm>
              <a:custGeom>
                <a:rect b="b" l="l" r="r" t="t"/>
                <a:pathLst>
                  <a:path extrusionOk="0" h="295275" w="523875">
                    <a:moveTo>
                      <a:pt x="529249" y="275834"/>
                    </a:moveTo>
                    <a:cubicBezTo>
                      <a:pt x="528011" y="276215"/>
                      <a:pt x="400090" y="176488"/>
                      <a:pt x="273218" y="90097"/>
                    </a:cubicBezTo>
                    <a:cubicBezTo>
                      <a:pt x="145582" y="7610"/>
                      <a:pt x="18995" y="-61541"/>
                      <a:pt x="898" y="87620"/>
                    </a:cubicBezTo>
                    <a:cubicBezTo>
                      <a:pt x="-12437" y="238972"/>
                      <a:pt x="125104" y="293931"/>
                      <a:pt x="259882" y="302028"/>
                    </a:cubicBezTo>
                    <a:cubicBezTo>
                      <a:pt x="395709" y="311648"/>
                      <a:pt x="528773" y="274405"/>
                      <a:pt x="529249" y="27583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7" name="Google Shape;177;p62"/>
              <p:cNvSpPr/>
              <p:nvPr/>
            </p:nvSpPr>
            <p:spPr>
              <a:xfrm>
                <a:off x="11527729" y="4794786"/>
                <a:ext cx="234696" cy="117348"/>
              </a:xfrm>
              <a:custGeom>
                <a:rect b="b" l="l" r="r" t="t"/>
                <a:pathLst>
                  <a:path extrusionOk="0" h="266700" w="533400">
                    <a:moveTo>
                      <a:pt x="542242" y="168365"/>
                    </a:moveTo>
                    <a:cubicBezTo>
                      <a:pt x="541099" y="169127"/>
                      <a:pt x="398320" y="98642"/>
                      <a:pt x="259445" y="43682"/>
                    </a:cubicBezTo>
                    <a:cubicBezTo>
                      <a:pt x="120666" y="-7562"/>
                      <a:pt x="-14304" y="-43090"/>
                      <a:pt x="1222" y="112358"/>
                    </a:cubicBezTo>
                    <a:cubicBezTo>
                      <a:pt x="49895" y="429731"/>
                      <a:pt x="546814" y="169984"/>
                      <a:pt x="542242" y="16836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8" name="Google Shape;178;p62"/>
              <p:cNvSpPr/>
              <p:nvPr/>
            </p:nvSpPr>
            <p:spPr>
              <a:xfrm>
                <a:off x="11519858" y="4286574"/>
                <a:ext cx="108966" cy="276606"/>
              </a:xfrm>
              <a:custGeom>
                <a:rect b="b" l="l" r="r" t="t"/>
                <a:pathLst>
                  <a:path extrusionOk="0" h="628650" w="247650">
                    <a:moveTo>
                      <a:pt x="248321" y="628905"/>
                    </a:moveTo>
                    <a:cubicBezTo>
                      <a:pt x="249273" y="630238"/>
                      <a:pt x="140021" y="500984"/>
                      <a:pt x="75347" y="346869"/>
                    </a:cubicBezTo>
                    <a:cubicBezTo>
                      <a:pt x="8005" y="195898"/>
                      <a:pt x="-62671" y="18352"/>
                      <a:pt x="96492" y="731"/>
                    </a:cubicBezTo>
                    <a:cubicBezTo>
                      <a:pt x="208506" y="-11652"/>
                      <a:pt x="224508" y="135224"/>
                      <a:pt x="236319" y="296958"/>
                    </a:cubicBezTo>
                    <a:cubicBezTo>
                      <a:pt x="244606" y="458121"/>
                      <a:pt x="247749" y="627666"/>
                      <a:pt x="248321" y="62890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79" name="Google Shape;179;p62"/>
            <p:cNvGrpSpPr/>
            <p:nvPr/>
          </p:nvGrpSpPr>
          <p:grpSpPr>
            <a:xfrm>
              <a:off x="11460365" y="4326041"/>
              <a:ext cx="438800" cy="632841"/>
              <a:chOff x="11460365" y="4326041"/>
              <a:chExt cx="438800" cy="632841"/>
            </a:xfrm>
          </p:grpSpPr>
          <p:sp>
            <p:nvSpPr>
              <p:cNvPr id="180" name="Google Shape;180;p62"/>
              <p:cNvSpPr/>
              <p:nvPr/>
            </p:nvSpPr>
            <p:spPr>
              <a:xfrm>
                <a:off x="11558626" y="4326041"/>
                <a:ext cx="301752" cy="632841"/>
              </a:xfrm>
              <a:custGeom>
                <a:rect b="b" l="l" r="r" t="t"/>
                <a:pathLst>
                  <a:path extrusionOk="0" h="1438275" w="685800">
                    <a:moveTo>
                      <a:pt x="7144" y="7144"/>
                    </a:moveTo>
                    <a:cubicBezTo>
                      <a:pt x="122682" y="567023"/>
                      <a:pt x="350615" y="1024033"/>
                      <a:pt x="683800" y="1438751"/>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1" name="Google Shape;181;p62"/>
              <p:cNvSpPr/>
              <p:nvPr/>
            </p:nvSpPr>
            <p:spPr>
              <a:xfrm>
                <a:off x="11671392" y="4434183"/>
                <a:ext cx="121539" cy="234696"/>
              </a:xfrm>
              <a:custGeom>
                <a:rect b="b" l="l" r="r" t="t"/>
                <a:pathLst>
                  <a:path extrusionOk="0" h="533400" w="276225">
                    <a:moveTo>
                      <a:pt x="274415" y="7144"/>
                    </a:moveTo>
                    <a:cubicBezTo>
                      <a:pt x="275082" y="7334"/>
                      <a:pt x="200787" y="106489"/>
                      <a:pt x="136017" y="228505"/>
                    </a:cubicBezTo>
                    <a:cubicBezTo>
                      <a:pt x="69533" y="348520"/>
                      <a:pt x="12573" y="491395"/>
                      <a:pt x="7144" y="533305"/>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 name="Google Shape;182;p62"/>
              <p:cNvSpPr/>
              <p:nvPr/>
            </p:nvSpPr>
            <p:spPr>
              <a:xfrm>
                <a:off x="11733410" y="4578191"/>
                <a:ext cx="96393" cy="209550"/>
              </a:xfrm>
              <a:custGeom>
                <a:rect b="b" l="l" r="r" t="t"/>
                <a:pathLst>
                  <a:path extrusionOk="0" h="476250" w="219075">
                    <a:moveTo>
                      <a:pt x="7144" y="470154"/>
                    </a:moveTo>
                    <a:cubicBezTo>
                      <a:pt x="36576" y="289274"/>
                      <a:pt x="112490" y="131635"/>
                      <a:pt x="217742"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 name="Google Shape;183;p62"/>
              <p:cNvSpPr/>
              <p:nvPr/>
            </p:nvSpPr>
            <p:spPr>
              <a:xfrm>
                <a:off x="11798581" y="4666067"/>
                <a:ext cx="100584" cy="217932"/>
              </a:xfrm>
              <a:custGeom>
                <a:rect b="b" l="l" r="r" t="t"/>
                <a:pathLst>
                  <a:path extrusionOk="0" h="495300" w="228600">
                    <a:moveTo>
                      <a:pt x="7144" y="489490"/>
                    </a:moveTo>
                    <a:cubicBezTo>
                      <a:pt x="38957" y="300418"/>
                      <a:pt x="117062" y="138303"/>
                      <a:pt x="230219"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4" name="Google Shape;184;p62"/>
              <p:cNvSpPr/>
              <p:nvPr/>
            </p:nvSpPr>
            <p:spPr>
              <a:xfrm>
                <a:off x="11460365" y="4495570"/>
                <a:ext cx="196977" cy="138303"/>
              </a:xfrm>
              <a:custGeom>
                <a:rect b="b" l="l" r="r" t="t"/>
                <a:pathLst>
                  <a:path extrusionOk="0" h="314325" w="447675">
                    <a:moveTo>
                      <a:pt x="7144" y="7144"/>
                    </a:moveTo>
                    <a:cubicBezTo>
                      <a:pt x="117729" y="117062"/>
                      <a:pt x="407766" y="315373"/>
                      <a:pt x="447389" y="308705"/>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5" name="Google Shape;185;p62"/>
              <p:cNvSpPr/>
              <p:nvPr/>
            </p:nvSpPr>
            <p:spPr>
              <a:xfrm>
                <a:off x="11513132" y="4679690"/>
                <a:ext cx="205359" cy="71247"/>
              </a:xfrm>
              <a:custGeom>
                <a:rect b="b" l="l" r="r" t="t"/>
                <a:pathLst>
                  <a:path extrusionOk="0" h="161925" w="466725">
                    <a:moveTo>
                      <a:pt x="461200" y="160592"/>
                    </a:moveTo>
                    <a:cubicBezTo>
                      <a:pt x="340519" y="141922"/>
                      <a:pt x="126587" y="67627"/>
                      <a:pt x="7144"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6" name="Google Shape;186;p62"/>
              <p:cNvSpPr/>
              <p:nvPr/>
            </p:nvSpPr>
            <p:spPr>
              <a:xfrm>
                <a:off x="11577210" y="4852877"/>
                <a:ext cx="209550" cy="20955"/>
              </a:xfrm>
              <a:custGeom>
                <a:rect b="b" l="l" r="r" t="t"/>
                <a:pathLst>
                  <a:path extrusionOk="0" h="47625" w="476250">
                    <a:moveTo>
                      <a:pt x="477107" y="23336"/>
                    </a:moveTo>
                    <a:cubicBezTo>
                      <a:pt x="409670" y="61627"/>
                      <a:pt x="89345" y="39338"/>
                      <a:pt x="7144"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87" name="Shape 187"/>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88" name="Shape 188"/>
        <p:cNvGrpSpPr/>
        <p:nvPr/>
      </p:nvGrpSpPr>
      <p:grpSpPr>
        <a:xfrm>
          <a:off x="0" y="0"/>
          <a:ext cx="0" cy="0"/>
          <a:chOff x="0" y="0"/>
          <a:chExt cx="0" cy="0"/>
        </a:xfrm>
      </p:grpSpPr>
      <p:grpSp>
        <p:nvGrpSpPr>
          <p:cNvPr id="189" name="Google Shape;189;p64"/>
          <p:cNvGrpSpPr/>
          <p:nvPr/>
        </p:nvGrpSpPr>
        <p:grpSpPr>
          <a:xfrm flipH="1">
            <a:off x="-2618256" y="-751050"/>
            <a:ext cx="14063518" cy="7316740"/>
            <a:chOff x="-2313456" y="-751050"/>
            <a:chExt cx="14063518" cy="7316740"/>
          </a:xfrm>
        </p:grpSpPr>
        <p:sp>
          <p:nvSpPr>
            <p:cNvPr id="190" name="Google Shape;190;p64"/>
            <p:cNvSpPr/>
            <p:nvPr/>
          </p:nvSpPr>
          <p:spPr>
            <a:xfrm rot="3421268">
              <a:off x="-1675219" y="-394186"/>
              <a:ext cx="2379458" cy="2814166"/>
            </a:xfrm>
            <a:custGeom>
              <a:rect b="b" l="l" r="r" t="t"/>
              <a:pathLst>
                <a:path extrusionOk="0" h="1171575" w="990600">
                  <a:moveTo>
                    <a:pt x="893299" y="462405"/>
                  </a:moveTo>
                  <a:cubicBezTo>
                    <a:pt x="852246" y="449451"/>
                    <a:pt x="801573" y="465072"/>
                    <a:pt x="781666" y="503172"/>
                  </a:cubicBezTo>
                  <a:cubicBezTo>
                    <a:pt x="788619" y="437830"/>
                    <a:pt x="792048" y="370203"/>
                    <a:pt x="771665" y="307719"/>
                  </a:cubicBezTo>
                  <a:cubicBezTo>
                    <a:pt x="751281" y="245235"/>
                    <a:pt x="702418" y="188275"/>
                    <a:pt x="637934" y="175512"/>
                  </a:cubicBezTo>
                  <a:cubicBezTo>
                    <a:pt x="573449" y="162653"/>
                    <a:pt x="498297" y="207801"/>
                    <a:pt x="493630" y="273334"/>
                  </a:cubicBezTo>
                  <a:cubicBezTo>
                    <a:pt x="498392" y="175512"/>
                    <a:pt x="452958" y="72451"/>
                    <a:pt x="367519" y="24636"/>
                  </a:cubicBezTo>
                  <a:cubicBezTo>
                    <a:pt x="333896" y="5871"/>
                    <a:pt x="294557" y="-2034"/>
                    <a:pt x="255981" y="442"/>
                  </a:cubicBezTo>
                  <a:cubicBezTo>
                    <a:pt x="230740" y="823"/>
                    <a:pt x="206070" y="7300"/>
                    <a:pt x="183305" y="18444"/>
                  </a:cubicBezTo>
                  <a:cubicBezTo>
                    <a:pt x="160255" y="29017"/>
                    <a:pt x="139681" y="43971"/>
                    <a:pt x="123393" y="63307"/>
                  </a:cubicBezTo>
                  <a:cubicBezTo>
                    <a:pt x="97104" y="91596"/>
                    <a:pt x="78245" y="127029"/>
                    <a:pt x="71577" y="164939"/>
                  </a:cubicBezTo>
                  <a:cubicBezTo>
                    <a:pt x="54527" y="261332"/>
                    <a:pt x="105581" y="361725"/>
                    <a:pt x="184353" y="419923"/>
                  </a:cubicBezTo>
                  <a:cubicBezTo>
                    <a:pt x="130632" y="382014"/>
                    <a:pt x="48146" y="411732"/>
                    <a:pt x="17285" y="469739"/>
                  </a:cubicBezTo>
                  <a:cubicBezTo>
                    <a:pt x="-13576" y="527746"/>
                    <a:pt x="-337" y="601565"/>
                    <a:pt x="35096" y="656905"/>
                  </a:cubicBezTo>
                  <a:cubicBezTo>
                    <a:pt x="70625" y="712246"/>
                    <a:pt x="125012" y="752346"/>
                    <a:pt x="180067" y="788350"/>
                  </a:cubicBezTo>
                  <a:cubicBezTo>
                    <a:pt x="137966" y="779682"/>
                    <a:pt x="93770" y="809115"/>
                    <a:pt x="77864" y="849025"/>
                  </a:cubicBezTo>
                  <a:cubicBezTo>
                    <a:pt x="61957" y="889030"/>
                    <a:pt x="70625" y="935702"/>
                    <a:pt x="92437" y="972754"/>
                  </a:cubicBezTo>
                  <a:cubicBezTo>
                    <a:pt x="114344" y="1009807"/>
                    <a:pt x="147968" y="1038382"/>
                    <a:pt x="183401" y="1062861"/>
                  </a:cubicBezTo>
                  <a:cubicBezTo>
                    <a:pt x="271031" y="1123440"/>
                    <a:pt x="620217" y="1163635"/>
                    <a:pt x="725849" y="1177066"/>
                  </a:cubicBezTo>
                  <a:lnTo>
                    <a:pt x="725849" y="1177066"/>
                  </a:lnTo>
                  <a:cubicBezTo>
                    <a:pt x="782237" y="1086673"/>
                    <a:pt x="983501" y="785398"/>
                    <a:pt x="992073" y="679289"/>
                  </a:cubicBezTo>
                  <a:cubicBezTo>
                    <a:pt x="995502" y="636427"/>
                    <a:pt x="994645" y="592230"/>
                    <a:pt x="979881" y="551845"/>
                  </a:cubicBezTo>
                  <a:cubicBezTo>
                    <a:pt x="965022" y="511459"/>
                    <a:pt x="934352" y="475168"/>
                    <a:pt x="893299" y="462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1" name="Google Shape;191;p64"/>
            <p:cNvSpPr/>
            <p:nvPr/>
          </p:nvSpPr>
          <p:spPr>
            <a:xfrm rot="10800000">
              <a:off x="8007880" y="2316754"/>
              <a:ext cx="3742182" cy="4248936"/>
            </a:xfrm>
            <a:custGeom>
              <a:rect b="b" l="l" r="r" t="t"/>
              <a:pathLst>
                <a:path extrusionOk="0" h="1038225" w="914400">
                  <a:moveTo>
                    <a:pt x="386720" y="959792"/>
                  </a:moveTo>
                  <a:cubicBezTo>
                    <a:pt x="400436" y="927026"/>
                    <a:pt x="384434" y="888640"/>
                    <a:pt x="360050" y="862732"/>
                  </a:cubicBezTo>
                  <a:cubicBezTo>
                    <a:pt x="335761" y="836919"/>
                    <a:pt x="303947" y="819393"/>
                    <a:pt x="276896" y="796533"/>
                  </a:cubicBezTo>
                  <a:cubicBezTo>
                    <a:pt x="249750" y="773673"/>
                    <a:pt x="226223" y="741669"/>
                    <a:pt x="228128" y="706236"/>
                  </a:cubicBezTo>
                  <a:cubicBezTo>
                    <a:pt x="229462" y="681948"/>
                    <a:pt x="242511" y="659659"/>
                    <a:pt x="244892" y="635466"/>
                  </a:cubicBezTo>
                  <a:cubicBezTo>
                    <a:pt x="249369" y="589555"/>
                    <a:pt x="215174" y="549741"/>
                    <a:pt x="182789" y="516879"/>
                  </a:cubicBezTo>
                  <a:cubicBezTo>
                    <a:pt x="150404" y="483923"/>
                    <a:pt x="115162" y="446013"/>
                    <a:pt x="116495" y="399817"/>
                  </a:cubicBezTo>
                  <a:cubicBezTo>
                    <a:pt x="117448" y="365813"/>
                    <a:pt x="138784" y="334857"/>
                    <a:pt x="140117" y="300852"/>
                  </a:cubicBezTo>
                  <a:cubicBezTo>
                    <a:pt x="141641" y="262657"/>
                    <a:pt x="117829" y="228081"/>
                    <a:pt x="91254" y="200554"/>
                  </a:cubicBezTo>
                  <a:cubicBezTo>
                    <a:pt x="64679" y="173027"/>
                    <a:pt x="33818" y="148643"/>
                    <a:pt x="14864" y="115401"/>
                  </a:cubicBezTo>
                  <a:cubicBezTo>
                    <a:pt x="-4091" y="82158"/>
                    <a:pt x="-7425" y="35772"/>
                    <a:pt x="19721" y="8816"/>
                  </a:cubicBezTo>
                  <a:cubicBezTo>
                    <a:pt x="18864" y="8816"/>
                    <a:pt x="12768" y="1101"/>
                    <a:pt x="11911" y="1101"/>
                  </a:cubicBezTo>
                  <a:lnTo>
                    <a:pt x="792390" y="1101"/>
                  </a:lnTo>
                  <a:cubicBezTo>
                    <a:pt x="817917" y="1101"/>
                    <a:pt x="844872" y="-1376"/>
                    <a:pt x="870209" y="1101"/>
                  </a:cubicBezTo>
                  <a:cubicBezTo>
                    <a:pt x="924501" y="6435"/>
                    <a:pt x="923454" y="66347"/>
                    <a:pt x="901546" y="108352"/>
                  </a:cubicBezTo>
                  <a:cubicBezTo>
                    <a:pt x="883544" y="142833"/>
                    <a:pt x="855921" y="174456"/>
                    <a:pt x="853159" y="213318"/>
                  </a:cubicBezTo>
                  <a:cubicBezTo>
                    <a:pt x="849730" y="262086"/>
                    <a:pt x="887259" y="307139"/>
                    <a:pt x="882782" y="355812"/>
                  </a:cubicBezTo>
                  <a:cubicBezTo>
                    <a:pt x="878496" y="403246"/>
                    <a:pt x="836871" y="437441"/>
                    <a:pt x="797533" y="464206"/>
                  </a:cubicBezTo>
                  <a:cubicBezTo>
                    <a:pt x="758195" y="490971"/>
                    <a:pt x="714665" y="520499"/>
                    <a:pt x="702855" y="566600"/>
                  </a:cubicBezTo>
                  <a:cubicBezTo>
                    <a:pt x="688281" y="623178"/>
                    <a:pt x="727810" y="683662"/>
                    <a:pt x="712189" y="739955"/>
                  </a:cubicBezTo>
                  <a:cubicBezTo>
                    <a:pt x="695044" y="801391"/>
                    <a:pt x="621987" y="828537"/>
                    <a:pt x="588840" y="882925"/>
                  </a:cubicBezTo>
                  <a:cubicBezTo>
                    <a:pt x="569505" y="914548"/>
                    <a:pt x="565123" y="953029"/>
                    <a:pt x="549216" y="986462"/>
                  </a:cubicBezTo>
                  <a:cubicBezTo>
                    <a:pt x="515879" y="1056280"/>
                    <a:pt x="444155" y="1045041"/>
                    <a:pt x="383672" y="10222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92" name="Google Shape;192;p64"/>
          <p:cNvGrpSpPr/>
          <p:nvPr/>
        </p:nvGrpSpPr>
        <p:grpSpPr>
          <a:xfrm flipH="1">
            <a:off x="48801" y="235792"/>
            <a:ext cx="8977163" cy="4828345"/>
            <a:chOff x="105841" y="235792"/>
            <a:chExt cx="8977163" cy="4828345"/>
          </a:xfrm>
        </p:grpSpPr>
        <p:grpSp>
          <p:nvGrpSpPr>
            <p:cNvPr id="193" name="Google Shape;193;p64"/>
            <p:cNvGrpSpPr/>
            <p:nvPr/>
          </p:nvGrpSpPr>
          <p:grpSpPr>
            <a:xfrm flipH="1" rot="-4316256">
              <a:off x="161659" y="4779242"/>
              <a:ext cx="218761" cy="276179"/>
              <a:chOff x="8827150" y="-1613225"/>
              <a:chExt cx="131525" cy="166046"/>
            </a:xfrm>
          </p:grpSpPr>
          <p:sp>
            <p:nvSpPr>
              <p:cNvPr id="194" name="Google Shape;194;p64"/>
              <p:cNvSpPr/>
              <p:nvPr/>
            </p:nvSpPr>
            <p:spPr>
              <a:xfrm>
                <a:off x="8827150" y="-16132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95" name="Google Shape;195;p64"/>
              <p:cNvSpPr/>
              <p:nvPr/>
            </p:nvSpPr>
            <p:spPr>
              <a:xfrm>
                <a:off x="8918929" y="-1466679"/>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96" name="Google Shape;196;p64"/>
              <p:cNvSpPr/>
              <p:nvPr/>
            </p:nvSpPr>
            <p:spPr>
              <a:xfrm>
                <a:off x="8925075" y="-15734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197" name="Google Shape;197;p64"/>
            <p:cNvGrpSpPr/>
            <p:nvPr/>
          </p:nvGrpSpPr>
          <p:grpSpPr>
            <a:xfrm rot="6377762">
              <a:off x="8762394" y="2818151"/>
              <a:ext cx="270814" cy="306739"/>
              <a:chOff x="7931775" y="-828425"/>
              <a:chExt cx="162825" cy="184425"/>
            </a:xfrm>
          </p:grpSpPr>
          <p:sp>
            <p:nvSpPr>
              <p:cNvPr id="198" name="Google Shape;198;p64"/>
              <p:cNvSpPr/>
              <p:nvPr/>
            </p:nvSpPr>
            <p:spPr>
              <a:xfrm>
                <a:off x="7931775" y="-76670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99" name="Google Shape;199;p64"/>
              <p:cNvSpPr/>
              <p:nvPr/>
            </p:nvSpPr>
            <p:spPr>
              <a:xfrm>
                <a:off x="8031700" y="-6776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200" name="Google Shape;200;p64"/>
              <p:cNvSpPr/>
              <p:nvPr/>
            </p:nvSpPr>
            <p:spPr>
              <a:xfrm>
                <a:off x="8040300" y="-8284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201" name="Google Shape;201;p64"/>
            <p:cNvGrpSpPr/>
            <p:nvPr/>
          </p:nvGrpSpPr>
          <p:grpSpPr>
            <a:xfrm>
              <a:off x="496021" y="235792"/>
              <a:ext cx="192297" cy="303712"/>
              <a:chOff x="8540709" y="3467717"/>
              <a:chExt cx="192297" cy="303712"/>
            </a:xfrm>
          </p:grpSpPr>
          <p:sp>
            <p:nvSpPr>
              <p:cNvPr id="202" name="Google Shape;202;p64"/>
              <p:cNvSpPr/>
              <p:nvPr/>
            </p:nvSpPr>
            <p:spPr>
              <a:xfrm rot="1404029">
                <a:off x="8668308" y="3476518"/>
                <a:ext cx="55897" cy="55897"/>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203" name="Google Shape;203;p64"/>
              <p:cNvSpPr/>
              <p:nvPr/>
            </p:nvSpPr>
            <p:spPr>
              <a:xfrm rot="1409914">
                <a:off x="8554965" y="3666885"/>
                <a:ext cx="90288" cy="90288"/>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
    <p:spTree>
      <p:nvGrpSpPr>
        <p:cNvPr id="204" name="Shape 204"/>
        <p:cNvGrpSpPr/>
        <p:nvPr/>
      </p:nvGrpSpPr>
      <p:grpSpPr>
        <a:xfrm>
          <a:off x="0" y="0"/>
          <a:ext cx="0" cy="0"/>
          <a:chOff x="0" y="0"/>
          <a:chExt cx="0" cy="0"/>
        </a:xfrm>
      </p:grpSpPr>
      <p:grpSp>
        <p:nvGrpSpPr>
          <p:cNvPr id="205" name="Google Shape;205;p65"/>
          <p:cNvGrpSpPr/>
          <p:nvPr/>
        </p:nvGrpSpPr>
        <p:grpSpPr>
          <a:xfrm>
            <a:off x="-3391938" y="-874952"/>
            <a:ext cx="15927876" cy="6221496"/>
            <a:chOff x="-3391938" y="-874952"/>
            <a:chExt cx="15927876" cy="6221496"/>
          </a:xfrm>
        </p:grpSpPr>
        <p:sp>
          <p:nvSpPr>
            <p:cNvPr id="206" name="Google Shape;206;p65"/>
            <p:cNvSpPr/>
            <p:nvPr/>
          </p:nvSpPr>
          <p:spPr>
            <a:xfrm flipH="1" rot="-9422141">
              <a:off x="-2711016" y="-313026"/>
              <a:ext cx="3744008" cy="4251009"/>
            </a:xfrm>
            <a:custGeom>
              <a:rect b="b" l="l" r="r" t="t"/>
              <a:pathLst>
                <a:path extrusionOk="0" h="1038225" w="914400">
                  <a:moveTo>
                    <a:pt x="386720" y="959792"/>
                  </a:moveTo>
                  <a:cubicBezTo>
                    <a:pt x="400436" y="927026"/>
                    <a:pt x="384434" y="888640"/>
                    <a:pt x="360050" y="862732"/>
                  </a:cubicBezTo>
                  <a:cubicBezTo>
                    <a:pt x="335761" y="836919"/>
                    <a:pt x="303947" y="819393"/>
                    <a:pt x="276896" y="796533"/>
                  </a:cubicBezTo>
                  <a:cubicBezTo>
                    <a:pt x="249750" y="773673"/>
                    <a:pt x="226223" y="741669"/>
                    <a:pt x="228128" y="706236"/>
                  </a:cubicBezTo>
                  <a:cubicBezTo>
                    <a:pt x="229462" y="681948"/>
                    <a:pt x="242511" y="659659"/>
                    <a:pt x="244892" y="635466"/>
                  </a:cubicBezTo>
                  <a:cubicBezTo>
                    <a:pt x="249369" y="589555"/>
                    <a:pt x="215174" y="549741"/>
                    <a:pt x="182789" y="516879"/>
                  </a:cubicBezTo>
                  <a:cubicBezTo>
                    <a:pt x="150404" y="483923"/>
                    <a:pt x="115162" y="446013"/>
                    <a:pt x="116495" y="399817"/>
                  </a:cubicBezTo>
                  <a:cubicBezTo>
                    <a:pt x="117448" y="365813"/>
                    <a:pt x="138784" y="334857"/>
                    <a:pt x="140117" y="300852"/>
                  </a:cubicBezTo>
                  <a:cubicBezTo>
                    <a:pt x="141641" y="262657"/>
                    <a:pt x="117829" y="228081"/>
                    <a:pt x="91254" y="200554"/>
                  </a:cubicBezTo>
                  <a:cubicBezTo>
                    <a:pt x="64679" y="173027"/>
                    <a:pt x="33818" y="148643"/>
                    <a:pt x="14864" y="115401"/>
                  </a:cubicBezTo>
                  <a:cubicBezTo>
                    <a:pt x="-4091" y="82158"/>
                    <a:pt x="-7425" y="35772"/>
                    <a:pt x="19721" y="8816"/>
                  </a:cubicBezTo>
                  <a:cubicBezTo>
                    <a:pt x="18864" y="8816"/>
                    <a:pt x="12768" y="1101"/>
                    <a:pt x="11911" y="1101"/>
                  </a:cubicBezTo>
                  <a:lnTo>
                    <a:pt x="792390" y="1101"/>
                  </a:lnTo>
                  <a:cubicBezTo>
                    <a:pt x="817917" y="1101"/>
                    <a:pt x="844872" y="-1376"/>
                    <a:pt x="870209" y="1101"/>
                  </a:cubicBezTo>
                  <a:cubicBezTo>
                    <a:pt x="924501" y="6435"/>
                    <a:pt x="923454" y="66347"/>
                    <a:pt x="901546" y="108352"/>
                  </a:cubicBezTo>
                  <a:cubicBezTo>
                    <a:pt x="883544" y="142833"/>
                    <a:pt x="855921" y="174456"/>
                    <a:pt x="853159" y="213318"/>
                  </a:cubicBezTo>
                  <a:cubicBezTo>
                    <a:pt x="849730" y="262086"/>
                    <a:pt x="887259" y="307139"/>
                    <a:pt x="882782" y="355812"/>
                  </a:cubicBezTo>
                  <a:cubicBezTo>
                    <a:pt x="878496" y="403246"/>
                    <a:pt x="836871" y="437441"/>
                    <a:pt x="797533" y="464206"/>
                  </a:cubicBezTo>
                  <a:cubicBezTo>
                    <a:pt x="758195" y="490971"/>
                    <a:pt x="714665" y="520499"/>
                    <a:pt x="702855" y="566600"/>
                  </a:cubicBezTo>
                  <a:cubicBezTo>
                    <a:pt x="688281" y="623178"/>
                    <a:pt x="727810" y="683662"/>
                    <a:pt x="712189" y="739955"/>
                  </a:cubicBezTo>
                  <a:cubicBezTo>
                    <a:pt x="695044" y="801391"/>
                    <a:pt x="621987" y="828537"/>
                    <a:pt x="588840" y="882925"/>
                  </a:cubicBezTo>
                  <a:cubicBezTo>
                    <a:pt x="569505" y="914548"/>
                    <a:pt x="565123" y="953029"/>
                    <a:pt x="549216" y="986462"/>
                  </a:cubicBezTo>
                  <a:cubicBezTo>
                    <a:pt x="515879" y="1056280"/>
                    <a:pt x="444155" y="1045041"/>
                    <a:pt x="383672" y="10222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 name="Google Shape;207;p65"/>
            <p:cNvSpPr/>
            <p:nvPr/>
          </p:nvSpPr>
          <p:spPr>
            <a:xfrm rot="9350739">
              <a:off x="8087284" y="516918"/>
              <a:ext cx="3742997" cy="4249861"/>
            </a:xfrm>
            <a:custGeom>
              <a:rect b="b" l="l" r="r" t="t"/>
              <a:pathLst>
                <a:path extrusionOk="0" h="1038225" w="914400">
                  <a:moveTo>
                    <a:pt x="386720" y="959792"/>
                  </a:moveTo>
                  <a:cubicBezTo>
                    <a:pt x="400436" y="927026"/>
                    <a:pt x="384434" y="888640"/>
                    <a:pt x="360050" y="862732"/>
                  </a:cubicBezTo>
                  <a:cubicBezTo>
                    <a:pt x="335761" y="836919"/>
                    <a:pt x="303947" y="819393"/>
                    <a:pt x="276896" y="796533"/>
                  </a:cubicBezTo>
                  <a:cubicBezTo>
                    <a:pt x="249750" y="773673"/>
                    <a:pt x="226223" y="741669"/>
                    <a:pt x="228128" y="706236"/>
                  </a:cubicBezTo>
                  <a:cubicBezTo>
                    <a:pt x="229462" y="681948"/>
                    <a:pt x="242511" y="659659"/>
                    <a:pt x="244892" y="635466"/>
                  </a:cubicBezTo>
                  <a:cubicBezTo>
                    <a:pt x="249369" y="589555"/>
                    <a:pt x="215174" y="549741"/>
                    <a:pt x="182789" y="516879"/>
                  </a:cubicBezTo>
                  <a:cubicBezTo>
                    <a:pt x="150404" y="483923"/>
                    <a:pt x="115162" y="446013"/>
                    <a:pt x="116495" y="399817"/>
                  </a:cubicBezTo>
                  <a:cubicBezTo>
                    <a:pt x="117448" y="365813"/>
                    <a:pt x="138784" y="334857"/>
                    <a:pt x="140117" y="300852"/>
                  </a:cubicBezTo>
                  <a:cubicBezTo>
                    <a:pt x="141641" y="262657"/>
                    <a:pt x="117829" y="228081"/>
                    <a:pt x="91254" y="200554"/>
                  </a:cubicBezTo>
                  <a:cubicBezTo>
                    <a:pt x="64679" y="173027"/>
                    <a:pt x="33818" y="148643"/>
                    <a:pt x="14864" y="115401"/>
                  </a:cubicBezTo>
                  <a:cubicBezTo>
                    <a:pt x="-4091" y="82158"/>
                    <a:pt x="-7425" y="35772"/>
                    <a:pt x="19721" y="8816"/>
                  </a:cubicBezTo>
                  <a:cubicBezTo>
                    <a:pt x="18864" y="8816"/>
                    <a:pt x="12768" y="1101"/>
                    <a:pt x="11911" y="1101"/>
                  </a:cubicBezTo>
                  <a:lnTo>
                    <a:pt x="792390" y="1101"/>
                  </a:lnTo>
                  <a:cubicBezTo>
                    <a:pt x="817917" y="1101"/>
                    <a:pt x="844872" y="-1376"/>
                    <a:pt x="870209" y="1101"/>
                  </a:cubicBezTo>
                  <a:cubicBezTo>
                    <a:pt x="924501" y="6435"/>
                    <a:pt x="923454" y="66347"/>
                    <a:pt x="901546" y="108352"/>
                  </a:cubicBezTo>
                  <a:cubicBezTo>
                    <a:pt x="883544" y="142833"/>
                    <a:pt x="855921" y="174456"/>
                    <a:pt x="853159" y="213318"/>
                  </a:cubicBezTo>
                  <a:cubicBezTo>
                    <a:pt x="849730" y="262086"/>
                    <a:pt x="887259" y="307139"/>
                    <a:pt x="882782" y="355812"/>
                  </a:cubicBezTo>
                  <a:cubicBezTo>
                    <a:pt x="878496" y="403246"/>
                    <a:pt x="836871" y="437441"/>
                    <a:pt x="797533" y="464206"/>
                  </a:cubicBezTo>
                  <a:cubicBezTo>
                    <a:pt x="758195" y="490971"/>
                    <a:pt x="714665" y="520499"/>
                    <a:pt x="702855" y="566600"/>
                  </a:cubicBezTo>
                  <a:cubicBezTo>
                    <a:pt x="688281" y="623178"/>
                    <a:pt x="727810" y="683662"/>
                    <a:pt x="712189" y="739955"/>
                  </a:cubicBezTo>
                  <a:cubicBezTo>
                    <a:pt x="695044" y="801391"/>
                    <a:pt x="621987" y="828537"/>
                    <a:pt x="588840" y="882925"/>
                  </a:cubicBezTo>
                  <a:cubicBezTo>
                    <a:pt x="569505" y="914548"/>
                    <a:pt x="565123" y="953029"/>
                    <a:pt x="549216" y="986462"/>
                  </a:cubicBezTo>
                  <a:cubicBezTo>
                    <a:pt x="515879" y="1056280"/>
                    <a:pt x="444155" y="1045041"/>
                    <a:pt x="383672" y="10222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08" name="Google Shape;208;p65"/>
          <p:cNvGrpSpPr/>
          <p:nvPr/>
        </p:nvGrpSpPr>
        <p:grpSpPr>
          <a:xfrm>
            <a:off x="47036" y="148267"/>
            <a:ext cx="8983832" cy="4984756"/>
            <a:chOff x="47036" y="148267"/>
            <a:chExt cx="8983832" cy="4984756"/>
          </a:xfrm>
        </p:grpSpPr>
        <p:grpSp>
          <p:nvGrpSpPr>
            <p:cNvPr id="209" name="Google Shape;209;p65"/>
            <p:cNvGrpSpPr/>
            <p:nvPr/>
          </p:nvGrpSpPr>
          <p:grpSpPr>
            <a:xfrm rot="4054955">
              <a:off x="23711" y="4768355"/>
              <a:ext cx="432182" cy="238762"/>
              <a:chOff x="8827150" y="-1661050"/>
              <a:chExt cx="259835" cy="143548"/>
            </a:xfrm>
          </p:grpSpPr>
          <p:sp>
            <p:nvSpPr>
              <p:cNvPr id="210" name="Google Shape;210;p65"/>
              <p:cNvSpPr/>
              <p:nvPr/>
            </p:nvSpPr>
            <p:spPr>
              <a:xfrm>
                <a:off x="8827150" y="-16132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211" name="Google Shape;211;p65"/>
              <p:cNvSpPr/>
              <p:nvPr/>
            </p:nvSpPr>
            <p:spPr>
              <a:xfrm>
                <a:off x="9067485" y="-166105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212" name="Google Shape;212;p65"/>
              <p:cNvSpPr/>
              <p:nvPr/>
            </p:nvSpPr>
            <p:spPr>
              <a:xfrm>
                <a:off x="8985908" y="-1551102"/>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213" name="Google Shape;213;p65"/>
            <p:cNvGrpSpPr/>
            <p:nvPr/>
          </p:nvGrpSpPr>
          <p:grpSpPr>
            <a:xfrm>
              <a:off x="8728346" y="148267"/>
              <a:ext cx="302522" cy="296462"/>
              <a:chOff x="8540709" y="3474967"/>
              <a:chExt cx="302522" cy="296462"/>
            </a:xfrm>
          </p:grpSpPr>
          <p:sp>
            <p:nvSpPr>
              <p:cNvPr id="214" name="Google Shape;214;p65"/>
              <p:cNvSpPr/>
              <p:nvPr/>
            </p:nvSpPr>
            <p:spPr>
              <a:xfrm rot="1404029">
                <a:off x="8778533" y="3483768"/>
                <a:ext cx="55897" cy="55897"/>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215" name="Google Shape;215;p65"/>
              <p:cNvSpPr/>
              <p:nvPr/>
            </p:nvSpPr>
            <p:spPr>
              <a:xfrm rot="1409914">
                <a:off x="8554965" y="3666885"/>
                <a:ext cx="90288" cy="90288"/>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2" name="Shape 222"/>
        <p:cNvGrpSpPr/>
        <p:nvPr/>
      </p:nvGrpSpPr>
      <p:grpSpPr>
        <a:xfrm>
          <a:off x="0" y="0"/>
          <a:ext cx="0" cy="0"/>
          <a:chOff x="0" y="0"/>
          <a:chExt cx="0" cy="0"/>
        </a:xfrm>
      </p:grpSpPr>
      <p:sp>
        <p:nvSpPr>
          <p:cNvPr id="223" name="Google Shape;223;p61"/>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61"/>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61"/>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6" name="Shape 226"/>
        <p:cNvGrpSpPr/>
        <p:nvPr/>
      </p:nvGrpSpPr>
      <p:grpSpPr>
        <a:xfrm>
          <a:off x="0" y="0"/>
          <a:ext cx="0" cy="0"/>
          <a:chOff x="0" y="0"/>
          <a:chExt cx="0" cy="0"/>
        </a:xfrm>
      </p:grpSpPr>
      <p:sp>
        <p:nvSpPr>
          <p:cNvPr id="227" name="Google Shape;227;p66"/>
          <p:cNvSpPr txBox="1"/>
          <p:nvPr>
            <p:ph type="ctrTitle"/>
          </p:nvPr>
        </p:nvSpPr>
        <p:spPr>
          <a:xfrm>
            <a:off x="342900" y="1065212"/>
            <a:ext cx="3886200" cy="73501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66"/>
          <p:cNvSpPr txBox="1"/>
          <p:nvPr>
            <p:ph idx="1" type="subTitle"/>
          </p:nvPr>
        </p:nvSpPr>
        <p:spPr>
          <a:xfrm>
            <a:off x="685800" y="1943100"/>
            <a:ext cx="3200400" cy="876300"/>
          </a:xfrm>
          <a:prstGeom prst="rect">
            <a:avLst/>
          </a:prstGeom>
          <a:noFill/>
          <a:ln>
            <a:noFill/>
          </a:ln>
        </p:spPr>
        <p:txBody>
          <a:bodyPr anchorCtr="0" anchor="t" bIns="45700" lIns="91425" spcFirstLastPara="1" rIns="91425" wrap="square" tIns="45700">
            <a:normAutofit/>
          </a:bodyPr>
          <a:lstStyle>
            <a:lvl1pPr lvl="0" algn="ctr">
              <a:spcBef>
                <a:spcPts val="320"/>
              </a:spcBef>
              <a:spcAft>
                <a:spcPts val="0"/>
              </a:spcAft>
              <a:buClr>
                <a:srgbClr val="888888"/>
              </a:buClr>
              <a:buSzPts val="1600"/>
              <a:buNone/>
              <a:defRPr>
                <a:solidFill>
                  <a:srgbClr val="888888"/>
                </a:solidFill>
              </a:defRPr>
            </a:lvl1pPr>
            <a:lvl2pPr lvl="1" algn="ctr">
              <a:spcBef>
                <a:spcPts val="280"/>
              </a:spcBef>
              <a:spcAft>
                <a:spcPts val="0"/>
              </a:spcAft>
              <a:buClr>
                <a:srgbClr val="888888"/>
              </a:buClr>
              <a:buSzPts val="1400"/>
              <a:buNone/>
              <a:defRPr>
                <a:solidFill>
                  <a:srgbClr val="888888"/>
                </a:solidFill>
              </a:defRPr>
            </a:lvl2pPr>
            <a:lvl3pPr lvl="2" algn="ctr">
              <a:spcBef>
                <a:spcPts val="24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229" name="Google Shape;229;p66"/>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66"/>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66"/>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2" name="Shape 232"/>
        <p:cNvGrpSpPr/>
        <p:nvPr/>
      </p:nvGrpSpPr>
      <p:grpSpPr>
        <a:xfrm>
          <a:off x="0" y="0"/>
          <a:ext cx="0" cy="0"/>
          <a:chOff x="0" y="0"/>
          <a:chExt cx="0" cy="0"/>
        </a:xfrm>
      </p:grpSpPr>
      <p:sp>
        <p:nvSpPr>
          <p:cNvPr id="233" name="Google Shape;233;p67"/>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67"/>
          <p:cNvSpPr txBox="1"/>
          <p:nvPr>
            <p:ph idx="1" type="body"/>
          </p:nvPr>
        </p:nvSpPr>
        <p:spPr>
          <a:xfrm>
            <a:off x="228600" y="800100"/>
            <a:ext cx="4114800" cy="226298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5" name="Google Shape;235;p67"/>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67"/>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67"/>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49"/>
          <p:cNvSpPr txBox="1"/>
          <p:nvPr>
            <p:ph type="ctrTitle"/>
          </p:nvPr>
        </p:nvSpPr>
        <p:spPr>
          <a:xfrm>
            <a:off x="713225" y="802175"/>
            <a:ext cx="4014900" cy="283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700"/>
              <a:buFont typeface="Playfair Display"/>
              <a:buNone/>
              <a:defRPr sz="4700"/>
            </a:lvl1pPr>
            <a:lvl2pPr lvl="1" algn="l">
              <a:lnSpc>
                <a:spcPct val="100000"/>
              </a:lnSpc>
              <a:spcBef>
                <a:spcPts val="0"/>
              </a:spcBef>
              <a:spcAft>
                <a:spcPts val="0"/>
              </a:spcAft>
              <a:buSzPts val="4700"/>
              <a:buFont typeface="Playfair Display"/>
              <a:buNone/>
              <a:defRPr sz="4700">
                <a:latin typeface="Playfair Display"/>
                <a:ea typeface="Playfair Display"/>
                <a:cs typeface="Playfair Display"/>
                <a:sym typeface="Playfair Display"/>
              </a:defRPr>
            </a:lvl2pPr>
            <a:lvl3pPr lvl="2" algn="l">
              <a:lnSpc>
                <a:spcPct val="100000"/>
              </a:lnSpc>
              <a:spcBef>
                <a:spcPts val="0"/>
              </a:spcBef>
              <a:spcAft>
                <a:spcPts val="0"/>
              </a:spcAft>
              <a:buSzPts val="4700"/>
              <a:buFont typeface="Playfair Display"/>
              <a:buNone/>
              <a:defRPr sz="4700">
                <a:latin typeface="Playfair Display"/>
                <a:ea typeface="Playfair Display"/>
                <a:cs typeface="Playfair Display"/>
                <a:sym typeface="Playfair Display"/>
              </a:defRPr>
            </a:lvl3pPr>
            <a:lvl4pPr lvl="3" algn="l">
              <a:lnSpc>
                <a:spcPct val="100000"/>
              </a:lnSpc>
              <a:spcBef>
                <a:spcPts val="0"/>
              </a:spcBef>
              <a:spcAft>
                <a:spcPts val="0"/>
              </a:spcAft>
              <a:buSzPts val="4700"/>
              <a:buFont typeface="Playfair Display"/>
              <a:buNone/>
              <a:defRPr sz="4700">
                <a:latin typeface="Playfair Display"/>
                <a:ea typeface="Playfair Display"/>
                <a:cs typeface="Playfair Display"/>
                <a:sym typeface="Playfair Display"/>
              </a:defRPr>
            </a:lvl4pPr>
            <a:lvl5pPr lvl="4" algn="l">
              <a:lnSpc>
                <a:spcPct val="100000"/>
              </a:lnSpc>
              <a:spcBef>
                <a:spcPts val="0"/>
              </a:spcBef>
              <a:spcAft>
                <a:spcPts val="0"/>
              </a:spcAft>
              <a:buSzPts val="4700"/>
              <a:buFont typeface="Playfair Display"/>
              <a:buNone/>
              <a:defRPr sz="4700">
                <a:latin typeface="Playfair Display"/>
                <a:ea typeface="Playfair Display"/>
                <a:cs typeface="Playfair Display"/>
                <a:sym typeface="Playfair Display"/>
              </a:defRPr>
            </a:lvl5pPr>
            <a:lvl6pPr lvl="5" algn="l">
              <a:lnSpc>
                <a:spcPct val="100000"/>
              </a:lnSpc>
              <a:spcBef>
                <a:spcPts val="0"/>
              </a:spcBef>
              <a:spcAft>
                <a:spcPts val="0"/>
              </a:spcAft>
              <a:buSzPts val="4700"/>
              <a:buFont typeface="Playfair Display"/>
              <a:buNone/>
              <a:defRPr sz="4700">
                <a:latin typeface="Playfair Display"/>
                <a:ea typeface="Playfair Display"/>
                <a:cs typeface="Playfair Display"/>
                <a:sym typeface="Playfair Display"/>
              </a:defRPr>
            </a:lvl6pPr>
            <a:lvl7pPr lvl="6" algn="l">
              <a:lnSpc>
                <a:spcPct val="100000"/>
              </a:lnSpc>
              <a:spcBef>
                <a:spcPts val="0"/>
              </a:spcBef>
              <a:spcAft>
                <a:spcPts val="0"/>
              </a:spcAft>
              <a:buSzPts val="4700"/>
              <a:buFont typeface="Playfair Display"/>
              <a:buNone/>
              <a:defRPr sz="4700">
                <a:latin typeface="Playfair Display"/>
                <a:ea typeface="Playfair Display"/>
                <a:cs typeface="Playfair Display"/>
                <a:sym typeface="Playfair Display"/>
              </a:defRPr>
            </a:lvl7pPr>
            <a:lvl8pPr lvl="7" algn="l">
              <a:lnSpc>
                <a:spcPct val="100000"/>
              </a:lnSpc>
              <a:spcBef>
                <a:spcPts val="0"/>
              </a:spcBef>
              <a:spcAft>
                <a:spcPts val="0"/>
              </a:spcAft>
              <a:buSzPts val="4700"/>
              <a:buFont typeface="Playfair Display"/>
              <a:buNone/>
              <a:defRPr sz="4700">
                <a:latin typeface="Playfair Display"/>
                <a:ea typeface="Playfair Display"/>
                <a:cs typeface="Playfair Display"/>
                <a:sym typeface="Playfair Display"/>
              </a:defRPr>
            </a:lvl8pPr>
            <a:lvl9pPr lvl="8" algn="l">
              <a:lnSpc>
                <a:spcPct val="100000"/>
              </a:lnSpc>
              <a:spcBef>
                <a:spcPts val="0"/>
              </a:spcBef>
              <a:spcAft>
                <a:spcPts val="0"/>
              </a:spcAft>
              <a:buSzPts val="4700"/>
              <a:buFont typeface="Playfair Display"/>
              <a:buNone/>
              <a:defRPr sz="4700">
                <a:latin typeface="Playfair Display"/>
                <a:ea typeface="Playfair Display"/>
                <a:cs typeface="Playfair Display"/>
                <a:sym typeface="Playfair Display"/>
              </a:defRPr>
            </a:lvl9pPr>
          </a:lstStyle>
          <a:p/>
        </p:txBody>
      </p:sp>
      <p:sp>
        <p:nvSpPr>
          <p:cNvPr id="24" name="Google Shape;24;p49"/>
          <p:cNvSpPr txBox="1"/>
          <p:nvPr>
            <p:ph idx="1" type="subTitle"/>
          </p:nvPr>
        </p:nvSpPr>
        <p:spPr>
          <a:xfrm>
            <a:off x="713225" y="3829900"/>
            <a:ext cx="4014900" cy="40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50"/>
              <a:buNone/>
              <a:defRPr sz="1450"/>
            </a:lvl1pPr>
            <a:lvl2pPr lvl="1" algn="l">
              <a:lnSpc>
                <a:spcPct val="115000"/>
              </a:lnSpc>
              <a:spcBef>
                <a:spcPts val="0"/>
              </a:spcBef>
              <a:spcAft>
                <a:spcPts val="0"/>
              </a:spcAft>
              <a:buSzPts val="1850"/>
              <a:buNone/>
              <a:defRPr sz="1850"/>
            </a:lvl2pPr>
            <a:lvl3pPr lvl="2" algn="l">
              <a:lnSpc>
                <a:spcPct val="115000"/>
              </a:lnSpc>
              <a:spcBef>
                <a:spcPts val="0"/>
              </a:spcBef>
              <a:spcAft>
                <a:spcPts val="0"/>
              </a:spcAft>
              <a:buSzPts val="1850"/>
              <a:buNone/>
              <a:defRPr sz="1850"/>
            </a:lvl3pPr>
            <a:lvl4pPr lvl="3" algn="l">
              <a:lnSpc>
                <a:spcPct val="115000"/>
              </a:lnSpc>
              <a:spcBef>
                <a:spcPts val="0"/>
              </a:spcBef>
              <a:spcAft>
                <a:spcPts val="0"/>
              </a:spcAft>
              <a:buSzPts val="1850"/>
              <a:buNone/>
              <a:defRPr sz="1850"/>
            </a:lvl4pPr>
            <a:lvl5pPr lvl="4" algn="l">
              <a:lnSpc>
                <a:spcPct val="115000"/>
              </a:lnSpc>
              <a:spcBef>
                <a:spcPts val="0"/>
              </a:spcBef>
              <a:spcAft>
                <a:spcPts val="0"/>
              </a:spcAft>
              <a:buSzPts val="1850"/>
              <a:buNone/>
              <a:defRPr sz="1850"/>
            </a:lvl5pPr>
            <a:lvl6pPr lvl="5" algn="l">
              <a:lnSpc>
                <a:spcPct val="115000"/>
              </a:lnSpc>
              <a:spcBef>
                <a:spcPts val="0"/>
              </a:spcBef>
              <a:spcAft>
                <a:spcPts val="0"/>
              </a:spcAft>
              <a:buSzPts val="1850"/>
              <a:buNone/>
              <a:defRPr sz="1850"/>
            </a:lvl6pPr>
            <a:lvl7pPr lvl="6" algn="l">
              <a:lnSpc>
                <a:spcPct val="115000"/>
              </a:lnSpc>
              <a:spcBef>
                <a:spcPts val="0"/>
              </a:spcBef>
              <a:spcAft>
                <a:spcPts val="0"/>
              </a:spcAft>
              <a:buSzPts val="1850"/>
              <a:buNone/>
              <a:defRPr sz="1850"/>
            </a:lvl7pPr>
            <a:lvl8pPr lvl="7" algn="l">
              <a:lnSpc>
                <a:spcPct val="115000"/>
              </a:lnSpc>
              <a:spcBef>
                <a:spcPts val="0"/>
              </a:spcBef>
              <a:spcAft>
                <a:spcPts val="0"/>
              </a:spcAft>
              <a:buSzPts val="1850"/>
              <a:buNone/>
              <a:defRPr sz="1850"/>
            </a:lvl8pPr>
            <a:lvl9pPr lvl="8" algn="l">
              <a:lnSpc>
                <a:spcPct val="115000"/>
              </a:lnSpc>
              <a:spcBef>
                <a:spcPts val="0"/>
              </a:spcBef>
              <a:spcAft>
                <a:spcPts val="0"/>
              </a:spcAft>
              <a:buSzPts val="1850"/>
              <a:buNone/>
              <a:defRPr sz="185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8" name="Shape 238"/>
        <p:cNvGrpSpPr/>
        <p:nvPr/>
      </p:nvGrpSpPr>
      <p:grpSpPr>
        <a:xfrm>
          <a:off x="0" y="0"/>
          <a:ext cx="0" cy="0"/>
          <a:chOff x="0" y="0"/>
          <a:chExt cx="0" cy="0"/>
        </a:xfrm>
      </p:grpSpPr>
      <p:sp>
        <p:nvSpPr>
          <p:cNvPr id="239" name="Google Shape;239;p68"/>
          <p:cNvSpPr txBox="1"/>
          <p:nvPr>
            <p:ph type="title"/>
          </p:nvPr>
        </p:nvSpPr>
        <p:spPr>
          <a:xfrm>
            <a:off x="361157" y="2203450"/>
            <a:ext cx="3886200" cy="681038"/>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68"/>
          <p:cNvSpPr txBox="1"/>
          <p:nvPr>
            <p:ph idx="1" type="body"/>
          </p:nvPr>
        </p:nvSpPr>
        <p:spPr>
          <a:xfrm>
            <a:off x="361157" y="1453357"/>
            <a:ext cx="3886200" cy="750094"/>
          </a:xfrm>
          <a:prstGeom prst="rect">
            <a:avLst/>
          </a:prstGeom>
          <a:noFill/>
          <a:ln>
            <a:noFill/>
          </a:ln>
        </p:spPr>
        <p:txBody>
          <a:bodyPr anchorCtr="0" anchor="b" bIns="45700" lIns="91425" spcFirstLastPara="1" rIns="91425" wrap="square" tIns="4570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180"/>
              </a:spcBef>
              <a:spcAft>
                <a:spcPts val="0"/>
              </a:spcAft>
              <a:buClr>
                <a:srgbClr val="888888"/>
              </a:buClr>
              <a:buSzPts val="900"/>
              <a:buNone/>
              <a:defRPr sz="900">
                <a:solidFill>
                  <a:srgbClr val="888888"/>
                </a:solidFill>
              </a:defRPr>
            </a:lvl2pPr>
            <a:lvl3pPr indent="-228600" lvl="2" marL="1371600" algn="l">
              <a:spcBef>
                <a:spcPts val="160"/>
              </a:spcBef>
              <a:spcAft>
                <a:spcPts val="0"/>
              </a:spcAft>
              <a:buClr>
                <a:srgbClr val="888888"/>
              </a:buClr>
              <a:buSzPts val="800"/>
              <a:buNone/>
              <a:defRPr sz="800">
                <a:solidFill>
                  <a:srgbClr val="888888"/>
                </a:solidFill>
              </a:defRPr>
            </a:lvl3pPr>
            <a:lvl4pPr indent="-228600" lvl="3" marL="1828800" algn="l">
              <a:spcBef>
                <a:spcPts val="140"/>
              </a:spcBef>
              <a:spcAft>
                <a:spcPts val="0"/>
              </a:spcAft>
              <a:buClr>
                <a:srgbClr val="888888"/>
              </a:buClr>
              <a:buSzPts val="700"/>
              <a:buNone/>
              <a:defRPr sz="700">
                <a:solidFill>
                  <a:srgbClr val="888888"/>
                </a:solidFill>
              </a:defRPr>
            </a:lvl4pPr>
            <a:lvl5pPr indent="-228600" lvl="4" marL="2286000" algn="l">
              <a:spcBef>
                <a:spcPts val="140"/>
              </a:spcBef>
              <a:spcAft>
                <a:spcPts val="0"/>
              </a:spcAft>
              <a:buClr>
                <a:srgbClr val="888888"/>
              </a:buClr>
              <a:buSzPts val="700"/>
              <a:buNone/>
              <a:defRPr sz="700">
                <a:solidFill>
                  <a:srgbClr val="888888"/>
                </a:solidFill>
              </a:defRPr>
            </a:lvl5pPr>
            <a:lvl6pPr indent="-228600" lvl="5" marL="2743200" algn="l">
              <a:spcBef>
                <a:spcPts val="140"/>
              </a:spcBef>
              <a:spcAft>
                <a:spcPts val="0"/>
              </a:spcAft>
              <a:buClr>
                <a:srgbClr val="888888"/>
              </a:buClr>
              <a:buSzPts val="700"/>
              <a:buNone/>
              <a:defRPr sz="700">
                <a:solidFill>
                  <a:srgbClr val="888888"/>
                </a:solidFill>
              </a:defRPr>
            </a:lvl6pPr>
            <a:lvl7pPr indent="-228600" lvl="6" marL="3200400" algn="l">
              <a:spcBef>
                <a:spcPts val="140"/>
              </a:spcBef>
              <a:spcAft>
                <a:spcPts val="0"/>
              </a:spcAft>
              <a:buClr>
                <a:srgbClr val="888888"/>
              </a:buClr>
              <a:buSzPts val="700"/>
              <a:buNone/>
              <a:defRPr sz="700">
                <a:solidFill>
                  <a:srgbClr val="888888"/>
                </a:solidFill>
              </a:defRPr>
            </a:lvl7pPr>
            <a:lvl8pPr indent="-228600" lvl="7" marL="3657600" algn="l">
              <a:spcBef>
                <a:spcPts val="140"/>
              </a:spcBef>
              <a:spcAft>
                <a:spcPts val="0"/>
              </a:spcAft>
              <a:buClr>
                <a:srgbClr val="888888"/>
              </a:buClr>
              <a:buSzPts val="700"/>
              <a:buNone/>
              <a:defRPr sz="700">
                <a:solidFill>
                  <a:srgbClr val="888888"/>
                </a:solidFill>
              </a:defRPr>
            </a:lvl8pPr>
            <a:lvl9pPr indent="-228600" lvl="8" marL="4114800" algn="l">
              <a:spcBef>
                <a:spcPts val="140"/>
              </a:spcBef>
              <a:spcAft>
                <a:spcPts val="0"/>
              </a:spcAft>
              <a:buClr>
                <a:srgbClr val="888888"/>
              </a:buClr>
              <a:buSzPts val="700"/>
              <a:buNone/>
              <a:defRPr sz="700">
                <a:solidFill>
                  <a:srgbClr val="888888"/>
                </a:solidFill>
              </a:defRPr>
            </a:lvl9pPr>
          </a:lstStyle>
          <a:p/>
        </p:txBody>
      </p:sp>
      <p:sp>
        <p:nvSpPr>
          <p:cNvPr id="241" name="Google Shape;241;p68"/>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68"/>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68"/>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4" name="Shape 244"/>
        <p:cNvGrpSpPr/>
        <p:nvPr/>
      </p:nvGrpSpPr>
      <p:grpSpPr>
        <a:xfrm>
          <a:off x="0" y="0"/>
          <a:ext cx="0" cy="0"/>
          <a:chOff x="0" y="0"/>
          <a:chExt cx="0" cy="0"/>
        </a:xfrm>
      </p:grpSpPr>
      <p:sp>
        <p:nvSpPr>
          <p:cNvPr id="245" name="Google Shape;245;p69"/>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69"/>
          <p:cNvSpPr txBox="1"/>
          <p:nvPr>
            <p:ph idx="1" type="body"/>
          </p:nvPr>
        </p:nvSpPr>
        <p:spPr>
          <a:xfrm>
            <a:off x="228600" y="800100"/>
            <a:ext cx="2019300" cy="2262982"/>
          </a:xfrm>
          <a:prstGeom prst="rect">
            <a:avLst/>
          </a:prstGeom>
          <a:noFill/>
          <a:ln>
            <a:noFill/>
          </a:ln>
        </p:spPr>
        <p:txBody>
          <a:bodyPr anchorCtr="0" anchor="t" bIns="45700" lIns="91425" spcFirstLastPara="1" rIns="91425" wrap="square" tIns="45700">
            <a:normAutofit/>
          </a:bodyPr>
          <a:lstStyle>
            <a:lvl1pPr indent="-317500" lvl="0" marL="457200" algn="l">
              <a:spcBef>
                <a:spcPts val="280"/>
              </a:spcBef>
              <a:spcAft>
                <a:spcPts val="0"/>
              </a:spcAft>
              <a:buClr>
                <a:schemeClr val="dk1"/>
              </a:buClr>
              <a:buSzPts val="1400"/>
              <a:buChar char="•"/>
              <a:defRPr sz="1400"/>
            </a:lvl1pPr>
            <a:lvl2pPr indent="-304800" lvl="1" marL="914400" algn="l">
              <a:spcBef>
                <a:spcPts val="24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180"/>
              </a:spcBef>
              <a:spcAft>
                <a:spcPts val="0"/>
              </a:spcAft>
              <a:buClr>
                <a:schemeClr val="dk1"/>
              </a:buClr>
              <a:buSzPts val="900"/>
              <a:buChar char="–"/>
              <a:defRPr sz="900"/>
            </a:lvl4pPr>
            <a:lvl5pPr indent="-285750" lvl="4" marL="2286000" algn="l">
              <a:spcBef>
                <a:spcPts val="180"/>
              </a:spcBef>
              <a:spcAft>
                <a:spcPts val="0"/>
              </a:spcAft>
              <a:buClr>
                <a:schemeClr val="dk1"/>
              </a:buClr>
              <a:buSzPts val="900"/>
              <a:buChar char="»"/>
              <a:defRPr sz="900"/>
            </a:lvl5pPr>
            <a:lvl6pPr indent="-285750" lvl="5" marL="2743200" algn="l">
              <a:spcBef>
                <a:spcPts val="180"/>
              </a:spcBef>
              <a:spcAft>
                <a:spcPts val="0"/>
              </a:spcAft>
              <a:buClr>
                <a:schemeClr val="dk1"/>
              </a:buClr>
              <a:buSzPts val="900"/>
              <a:buChar char="•"/>
              <a:defRPr sz="900"/>
            </a:lvl6pPr>
            <a:lvl7pPr indent="-285750" lvl="6" marL="3200400" algn="l">
              <a:spcBef>
                <a:spcPts val="180"/>
              </a:spcBef>
              <a:spcAft>
                <a:spcPts val="0"/>
              </a:spcAft>
              <a:buClr>
                <a:schemeClr val="dk1"/>
              </a:buClr>
              <a:buSzPts val="900"/>
              <a:buChar char="•"/>
              <a:defRPr sz="900"/>
            </a:lvl7pPr>
            <a:lvl8pPr indent="-285750" lvl="7" marL="3657600" algn="l">
              <a:spcBef>
                <a:spcPts val="180"/>
              </a:spcBef>
              <a:spcAft>
                <a:spcPts val="0"/>
              </a:spcAft>
              <a:buClr>
                <a:schemeClr val="dk1"/>
              </a:buClr>
              <a:buSzPts val="900"/>
              <a:buChar char="•"/>
              <a:defRPr sz="900"/>
            </a:lvl8pPr>
            <a:lvl9pPr indent="-285750" lvl="8" marL="4114800" algn="l">
              <a:spcBef>
                <a:spcPts val="180"/>
              </a:spcBef>
              <a:spcAft>
                <a:spcPts val="0"/>
              </a:spcAft>
              <a:buClr>
                <a:schemeClr val="dk1"/>
              </a:buClr>
              <a:buSzPts val="900"/>
              <a:buChar char="•"/>
              <a:defRPr sz="900"/>
            </a:lvl9pPr>
          </a:lstStyle>
          <a:p/>
        </p:txBody>
      </p:sp>
      <p:sp>
        <p:nvSpPr>
          <p:cNvPr id="247" name="Google Shape;247;p69"/>
          <p:cNvSpPr txBox="1"/>
          <p:nvPr>
            <p:ph idx="2" type="body"/>
          </p:nvPr>
        </p:nvSpPr>
        <p:spPr>
          <a:xfrm>
            <a:off x="2324100" y="800100"/>
            <a:ext cx="2019300" cy="2262982"/>
          </a:xfrm>
          <a:prstGeom prst="rect">
            <a:avLst/>
          </a:prstGeom>
          <a:noFill/>
          <a:ln>
            <a:noFill/>
          </a:ln>
        </p:spPr>
        <p:txBody>
          <a:bodyPr anchorCtr="0" anchor="t" bIns="45700" lIns="91425" spcFirstLastPara="1" rIns="91425" wrap="square" tIns="45700">
            <a:normAutofit/>
          </a:bodyPr>
          <a:lstStyle>
            <a:lvl1pPr indent="-317500" lvl="0" marL="457200" algn="l">
              <a:spcBef>
                <a:spcPts val="280"/>
              </a:spcBef>
              <a:spcAft>
                <a:spcPts val="0"/>
              </a:spcAft>
              <a:buClr>
                <a:schemeClr val="dk1"/>
              </a:buClr>
              <a:buSzPts val="1400"/>
              <a:buChar char="•"/>
              <a:defRPr sz="1400"/>
            </a:lvl1pPr>
            <a:lvl2pPr indent="-304800" lvl="1" marL="914400" algn="l">
              <a:spcBef>
                <a:spcPts val="24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180"/>
              </a:spcBef>
              <a:spcAft>
                <a:spcPts val="0"/>
              </a:spcAft>
              <a:buClr>
                <a:schemeClr val="dk1"/>
              </a:buClr>
              <a:buSzPts val="900"/>
              <a:buChar char="–"/>
              <a:defRPr sz="900"/>
            </a:lvl4pPr>
            <a:lvl5pPr indent="-285750" lvl="4" marL="2286000" algn="l">
              <a:spcBef>
                <a:spcPts val="180"/>
              </a:spcBef>
              <a:spcAft>
                <a:spcPts val="0"/>
              </a:spcAft>
              <a:buClr>
                <a:schemeClr val="dk1"/>
              </a:buClr>
              <a:buSzPts val="900"/>
              <a:buChar char="»"/>
              <a:defRPr sz="900"/>
            </a:lvl5pPr>
            <a:lvl6pPr indent="-285750" lvl="5" marL="2743200" algn="l">
              <a:spcBef>
                <a:spcPts val="180"/>
              </a:spcBef>
              <a:spcAft>
                <a:spcPts val="0"/>
              </a:spcAft>
              <a:buClr>
                <a:schemeClr val="dk1"/>
              </a:buClr>
              <a:buSzPts val="900"/>
              <a:buChar char="•"/>
              <a:defRPr sz="900"/>
            </a:lvl6pPr>
            <a:lvl7pPr indent="-285750" lvl="6" marL="3200400" algn="l">
              <a:spcBef>
                <a:spcPts val="180"/>
              </a:spcBef>
              <a:spcAft>
                <a:spcPts val="0"/>
              </a:spcAft>
              <a:buClr>
                <a:schemeClr val="dk1"/>
              </a:buClr>
              <a:buSzPts val="900"/>
              <a:buChar char="•"/>
              <a:defRPr sz="900"/>
            </a:lvl7pPr>
            <a:lvl8pPr indent="-285750" lvl="7" marL="3657600" algn="l">
              <a:spcBef>
                <a:spcPts val="180"/>
              </a:spcBef>
              <a:spcAft>
                <a:spcPts val="0"/>
              </a:spcAft>
              <a:buClr>
                <a:schemeClr val="dk1"/>
              </a:buClr>
              <a:buSzPts val="900"/>
              <a:buChar char="•"/>
              <a:defRPr sz="900"/>
            </a:lvl8pPr>
            <a:lvl9pPr indent="-285750" lvl="8" marL="4114800" algn="l">
              <a:spcBef>
                <a:spcPts val="180"/>
              </a:spcBef>
              <a:spcAft>
                <a:spcPts val="0"/>
              </a:spcAft>
              <a:buClr>
                <a:schemeClr val="dk1"/>
              </a:buClr>
              <a:buSzPts val="900"/>
              <a:buChar char="•"/>
              <a:defRPr sz="900"/>
            </a:lvl9pPr>
          </a:lstStyle>
          <a:p/>
        </p:txBody>
      </p:sp>
      <p:sp>
        <p:nvSpPr>
          <p:cNvPr id="248" name="Google Shape;248;p69"/>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69"/>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69"/>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1" name="Shape 251"/>
        <p:cNvGrpSpPr/>
        <p:nvPr/>
      </p:nvGrpSpPr>
      <p:grpSpPr>
        <a:xfrm>
          <a:off x="0" y="0"/>
          <a:ext cx="0" cy="0"/>
          <a:chOff x="0" y="0"/>
          <a:chExt cx="0" cy="0"/>
        </a:xfrm>
      </p:grpSpPr>
      <p:sp>
        <p:nvSpPr>
          <p:cNvPr id="252" name="Google Shape;252;p70"/>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3" name="Google Shape;253;p70"/>
          <p:cNvSpPr txBox="1"/>
          <p:nvPr>
            <p:ph idx="1" type="body"/>
          </p:nvPr>
        </p:nvSpPr>
        <p:spPr>
          <a:xfrm>
            <a:off x="228600" y="767556"/>
            <a:ext cx="2020094" cy="319881"/>
          </a:xfrm>
          <a:prstGeom prst="rect">
            <a:avLst/>
          </a:prstGeom>
          <a:noFill/>
          <a:ln>
            <a:noFill/>
          </a:ln>
        </p:spPr>
        <p:txBody>
          <a:bodyPr anchorCtr="0" anchor="b" bIns="45700" lIns="91425" spcFirstLastPara="1" rIns="91425" wrap="square" tIns="45700">
            <a:normAutofit/>
          </a:bodyPr>
          <a:lstStyle>
            <a:lvl1pPr indent="-228600" lvl="0" marL="457200" algn="l">
              <a:spcBef>
                <a:spcPts val="24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180"/>
              </a:spcBef>
              <a:spcAft>
                <a:spcPts val="0"/>
              </a:spcAft>
              <a:buClr>
                <a:schemeClr val="dk1"/>
              </a:buClr>
              <a:buSzPts val="900"/>
              <a:buNone/>
              <a:defRPr b="1" sz="900"/>
            </a:lvl3pPr>
            <a:lvl4pPr indent="-228600" lvl="3" marL="1828800" algn="l">
              <a:spcBef>
                <a:spcPts val="160"/>
              </a:spcBef>
              <a:spcAft>
                <a:spcPts val="0"/>
              </a:spcAft>
              <a:buClr>
                <a:schemeClr val="dk1"/>
              </a:buClr>
              <a:buSzPts val="800"/>
              <a:buNone/>
              <a:defRPr b="1" sz="800"/>
            </a:lvl4pPr>
            <a:lvl5pPr indent="-228600" lvl="4" marL="2286000" algn="l">
              <a:spcBef>
                <a:spcPts val="160"/>
              </a:spcBef>
              <a:spcAft>
                <a:spcPts val="0"/>
              </a:spcAft>
              <a:buClr>
                <a:schemeClr val="dk1"/>
              </a:buClr>
              <a:buSzPts val="800"/>
              <a:buNone/>
              <a:defRPr b="1" sz="800"/>
            </a:lvl5pPr>
            <a:lvl6pPr indent="-228600" lvl="5" marL="2743200" algn="l">
              <a:spcBef>
                <a:spcPts val="160"/>
              </a:spcBef>
              <a:spcAft>
                <a:spcPts val="0"/>
              </a:spcAft>
              <a:buClr>
                <a:schemeClr val="dk1"/>
              </a:buClr>
              <a:buSzPts val="800"/>
              <a:buNone/>
              <a:defRPr b="1" sz="800"/>
            </a:lvl6pPr>
            <a:lvl7pPr indent="-228600" lvl="6" marL="3200400" algn="l">
              <a:spcBef>
                <a:spcPts val="160"/>
              </a:spcBef>
              <a:spcAft>
                <a:spcPts val="0"/>
              </a:spcAft>
              <a:buClr>
                <a:schemeClr val="dk1"/>
              </a:buClr>
              <a:buSzPts val="800"/>
              <a:buNone/>
              <a:defRPr b="1" sz="800"/>
            </a:lvl7pPr>
            <a:lvl8pPr indent="-228600" lvl="7" marL="3657600" algn="l">
              <a:spcBef>
                <a:spcPts val="160"/>
              </a:spcBef>
              <a:spcAft>
                <a:spcPts val="0"/>
              </a:spcAft>
              <a:buClr>
                <a:schemeClr val="dk1"/>
              </a:buClr>
              <a:buSzPts val="800"/>
              <a:buNone/>
              <a:defRPr b="1" sz="800"/>
            </a:lvl8pPr>
            <a:lvl9pPr indent="-228600" lvl="8" marL="4114800" algn="l">
              <a:spcBef>
                <a:spcPts val="160"/>
              </a:spcBef>
              <a:spcAft>
                <a:spcPts val="0"/>
              </a:spcAft>
              <a:buClr>
                <a:schemeClr val="dk1"/>
              </a:buClr>
              <a:buSzPts val="800"/>
              <a:buNone/>
              <a:defRPr b="1" sz="800"/>
            </a:lvl9pPr>
          </a:lstStyle>
          <a:p/>
        </p:txBody>
      </p:sp>
      <p:sp>
        <p:nvSpPr>
          <p:cNvPr id="254" name="Google Shape;254;p70"/>
          <p:cNvSpPr txBox="1"/>
          <p:nvPr>
            <p:ph idx="2" type="body"/>
          </p:nvPr>
        </p:nvSpPr>
        <p:spPr>
          <a:xfrm>
            <a:off x="228600" y="1087438"/>
            <a:ext cx="2020094" cy="1975644"/>
          </a:xfrm>
          <a:prstGeom prst="rect">
            <a:avLst/>
          </a:prstGeom>
          <a:noFill/>
          <a:ln>
            <a:noFill/>
          </a:ln>
        </p:spPr>
        <p:txBody>
          <a:bodyPr anchorCtr="0" anchor="t" bIns="45700" lIns="91425" spcFirstLastPara="1" rIns="91425" wrap="square" tIns="45700">
            <a:normAutofit/>
          </a:bodyPr>
          <a:lstStyle>
            <a:lvl1pPr indent="-304800" lvl="0" marL="457200" algn="l">
              <a:spcBef>
                <a:spcPts val="24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180"/>
              </a:spcBef>
              <a:spcAft>
                <a:spcPts val="0"/>
              </a:spcAft>
              <a:buClr>
                <a:schemeClr val="dk1"/>
              </a:buClr>
              <a:buSzPts val="900"/>
              <a:buChar char="•"/>
              <a:defRPr sz="900"/>
            </a:lvl3pPr>
            <a:lvl4pPr indent="-279400" lvl="3" marL="1828800" algn="l">
              <a:spcBef>
                <a:spcPts val="160"/>
              </a:spcBef>
              <a:spcAft>
                <a:spcPts val="0"/>
              </a:spcAft>
              <a:buClr>
                <a:schemeClr val="dk1"/>
              </a:buClr>
              <a:buSzPts val="800"/>
              <a:buChar char="–"/>
              <a:defRPr sz="800"/>
            </a:lvl4pPr>
            <a:lvl5pPr indent="-279400" lvl="4" marL="2286000" algn="l">
              <a:spcBef>
                <a:spcPts val="160"/>
              </a:spcBef>
              <a:spcAft>
                <a:spcPts val="0"/>
              </a:spcAft>
              <a:buClr>
                <a:schemeClr val="dk1"/>
              </a:buClr>
              <a:buSzPts val="800"/>
              <a:buChar char="»"/>
              <a:defRPr sz="800"/>
            </a:lvl5pPr>
            <a:lvl6pPr indent="-279400" lvl="5" marL="2743200" algn="l">
              <a:spcBef>
                <a:spcPts val="160"/>
              </a:spcBef>
              <a:spcAft>
                <a:spcPts val="0"/>
              </a:spcAft>
              <a:buClr>
                <a:schemeClr val="dk1"/>
              </a:buClr>
              <a:buSzPts val="800"/>
              <a:buChar char="•"/>
              <a:defRPr sz="800"/>
            </a:lvl6pPr>
            <a:lvl7pPr indent="-279400" lvl="6" marL="3200400" algn="l">
              <a:spcBef>
                <a:spcPts val="160"/>
              </a:spcBef>
              <a:spcAft>
                <a:spcPts val="0"/>
              </a:spcAft>
              <a:buClr>
                <a:schemeClr val="dk1"/>
              </a:buClr>
              <a:buSzPts val="800"/>
              <a:buChar char="•"/>
              <a:defRPr sz="800"/>
            </a:lvl7pPr>
            <a:lvl8pPr indent="-279400" lvl="7" marL="3657600" algn="l">
              <a:spcBef>
                <a:spcPts val="160"/>
              </a:spcBef>
              <a:spcAft>
                <a:spcPts val="0"/>
              </a:spcAft>
              <a:buClr>
                <a:schemeClr val="dk1"/>
              </a:buClr>
              <a:buSzPts val="800"/>
              <a:buChar char="•"/>
              <a:defRPr sz="800"/>
            </a:lvl8pPr>
            <a:lvl9pPr indent="-279400" lvl="8" marL="4114800" algn="l">
              <a:spcBef>
                <a:spcPts val="160"/>
              </a:spcBef>
              <a:spcAft>
                <a:spcPts val="0"/>
              </a:spcAft>
              <a:buClr>
                <a:schemeClr val="dk1"/>
              </a:buClr>
              <a:buSzPts val="800"/>
              <a:buChar char="•"/>
              <a:defRPr sz="800"/>
            </a:lvl9pPr>
          </a:lstStyle>
          <a:p/>
        </p:txBody>
      </p:sp>
      <p:sp>
        <p:nvSpPr>
          <p:cNvPr id="255" name="Google Shape;255;p70"/>
          <p:cNvSpPr txBox="1"/>
          <p:nvPr>
            <p:ph idx="3" type="body"/>
          </p:nvPr>
        </p:nvSpPr>
        <p:spPr>
          <a:xfrm>
            <a:off x="2322513" y="767556"/>
            <a:ext cx="2020888" cy="319881"/>
          </a:xfrm>
          <a:prstGeom prst="rect">
            <a:avLst/>
          </a:prstGeom>
          <a:noFill/>
          <a:ln>
            <a:noFill/>
          </a:ln>
        </p:spPr>
        <p:txBody>
          <a:bodyPr anchorCtr="0" anchor="b" bIns="45700" lIns="91425" spcFirstLastPara="1" rIns="91425" wrap="square" tIns="45700">
            <a:normAutofit/>
          </a:bodyPr>
          <a:lstStyle>
            <a:lvl1pPr indent="-228600" lvl="0" marL="457200" algn="l">
              <a:spcBef>
                <a:spcPts val="24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180"/>
              </a:spcBef>
              <a:spcAft>
                <a:spcPts val="0"/>
              </a:spcAft>
              <a:buClr>
                <a:schemeClr val="dk1"/>
              </a:buClr>
              <a:buSzPts val="900"/>
              <a:buNone/>
              <a:defRPr b="1" sz="900"/>
            </a:lvl3pPr>
            <a:lvl4pPr indent="-228600" lvl="3" marL="1828800" algn="l">
              <a:spcBef>
                <a:spcPts val="160"/>
              </a:spcBef>
              <a:spcAft>
                <a:spcPts val="0"/>
              </a:spcAft>
              <a:buClr>
                <a:schemeClr val="dk1"/>
              </a:buClr>
              <a:buSzPts val="800"/>
              <a:buNone/>
              <a:defRPr b="1" sz="800"/>
            </a:lvl4pPr>
            <a:lvl5pPr indent="-228600" lvl="4" marL="2286000" algn="l">
              <a:spcBef>
                <a:spcPts val="160"/>
              </a:spcBef>
              <a:spcAft>
                <a:spcPts val="0"/>
              </a:spcAft>
              <a:buClr>
                <a:schemeClr val="dk1"/>
              </a:buClr>
              <a:buSzPts val="800"/>
              <a:buNone/>
              <a:defRPr b="1" sz="800"/>
            </a:lvl5pPr>
            <a:lvl6pPr indent="-228600" lvl="5" marL="2743200" algn="l">
              <a:spcBef>
                <a:spcPts val="160"/>
              </a:spcBef>
              <a:spcAft>
                <a:spcPts val="0"/>
              </a:spcAft>
              <a:buClr>
                <a:schemeClr val="dk1"/>
              </a:buClr>
              <a:buSzPts val="800"/>
              <a:buNone/>
              <a:defRPr b="1" sz="800"/>
            </a:lvl6pPr>
            <a:lvl7pPr indent="-228600" lvl="6" marL="3200400" algn="l">
              <a:spcBef>
                <a:spcPts val="160"/>
              </a:spcBef>
              <a:spcAft>
                <a:spcPts val="0"/>
              </a:spcAft>
              <a:buClr>
                <a:schemeClr val="dk1"/>
              </a:buClr>
              <a:buSzPts val="800"/>
              <a:buNone/>
              <a:defRPr b="1" sz="800"/>
            </a:lvl7pPr>
            <a:lvl8pPr indent="-228600" lvl="7" marL="3657600" algn="l">
              <a:spcBef>
                <a:spcPts val="160"/>
              </a:spcBef>
              <a:spcAft>
                <a:spcPts val="0"/>
              </a:spcAft>
              <a:buClr>
                <a:schemeClr val="dk1"/>
              </a:buClr>
              <a:buSzPts val="800"/>
              <a:buNone/>
              <a:defRPr b="1" sz="800"/>
            </a:lvl8pPr>
            <a:lvl9pPr indent="-228600" lvl="8" marL="4114800" algn="l">
              <a:spcBef>
                <a:spcPts val="160"/>
              </a:spcBef>
              <a:spcAft>
                <a:spcPts val="0"/>
              </a:spcAft>
              <a:buClr>
                <a:schemeClr val="dk1"/>
              </a:buClr>
              <a:buSzPts val="800"/>
              <a:buNone/>
              <a:defRPr b="1" sz="800"/>
            </a:lvl9pPr>
          </a:lstStyle>
          <a:p/>
        </p:txBody>
      </p:sp>
      <p:sp>
        <p:nvSpPr>
          <p:cNvPr id="256" name="Google Shape;256;p70"/>
          <p:cNvSpPr txBox="1"/>
          <p:nvPr>
            <p:ph idx="4" type="body"/>
          </p:nvPr>
        </p:nvSpPr>
        <p:spPr>
          <a:xfrm>
            <a:off x="2322513" y="1087438"/>
            <a:ext cx="2020888" cy="1975644"/>
          </a:xfrm>
          <a:prstGeom prst="rect">
            <a:avLst/>
          </a:prstGeom>
          <a:noFill/>
          <a:ln>
            <a:noFill/>
          </a:ln>
        </p:spPr>
        <p:txBody>
          <a:bodyPr anchorCtr="0" anchor="t" bIns="45700" lIns="91425" spcFirstLastPara="1" rIns="91425" wrap="square" tIns="45700">
            <a:normAutofit/>
          </a:bodyPr>
          <a:lstStyle>
            <a:lvl1pPr indent="-304800" lvl="0" marL="457200" algn="l">
              <a:spcBef>
                <a:spcPts val="24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180"/>
              </a:spcBef>
              <a:spcAft>
                <a:spcPts val="0"/>
              </a:spcAft>
              <a:buClr>
                <a:schemeClr val="dk1"/>
              </a:buClr>
              <a:buSzPts val="900"/>
              <a:buChar char="•"/>
              <a:defRPr sz="900"/>
            </a:lvl3pPr>
            <a:lvl4pPr indent="-279400" lvl="3" marL="1828800" algn="l">
              <a:spcBef>
                <a:spcPts val="160"/>
              </a:spcBef>
              <a:spcAft>
                <a:spcPts val="0"/>
              </a:spcAft>
              <a:buClr>
                <a:schemeClr val="dk1"/>
              </a:buClr>
              <a:buSzPts val="800"/>
              <a:buChar char="–"/>
              <a:defRPr sz="800"/>
            </a:lvl4pPr>
            <a:lvl5pPr indent="-279400" lvl="4" marL="2286000" algn="l">
              <a:spcBef>
                <a:spcPts val="160"/>
              </a:spcBef>
              <a:spcAft>
                <a:spcPts val="0"/>
              </a:spcAft>
              <a:buClr>
                <a:schemeClr val="dk1"/>
              </a:buClr>
              <a:buSzPts val="800"/>
              <a:buChar char="»"/>
              <a:defRPr sz="800"/>
            </a:lvl5pPr>
            <a:lvl6pPr indent="-279400" lvl="5" marL="2743200" algn="l">
              <a:spcBef>
                <a:spcPts val="160"/>
              </a:spcBef>
              <a:spcAft>
                <a:spcPts val="0"/>
              </a:spcAft>
              <a:buClr>
                <a:schemeClr val="dk1"/>
              </a:buClr>
              <a:buSzPts val="800"/>
              <a:buChar char="•"/>
              <a:defRPr sz="800"/>
            </a:lvl6pPr>
            <a:lvl7pPr indent="-279400" lvl="6" marL="3200400" algn="l">
              <a:spcBef>
                <a:spcPts val="160"/>
              </a:spcBef>
              <a:spcAft>
                <a:spcPts val="0"/>
              </a:spcAft>
              <a:buClr>
                <a:schemeClr val="dk1"/>
              </a:buClr>
              <a:buSzPts val="800"/>
              <a:buChar char="•"/>
              <a:defRPr sz="800"/>
            </a:lvl7pPr>
            <a:lvl8pPr indent="-279400" lvl="7" marL="3657600" algn="l">
              <a:spcBef>
                <a:spcPts val="160"/>
              </a:spcBef>
              <a:spcAft>
                <a:spcPts val="0"/>
              </a:spcAft>
              <a:buClr>
                <a:schemeClr val="dk1"/>
              </a:buClr>
              <a:buSzPts val="800"/>
              <a:buChar char="•"/>
              <a:defRPr sz="800"/>
            </a:lvl8pPr>
            <a:lvl9pPr indent="-279400" lvl="8" marL="4114800" algn="l">
              <a:spcBef>
                <a:spcPts val="160"/>
              </a:spcBef>
              <a:spcAft>
                <a:spcPts val="0"/>
              </a:spcAft>
              <a:buClr>
                <a:schemeClr val="dk1"/>
              </a:buClr>
              <a:buSzPts val="800"/>
              <a:buChar char="•"/>
              <a:defRPr sz="800"/>
            </a:lvl9pPr>
          </a:lstStyle>
          <a:p/>
        </p:txBody>
      </p:sp>
      <p:sp>
        <p:nvSpPr>
          <p:cNvPr id="257" name="Google Shape;257;p70"/>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70"/>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70"/>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0" name="Shape 260"/>
        <p:cNvGrpSpPr/>
        <p:nvPr/>
      </p:nvGrpSpPr>
      <p:grpSpPr>
        <a:xfrm>
          <a:off x="0" y="0"/>
          <a:ext cx="0" cy="0"/>
          <a:chOff x="0" y="0"/>
          <a:chExt cx="0" cy="0"/>
        </a:xfrm>
      </p:grpSpPr>
      <p:sp>
        <p:nvSpPr>
          <p:cNvPr id="261" name="Google Shape;261;p71"/>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2" name="Google Shape;262;p71"/>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71"/>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71"/>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5" name="Shape 265"/>
        <p:cNvGrpSpPr/>
        <p:nvPr/>
      </p:nvGrpSpPr>
      <p:grpSpPr>
        <a:xfrm>
          <a:off x="0" y="0"/>
          <a:ext cx="0" cy="0"/>
          <a:chOff x="0" y="0"/>
          <a:chExt cx="0" cy="0"/>
        </a:xfrm>
      </p:grpSpPr>
      <p:sp>
        <p:nvSpPr>
          <p:cNvPr id="266" name="Google Shape;266;p72"/>
          <p:cNvSpPr txBox="1"/>
          <p:nvPr>
            <p:ph type="title"/>
          </p:nvPr>
        </p:nvSpPr>
        <p:spPr>
          <a:xfrm>
            <a:off x="228600" y="136525"/>
            <a:ext cx="1504157" cy="5810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7" name="Google Shape;267;p72"/>
          <p:cNvSpPr txBox="1"/>
          <p:nvPr>
            <p:ph idx="1" type="body"/>
          </p:nvPr>
        </p:nvSpPr>
        <p:spPr>
          <a:xfrm>
            <a:off x="1787525" y="136525"/>
            <a:ext cx="2555875" cy="2926557"/>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7500" lvl="1" marL="914400" algn="l">
              <a:spcBef>
                <a:spcPts val="280"/>
              </a:spcBef>
              <a:spcAft>
                <a:spcPts val="0"/>
              </a:spcAft>
              <a:buClr>
                <a:schemeClr val="dk1"/>
              </a:buClr>
              <a:buSzPts val="1400"/>
              <a:buChar char="–"/>
              <a:defRPr sz="1400"/>
            </a:lvl2pPr>
            <a:lvl3pPr indent="-304800" lvl="2" marL="1371600" algn="l">
              <a:spcBef>
                <a:spcPts val="24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268" name="Google Shape;268;p72"/>
          <p:cNvSpPr txBox="1"/>
          <p:nvPr>
            <p:ph idx="2" type="body"/>
          </p:nvPr>
        </p:nvSpPr>
        <p:spPr>
          <a:xfrm>
            <a:off x="228600" y="717550"/>
            <a:ext cx="1504157" cy="2345532"/>
          </a:xfrm>
          <a:prstGeom prst="rect">
            <a:avLst/>
          </a:prstGeom>
          <a:noFill/>
          <a:ln>
            <a:noFill/>
          </a:ln>
        </p:spPr>
        <p:txBody>
          <a:bodyPr anchorCtr="0" anchor="t" bIns="45700" lIns="91425" spcFirstLastPara="1" rIns="91425" wrap="square" tIns="45700">
            <a:normAutofit/>
          </a:bodyPr>
          <a:lstStyle>
            <a:lvl1pPr indent="-228600" lvl="0" marL="457200" algn="l">
              <a:spcBef>
                <a:spcPts val="140"/>
              </a:spcBef>
              <a:spcAft>
                <a:spcPts val="0"/>
              </a:spcAft>
              <a:buClr>
                <a:schemeClr val="dk1"/>
              </a:buClr>
              <a:buSzPts val="700"/>
              <a:buNone/>
              <a:defRPr sz="700"/>
            </a:lvl1pPr>
            <a:lvl2pPr indent="-228600" lvl="1" marL="914400" algn="l">
              <a:spcBef>
                <a:spcPts val="12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90"/>
              </a:spcBef>
              <a:spcAft>
                <a:spcPts val="0"/>
              </a:spcAft>
              <a:buClr>
                <a:schemeClr val="dk1"/>
              </a:buClr>
              <a:buSzPts val="450"/>
              <a:buNone/>
              <a:defRPr sz="450"/>
            </a:lvl4pPr>
            <a:lvl5pPr indent="-228600" lvl="4" marL="2286000" algn="l">
              <a:spcBef>
                <a:spcPts val="90"/>
              </a:spcBef>
              <a:spcAft>
                <a:spcPts val="0"/>
              </a:spcAft>
              <a:buClr>
                <a:schemeClr val="dk1"/>
              </a:buClr>
              <a:buSzPts val="450"/>
              <a:buNone/>
              <a:defRPr sz="450"/>
            </a:lvl5pPr>
            <a:lvl6pPr indent="-228600" lvl="5" marL="2743200" algn="l">
              <a:spcBef>
                <a:spcPts val="90"/>
              </a:spcBef>
              <a:spcAft>
                <a:spcPts val="0"/>
              </a:spcAft>
              <a:buClr>
                <a:schemeClr val="dk1"/>
              </a:buClr>
              <a:buSzPts val="450"/>
              <a:buNone/>
              <a:defRPr sz="450"/>
            </a:lvl6pPr>
            <a:lvl7pPr indent="-228600" lvl="6" marL="3200400" algn="l">
              <a:spcBef>
                <a:spcPts val="90"/>
              </a:spcBef>
              <a:spcAft>
                <a:spcPts val="0"/>
              </a:spcAft>
              <a:buClr>
                <a:schemeClr val="dk1"/>
              </a:buClr>
              <a:buSzPts val="450"/>
              <a:buNone/>
              <a:defRPr sz="450"/>
            </a:lvl7pPr>
            <a:lvl8pPr indent="-228600" lvl="7" marL="3657600" algn="l">
              <a:spcBef>
                <a:spcPts val="90"/>
              </a:spcBef>
              <a:spcAft>
                <a:spcPts val="0"/>
              </a:spcAft>
              <a:buClr>
                <a:schemeClr val="dk1"/>
              </a:buClr>
              <a:buSzPts val="450"/>
              <a:buNone/>
              <a:defRPr sz="450"/>
            </a:lvl8pPr>
            <a:lvl9pPr indent="-228600" lvl="8" marL="4114800" algn="l">
              <a:spcBef>
                <a:spcPts val="90"/>
              </a:spcBef>
              <a:spcAft>
                <a:spcPts val="0"/>
              </a:spcAft>
              <a:buClr>
                <a:schemeClr val="dk1"/>
              </a:buClr>
              <a:buSzPts val="450"/>
              <a:buNone/>
              <a:defRPr sz="450"/>
            </a:lvl9pPr>
          </a:lstStyle>
          <a:p/>
        </p:txBody>
      </p:sp>
      <p:sp>
        <p:nvSpPr>
          <p:cNvPr id="269" name="Google Shape;269;p72"/>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72"/>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72"/>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2" name="Shape 272"/>
        <p:cNvGrpSpPr/>
        <p:nvPr/>
      </p:nvGrpSpPr>
      <p:grpSpPr>
        <a:xfrm>
          <a:off x="0" y="0"/>
          <a:ext cx="0" cy="0"/>
          <a:chOff x="0" y="0"/>
          <a:chExt cx="0" cy="0"/>
        </a:xfrm>
      </p:grpSpPr>
      <p:sp>
        <p:nvSpPr>
          <p:cNvPr id="273" name="Google Shape;273;p73"/>
          <p:cNvSpPr txBox="1"/>
          <p:nvPr>
            <p:ph type="title"/>
          </p:nvPr>
        </p:nvSpPr>
        <p:spPr>
          <a:xfrm>
            <a:off x="896144" y="2400300"/>
            <a:ext cx="2743200" cy="28336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73"/>
          <p:cNvSpPr/>
          <p:nvPr>
            <p:ph idx="2" type="pic"/>
          </p:nvPr>
        </p:nvSpPr>
        <p:spPr>
          <a:xfrm>
            <a:off x="896144" y="306388"/>
            <a:ext cx="2743200" cy="2057400"/>
          </a:xfrm>
          <a:prstGeom prst="rect">
            <a:avLst/>
          </a:prstGeom>
          <a:noFill/>
          <a:ln>
            <a:noFill/>
          </a:ln>
        </p:spPr>
      </p:sp>
      <p:sp>
        <p:nvSpPr>
          <p:cNvPr id="275" name="Google Shape;275;p73"/>
          <p:cNvSpPr txBox="1"/>
          <p:nvPr>
            <p:ph idx="1" type="body"/>
          </p:nvPr>
        </p:nvSpPr>
        <p:spPr>
          <a:xfrm>
            <a:off x="896144" y="2683669"/>
            <a:ext cx="2743200" cy="402431"/>
          </a:xfrm>
          <a:prstGeom prst="rect">
            <a:avLst/>
          </a:prstGeom>
          <a:noFill/>
          <a:ln>
            <a:noFill/>
          </a:ln>
        </p:spPr>
        <p:txBody>
          <a:bodyPr anchorCtr="0" anchor="t" bIns="45700" lIns="91425" spcFirstLastPara="1" rIns="91425" wrap="square" tIns="45700">
            <a:normAutofit/>
          </a:bodyPr>
          <a:lstStyle>
            <a:lvl1pPr indent="-228600" lvl="0" marL="457200" algn="l">
              <a:spcBef>
                <a:spcPts val="140"/>
              </a:spcBef>
              <a:spcAft>
                <a:spcPts val="0"/>
              </a:spcAft>
              <a:buClr>
                <a:schemeClr val="dk1"/>
              </a:buClr>
              <a:buSzPts val="700"/>
              <a:buNone/>
              <a:defRPr sz="700"/>
            </a:lvl1pPr>
            <a:lvl2pPr indent="-228600" lvl="1" marL="914400" algn="l">
              <a:spcBef>
                <a:spcPts val="12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90"/>
              </a:spcBef>
              <a:spcAft>
                <a:spcPts val="0"/>
              </a:spcAft>
              <a:buClr>
                <a:schemeClr val="dk1"/>
              </a:buClr>
              <a:buSzPts val="450"/>
              <a:buNone/>
              <a:defRPr sz="450"/>
            </a:lvl4pPr>
            <a:lvl5pPr indent="-228600" lvl="4" marL="2286000" algn="l">
              <a:spcBef>
                <a:spcPts val="90"/>
              </a:spcBef>
              <a:spcAft>
                <a:spcPts val="0"/>
              </a:spcAft>
              <a:buClr>
                <a:schemeClr val="dk1"/>
              </a:buClr>
              <a:buSzPts val="450"/>
              <a:buNone/>
              <a:defRPr sz="450"/>
            </a:lvl5pPr>
            <a:lvl6pPr indent="-228600" lvl="5" marL="2743200" algn="l">
              <a:spcBef>
                <a:spcPts val="90"/>
              </a:spcBef>
              <a:spcAft>
                <a:spcPts val="0"/>
              </a:spcAft>
              <a:buClr>
                <a:schemeClr val="dk1"/>
              </a:buClr>
              <a:buSzPts val="450"/>
              <a:buNone/>
              <a:defRPr sz="450"/>
            </a:lvl6pPr>
            <a:lvl7pPr indent="-228600" lvl="6" marL="3200400" algn="l">
              <a:spcBef>
                <a:spcPts val="90"/>
              </a:spcBef>
              <a:spcAft>
                <a:spcPts val="0"/>
              </a:spcAft>
              <a:buClr>
                <a:schemeClr val="dk1"/>
              </a:buClr>
              <a:buSzPts val="450"/>
              <a:buNone/>
              <a:defRPr sz="450"/>
            </a:lvl7pPr>
            <a:lvl8pPr indent="-228600" lvl="7" marL="3657600" algn="l">
              <a:spcBef>
                <a:spcPts val="90"/>
              </a:spcBef>
              <a:spcAft>
                <a:spcPts val="0"/>
              </a:spcAft>
              <a:buClr>
                <a:schemeClr val="dk1"/>
              </a:buClr>
              <a:buSzPts val="450"/>
              <a:buNone/>
              <a:defRPr sz="450"/>
            </a:lvl8pPr>
            <a:lvl9pPr indent="-228600" lvl="8" marL="4114800" algn="l">
              <a:spcBef>
                <a:spcPts val="90"/>
              </a:spcBef>
              <a:spcAft>
                <a:spcPts val="0"/>
              </a:spcAft>
              <a:buClr>
                <a:schemeClr val="dk1"/>
              </a:buClr>
              <a:buSzPts val="450"/>
              <a:buNone/>
              <a:defRPr sz="450"/>
            </a:lvl9pPr>
          </a:lstStyle>
          <a:p/>
        </p:txBody>
      </p:sp>
      <p:sp>
        <p:nvSpPr>
          <p:cNvPr id="276" name="Google Shape;276;p73"/>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73"/>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p73"/>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9" name="Shape 279"/>
        <p:cNvGrpSpPr/>
        <p:nvPr/>
      </p:nvGrpSpPr>
      <p:grpSpPr>
        <a:xfrm>
          <a:off x="0" y="0"/>
          <a:ext cx="0" cy="0"/>
          <a:chOff x="0" y="0"/>
          <a:chExt cx="0" cy="0"/>
        </a:xfrm>
      </p:grpSpPr>
      <p:sp>
        <p:nvSpPr>
          <p:cNvPr id="280" name="Google Shape;280;p74"/>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74"/>
          <p:cNvSpPr txBox="1"/>
          <p:nvPr>
            <p:ph idx="1" type="body"/>
          </p:nvPr>
        </p:nvSpPr>
        <p:spPr>
          <a:xfrm rot="5400000">
            <a:off x="1154509" y="-125809"/>
            <a:ext cx="2262982" cy="4114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2" name="Google Shape;282;p74"/>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74"/>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74"/>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85" name="Shape 285"/>
        <p:cNvGrpSpPr/>
        <p:nvPr/>
      </p:nvGrpSpPr>
      <p:grpSpPr>
        <a:xfrm>
          <a:off x="0" y="0"/>
          <a:ext cx="0" cy="0"/>
          <a:chOff x="0" y="0"/>
          <a:chExt cx="0" cy="0"/>
        </a:xfrm>
      </p:grpSpPr>
      <p:sp>
        <p:nvSpPr>
          <p:cNvPr id="286" name="Google Shape;286;p75"/>
          <p:cNvSpPr txBox="1"/>
          <p:nvPr>
            <p:ph type="title"/>
          </p:nvPr>
        </p:nvSpPr>
        <p:spPr>
          <a:xfrm rot="5400000">
            <a:off x="2366168" y="1085851"/>
            <a:ext cx="2925763" cy="10287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7" name="Google Shape;287;p75"/>
          <p:cNvSpPr txBox="1"/>
          <p:nvPr>
            <p:ph idx="1" type="body"/>
          </p:nvPr>
        </p:nvSpPr>
        <p:spPr>
          <a:xfrm rot="5400000">
            <a:off x="270668" y="95250"/>
            <a:ext cx="2925763" cy="30099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8" name="Google Shape;288;p75"/>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p75"/>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75"/>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25" name="Shape 25"/>
        <p:cNvGrpSpPr/>
        <p:nvPr/>
      </p:nvGrpSpPr>
      <p:grpSpPr>
        <a:xfrm>
          <a:off x="0" y="0"/>
          <a:ext cx="0" cy="0"/>
          <a:chOff x="0" y="0"/>
          <a:chExt cx="0" cy="0"/>
        </a:xfrm>
      </p:grpSpPr>
      <p:sp>
        <p:nvSpPr>
          <p:cNvPr id="26" name="Google Shape;26;p50"/>
          <p:cNvSpPr txBox="1"/>
          <p:nvPr>
            <p:ph type="title"/>
          </p:nvPr>
        </p:nvSpPr>
        <p:spPr>
          <a:xfrm>
            <a:off x="713225" y="444725"/>
            <a:ext cx="7717500" cy="555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100"/>
              <a:buNone/>
              <a:defRPr/>
            </a:lvl1pPr>
            <a:lvl2pPr lvl="1" algn="ctr">
              <a:lnSpc>
                <a:spcPct val="100000"/>
              </a:lnSpc>
              <a:spcBef>
                <a:spcPts val="0"/>
              </a:spcBef>
              <a:spcAft>
                <a:spcPts val="0"/>
              </a:spcAft>
              <a:buSzPts val="3100"/>
              <a:buNone/>
              <a:defRPr/>
            </a:lvl2pPr>
            <a:lvl3pPr lvl="2" algn="ctr">
              <a:lnSpc>
                <a:spcPct val="100000"/>
              </a:lnSpc>
              <a:spcBef>
                <a:spcPts val="0"/>
              </a:spcBef>
              <a:spcAft>
                <a:spcPts val="0"/>
              </a:spcAft>
              <a:buSzPts val="3100"/>
              <a:buNone/>
              <a:defRPr/>
            </a:lvl3pPr>
            <a:lvl4pPr lvl="3" algn="ctr">
              <a:lnSpc>
                <a:spcPct val="100000"/>
              </a:lnSpc>
              <a:spcBef>
                <a:spcPts val="0"/>
              </a:spcBef>
              <a:spcAft>
                <a:spcPts val="0"/>
              </a:spcAft>
              <a:buSzPts val="3100"/>
              <a:buNone/>
              <a:defRPr/>
            </a:lvl4pPr>
            <a:lvl5pPr lvl="4" algn="ctr">
              <a:lnSpc>
                <a:spcPct val="100000"/>
              </a:lnSpc>
              <a:spcBef>
                <a:spcPts val="0"/>
              </a:spcBef>
              <a:spcAft>
                <a:spcPts val="0"/>
              </a:spcAft>
              <a:buSzPts val="3100"/>
              <a:buNone/>
              <a:defRPr/>
            </a:lvl5pPr>
            <a:lvl6pPr lvl="5" algn="ctr">
              <a:lnSpc>
                <a:spcPct val="100000"/>
              </a:lnSpc>
              <a:spcBef>
                <a:spcPts val="0"/>
              </a:spcBef>
              <a:spcAft>
                <a:spcPts val="0"/>
              </a:spcAft>
              <a:buSzPts val="3100"/>
              <a:buNone/>
              <a:defRPr/>
            </a:lvl6pPr>
            <a:lvl7pPr lvl="6" algn="ctr">
              <a:lnSpc>
                <a:spcPct val="100000"/>
              </a:lnSpc>
              <a:spcBef>
                <a:spcPts val="0"/>
              </a:spcBef>
              <a:spcAft>
                <a:spcPts val="0"/>
              </a:spcAft>
              <a:buSzPts val="3100"/>
              <a:buNone/>
              <a:defRPr/>
            </a:lvl7pPr>
            <a:lvl8pPr lvl="7" algn="ctr">
              <a:lnSpc>
                <a:spcPct val="100000"/>
              </a:lnSpc>
              <a:spcBef>
                <a:spcPts val="0"/>
              </a:spcBef>
              <a:spcAft>
                <a:spcPts val="0"/>
              </a:spcAft>
              <a:buSzPts val="3100"/>
              <a:buNone/>
              <a:defRPr/>
            </a:lvl8pPr>
            <a:lvl9pPr lvl="8" algn="ctr">
              <a:lnSpc>
                <a:spcPct val="100000"/>
              </a:lnSpc>
              <a:spcBef>
                <a:spcPts val="0"/>
              </a:spcBef>
              <a:spcAft>
                <a:spcPts val="0"/>
              </a:spcAft>
              <a:buSzPts val="3100"/>
              <a:buNone/>
              <a:defRPr/>
            </a:lvl9pPr>
          </a:lstStyle>
          <a:p/>
        </p:txBody>
      </p:sp>
      <p:sp>
        <p:nvSpPr>
          <p:cNvPr id="27" name="Google Shape;27;p50"/>
          <p:cNvSpPr txBox="1"/>
          <p:nvPr>
            <p:ph idx="1" type="subTitle"/>
          </p:nvPr>
        </p:nvSpPr>
        <p:spPr>
          <a:xfrm>
            <a:off x="789463" y="3145615"/>
            <a:ext cx="2400300" cy="11436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8" name="Google Shape;28;p50"/>
          <p:cNvSpPr txBox="1"/>
          <p:nvPr>
            <p:ph idx="2" type="subTitle"/>
          </p:nvPr>
        </p:nvSpPr>
        <p:spPr>
          <a:xfrm>
            <a:off x="789463" y="2582950"/>
            <a:ext cx="2400300" cy="5232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Antic"/>
              <a:buNone/>
              <a:defRPr b="1" sz="2200">
                <a:latin typeface="Antic"/>
                <a:ea typeface="Antic"/>
                <a:cs typeface="Antic"/>
                <a:sym typeface="Antic"/>
              </a:defRPr>
            </a:lvl1pPr>
            <a:lvl2pPr lvl="1" algn="ctr">
              <a:lnSpc>
                <a:spcPct val="115000"/>
              </a:lnSpc>
              <a:spcBef>
                <a:spcPts val="0"/>
              </a:spcBef>
              <a:spcAft>
                <a:spcPts val="0"/>
              </a:spcAft>
              <a:buSzPts val="2400"/>
              <a:buFont typeface="Antic"/>
              <a:buNone/>
              <a:defRPr sz="2400">
                <a:latin typeface="Antic"/>
                <a:ea typeface="Antic"/>
                <a:cs typeface="Antic"/>
                <a:sym typeface="Antic"/>
              </a:defRPr>
            </a:lvl2pPr>
            <a:lvl3pPr lvl="2" algn="ctr">
              <a:lnSpc>
                <a:spcPct val="115000"/>
              </a:lnSpc>
              <a:spcBef>
                <a:spcPts val="0"/>
              </a:spcBef>
              <a:spcAft>
                <a:spcPts val="0"/>
              </a:spcAft>
              <a:buSzPts val="2400"/>
              <a:buFont typeface="Antic"/>
              <a:buNone/>
              <a:defRPr sz="2400">
                <a:latin typeface="Antic"/>
                <a:ea typeface="Antic"/>
                <a:cs typeface="Antic"/>
                <a:sym typeface="Antic"/>
              </a:defRPr>
            </a:lvl3pPr>
            <a:lvl4pPr lvl="3" algn="ctr">
              <a:lnSpc>
                <a:spcPct val="115000"/>
              </a:lnSpc>
              <a:spcBef>
                <a:spcPts val="0"/>
              </a:spcBef>
              <a:spcAft>
                <a:spcPts val="0"/>
              </a:spcAft>
              <a:buSzPts val="2400"/>
              <a:buFont typeface="Antic"/>
              <a:buNone/>
              <a:defRPr sz="2400">
                <a:latin typeface="Antic"/>
                <a:ea typeface="Antic"/>
                <a:cs typeface="Antic"/>
                <a:sym typeface="Antic"/>
              </a:defRPr>
            </a:lvl4pPr>
            <a:lvl5pPr lvl="4" algn="ctr">
              <a:lnSpc>
                <a:spcPct val="115000"/>
              </a:lnSpc>
              <a:spcBef>
                <a:spcPts val="0"/>
              </a:spcBef>
              <a:spcAft>
                <a:spcPts val="0"/>
              </a:spcAft>
              <a:buSzPts val="2400"/>
              <a:buFont typeface="Antic"/>
              <a:buNone/>
              <a:defRPr sz="2400">
                <a:latin typeface="Antic"/>
                <a:ea typeface="Antic"/>
                <a:cs typeface="Antic"/>
                <a:sym typeface="Antic"/>
              </a:defRPr>
            </a:lvl5pPr>
            <a:lvl6pPr lvl="5" algn="ctr">
              <a:lnSpc>
                <a:spcPct val="115000"/>
              </a:lnSpc>
              <a:spcBef>
                <a:spcPts val="0"/>
              </a:spcBef>
              <a:spcAft>
                <a:spcPts val="0"/>
              </a:spcAft>
              <a:buSzPts val="2400"/>
              <a:buFont typeface="Antic"/>
              <a:buNone/>
              <a:defRPr sz="2400">
                <a:latin typeface="Antic"/>
                <a:ea typeface="Antic"/>
                <a:cs typeface="Antic"/>
                <a:sym typeface="Antic"/>
              </a:defRPr>
            </a:lvl6pPr>
            <a:lvl7pPr lvl="6" algn="ctr">
              <a:lnSpc>
                <a:spcPct val="115000"/>
              </a:lnSpc>
              <a:spcBef>
                <a:spcPts val="0"/>
              </a:spcBef>
              <a:spcAft>
                <a:spcPts val="0"/>
              </a:spcAft>
              <a:buSzPts val="2400"/>
              <a:buFont typeface="Antic"/>
              <a:buNone/>
              <a:defRPr sz="2400">
                <a:latin typeface="Antic"/>
                <a:ea typeface="Antic"/>
                <a:cs typeface="Antic"/>
                <a:sym typeface="Antic"/>
              </a:defRPr>
            </a:lvl7pPr>
            <a:lvl8pPr lvl="7" algn="ctr">
              <a:lnSpc>
                <a:spcPct val="115000"/>
              </a:lnSpc>
              <a:spcBef>
                <a:spcPts val="0"/>
              </a:spcBef>
              <a:spcAft>
                <a:spcPts val="0"/>
              </a:spcAft>
              <a:buSzPts val="2400"/>
              <a:buFont typeface="Antic"/>
              <a:buNone/>
              <a:defRPr sz="2400">
                <a:latin typeface="Antic"/>
                <a:ea typeface="Antic"/>
                <a:cs typeface="Antic"/>
                <a:sym typeface="Antic"/>
              </a:defRPr>
            </a:lvl8pPr>
            <a:lvl9pPr lvl="8" algn="ctr">
              <a:lnSpc>
                <a:spcPct val="115000"/>
              </a:lnSpc>
              <a:spcBef>
                <a:spcPts val="0"/>
              </a:spcBef>
              <a:spcAft>
                <a:spcPts val="0"/>
              </a:spcAft>
              <a:buSzPts val="2400"/>
              <a:buFont typeface="Antic"/>
              <a:buNone/>
              <a:defRPr sz="2400">
                <a:latin typeface="Antic"/>
                <a:ea typeface="Antic"/>
                <a:cs typeface="Antic"/>
                <a:sym typeface="Antic"/>
              </a:defRPr>
            </a:lvl9pPr>
          </a:lstStyle>
          <a:p/>
        </p:txBody>
      </p:sp>
      <p:sp>
        <p:nvSpPr>
          <p:cNvPr id="29" name="Google Shape;29;p50"/>
          <p:cNvSpPr txBox="1"/>
          <p:nvPr>
            <p:ph idx="3" type="subTitle"/>
          </p:nvPr>
        </p:nvSpPr>
        <p:spPr>
          <a:xfrm>
            <a:off x="5954238" y="3145615"/>
            <a:ext cx="2400300" cy="11436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0" name="Google Shape;30;p50"/>
          <p:cNvSpPr txBox="1"/>
          <p:nvPr>
            <p:ph idx="4" type="subTitle"/>
          </p:nvPr>
        </p:nvSpPr>
        <p:spPr>
          <a:xfrm>
            <a:off x="5954238" y="2582950"/>
            <a:ext cx="2400300" cy="5232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Antic"/>
              <a:buNone/>
              <a:defRPr b="1" sz="2200">
                <a:latin typeface="Antic"/>
                <a:ea typeface="Antic"/>
                <a:cs typeface="Antic"/>
                <a:sym typeface="Antic"/>
              </a:defRPr>
            </a:lvl1pPr>
            <a:lvl2pPr lvl="1" algn="ctr">
              <a:lnSpc>
                <a:spcPct val="115000"/>
              </a:lnSpc>
              <a:spcBef>
                <a:spcPts val="0"/>
              </a:spcBef>
              <a:spcAft>
                <a:spcPts val="0"/>
              </a:spcAft>
              <a:buSzPts val="2400"/>
              <a:buFont typeface="Antic"/>
              <a:buNone/>
              <a:defRPr sz="2400">
                <a:latin typeface="Antic"/>
                <a:ea typeface="Antic"/>
                <a:cs typeface="Antic"/>
                <a:sym typeface="Antic"/>
              </a:defRPr>
            </a:lvl2pPr>
            <a:lvl3pPr lvl="2" algn="ctr">
              <a:lnSpc>
                <a:spcPct val="115000"/>
              </a:lnSpc>
              <a:spcBef>
                <a:spcPts val="0"/>
              </a:spcBef>
              <a:spcAft>
                <a:spcPts val="0"/>
              </a:spcAft>
              <a:buSzPts val="2400"/>
              <a:buFont typeface="Antic"/>
              <a:buNone/>
              <a:defRPr sz="2400">
                <a:latin typeface="Antic"/>
                <a:ea typeface="Antic"/>
                <a:cs typeface="Antic"/>
                <a:sym typeface="Antic"/>
              </a:defRPr>
            </a:lvl3pPr>
            <a:lvl4pPr lvl="3" algn="ctr">
              <a:lnSpc>
                <a:spcPct val="115000"/>
              </a:lnSpc>
              <a:spcBef>
                <a:spcPts val="0"/>
              </a:spcBef>
              <a:spcAft>
                <a:spcPts val="0"/>
              </a:spcAft>
              <a:buSzPts val="2400"/>
              <a:buFont typeface="Antic"/>
              <a:buNone/>
              <a:defRPr sz="2400">
                <a:latin typeface="Antic"/>
                <a:ea typeface="Antic"/>
                <a:cs typeface="Antic"/>
                <a:sym typeface="Antic"/>
              </a:defRPr>
            </a:lvl4pPr>
            <a:lvl5pPr lvl="4" algn="ctr">
              <a:lnSpc>
                <a:spcPct val="115000"/>
              </a:lnSpc>
              <a:spcBef>
                <a:spcPts val="0"/>
              </a:spcBef>
              <a:spcAft>
                <a:spcPts val="0"/>
              </a:spcAft>
              <a:buSzPts val="2400"/>
              <a:buFont typeface="Antic"/>
              <a:buNone/>
              <a:defRPr sz="2400">
                <a:latin typeface="Antic"/>
                <a:ea typeface="Antic"/>
                <a:cs typeface="Antic"/>
                <a:sym typeface="Antic"/>
              </a:defRPr>
            </a:lvl5pPr>
            <a:lvl6pPr lvl="5" algn="ctr">
              <a:lnSpc>
                <a:spcPct val="115000"/>
              </a:lnSpc>
              <a:spcBef>
                <a:spcPts val="0"/>
              </a:spcBef>
              <a:spcAft>
                <a:spcPts val="0"/>
              </a:spcAft>
              <a:buSzPts val="2400"/>
              <a:buFont typeface="Antic"/>
              <a:buNone/>
              <a:defRPr sz="2400">
                <a:latin typeface="Antic"/>
                <a:ea typeface="Antic"/>
                <a:cs typeface="Antic"/>
                <a:sym typeface="Antic"/>
              </a:defRPr>
            </a:lvl6pPr>
            <a:lvl7pPr lvl="6" algn="ctr">
              <a:lnSpc>
                <a:spcPct val="115000"/>
              </a:lnSpc>
              <a:spcBef>
                <a:spcPts val="0"/>
              </a:spcBef>
              <a:spcAft>
                <a:spcPts val="0"/>
              </a:spcAft>
              <a:buSzPts val="2400"/>
              <a:buFont typeface="Antic"/>
              <a:buNone/>
              <a:defRPr sz="2400">
                <a:latin typeface="Antic"/>
                <a:ea typeface="Antic"/>
                <a:cs typeface="Antic"/>
                <a:sym typeface="Antic"/>
              </a:defRPr>
            </a:lvl7pPr>
            <a:lvl8pPr lvl="7" algn="ctr">
              <a:lnSpc>
                <a:spcPct val="115000"/>
              </a:lnSpc>
              <a:spcBef>
                <a:spcPts val="0"/>
              </a:spcBef>
              <a:spcAft>
                <a:spcPts val="0"/>
              </a:spcAft>
              <a:buSzPts val="2400"/>
              <a:buFont typeface="Antic"/>
              <a:buNone/>
              <a:defRPr sz="2400">
                <a:latin typeface="Antic"/>
                <a:ea typeface="Antic"/>
                <a:cs typeface="Antic"/>
                <a:sym typeface="Antic"/>
              </a:defRPr>
            </a:lvl8pPr>
            <a:lvl9pPr lvl="8" algn="ctr">
              <a:lnSpc>
                <a:spcPct val="115000"/>
              </a:lnSpc>
              <a:spcBef>
                <a:spcPts val="0"/>
              </a:spcBef>
              <a:spcAft>
                <a:spcPts val="0"/>
              </a:spcAft>
              <a:buSzPts val="2400"/>
              <a:buFont typeface="Antic"/>
              <a:buNone/>
              <a:defRPr sz="2400">
                <a:latin typeface="Antic"/>
                <a:ea typeface="Antic"/>
                <a:cs typeface="Antic"/>
                <a:sym typeface="Antic"/>
              </a:defRPr>
            </a:lvl9pPr>
          </a:lstStyle>
          <a:p/>
        </p:txBody>
      </p:sp>
      <p:sp>
        <p:nvSpPr>
          <p:cNvPr id="31" name="Google Shape;31;p50"/>
          <p:cNvSpPr txBox="1"/>
          <p:nvPr>
            <p:ph idx="5" type="subTitle"/>
          </p:nvPr>
        </p:nvSpPr>
        <p:spPr>
          <a:xfrm>
            <a:off x="3371850" y="3145615"/>
            <a:ext cx="2400300" cy="11436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2" name="Google Shape;32;p50"/>
          <p:cNvSpPr txBox="1"/>
          <p:nvPr>
            <p:ph idx="6" type="subTitle"/>
          </p:nvPr>
        </p:nvSpPr>
        <p:spPr>
          <a:xfrm>
            <a:off x="3371850" y="2582950"/>
            <a:ext cx="2400300" cy="5232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Antic"/>
              <a:buNone/>
              <a:defRPr b="1" sz="2200">
                <a:latin typeface="Antic"/>
                <a:ea typeface="Antic"/>
                <a:cs typeface="Antic"/>
                <a:sym typeface="Antic"/>
              </a:defRPr>
            </a:lvl1pPr>
            <a:lvl2pPr lvl="1" algn="ctr">
              <a:lnSpc>
                <a:spcPct val="115000"/>
              </a:lnSpc>
              <a:spcBef>
                <a:spcPts val="0"/>
              </a:spcBef>
              <a:spcAft>
                <a:spcPts val="0"/>
              </a:spcAft>
              <a:buSzPts val="2400"/>
              <a:buFont typeface="Antic"/>
              <a:buNone/>
              <a:defRPr sz="2400">
                <a:latin typeface="Antic"/>
                <a:ea typeface="Antic"/>
                <a:cs typeface="Antic"/>
                <a:sym typeface="Antic"/>
              </a:defRPr>
            </a:lvl2pPr>
            <a:lvl3pPr lvl="2" algn="ctr">
              <a:lnSpc>
                <a:spcPct val="115000"/>
              </a:lnSpc>
              <a:spcBef>
                <a:spcPts val="0"/>
              </a:spcBef>
              <a:spcAft>
                <a:spcPts val="0"/>
              </a:spcAft>
              <a:buSzPts val="2400"/>
              <a:buFont typeface="Antic"/>
              <a:buNone/>
              <a:defRPr sz="2400">
                <a:latin typeface="Antic"/>
                <a:ea typeface="Antic"/>
                <a:cs typeface="Antic"/>
                <a:sym typeface="Antic"/>
              </a:defRPr>
            </a:lvl3pPr>
            <a:lvl4pPr lvl="3" algn="ctr">
              <a:lnSpc>
                <a:spcPct val="115000"/>
              </a:lnSpc>
              <a:spcBef>
                <a:spcPts val="0"/>
              </a:spcBef>
              <a:spcAft>
                <a:spcPts val="0"/>
              </a:spcAft>
              <a:buSzPts val="2400"/>
              <a:buFont typeface="Antic"/>
              <a:buNone/>
              <a:defRPr sz="2400">
                <a:latin typeface="Antic"/>
                <a:ea typeface="Antic"/>
                <a:cs typeface="Antic"/>
                <a:sym typeface="Antic"/>
              </a:defRPr>
            </a:lvl4pPr>
            <a:lvl5pPr lvl="4" algn="ctr">
              <a:lnSpc>
                <a:spcPct val="115000"/>
              </a:lnSpc>
              <a:spcBef>
                <a:spcPts val="0"/>
              </a:spcBef>
              <a:spcAft>
                <a:spcPts val="0"/>
              </a:spcAft>
              <a:buSzPts val="2400"/>
              <a:buFont typeface="Antic"/>
              <a:buNone/>
              <a:defRPr sz="2400">
                <a:latin typeface="Antic"/>
                <a:ea typeface="Antic"/>
                <a:cs typeface="Antic"/>
                <a:sym typeface="Antic"/>
              </a:defRPr>
            </a:lvl5pPr>
            <a:lvl6pPr lvl="5" algn="ctr">
              <a:lnSpc>
                <a:spcPct val="115000"/>
              </a:lnSpc>
              <a:spcBef>
                <a:spcPts val="0"/>
              </a:spcBef>
              <a:spcAft>
                <a:spcPts val="0"/>
              </a:spcAft>
              <a:buSzPts val="2400"/>
              <a:buFont typeface="Antic"/>
              <a:buNone/>
              <a:defRPr sz="2400">
                <a:latin typeface="Antic"/>
                <a:ea typeface="Antic"/>
                <a:cs typeface="Antic"/>
                <a:sym typeface="Antic"/>
              </a:defRPr>
            </a:lvl6pPr>
            <a:lvl7pPr lvl="6" algn="ctr">
              <a:lnSpc>
                <a:spcPct val="115000"/>
              </a:lnSpc>
              <a:spcBef>
                <a:spcPts val="0"/>
              </a:spcBef>
              <a:spcAft>
                <a:spcPts val="0"/>
              </a:spcAft>
              <a:buSzPts val="2400"/>
              <a:buFont typeface="Antic"/>
              <a:buNone/>
              <a:defRPr sz="2400">
                <a:latin typeface="Antic"/>
                <a:ea typeface="Antic"/>
                <a:cs typeface="Antic"/>
                <a:sym typeface="Antic"/>
              </a:defRPr>
            </a:lvl7pPr>
            <a:lvl8pPr lvl="7" algn="ctr">
              <a:lnSpc>
                <a:spcPct val="115000"/>
              </a:lnSpc>
              <a:spcBef>
                <a:spcPts val="0"/>
              </a:spcBef>
              <a:spcAft>
                <a:spcPts val="0"/>
              </a:spcAft>
              <a:buSzPts val="2400"/>
              <a:buFont typeface="Antic"/>
              <a:buNone/>
              <a:defRPr sz="2400">
                <a:latin typeface="Antic"/>
                <a:ea typeface="Antic"/>
                <a:cs typeface="Antic"/>
                <a:sym typeface="Antic"/>
              </a:defRPr>
            </a:lvl8pPr>
            <a:lvl9pPr lvl="8" algn="ctr">
              <a:lnSpc>
                <a:spcPct val="115000"/>
              </a:lnSpc>
              <a:spcBef>
                <a:spcPts val="0"/>
              </a:spcBef>
              <a:spcAft>
                <a:spcPts val="0"/>
              </a:spcAft>
              <a:buSzPts val="2400"/>
              <a:buFont typeface="Antic"/>
              <a:buNone/>
              <a:defRPr sz="2400">
                <a:latin typeface="Antic"/>
                <a:ea typeface="Antic"/>
                <a:cs typeface="Antic"/>
                <a:sym typeface="Antic"/>
              </a:defRPr>
            </a:lvl9pPr>
          </a:lstStyle>
          <a:p/>
        </p:txBody>
      </p:sp>
      <p:grpSp>
        <p:nvGrpSpPr>
          <p:cNvPr id="33" name="Google Shape;33;p50"/>
          <p:cNvGrpSpPr/>
          <p:nvPr/>
        </p:nvGrpSpPr>
        <p:grpSpPr>
          <a:xfrm flipH="1" rot="10800000">
            <a:off x="-2471430" y="-1513319"/>
            <a:ext cx="14086862" cy="3974783"/>
            <a:chOff x="-2471430" y="2750037"/>
            <a:chExt cx="14086862" cy="3974783"/>
          </a:xfrm>
        </p:grpSpPr>
        <p:sp>
          <p:nvSpPr>
            <p:cNvPr id="34" name="Google Shape;34;p50"/>
            <p:cNvSpPr/>
            <p:nvPr/>
          </p:nvSpPr>
          <p:spPr>
            <a:xfrm rot="1189688">
              <a:off x="8409537" y="3118395"/>
              <a:ext cx="2737877" cy="3238066"/>
            </a:xfrm>
            <a:custGeom>
              <a:rect b="b" l="l" r="r" t="t"/>
              <a:pathLst>
                <a:path extrusionOk="0" h="1171575" w="990600">
                  <a:moveTo>
                    <a:pt x="893299" y="462405"/>
                  </a:moveTo>
                  <a:cubicBezTo>
                    <a:pt x="852246" y="449451"/>
                    <a:pt x="801573" y="465072"/>
                    <a:pt x="781666" y="503172"/>
                  </a:cubicBezTo>
                  <a:cubicBezTo>
                    <a:pt x="788619" y="437830"/>
                    <a:pt x="792048" y="370203"/>
                    <a:pt x="771665" y="307719"/>
                  </a:cubicBezTo>
                  <a:cubicBezTo>
                    <a:pt x="751281" y="245235"/>
                    <a:pt x="702418" y="188275"/>
                    <a:pt x="637934" y="175512"/>
                  </a:cubicBezTo>
                  <a:cubicBezTo>
                    <a:pt x="573449" y="162653"/>
                    <a:pt x="498297" y="207801"/>
                    <a:pt x="493630" y="273334"/>
                  </a:cubicBezTo>
                  <a:cubicBezTo>
                    <a:pt x="498392" y="175512"/>
                    <a:pt x="452958" y="72451"/>
                    <a:pt x="367519" y="24636"/>
                  </a:cubicBezTo>
                  <a:cubicBezTo>
                    <a:pt x="333896" y="5871"/>
                    <a:pt x="294557" y="-2034"/>
                    <a:pt x="255981" y="442"/>
                  </a:cubicBezTo>
                  <a:cubicBezTo>
                    <a:pt x="230740" y="823"/>
                    <a:pt x="206070" y="7300"/>
                    <a:pt x="183305" y="18444"/>
                  </a:cubicBezTo>
                  <a:cubicBezTo>
                    <a:pt x="160255" y="29017"/>
                    <a:pt x="139681" y="43971"/>
                    <a:pt x="123393" y="63307"/>
                  </a:cubicBezTo>
                  <a:cubicBezTo>
                    <a:pt x="97104" y="91596"/>
                    <a:pt x="78245" y="127029"/>
                    <a:pt x="71577" y="164939"/>
                  </a:cubicBezTo>
                  <a:cubicBezTo>
                    <a:pt x="54527" y="261332"/>
                    <a:pt x="105581" y="361725"/>
                    <a:pt x="184353" y="419923"/>
                  </a:cubicBezTo>
                  <a:cubicBezTo>
                    <a:pt x="130632" y="382014"/>
                    <a:pt x="48146" y="411732"/>
                    <a:pt x="17285" y="469739"/>
                  </a:cubicBezTo>
                  <a:cubicBezTo>
                    <a:pt x="-13576" y="527746"/>
                    <a:pt x="-337" y="601565"/>
                    <a:pt x="35096" y="656905"/>
                  </a:cubicBezTo>
                  <a:cubicBezTo>
                    <a:pt x="70625" y="712246"/>
                    <a:pt x="125012" y="752346"/>
                    <a:pt x="180067" y="788350"/>
                  </a:cubicBezTo>
                  <a:cubicBezTo>
                    <a:pt x="137966" y="779682"/>
                    <a:pt x="93770" y="809115"/>
                    <a:pt x="77864" y="849025"/>
                  </a:cubicBezTo>
                  <a:cubicBezTo>
                    <a:pt x="61957" y="889030"/>
                    <a:pt x="70625" y="935702"/>
                    <a:pt x="92437" y="972754"/>
                  </a:cubicBezTo>
                  <a:cubicBezTo>
                    <a:pt x="114344" y="1009807"/>
                    <a:pt x="147968" y="1038382"/>
                    <a:pt x="183401" y="1062861"/>
                  </a:cubicBezTo>
                  <a:cubicBezTo>
                    <a:pt x="271031" y="1123440"/>
                    <a:pt x="620217" y="1163635"/>
                    <a:pt x="725849" y="1177066"/>
                  </a:cubicBezTo>
                  <a:lnTo>
                    <a:pt x="725849" y="1177066"/>
                  </a:lnTo>
                  <a:cubicBezTo>
                    <a:pt x="782237" y="1086673"/>
                    <a:pt x="983501" y="785398"/>
                    <a:pt x="992073" y="679289"/>
                  </a:cubicBezTo>
                  <a:cubicBezTo>
                    <a:pt x="995502" y="636427"/>
                    <a:pt x="994645" y="592230"/>
                    <a:pt x="979881" y="551845"/>
                  </a:cubicBezTo>
                  <a:cubicBezTo>
                    <a:pt x="965022" y="511459"/>
                    <a:pt x="934352" y="475168"/>
                    <a:pt x="893299" y="462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 name="Google Shape;35;p50"/>
            <p:cNvSpPr/>
            <p:nvPr/>
          </p:nvSpPr>
          <p:spPr>
            <a:xfrm flipH="1" rot="-1189688">
              <a:off x="-2003413" y="3118395"/>
              <a:ext cx="2737877" cy="3238066"/>
            </a:xfrm>
            <a:custGeom>
              <a:rect b="b" l="l" r="r" t="t"/>
              <a:pathLst>
                <a:path extrusionOk="0" h="1171575" w="990600">
                  <a:moveTo>
                    <a:pt x="893299" y="462405"/>
                  </a:moveTo>
                  <a:cubicBezTo>
                    <a:pt x="852246" y="449451"/>
                    <a:pt x="801573" y="465072"/>
                    <a:pt x="781666" y="503172"/>
                  </a:cubicBezTo>
                  <a:cubicBezTo>
                    <a:pt x="788619" y="437830"/>
                    <a:pt x="792048" y="370203"/>
                    <a:pt x="771665" y="307719"/>
                  </a:cubicBezTo>
                  <a:cubicBezTo>
                    <a:pt x="751281" y="245235"/>
                    <a:pt x="702418" y="188275"/>
                    <a:pt x="637934" y="175512"/>
                  </a:cubicBezTo>
                  <a:cubicBezTo>
                    <a:pt x="573449" y="162653"/>
                    <a:pt x="498297" y="207801"/>
                    <a:pt x="493630" y="273334"/>
                  </a:cubicBezTo>
                  <a:cubicBezTo>
                    <a:pt x="498392" y="175512"/>
                    <a:pt x="452958" y="72451"/>
                    <a:pt x="367519" y="24636"/>
                  </a:cubicBezTo>
                  <a:cubicBezTo>
                    <a:pt x="333896" y="5871"/>
                    <a:pt x="294557" y="-2034"/>
                    <a:pt x="255981" y="442"/>
                  </a:cubicBezTo>
                  <a:cubicBezTo>
                    <a:pt x="230740" y="823"/>
                    <a:pt x="206070" y="7300"/>
                    <a:pt x="183305" y="18444"/>
                  </a:cubicBezTo>
                  <a:cubicBezTo>
                    <a:pt x="160255" y="29017"/>
                    <a:pt x="139681" y="43971"/>
                    <a:pt x="123393" y="63307"/>
                  </a:cubicBezTo>
                  <a:cubicBezTo>
                    <a:pt x="97104" y="91596"/>
                    <a:pt x="78245" y="127029"/>
                    <a:pt x="71577" y="164939"/>
                  </a:cubicBezTo>
                  <a:cubicBezTo>
                    <a:pt x="54527" y="261332"/>
                    <a:pt x="105581" y="361725"/>
                    <a:pt x="184353" y="419923"/>
                  </a:cubicBezTo>
                  <a:cubicBezTo>
                    <a:pt x="130632" y="382014"/>
                    <a:pt x="48146" y="411732"/>
                    <a:pt x="17285" y="469739"/>
                  </a:cubicBezTo>
                  <a:cubicBezTo>
                    <a:pt x="-13576" y="527746"/>
                    <a:pt x="-337" y="601565"/>
                    <a:pt x="35096" y="656905"/>
                  </a:cubicBezTo>
                  <a:cubicBezTo>
                    <a:pt x="70625" y="712246"/>
                    <a:pt x="125012" y="752346"/>
                    <a:pt x="180067" y="788350"/>
                  </a:cubicBezTo>
                  <a:cubicBezTo>
                    <a:pt x="137966" y="779682"/>
                    <a:pt x="93770" y="809115"/>
                    <a:pt x="77864" y="849025"/>
                  </a:cubicBezTo>
                  <a:cubicBezTo>
                    <a:pt x="61957" y="889030"/>
                    <a:pt x="70625" y="935702"/>
                    <a:pt x="92437" y="972754"/>
                  </a:cubicBezTo>
                  <a:cubicBezTo>
                    <a:pt x="114344" y="1009807"/>
                    <a:pt x="147968" y="1038382"/>
                    <a:pt x="183401" y="1062861"/>
                  </a:cubicBezTo>
                  <a:cubicBezTo>
                    <a:pt x="271031" y="1123440"/>
                    <a:pt x="620217" y="1163635"/>
                    <a:pt x="725849" y="1177066"/>
                  </a:cubicBezTo>
                  <a:lnTo>
                    <a:pt x="725849" y="1177066"/>
                  </a:lnTo>
                  <a:cubicBezTo>
                    <a:pt x="782237" y="1086673"/>
                    <a:pt x="983501" y="785398"/>
                    <a:pt x="992073" y="679289"/>
                  </a:cubicBezTo>
                  <a:cubicBezTo>
                    <a:pt x="995502" y="636427"/>
                    <a:pt x="994645" y="592230"/>
                    <a:pt x="979881" y="551845"/>
                  </a:cubicBezTo>
                  <a:cubicBezTo>
                    <a:pt x="965022" y="511459"/>
                    <a:pt x="934352" y="475168"/>
                    <a:pt x="893299" y="462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6" name="Google Shape;36;p50"/>
          <p:cNvGrpSpPr/>
          <p:nvPr/>
        </p:nvGrpSpPr>
        <p:grpSpPr>
          <a:xfrm flipH="1" rot="10800000">
            <a:off x="92812" y="1406305"/>
            <a:ext cx="8839143" cy="3718315"/>
            <a:chOff x="92812" y="86880"/>
            <a:chExt cx="8839143" cy="3718315"/>
          </a:xfrm>
        </p:grpSpPr>
        <p:grpSp>
          <p:nvGrpSpPr>
            <p:cNvPr id="37" name="Google Shape;37;p50"/>
            <p:cNvGrpSpPr/>
            <p:nvPr/>
          </p:nvGrpSpPr>
          <p:grpSpPr>
            <a:xfrm rot="1678306">
              <a:off x="145454" y="124723"/>
              <a:ext cx="231642" cy="282161"/>
              <a:chOff x="8171200" y="-1558925"/>
              <a:chExt cx="139275" cy="169650"/>
            </a:xfrm>
          </p:grpSpPr>
          <p:sp>
            <p:nvSpPr>
              <p:cNvPr id="38" name="Google Shape;38;p50"/>
              <p:cNvSpPr/>
              <p:nvPr/>
            </p:nvSpPr>
            <p:spPr>
              <a:xfrm>
                <a:off x="8171200" y="-15046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39" name="Google Shape;39;p50"/>
              <p:cNvSpPr/>
              <p:nvPr/>
            </p:nvSpPr>
            <p:spPr>
              <a:xfrm>
                <a:off x="8244375" y="-1422875"/>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40" name="Google Shape;40;p50"/>
              <p:cNvSpPr/>
              <p:nvPr/>
            </p:nvSpPr>
            <p:spPr>
              <a:xfrm>
                <a:off x="8256175" y="-15589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41" name="Google Shape;41;p50"/>
            <p:cNvGrpSpPr/>
            <p:nvPr/>
          </p:nvGrpSpPr>
          <p:grpSpPr>
            <a:xfrm rot="10290709">
              <a:off x="8639986" y="3480149"/>
              <a:ext cx="270814" cy="306739"/>
              <a:chOff x="7931775" y="-828425"/>
              <a:chExt cx="162825" cy="184425"/>
            </a:xfrm>
          </p:grpSpPr>
          <p:sp>
            <p:nvSpPr>
              <p:cNvPr id="42" name="Google Shape;42;p50"/>
              <p:cNvSpPr/>
              <p:nvPr/>
            </p:nvSpPr>
            <p:spPr>
              <a:xfrm>
                <a:off x="7931775" y="-76670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43" name="Google Shape;43;p50"/>
              <p:cNvSpPr/>
              <p:nvPr/>
            </p:nvSpPr>
            <p:spPr>
              <a:xfrm>
                <a:off x="8031700" y="-6776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44" name="Google Shape;44;p50"/>
              <p:cNvSpPr/>
              <p:nvPr/>
            </p:nvSpPr>
            <p:spPr>
              <a:xfrm>
                <a:off x="8040300" y="-8284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51"/>
          <p:cNvSpPr txBox="1"/>
          <p:nvPr>
            <p:ph type="title"/>
          </p:nvPr>
        </p:nvSpPr>
        <p:spPr>
          <a:xfrm>
            <a:off x="724950" y="1345775"/>
            <a:ext cx="3534900" cy="113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100"/>
              <a:buNone/>
              <a:defRPr/>
            </a:lvl1pPr>
            <a:lvl2pPr lvl="1" algn="ctr">
              <a:lnSpc>
                <a:spcPct val="90000"/>
              </a:lnSpc>
              <a:spcBef>
                <a:spcPts val="0"/>
              </a:spcBef>
              <a:spcAft>
                <a:spcPts val="0"/>
              </a:spcAft>
              <a:buSzPts val="3100"/>
              <a:buNone/>
              <a:defRPr/>
            </a:lvl2pPr>
            <a:lvl3pPr lvl="2" algn="ctr">
              <a:lnSpc>
                <a:spcPct val="90000"/>
              </a:lnSpc>
              <a:spcBef>
                <a:spcPts val="0"/>
              </a:spcBef>
              <a:spcAft>
                <a:spcPts val="0"/>
              </a:spcAft>
              <a:buSzPts val="3100"/>
              <a:buNone/>
              <a:defRPr/>
            </a:lvl3pPr>
            <a:lvl4pPr lvl="3" algn="ctr">
              <a:lnSpc>
                <a:spcPct val="90000"/>
              </a:lnSpc>
              <a:spcBef>
                <a:spcPts val="0"/>
              </a:spcBef>
              <a:spcAft>
                <a:spcPts val="0"/>
              </a:spcAft>
              <a:buSzPts val="3100"/>
              <a:buNone/>
              <a:defRPr/>
            </a:lvl4pPr>
            <a:lvl5pPr lvl="4" algn="ctr">
              <a:lnSpc>
                <a:spcPct val="90000"/>
              </a:lnSpc>
              <a:spcBef>
                <a:spcPts val="0"/>
              </a:spcBef>
              <a:spcAft>
                <a:spcPts val="0"/>
              </a:spcAft>
              <a:buSzPts val="3100"/>
              <a:buNone/>
              <a:defRPr/>
            </a:lvl5pPr>
            <a:lvl6pPr lvl="5" algn="ctr">
              <a:lnSpc>
                <a:spcPct val="90000"/>
              </a:lnSpc>
              <a:spcBef>
                <a:spcPts val="0"/>
              </a:spcBef>
              <a:spcAft>
                <a:spcPts val="0"/>
              </a:spcAft>
              <a:buSzPts val="3100"/>
              <a:buNone/>
              <a:defRPr/>
            </a:lvl6pPr>
            <a:lvl7pPr lvl="6" algn="ctr">
              <a:lnSpc>
                <a:spcPct val="90000"/>
              </a:lnSpc>
              <a:spcBef>
                <a:spcPts val="0"/>
              </a:spcBef>
              <a:spcAft>
                <a:spcPts val="0"/>
              </a:spcAft>
              <a:buSzPts val="3100"/>
              <a:buNone/>
              <a:defRPr/>
            </a:lvl7pPr>
            <a:lvl8pPr lvl="7" algn="ctr">
              <a:lnSpc>
                <a:spcPct val="90000"/>
              </a:lnSpc>
              <a:spcBef>
                <a:spcPts val="0"/>
              </a:spcBef>
              <a:spcAft>
                <a:spcPts val="0"/>
              </a:spcAft>
              <a:buSzPts val="3100"/>
              <a:buNone/>
              <a:defRPr/>
            </a:lvl8pPr>
            <a:lvl9pPr lvl="8" algn="ctr">
              <a:lnSpc>
                <a:spcPct val="90000"/>
              </a:lnSpc>
              <a:spcBef>
                <a:spcPts val="0"/>
              </a:spcBef>
              <a:spcAft>
                <a:spcPts val="0"/>
              </a:spcAft>
              <a:buSzPts val="3100"/>
              <a:buNone/>
              <a:defRPr/>
            </a:lvl9pPr>
          </a:lstStyle>
          <a:p/>
        </p:txBody>
      </p:sp>
      <p:sp>
        <p:nvSpPr>
          <p:cNvPr id="47" name="Google Shape;47;p51"/>
          <p:cNvSpPr txBox="1"/>
          <p:nvPr>
            <p:ph idx="1" type="subTitle"/>
          </p:nvPr>
        </p:nvSpPr>
        <p:spPr>
          <a:xfrm>
            <a:off x="724950" y="2611775"/>
            <a:ext cx="3534900" cy="11436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8" name="Google Shape;48;p51"/>
          <p:cNvSpPr/>
          <p:nvPr>
            <p:ph idx="2" type="pic"/>
          </p:nvPr>
        </p:nvSpPr>
        <p:spPr>
          <a:xfrm>
            <a:off x="4907700" y="869550"/>
            <a:ext cx="3404400" cy="3404400"/>
          </a:xfrm>
          <a:prstGeom prst="roundRect">
            <a:avLst>
              <a:gd fmla="val 16667" name="adj"/>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49" name="Shape 49"/>
        <p:cNvGrpSpPr/>
        <p:nvPr/>
      </p:nvGrpSpPr>
      <p:grpSpPr>
        <a:xfrm>
          <a:off x="0" y="0"/>
          <a:ext cx="0" cy="0"/>
          <a:chOff x="0" y="0"/>
          <a:chExt cx="0" cy="0"/>
        </a:xfrm>
      </p:grpSpPr>
      <p:sp>
        <p:nvSpPr>
          <p:cNvPr id="50" name="Google Shape;50;p52"/>
          <p:cNvSpPr txBox="1"/>
          <p:nvPr>
            <p:ph type="title"/>
          </p:nvPr>
        </p:nvSpPr>
        <p:spPr>
          <a:xfrm>
            <a:off x="713225" y="444725"/>
            <a:ext cx="7717500" cy="555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100"/>
              <a:buNone/>
              <a:defRPr/>
            </a:lvl1pPr>
            <a:lvl2pPr lvl="1" algn="ctr">
              <a:lnSpc>
                <a:spcPct val="100000"/>
              </a:lnSpc>
              <a:spcBef>
                <a:spcPts val="0"/>
              </a:spcBef>
              <a:spcAft>
                <a:spcPts val="0"/>
              </a:spcAft>
              <a:buSzPts val="3100"/>
              <a:buNone/>
              <a:defRPr/>
            </a:lvl2pPr>
            <a:lvl3pPr lvl="2" algn="ctr">
              <a:lnSpc>
                <a:spcPct val="100000"/>
              </a:lnSpc>
              <a:spcBef>
                <a:spcPts val="0"/>
              </a:spcBef>
              <a:spcAft>
                <a:spcPts val="0"/>
              </a:spcAft>
              <a:buSzPts val="3100"/>
              <a:buNone/>
              <a:defRPr/>
            </a:lvl3pPr>
            <a:lvl4pPr lvl="3" algn="ctr">
              <a:lnSpc>
                <a:spcPct val="100000"/>
              </a:lnSpc>
              <a:spcBef>
                <a:spcPts val="0"/>
              </a:spcBef>
              <a:spcAft>
                <a:spcPts val="0"/>
              </a:spcAft>
              <a:buSzPts val="3100"/>
              <a:buNone/>
              <a:defRPr/>
            </a:lvl4pPr>
            <a:lvl5pPr lvl="4" algn="ctr">
              <a:lnSpc>
                <a:spcPct val="100000"/>
              </a:lnSpc>
              <a:spcBef>
                <a:spcPts val="0"/>
              </a:spcBef>
              <a:spcAft>
                <a:spcPts val="0"/>
              </a:spcAft>
              <a:buSzPts val="3100"/>
              <a:buNone/>
              <a:defRPr/>
            </a:lvl5pPr>
            <a:lvl6pPr lvl="5" algn="ctr">
              <a:lnSpc>
                <a:spcPct val="100000"/>
              </a:lnSpc>
              <a:spcBef>
                <a:spcPts val="0"/>
              </a:spcBef>
              <a:spcAft>
                <a:spcPts val="0"/>
              </a:spcAft>
              <a:buSzPts val="3100"/>
              <a:buNone/>
              <a:defRPr/>
            </a:lvl6pPr>
            <a:lvl7pPr lvl="6" algn="ctr">
              <a:lnSpc>
                <a:spcPct val="100000"/>
              </a:lnSpc>
              <a:spcBef>
                <a:spcPts val="0"/>
              </a:spcBef>
              <a:spcAft>
                <a:spcPts val="0"/>
              </a:spcAft>
              <a:buSzPts val="3100"/>
              <a:buNone/>
              <a:defRPr/>
            </a:lvl7pPr>
            <a:lvl8pPr lvl="7" algn="ctr">
              <a:lnSpc>
                <a:spcPct val="100000"/>
              </a:lnSpc>
              <a:spcBef>
                <a:spcPts val="0"/>
              </a:spcBef>
              <a:spcAft>
                <a:spcPts val="0"/>
              </a:spcAft>
              <a:buSzPts val="3100"/>
              <a:buNone/>
              <a:defRPr/>
            </a:lvl8pPr>
            <a:lvl9pPr lvl="8" algn="ctr">
              <a:lnSpc>
                <a:spcPct val="100000"/>
              </a:lnSpc>
              <a:spcBef>
                <a:spcPts val="0"/>
              </a:spcBef>
              <a:spcAft>
                <a:spcPts val="0"/>
              </a:spcAft>
              <a:buSzPts val="3100"/>
              <a:buNone/>
              <a:defRPr/>
            </a:lvl9pPr>
          </a:lstStyle>
          <a:p/>
        </p:txBody>
      </p:sp>
      <p:sp>
        <p:nvSpPr>
          <p:cNvPr id="51" name="Google Shape;51;p52"/>
          <p:cNvSpPr txBox="1"/>
          <p:nvPr>
            <p:ph idx="1" type="subTitle"/>
          </p:nvPr>
        </p:nvSpPr>
        <p:spPr>
          <a:xfrm>
            <a:off x="1897225" y="2119035"/>
            <a:ext cx="23496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52" name="Google Shape;52;p52"/>
          <p:cNvSpPr txBox="1"/>
          <p:nvPr>
            <p:ph idx="2" type="subTitle"/>
          </p:nvPr>
        </p:nvSpPr>
        <p:spPr>
          <a:xfrm>
            <a:off x="1897225" y="1278957"/>
            <a:ext cx="2349600" cy="9126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ntic"/>
              <a:buNone/>
              <a:defRPr b="1" sz="2200">
                <a:latin typeface="Antic"/>
                <a:ea typeface="Antic"/>
                <a:cs typeface="Antic"/>
                <a:sym typeface="Antic"/>
              </a:defRPr>
            </a:lvl1pPr>
            <a:lvl2pPr lvl="1" algn="l">
              <a:lnSpc>
                <a:spcPct val="115000"/>
              </a:lnSpc>
              <a:spcBef>
                <a:spcPts val="0"/>
              </a:spcBef>
              <a:spcAft>
                <a:spcPts val="0"/>
              </a:spcAft>
              <a:buSzPts val="2400"/>
              <a:buFont typeface="Antic"/>
              <a:buNone/>
              <a:defRPr sz="2400">
                <a:latin typeface="Antic"/>
                <a:ea typeface="Antic"/>
                <a:cs typeface="Antic"/>
                <a:sym typeface="Antic"/>
              </a:defRPr>
            </a:lvl2pPr>
            <a:lvl3pPr lvl="2" algn="l">
              <a:lnSpc>
                <a:spcPct val="115000"/>
              </a:lnSpc>
              <a:spcBef>
                <a:spcPts val="0"/>
              </a:spcBef>
              <a:spcAft>
                <a:spcPts val="0"/>
              </a:spcAft>
              <a:buSzPts val="2400"/>
              <a:buFont typeface="Antic"/>
              <a:buNone/>
              <a:defRPr sz="2400">
                <a:latin typeface="Antic"/>
                <a:ea typeface="Antic"/>
                <a:cs typeface="Antic"/>
                <a:sym typeface="Antic"/>
              </a:defRPr>
            </a:lvl3pPr>
            <a:lvl4pPr lvl="3" algn="l">
              <a:lnSpc>
                <a:spcPct val="115000"/>
              </a:lnSpc>
              <a:spcBef>
                <a:spcPts val="0"/>
              </a:spcBef>
              <a:spcAft>
                <a:spcPts val="0"/>
              </a:spcAft>
              <a:buSzPts val="2400"/>
              <a:buFont typeface="Antic"/>
              <a:buNone/>
              <a:defRPr sz="2400">
                <a:latin typeface="Antic"/>
                <a:ea typeface="Antic"/>
                <a:cs typeface="Antic"/>
                <a:sym typeface="Antic"/>
              </a:defRPr>
            </a:lvl4pPr>
            <a:lvl5pPr lvl="4" algn="l">
              <a:lnSpc>
                <a:spcPct val="115000"/>
              </a:lnSpc>
              <a:spcBef>
                <a:spcPts val="0"/>
              </a:spcBef>
              <a:spcAft>
                <a:spcPts val="0"/>
              </a:spcAft>
              <a:buSzPts val="2400"/>
              <a:buFont typeface="Antic"/>
              <a:buNone/>
              <a:defRPr sz="2400">
                <a:latin typeface="Antic"/>
                <a:ea typeface="Antic"/>
                <a:cs typeface="Antic"/>
                <a:sym typeface="Antic"/>
              </a:defRPr>
            </a:lvl5pPr>
            <a:lvl6pPr lvl="5" algn="l">
              <a:lnSpc>
                <a:spcPct val="115000"/>
              </a:lnSpc>
              <a:spcBef>
                <a:spcPts val="0"/>
              </a:spcBef>
              <a:spcAft>
                <a:spcPts val="0"/>
              </a:spcAft>
              <a:buSzPts val="2400"/>
              <a:buFont typeface="Antic"/>
              <a:buNone/>
              <a:defRPr sz="2400">
                <a:latin typeface="Antic"/>
                <a:ea typeface="Antic"/>
                <a:cs typeface="Antic"/>
                <a:sym typeface="Antic"/>
              </a:defRPr>
            </a:lvl6pPr>
            <a:lvl7pPr lvl="6" algn="l">
              <a:lnSpc>
                <a:spcPct val="115000"/>
              </a:lnSpc>
              <a:spcBef>
                <a:spcPts val="0"/>
              </a:spcBef>
              <a:spcAft>
                <a:spcPts val="0"/>
              </a:spcAft>
              <a:buSzPts val="2400"/>
              <a:buFont typeface="Antic"/>
              <a:buNone/>
              <a:defRPr sz="2400">
                <a:latin typeface="Antic"/>
                <a:ea typeface="Antic"/>
                <a:cs typeface="Antic"/>
                <a:sym typeface="Antic"/>
              </a:defRPr>
            </a:lvl7pPr>
            <a:lvl8pPr lvl="7" algn="l">
              <a:lnSpc>
                <a:spcPct val="115000"/>
              </a:lnSpc>
              <a:spcBef>
                <a:spcPts val="0"/>
              </a:spcBef>
              <a:spcAft>
                <a:spcPts val="0"/>
              </a:spcAft>
              <a:buSzPts val="2400"/>
              <a:buFont typeface="Antic"/>
              <a:buNone/>
              <a:defRPr sz="2400">
                <a:latin typeface="Antic"/>
                <a:ea typeface="Antic"/>
                <a:cs typeface="Antic"/>
                <a:sym typeface="Antic"/>
              </a:defRPr>
            </a:lvl8pPr>
            <a:lvl9pPr lvl="8" algn="l">
              <a:lnSpc>
                <a:spcPct val="115000"/>
              </a:lnSpc>
              <a:spcBef>
                <a:spcPts val="0"/>
              </a:spcBef>
              <a:spcAft>
                <a:spcPts val="0"/>
              </a:spcAft>
              <a:buSzPts val="2400"/>
              <a:buFont typeface="Antic"/>
              <a:buNone/>
              <a:defRPr sz="2400">
                <a:latin typeface="Antic"/>
                <a:ea typeface="Antic"/>
                <a:cs typeface="Antic"/>
                <a:sym typeface="Antic"/>
              </a:defRPr>
            </a:lvl9pPr>
          </a:lstStyle>
          <a:p/>
        </p:txBody>
      </p:sp>
      <p:sp>
        <p:nvSpPr>
          <p:cNvPr id="53" name="Google Shape;53;p52"/>
          <p:cNvSpPr txBox="1"/>
          <p:nvPr>
            <p:ph idx="3" type="title"/>
          </p:nvPr>
        </p:nvSpPr>
        <p:spPr>
          <a:xfrm>
            <a:off x="971425" y="1690342"/>
            <a:ext cx="773400" cy="696900"/>
          </a:xfrm>
          <a:prstGeom prst="rect">
            <a:avLst/>
          </a:prstGeom>
          <a:solidFill>
            <a:schemeClr val="accent3"/>
          </a:solidFill>
          <a:ln cap="flat" cmpd="sng" w="114300">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4600"/>
              <a:buNone/>
              <a:defRPr sz="3600">
                <a:solidFill>
                  <a:schemeClr val="dk2"/>
                </a:solidFill>
              </a:defRPr>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p:txBody>
      </p:sp>
      <p:sp>
        <p:nvSpPr>
          <p:cNvPr id="54" name="Google Shape;54;p52"/>
          <p:cNvSpPr txBox="1"/>
          <p:nvPr>
            <p:ph idx="4" type="subTitle"/>
          </p:nvPr>
        </p:nvSpPr>
        <p:spPr>
          <a:xfrm>
            <a:off x="1897225" y="3833010"/>
            <a:ext cx="23496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55" name="Google Shape;55;p52"/>
          <p:cNvSpPr txBox="1"/>
          <p:nvPr>
            <p:ph idx="5" type="subTitle"/>
          </p:nvPr>
        </p:nvSpPr>
        <p:spPr>
          <a:xfrm>
            <a:off x="1897225" y="2992932"/>
            <a:ext cx="2349600" cy="9126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ntic"/>
              <a:buNone/>
              <a:defRPr b="1" sz="2200">
                <a:latin typeface="Antic"/>
                <a:ea typeface="Antic"/>
                <a:cs typeface="Antic"/>
                <a:sym typeface="Antic"/>
              </a:defRPr>
            </a:lvl1pPr>
            <a:lvl2pPr lvl="1" algn="l">
              <a:lnSpc>
                <a:spcPct val="115000"/>
              </a:lnSpc>
              <a:spcBef>
                <a:spcPts val="0"/>
              </a:spcBef>
              <a:spcAft>
                <a:spcPts val="0"/>
              </a:spcAft>
              <a:buSzPts val="2400"/>
              <a:buFont typeface="Antic"/>
              <a:buNone/>
              <a:defRPr sz="2400">
                <a:latin typeface="Antic"/>
                <a:ea typeface="Antic"/>
                <a:cs typeface="Antic"/>
                <a:sym typeface="Antic"/>
              </a:defRPr>
            </a:lvl2pPr>
            <a:lvl3pPr lvl="2" algn="l">
              <a:lnSpc>
                <a:spcPct val="115000"/>
              </a:lnSpc>
              <a:spcBef>
                <a:spcPts val="0"/>
              </a:spcBef>
              <a:spcAft>
                <a:spcPts val="0"/>
              </a:spcAft>
              <a:buSzPts val="2400"/>
              <a:buFont typeface="Antic"/>
              <a:buNone/>
              <a:defRPr sz="2400">
                <a:latin typeface="Antic"/>
                <a:ea typeface="Antic"/>
                <a:cs typeface="Antic"/>
                <a:sym typeface="Antic"/>
              </a:defRPr>
            </a:lvl3pPr>
            <a:lvl4pPr lvl="3" algn="l">
              <a:lnSpc>
                <a:spcPct val="115000"/>
              </a:lnSpc>
              <a:spcBef>
                <a:spcPts val="0"/>
              </a:spcBef>
              <a:spcAft>
                <a:spcPts val="0"/>
              </a:spcAft>
              <a:buSzPts val="2400"/>
              <a:buFont typeface="Antic"/>
              <a:buNone/>
              <a:defRPr sz="2400">
                <a:latin typeface="Antic"/>
                <a:ea typeface="Antic"/>
                <a:cs typeface="Antic"/>
                <a:sym typeface="Antic"/>
              </a:defRPr>
            </a:lvl4pPr>
            <a:lvl5pPr lvl="4" algn="l">
              <a:lnSpc>
                <a:spcPct val="115000"/>
              </a:lnSpc>
              <a:spcBef>
                <a:spcPts val="0"/>
              </a:spcBef>
              <a:spcAft>
                <a:spcPts val="0"/>
              </a:spcAft>
              <a:buSzPts val="2400"/>
              <a:buFont typeface="Antic"/>
              <a:buNone/>
              <a:defRPr sz="2400">
                <a:latin typeface="Antic"/>
                <a:ea typeface="Antic"/>
                <a:cs typeface="Antic"/>
                <a:sym typeface="Antic"/>
              </a:defRPr>
            </a:lvl5pPr>
            <a:lvl6pPr lvl="5" algn="l">
              <a:lnSpc>
                <a:spcPct val="115000"/>
              </a:lnSpc>
              <a:spcBef>
                <a:spcPts val="0"/>
              </a:spcBef>
              <a:spcAft>
                <a:spcPts val="0"/>
              </a:spcAft>
              <a:buSzPts val="2400"/>
              <a:buFont typeface="Antic"/>
              <a:buNone/>
              <a:defRPr sz="2400">
                <a:latin typeface="Antic"/>
                <a:ea typeface="Antic"/>
                <a:cs typeface="Antic"/>
                <a:sym typeface="Antic"/>
              </a:defRPr>
            </a:lvl6pPr>
            <a:lvl7pPr lvl="6" algn="l">
              <a:lnSpc>
                <a:spcPct val="115000"/>
              </a:lnSpc>
              <a:spcBef>
                <a:spcPts val="0"/>
              </a:spcBef>
              <a:spcAft>
                <a:spcPts val="0"/>
              </a:spcAft>
              <a:buSzPts val="2400"/>
              <a:buFont typeface="Antic"/>
              <a:buNone/>
              <a:defRPr sz="2400">
                <a:latin typeface="Antic"/>
                <a:ea typeface="Antic"/>
                <a:cs typeface="Antic"/>
                <a:sym typeface="Antic"/>
              </a:defRPr>
            </a:lvl7pPr>
            <a:lvl8pPr lvl="7" algn="l">
              <a:lnSpc>
                <a:spcPct val="115000"/>
              </a:lnSpc>
              <a:spcBef>
                <a:spcPts val="0"/>
              </a:spcBef>
              <a:spcAft>
                <a:spcPts val="0"/>
              </a:spcAft>
              <a:buSzPts val="2400"/>
              <a:buFont typeface="Antic"/>
              <a:buNone/>
              <a:defRPr sz="2400">
                <a:latin typeface="Antic"/>
                <a:ea typeface="Antic"/>
                <a:cs typeface="Antic"/>
                <a:sym typeface="Antic"/>
              </a:defRPr>
            </a:lvl8pPr>
            <a:lvl9pPr lvl="8" algn="l">
              <a:lnSpc>
                <a:spcPct val="115000"/>
              </a:lnSpc>
              <a:spcBef>
                <a:spcPts val="0"/>
              </a:spcBef>
              <a:spcAft>
                <a:spcPts val="0"/>
              </a:spcAft>
              <a:buSzPts val="2400"/>
              <a:buFont typeface="Antic"/>
              <a:buNone/>
              <a:defRPr sz="2400">
                <a:latin typeface="Antic"/>
                <a:ea typeface="Antic"/>
                <a:cs typeface="Antic"/>
                <a:sym typeface="Antic"/>
              </a:defRPr>
            </a:lvl9pPr>
          </a:lstStyle>
          <a:p/>
        </p:txBody>
      </p:sp>
      <p:sp>
        <p:nvSpPr>
          <p:cNvPr id="56" name="Google Shape;56;p52"/>
          <p:cNvSpPr txBox="1"/>
          <p:nvPr>
            <p:ph idx="6" type="title"/>
          </p:nvPr>
        </p:nvSpPr>
        <p:spPr>
          <a:xfrm>
            <a:off x="971425" y="3403196"/>
            <a:ext cx="773400" cy="696900"/>
          </a:xfrm>
          <a:prstGeom prst="rect">
            <a:avLst/>
          </a:prstGeom>
          <a:solidFill>
            <a:schemeClr val="accent3"/>
          </a:solidFill>
          <a:ln cap="flat" cmpd="sng" w="114300">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4600"/>
              <a:buNone/>
              <a:defRPr sz="3600">
                <a:solidFill>
                  <a:schemeClr val="dk2"/>
                </a:solidFill>
              </a:defRPr>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p:txBody>
      </p:sp>
      <p:sp>
        <p:nvSpPr>
          <p:cNvPr id="57" name="Google Shape;57;p52"/>
          <p:cNvSpPr txBox="1"/>
          <p:nvPr>
            <p:ph idx="7" type="subTitle"/>
          </p:nvPr>
        </p:nvSpPr>
        <p:spPr>
          <a:xfrm>
            <a:off x="5992075" y="2119035"/>
            <a:ext cx="23496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58" name="Google Shape;58;p52"/>
          <p:cNvSpPr txBox="1"/>
          <p:nvPr>
            <p:ph idx="8" type="subTitle"/>
          </p:nvPr>
        </p:nvSpPr>
        <p:spPr>
          <a:xfrm>
            <a:off x="5992075" y="1278957"/>
            <a:ext cx="2349600" cy="9126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ntic"/>
              <a:buNone/>
              <a:defRPr b="1" sz="2200">
                <a:latin typeface="Antic"/>
                <a:ea typeface="Antic"/>
                <a:cs typeface="Antic"/>
                <a:sym typeface="Antic"/>
              </a:defRPr>
            </a:lvl1pPr>
            <a:lvl2pPr lvl="1" algn="l">
              <a:lnSpc>
                <a:spcPct val="115000"/>
              </a:lnSpc>
              <a:spcBef>
                <a:spcPts val="0"/>
              </a:spcBef>
              <a:spcAft>
                <a:spcPts val="0"/>
              </a:spcAft>
              <a:buSzPts val="2400"/>
              <a:buFont typeface="Antic"/>
              <a:buNone/>
              <a:defRPr sz="2400">
                <a:latin typeface="Antic"/>
                <a:ea typeface="Antic"/>
                <a:cs typeface="Antic"/>
                <a:sym typeface="Antic"/>
              </a:defRPr>
            </a:lvl2pPr>
            <a:lvl3pPr lvl="2" algn="l">
              <a:lnSpc>
                <a:spcPct val="115000"/>
              </a:lnSpc>
              <a:spcBef>
                <a:spcPts val="0"/>
              </a:spcBef>
              <a:spcAft>
                <a:spcPts val="0"/>
              </a:spcAft>
              <a:buSzPts val="2400"/>
              <a:buFont typeface="Antic"/>
              <a:buNone/>
              <a:defRPr sz="2400">
                <a:latin typeface="Antic"/>
                <a:ea typeface="Antic"/>
                <a:cs typeface="Antic"/>
                <a:sym typeface="Antic"/>
              </a:defRPr>
            </a:lvl3pPr>
            <a:lvl4pPr lvl="3" algn="l">
              <a:lnSpc>
                <a:spcPct val="115000"/>
              </a:lnSpc>
              <a:spcBef>
                <a:spcPts val="0"/>
              </a:spcBef>
              <a:spcAft>
                <a:spcPts val="0"/>
              </a:spcAft>
              <a:buSzPts val="2400"/>
              <a:buFont typeface="Antic"/>
              <a:buNone/>
              <a:defRPr sz="2400">
                <a:latin typeface="Antic"/>
                <a:ea typeface="Antic"/>
                <a:cs typeface="Antic"/>
                <a:sym typeface="Antic"/>
              </a:defRPr>
            </a:lvl4pPr>
            <a:lvl5pPr lvl="4" algn="l">
              <a:lnSpc>
                <a:spcPct val="115000"/>
              </a:lnSpc>
              <a:spcBef>
                <a:spcPts val="0"/>
              </a:spcBef>
              <a:spcAft>
                <a:spcPts val="0"/>
              </a:spcAft>
              <a:buSzPts val="2400"/>
              <a:buFont typeface="Antic"/>
              <a:buNone/>
              <a:defRPr sz="2400">
                <a:latin typeface="Antic"/>
                <a:ea typeface="Antic"/>
                <a:cs typeface="Antic"/>
                <a:sym typeface="Antic"/>
              </a:defRPr>
            </a:lvl5pPr>
            <a:lvl6pPr lvl="5" algn="l">
              <a:lnSpc>
                <a:spcPct val="115000"/>
              </a:lnSpc>
              <a:spcBef>
                <a:spcPts val="0"/>
              </a:spcBef>
              <a:spcAft>
                <a:spcPts val="0"/>
              </a:spcAft>
              <a:buSzPts val="2400"/>
              <a:buFont typeface="Antic"/>
              <a:buNone/>
              <a:defRPr sz="2400">
                <a:latin typeface="Antic"/>
                <a:ea typeface="Antic"/>
                <a:cs typeface="Antic"/>
                <a:sym typeface="Antic"/>
              </a:defRPr>
            </a:lvl6pPr>
            <a:lvl7pPr lvl="6" algn="l">
              <a:lnSpc>
                <a:spcPct val="115000"/>
              </a:lnSpc>
              <a:spcBef>
                <a:spcPts val="0"/>
              </a:spcBef>
              <a:spcAft>
                <a:spcPts val="0"/>
              </a:spcAft>
              <a:buSzPts val="2400"/>
              <a:buFont typeface="Antic"/>
              <a:buNone/>
              <a:defRPr sz="2400">
                <a:latin typeface="Antic"/>
                <a:ea typeface="Antic"/>
                <a:cs typeface="Antic"/>
                <a:sym typeface="Antic"/>
              </a:defRPr>
            </a:lvl7pPr>
            <a:lvl8pPr lvl="7" algn="l">
              <a:lnSpc>
                <a:spcPct val="115000"/>
              </a:lnSpc>
              <a:spcBef>
                <a:spcPts val="0"/>
              </a:spcBef>
              <a:spcAft>
                <a:spcPts val="0"/>
              </a:spcAft>
              <a:buSzPts val="2400"/>
              <a:buFont typeface="Antic"/>
              <a:buNone/>
              <a:defRPr sz="2400">
                <a:latin typeface="Antic"/>
                <a:ea typeface="Antic"/>
                <a:cs typeface="Antic"/>
                <a:sym typeface="Antic"/>
              </a:defRPr>
            </a:lvl8pPr>
            <a:lvl9pPr lvl="8" algn="l">
              <a:lnSpc>
                <a:spcPct val="115000"/>
              </a:lnSpc>
              <a:spcBef>
                <a:spcPts val="0"/>
              </a:spcBef>
              <a:spcAft>
                <a:spcPts val="0"/>
              </a:spcAft>
              <a:buSzPts val="2400"/>
              <a:buFont typeface="Antic"/>
              <a:buNone/>
              <a:defRPr sz="2400">
                <a:latin typeface="Antic"/>
                <a:ea typeface="Antic"/>
                <a:cs typeface="Antic"/>
                <a:sym typeface="Antic"/>
              </a:defRPr>
            </a:lvl9pPr>
          </a:lstStyle>
          <a:p/>
        </p:txBody>
      </p:sp>
      <p:sp>
        <p:nvSpPr>
          <p:cNvPr id="59" name="Google Shape;59;p52"/>
          <p:cNvSpPr txBox="1"/>
          <p:nvPr>
            <p:ph idx="9" type="title"/>
          </p:nvPr>
        </p:nvSpPr>
        <p:spPr>
          <a:xfrm>
            <a:off x="5066275" y="1690342"/>
            <a:ext cx="773400" cy="696900"/>
          </a:xfrm>
          <a:prstGeom prst="rect">
            <a:avLst/>
          </a:prstGeom>
          <a:solidFill>
            <a:schemeClr val="accent3"/>
          </a:solidFill>
          <a:ln cap="flat" cmpd="sng" w="114300">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4600"/>
              <a:buNone/>
              <a:defRPr sz="3600">
                <a:solidFill>
                  <a:schemeClr val="dk2"/>
                </a:solidFill>
              </a:defRPr>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p:txBody>
      </p:sp>
      <p:sp>
        <p:nvSpPr>
          <p:cNvPr id="60" name="Google Shape;60;p52"/>
          <p:cNvSpPr txBox="1"/>
          <p:nvPr>
            <p:ph idx="13" type="subTitle"/>
          </p:nvPr>
        </p:nvSpPr>
        <p:spPr>
          <a:xfrm>
            <a:off x="5992075" y="3833010"/>
            <a:ext cx="23496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61" name="Google Shape;61;p52"/>
          <p:cNvSpPr txBox="1"/>
          <p:nvPr>
            <p:ph idx="14" type="subTitle"/>
          </p:nvPr>
        </p:nvSpPr>
        <p:spPr>
          <a:xfrm>
            <a:off x="5992075" y="2992932"/>
            <a:ext cx="2349600" cy="9126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ntic"/>
              <a:buNone/>
              <a:defRPr b="1" sz="2200">
                <a:latin typeface="Antic"/>
                <a:ea typeface="Antic"/>
                <a:cs typeface="Antic"/>
                <a:sym typeface="Antic"/>
              </a:defRPr>
            </a:lvl1pPr>
            <a:lvl2pPr lvl="1" algn="l">
              <a:lnSpc>
                <a:spcPct val="115000"/>
              </a:lnSpc>
              <a:spcBef>
                <a:spcPts val="0"/>
              </a:spcBef>
              <a:spcAft>
                <a:spcPts val="0"/>
              </a:spcAft>
              <a:buSzPts val="2400"/>
              <a:buFont typeface="Antic"/>
              <a:buNone/>
              <a:defRPr sz="2400">
                <a:latin typeface="Antic"/>
                <a:ea typeface="Antic"/>
                <a:cs typeface="Antic"/>
                <a:sym typeface="Antic"/>
              </a:defRPr>
            </a:lvl2pPr>
            <a:lvl3pPr lvl="2" algn="l">
              <a:lnSpc>
                <a:spcPct val="115000"/>
              </a:lnSpc>
              <a:spcBef>
                <a:spcPts val="0"/>
              </a:spcBef>
              <a:spcAft>
                <a:spcPts val="0"/>
              </a:spcAft>
              <a:buSzPts val="2400"/>
              <a:buFont typeface="Antic"/>
              <a:buNone/>
              <a:defRPr sz="2400">
                <a:latin typeface="Antic"/>
                <a:ea typeface="Antic"/>
                <a:cs typeface="Antic"/>
                <a:sym typeface="Antic"/>
              </a:defRPr>
            </a:lvl3pPr>
            <a:lvl4pPr lvl="3" algn="l">
              <a:lnSpc>
                <a:spcPct val="115000"/>
              </a:lnSpc>
              <a:spcBef>
                <a:spcPts val="0"/>
              </a:spcBef>
              <a:spcAft>
                <a:spcPts val="0"/>
              </a:spcAft>
              <a:buSzPts val="2400"/>
              <a:buFont typeface="Antic"/>
              <a:buNone/>
              <a:defRPr sz="2400">
                <a:latin typeface="Antic"/>
                <a:ea typeface="Antic"/>
                <a:cs typeface="Antic"/>
                <a:sym typeface="Antic"/>
              </a:defRPr>
            </a:lvl4pPr>
            <a:lvl5pPr lvl="4" algn="l">
              <a:lnSpc>
                <a:spcPct val="115000"/>
              </a:lnSpc>
              <a:spcBef>
                <a:spcPts val="0"/>
              </a:spcBef>
              <a:spcAft>
                <a:spcPts val="0"/>
              </a:spcAft>
              <a:buSzPts val="2400"/>
              <a:buFont typeface="Antic"/>
              <a:buNone/>
              <a:defRPr sz="2400">
                <a:latin typeface="Antic"/>
                <a:ea typeface="Antic"/>
                <a:cs typeface="Antic"/>
                <a:sym typeface="Antic"/>
              </a:defRPr>
            </a:lvl5pPr>
            <a:lvl6pPr lvl="5" algn="l">
              <a:lnSpc>
                <a:spcPct val="115000"/>
              </a:lnSpc>
              <a:spcBef>
                <a:spcPts val="0"/>
              </a:spcBef>
              <a:spcAft>
                <a:spcPts val="0"/>
              </a:spcAft>
              <a:buSzPts val="2400"/>
              <a:buFont typeface="Antic"/>
              <a:buNone/>
              <a:defRPr sz="2400">
                <a:latin typeface="Antic"/>
                <a:ea typeface="Antic"/>
                <a:cs typeface="Antic"/>
                <a:sym typeface="Antic"/>
              </a:defRPr>
            </a:lvl6pPr>
            <a:lvl7pPr lvl="6" algn="l">
              <a:lnSpc>
                <a:spcPct val="115000"/>
              </a:lnSpc>
              <a:spcBef>
                <a:spcPts val="0"/>
              </a:spcBef>
              <a:spcAft>
                <a:spcPts val="0"/>
              </a:spcAft>
              <a:buSzPts val="2400"/>
              <a:buFont typeface="Antic"/>
              <a:buNone/>
              <a:defRPr sz="2400">
                <a:latin typeface="Antic"/>
                <a:ea typeface="Antic"/>
                <a:cs typeface="Antic"/>
                <a:sym typeface="Antic"/>
              </a:defRPr>
            </a:lvl7pPr>
            <a:lvl8pPr lvl="7" algn="l">
              <a:lnSpc>
                <a:spcPct val="115000"/>
              </a:lnSpc>
              <a:spcBef>
                <a:spcPts val="0"/>
              </a:spcBef>
              <a:spcAft>
                <a:spcPts val="0"/>
              </a:spcAft>
              <a:buSzPts val="2400"/>
              <a:buFont typeface="Antic"/>
              <a:buNone/>
              <a:defRPr sz="2400">
                <a:latin typeface="Antic"/>
                <a:ea typeface="Antic"/>
                <a:cs typeface="Antic"/>
                <a:sym typeface="Antic"/>
              </a:defRPr>
            </a:lvl8pPr>
            <a:lvl9pPr lvl="8" algn="l">
              <a:lnSpc>
                <a:spcPct val="115000"/>
              </a:lnSpc>
              <a:spcBef>
                <a:spcPts val="0"/>
              </a:spcBef>
              <a:spcAft>
                <a:spcPts val="0"/>
              </a:spcAft>
              <a:buSzPts val="2400"/>
              <a:buFont typeface="Antic"/>
              <a:buNone/>
              <a:defRPr sz="2400">
                <a:latin typeface="Antic"/>
                <a:ea typeface="Antic"/>
                <a:cs typeface="Antic"/>
                <a:sym typeface="Antic"/>
              </a:defRPr>
            </a:lvl9pPr>
          </a:lstStyle>
          <a:p/>
        </p:txBody>
      </p:sp>
      <p:sp>
        <p:nvSpPr>
          <p:cNvPr id="62" name="Google Shape;62;p52"/>
          <p:cNvSpPr txBox="1"/>
          <p:nvPr>
            <p:ph idx="15" type="title"/>
          </p:nvPr>
        </p:nvSpPr>
        <p:spPr>
          <a:xfrm>
            <a:off x="5066275" y="3403196"/>
            <a:ext cx="773400" cy="696900"/>
          </a:xfrm>
          <a:prstGeom prst="rect">
            <a:avLst/>
          </a:prstGeom>
          <a:solidFill>
            <a:schemeClr val="accent3"/>
          </a:solidFill>
          <a:ln cap="flat" cmpd="sng" w="114300">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4600"/>
              <a:buNone/>
              <a:defRPr sz="3600">
                <a:solidFill>
                  <a:schemeClr val="dk2"/>
                </a:solidFill>
              </a:defRPr>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p:txBody>
      </p:sp>
      <p:grpSp>
        <p:nvGrpSpPr>
          <p:cNvPr id="63" name="Google Shape;63;p52"/>
          <p:cNvGrpSpPr/>
          <p:nvPr/>
        </p:nvGrpSpPr>
        <p:grpSpPr>
          <a:xfrm>
            <a:off x="-2313456" y="-751050"/>
            <a:ext cx="14063518" cy="7316740"/>
            <a:chOff x="-2313456" y="-751050"/>
            <a:chExt cx="14063518" cy="7316740"/>
          </a:xfrm>
        </p:grpSpPr>
        <p:sp>
          <p:nvSpPr>
            <p:cNvPr id="64" name="Google Shape;64;p52"/>
            <p:cNvSpPr/>
            <p:nvPr/>
          </p:nvSpPr>
          <p:spPr>
            <a:xfrm rot="3421268">
              <a:off x="-1675219" y="-394186"/>
              <a:ext cx="2379458" cy="2814166"/>
            </a:xfrm>
            <a:custGeom>
              <a:rect b="b" l="l" r="r" t="t"/>
              <a:pathLst>
                <a:path extrusionOk="0" h="1171575" w="990600">
                  <a:moveTo>
                    <a:pt x="893299" y="462405"/>
                  </a:moveTo>
                  <a:cubicBezTo>
                    <a:pt x="852246" y="449451"/>
                    <a:pt x="801573" y="465072"/>
                    <a:pt x="781666" y="503172"/>
                  </a:cubicBezTo>
                  <a:cubicBezTo>
                    <a:pt x="788619" y="437830"/>
                    <a:pt x="792048" y="370203"/>
                    <a:pt x="771665" y="307719"/>
                  </a:cubicBezTo>
                  <a:cubicBezTo>
                    <a:pt x="751281" y="245235"/>
                    <a:pt x="702418" y="188275"/>
                    <a:pt x="637934" y="175512"/>
                  </a:cubicBezTo>
                  <a:cubicBezTo>
                    <a:pt x="573449" y="162653"/>
                    <a:pt x="498297" y="207801"/>
                    <a:pt x="493630" y="273334"/>
                  </a:cubicBezTo>
                  <a:cubicBezTo>
                    <a:pt x="498392" y="175512"/>
                    <a:pt x="452958" y="72451"/>
                    <a:pt x="367519" y="24636"/>
                  </a:cubicBezTo>
                  <a:cubicBezTo>
                    <a:pt x="333896" y="5871"/>
                    <a:pt x="294557" y="-2034"/>
                    <a:pt x="255981" y="442"/>
                  </a:cubicBezTo>
                  <a:cubicBezTo>
                    <a:pt x="230740" y="823"/>
                    <a:pt x="206070" y="7300"/>
                    <a:pt x="183305" y="18444"/>
                  </a:cubicBezTo>
                  <a:cubicBezTo>
                    <a:pt x="160255" y="29017"/>
                    <a:pt x="139681" y="43971"/>
                    <a:pt x="123393" y="63307"/>
                  </a:cubicBezTo>
                  <a:cubicBezTo>
                    <a:pt x="97104" y="91596"/>
                    <a:pt x="78245" y="127029"/>
                    <a:pt x="71577" y="164939"/>
                  </a:cubicBezTo>
                  <a:cubicBezTo>
                    <a:pt x="54527" y="261332"/>
                    <a:pt x="105581" y="361725"/>
                    <a:pt x="184353" y="419923"/>
                  </a:cubicBezTo>
                  <a:cubicBezTo>
                    <a:pt x="130632" y="382014"/>
                    <a:pt x="48146" y="411732"/>
                    <a:pt x="17285" y="469739"/>
                  </a:cubicBezTo>
                  <a:cubicBezTo>
                    <a:pt x="-13576" y="527746"/>
                    <a:pt x="-337" y="601565"/>
                    <a:pt x="35096" y="656905"/>
                  </a:cubicBezTo>
                  <a:cubicBezTo>
                    <a:pt x="70625" y="712246"/>
                    <a:pt x="125012" y="752346"/>
                    <a:pt x="180067" y="788350"/>
                  </a:cubicBezTo>
                  <a:cubicBezTo>
                    <a:pt x="137966" y="779682"/>
                    <a:pt x="93770" y="809115"/>
                    <a:pt x="77864" y="849025"/>
                  </a:cubicBezTo>
                  <a:cubicBezTo>
                    <a:pt x="61957" y="889030"/>
                    <a:pt x="70625" y="935702"/>
                    <a:pt x="92437" y="972754"/>
                  </a:cubicBezTo>
                  <a:cubicBezTo>
                    <a:pt x="114344" y="1009807"/>
                    <a:pt x="147968" y="1038382"/>
                    <a:pt x="183401" y="1062861"/>
                  </a:cubicBezTo>
                  <a:cubicBezTo>
                    <a:pt x="271031" y="1123440"/>
                    <a:pt x="620217" y="1163635"/>
                    <a:pt x="725849" y="1177066"/>
                  </a:cubicBezTo>
                  <a:lnTo>
                    <a:pt x="725849" y="1177066"/>
                  </a:lnTo>
                  <a:cubicBezTo>
                    <a:pt x="782237" y="1086673"/>
                    <a:pt x="983501" y="785398"/>
                    <a:pt x="992073" y="679289"/>
                  </a:cubicBezTo>
                  <a:cubicBezTo>
                    <a:pt x="995502" y="636427"/>
                    <a:pt x="994645" y="592230"/>
                    <a:pt x="979881" y="551845"/>
                  </a:cubicBezTo>
                  <a:cubicBezTo>
                    <a:pt x="965022" y="511459"/>
                    <a:pt x="934352" y="475168"/>
                    <a:pt x="893299" y="462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 name="Google Shape;65;p52"/>
            <p:cNvSpPr/>
            <p:nvPr/>
          </p:nvSpPr>
          <p:spPr>
            <a:xfrm rot="10800000">
              <a:off x="8007880" y="2316754"/>
              <a:ext cx="3742182" cy="4248936"/>
            </a:xfrm>
            <a:custGeom>
              <a:rect b="b" l="l" r="r" t="t"/>
              <a:pathLst>
                <a:path extrusionOk="0" h="1038225" w="914400">
                  <a:moveTo>
                    <a:pt x="386720" y="959792"/>
                  </a:moveTo>
                  <a:cubicBezTo>
                    <a:pt x="400436" y="927026"/>
                    <a:pt x="384434" y="888640"/>
                    <a:pt x="360050" y="862732"/>
                  </a:cubicBezTo>
                  <a:cubicBezTo>
                    <a:pt x="335761" y="836919"/>
                    <a:pt x="303947" y="819393"/>
                    <a:pt x="276896" y="796533"/>
                  </a:cubicBezTo>
                  <a:cubicBezTo>
                    <a:pt x="249750" y="773673"/>
                    <a:pt x="226223" y="741669"/>
                    <a:pt x="228128" y="706236"/>
                  </a:cubicBezTo>
                  <a:cubicBezTo>
                    <a:pt x="229462" y="681948"/>
                    <a:pt x="242511" y="659659"/>
                    <a:pt x="244892" y="635466"/>
                  </a:cubicBezTo>
                  <a:cubicBezTo>
                    <a:pt x="249369" y="589555"/>
                    <a:pt x="215174" y="549741"/>
                    <a:pt x="182789" y="516879"/>
                  </a:cubicBezTo>
                  <a:cubicBezTo>
                    <a:pt x="150404" y="483923"/>
                    <a:pt x="115162" y="446013"/>
                    <a:pt x="116495" y="399817"/>
                  </a:cubicBezTo>
                  <a:cubicBezTo>
                    <a:pt x="117448" y="365813"/>
                    <a:pt x="138784" y="334857"/>
                    <a:pt x="140117" y="300852"/>
                  </a:cubicBezTo>
                  <a:cubicBezTo>
                    <a:pt x="141641" y="262657"/>
                    <a:pt x="117829" y="228081"/>
                    <a:pt x="91254" y="200554"/>
                  </a:cubicBezTo>
                  <a:cubicBezTo>
                    <a:pt x="64679" y="173027"/>
                    <a:pt x="33818" y="148643"/>
                    <a:pt x="14864" y="115401"/>
                  </a:cubicBezTo>
                  <a:cubicBezTo>
                    <a:pt x="-4091" y="82158"/>
                    <a:pt x="-7425" y="35772"/>
                    <a:pt x="19721" y="8816"/>
                  </a:cubicBezTo>
                  <a:cubicBezTo>
                    <a:pt x="18864" y="8816"/>
                    <a:pt x="12768" y="1101"/>
                    <a:pt x="11911" y="1101"/>
                  </a:cubicBezTo>
                  <a:lnTo>
                    <a:pt x="792390" y="1101"/>
                  </a:lnTo>
                  <a:cubicBezTo>
                    <a:pt x="817917" y="1101"/>
                    <a:pt x="844872" y="-1376"/>
                    <a:pt x="870209" y="1101"/>
                  </a:cubicBezTo>
                  <a:cubicBezTo>
                    <a:pt x="924501" y="6435"/>
                    <a:pt x="923454" y="66347"/>
                    <a:pt x="901546" y="108352"/>
                  </a:cubicBezTo>
                  <a:cubicBezTo>
                    <a:pt x="883544" y="142833"/>
                    <a:pt x="855921" y="174456"/>
                    <a:pt x="853159" y="213318"/>
                  </a:cubicBezTo>
                  <a:cubicBezTo>
                    <a:pt x="849730" y="262086"/>
                    <a:pt x="887259" y="307139"/>
                    <a:pt x="882782" y="355812"/>
                  </a:cubicBezTo>
                  <a:cubicBezTo>
                    <a:pt x="878496" y="403246"/>
                    <a:pt x="836871" y="437441"/>
                    <a:pt x="797533" y="464206"/>
                  </a:cubicBezTo>
                  <a:cubicBezTo>
                    <a:pt x="758195" y="490971"/>
                    <a:pt x="714665" y="520499"/>
                    <a:pt x="702855" y="566600"/>
                  </a:cubicBezTo>
                  <a:cubicBezTo>
                    <a:pt x="688281" y="623178"/>
                    <a:pt x="727810" y="683662"/>
                    <a:pt x="712189" y="739955"/>
                  </a:cubicBezTo>
                  <a:cubicBezTo>
                    <a:pt x="695044" y="801391"/>
                    <a:pt x="621987" y="828537"/>
                    <a:pt x="588840" y="882925"/>
                  </a:cubicBezTo>
                  <a:cubicBezTo>
                    <a:pt x="569505" y="914548"/>
                    <a:pt x="565123" y="953029"/>
                    <a:pt x="549216" y="986462"/>
                  </a:cubicBezTo>
                  <a:cubicBezTo>
                    <a:pt x="515879" y="1056280"/>
                    <a:pt x="444155" y="1045041"/>
                    <a:pt x="383672" y="10222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6" name="Google Shape;66;p52"/>
          <p:cNvGrpSpPr/>
          <p:nvPr/>
        </p:nvGrpSpPr>
        <p:grpSpPr>
          <a:xfrm>
            <a:off x="105841" y="235792"/>
            <a:ext cx="8977163" cy="4828345"/>
            <a:chOff x="105841" y="235792"/>
            <a:chExt cx="8977163" cy="4828345"/>
          </a:xfrm>
        </p:grpSpPr>
        <p:grpSp>
          <p:nvGrpSpPr>
            <p:cNvPr id="67" name="Google Shape;67;p52"/>
            <p:cNvGrpSpPr/>
            <p:nvPr/>
          </p:nvGrpSpPr>
          <p:grpSpPr>
            <a:xfrm flipH="1" rot="-4316256">
              <a:off x="161659" y="4779242"/>
              <a:ext cx="218761" cy="276179"/>
              <a:chOff x="8827150" y="-1613225"/>
              <a:chExt cx="131525" cy="166046"/>
            </a:xfrm>
          </p:grpSpPr>
          <p:sp>
            <p:nvSpPr>
              <p:cNvPr id="68" name="Google Shape;68;p52"/>
              <p:cNvSpPr/>
              <p:nvPr/>
            </p:nvSpPr>
            <p:spPr>
              <a:xfrm>
                <a:off x="8827150" y="-16132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69" name="Google Shape;69;p52"/>
              <p:cNvSpPr/>
              <p:nvPr/>
            </p:nvSpPr>
            <p:spPr>
              <a:xfrm>
                <a:off x="8918929" y="-1466679"/>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0" name="Google Shape;70;p52"/>
              <p:cNvSpPr/>
              <p:nvPr/>
            </p:nvSpPr>
            <p:spPr>
              <a:xfrm>
                <a:off x="8925075" y="-15734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71" name="Google Shape;71;p52"/>
            <p:cNvGrpSpPr/>
            <p:nvPr/>
          </p:nvGrpSpPr>
          <p:grpSpPr>
            <a:xfrm rot="6377762">
              <a:off x="8762394" y="2818151"/>
              <a:ext cx="270814" cy="306739"/>
              <a:chOff x="7931775" y="-828425"/>
              <a:chExt cx="162825" cy="184425"/>
            </a:xfrm>
          </p:grpSpPr>
          <p:sp>
            <p:nvSpPr>
              <p:cNvPr id="72" name="Google Shape;72;p52"/>
              <p:cNvSpPr/>
              <p:nvPr/>
            </p:nvSpPr>
            <p:spPr>
              <a:xfrm>
                <a:off x="7931775" y="-76670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3" name="Google Shape;73;p52"/>
              <p:cNvSpPr/>
              <p:nvPr/>
            </p:nvSpPr>
            <p:spPr>
              <a:xfrm>
                <a:off x="8031700" y="-6776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4" name="Google Shape;74;p52"/>
              <p:cNvSpPr/>
              <p:nvPr/>
            </p:nvSpPr>
            <p:spPr>
              <a:xfrm>
                <a:off x="8040300" y="-8284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75" name="Google Shape;75;p52"/>
            <p:cNvGrpSpPr/>
            <p:nvPr/>
          </p:nvGrpSpPr>
          <p:grpSpPr>
            <a:xfrm>
              <a:off x="496021" y="235792"/>
              <a:ext cx="192297" cy="303712"/>
              <a:chOff x="8540709" y="3467717"/>
              <a:chExt cx="192297" cy="303712"/>
            </a:xfrm>
          </p:grpSpPr>
          <p:sp>
            <p:nvSpPr>
              <p:cNvPr id="76" name="Google Shape;76;p52"/>
              <p:cNvSpPr/>
              <p:nvPr/>
            </p:nvSpPr>
            <p:spPr>
              <a:xfrm rot="1404029">
                <a:off x="8668308" y="3476518"/>
                <a:ext cx="55897" cy="55897"/>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7" name="Google Shape;77;p52"/>
              <p:cNvSpPr/>
              <p:nvPr/>
            </p:nvSpPr>
            <p:spPr>
              <a:xfrm rot="1409914">
                <a:off x="8554965" y="3666885"/>
                <a:ext cx="90288" cy="90288"/>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_1_1_1_1">
    <p:spTree>
      <p:nvGrpSpPr>
        <p:cNvPr id="78" name="Shape 78"/>
        <p:cNvGrpSpPr/>
        <p:nvPr/>
      </p:nvGrpSpPr>
      <p:grpSpPr>
        <a:xfrm>
          <a:off x="0" y="0"/>
          <a:ext cx="0" cy="0"/>
          <a:chOff x="0" y="0"/>
          <a:chExt cx="0" cy="0"/>
        </a:xfrm>
      </p:grpSpPr>
      <p:sp>
        <p:nvSpPr>
          <p:cNvPr id="79" name="Google Shape;79;p53"/>
          <p:cNvSpPr txBox="1"/>
          <p:nvPr>
            <p:ph type="title"/>
          </p:nvPr>
        </p:nvSpPr>
        <p:spPr>
          <a:xfrm>
            <a:off x="713225" y="1289375"/>
            <a:ext cx="4394100" cy="661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100"/>
              <a:buNone/>
              <a:defRPr/>
            </a:lvl1pPr>
            <a:lvl2pPr lvl="1" algn="ctr">
              <a:lnSpc>
                <a:spcPct val="100000"/>
              </a:lnSpc>
              <a:spcBef>
                <a:spcPts val="0"/>
              </a:spcBef>
              <a:spcAft>
                <a:spcPts val="0"/>
              </a:spcAft>
              <a:buSzPts val="3100"/>
              <a:buNone/>
              <a:defRPr/>
            </a:lvl2pPr>
            <a:lvl3pPr lvl="2" algn="ctr">
              <a:lnSpc>
                <a:spcPct val="100000"/>
              </a:lnSpc>
              <a:spcBef>
                <a:spcPts val="0"/>
              </a:spcBef>
              <a:spcAft>
                <a:spcPts val="0"/>
              </a:spcAft>
              <a:buSzPts val="3100"/>
              <a:buNone/>
              <a:defRPr/>
            </a:lvl3pPr>
            <a:lvl4pPr lvl="3" algn="ctr">
              <a:lnSpc>
                <a:spcPct val="100000"/>
              </a:lnSpc>
              <a:spcBef>
                <a:spcPts val="0"/>
              </a:spcBef>
              <a:spcAft>
                <a:spcPts val="0"/>
              </a:spcAft>
              <a:buSzPts val="3100"/>
              <a:buNone/>
              <a:defRPr/>
            </a:lvl4pPr>
            <a:lvl5pPr lvl="4" algn="ctr">
              <a:lnSpc>
                <a:spcPct val="100000"/>
              </a:lnSpc>
              <a:spcBef>
                <a:spcPts val="0"/>
              </a:spcBef>
              <a:spcAft>
                <a:spcPts val="0"/>
              </a:spcAft>
              <a:buSzPts val="3100"/>
              <a:buNone/>
              <a:defRPr/>
            </a:lvl5pPr>
            <a:lvl6pPr lvl="5" algn="ctr">
              <a:lnSpc>
                <a:spcPct val="100000"/>
              </a:lnSpc>
              <a:spcBef>
                <a:spcPts val="0"/>
              </a:spcBef>
              <a:spcAft>
                <a:spcPts val="0"/>
              </a:spcAft>
              <a:buSzPts val="3100"/>
              <a:buNone/>
              <a:defRPr/>
            </a:lvl6pPr>
            <a:lvl7pPr lvl="6" algn="ctr">
              <a:lnSpc>
                <a:spcPct val="100000"/>
              </a:lnSpc>
              <a:spcBef>
                <a:spcPts val="0"/>
              </a:spcBef>
              <a:spcAft>
                <a:spcPts val="0"/>
              </a:spcAft>
              <a:buSzPts val="3100"/>
              <a:buNone/>
              <a:defRPr/>
            </a:lvl7pPr>
            <a:lvl8pPr lvl="7" algn="ctr">
              <a:lnSpc>
                <a:spcPct val="100000"/>
              </a:lnSpc>
              <a:spcBef>
                <a:spcPts val="0"/>
              </a:spcBef>
              <a:spcAft>
                <a:spcPts val="0"/>
              </a:spcAft>
              <a:buSzPts val="3100"/>
              <a:buNone/>
              <a:defRPr/>
            </a:lvl8pPr>
            <a:lvl9pPr lvl="8" algn="ctr">
              <a:lnSpc>
                <a:spcPct val="100000"/>
              </a:lnSpc>
              <a:spcBef>
                <a:spcPts val="0"/>
              </a:spcBef>
              <a:spcAft>
                <a:spcPts val="0"/>
              </a:spcAft>
              <a:buSzPts val="3100"/>
              <a:buNone/>
              <a:defRPr/>
            </a:lvl9pPr>
          </a:lstStyle>
          <a:p/>
        </p:txBody>
      </p:sp>
      <p:sp>
        <p:nvSpPr>
          <p:cNvPr id="80" name="Google Shape;80;p53"/>
          <p:cNvSpPr txBox="1"/>
          <p:nvPr>
            <p:ph idx="1" type="subTitle"/>
          </p:nvPr>
        </p:nvSpPr>
        <p:spPr>
          <a:xfrm>
            <a:off x="713225" y="2052200"/>
            <a:ext cx="4394100" cy="17676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chemeClr val="accent3"/>
              </a:buClr>
              <a:buSzPts val="1400"/>
              <a:buChar char="■"/>
              <a:defRPr/>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_1">
    <p:spTree>
      <p:nvGrpSpPr>
        <p:cNvPr id="81" name="Shape 81"/>
        <p:cNvGrpSpPr/>
        <p:nvPr/>
      </p:nvGrpSpPr>
      <p:grpSpPr>
        <a:xfrm>
          <a:off x="0" y="0"/>
          <a:ext cx="0" cy="0"/>
          <a:chOff x="0" y="0"/>
          <a:chExt cx="0" cy="0"/>
        </a:xfrm>
      </p:grpSpPr>
      <p:sp>
        <p:nvSpPr>
          <p:cNvPr id="82" name="Google Shape;82;p54"/>
          <p:cNvSpPr txBox="1"/>
          <p:nvPr>
            <p:ph type="title"/>
          </p:nvPr>
        </p:nvSpPr>
        <p:spPr>
          <a:xfrm>
            <a:off x="4693675" y="2050650"/>
            <a:ext cx="3737100" cy="156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500"/>
              <a:buNone/>
              <a:defRPr sz="4500"/>
            </a:lvl1pPr>
            <a:lvl2pPr lvl="1" algn="r">
              <a:lnSpc>
                <a:spcPct val="100000"/>
              </a:lnSpc>
              <a:spcBef>
                <a:spcPts val="0"/>
              </a:spcBef>
              <a:spcAft>
                <a:spcPts val="0"/>
              </a:spcAft>
              <a:buSzPts val="4500"/>
              <a:buNone/>
              <a:defRPr sz="4500"/>
            </a:lvl2pPr>
            <a:lvl3pPr lvl="2" algn="r">
              <a:lnSpc>
                <a:spcPct val="100000"/>
              </a:lnSpc>
              <a:spcBef>
                <a:spcPts val="0"/>
              </a:spcBef>
              <a:spcAft>
                <a:spcPts val="0"/>
              </a:spcAft>
              <a:buSzPts val="4500"/>
              <a:buNone/>
              <a:defRPr sz="4500"/>
            </a:lvl3pPr>
            <a:lvl4pPr lvl="3" algn="r">
              <a:lnSpc>
                <a:spcPct val="100000"/>
              </a:lnSpc>
              <a:spcBef>
                <a:spcPts val="0"/>
              </a:spcBef>
              <a:spcAft>
                <a:spcPts val="0"/>
              </a:spcAft>
              <a:buSzPts val="4500"/>
              <a:buNone/>
              <a:defRPr sz="4500"/>
            </a:lvl4pPr>
            <a:lvl5pPr lvl="4" algn="r">
              <a:lnSpc>
                <a:spcPct val="100000"/>
              </a:lnSpc>
              <a:spcBef>
                <a:spcPts val="0"/>
              </a:spcBef>
              <a:spcAft>
                <a:spcPts val="0"/>
              </a:spcAft>
              <a:buSzPts val="4500"/>
              <a:buNone/>
              <a:defRPr sz="4500"/>
            </a:lvl5pPr>
            <a:lvl6pPr lvl="5" algn="r">
              <a:lnSpc>
                <a:spcPct val="100000"/>
              </a:lnSpc>
              <a:spcBef>
                <a:spcPts val="0"/>
              </a:spcBef>
              <a:spcAft>
                <a:spcPts val="0"/>
              </a:spcAft>
              <a:buSzPts val="4500"/>
              <a:buNone/>
              <a:defRPr sz="4500"/>
            </a:lvl6pPr>
            <a:lvl7pPr lvl="6" algn="r">
              <a:lnSpc>
                <a:spcPct val="100000"/>
              </a:lnSpc>
              <a:spcBef>
                <a:spcPts val="0"/>
              </a:spcBef>
              <a:spcAft>
                <a:spcPts val="0"/>
              </a:spcAft>
              <a:buSzPts val="4500"/>
              <a:buNone/>
              <a:defRPr sz="4500"/>
            </a:lvl7pPr>
            <a:lvl8pPr lvl="7" algn="r">
              <a:lnSpc>
                <a:spcPct val="100000"/>
              </a:lnSpc>
              <a:spcBef>
                <a:spcPts val="0"/>
              </a:spcBef>
              <a:spcAft>
                <a:spcPts val="0"/>
              </a:spcAft>
              <a:buSzPts val="4500"/>
              <a:buNone/>
              <a:defRPr sz="4500"/>
            </a:lvl8pPr>
            <a:lvl9pPr lvl="8" algn="r">
              <a:lnSpc>
                <a:spcPct val="100000"/>
              </a:lnSpc>
              <a:spcBef>
                <a:spcPts val="0"/>
              </a:spcBef>
              <a:spcAft>
                <a:spcPts val="0"/>
              </a:spcAft>
              <a:buSzPts val="4500"/>
              <a:buNone/>
              <a:defRPr sz="4500"/>
            </a:lvl9pPr>
          </a:lstStyle>
          <a:p/>
        </p:txBody>
      </p:sp>
      <p:sp>
        <p:nvSpPr>
          <p:cNvPr id="83" name="Google Shape;83;p54"/>
          <p:cNvSpPr txBox="1"/>
          <p:nvPr>
            <p:ph idx="2" type="title"/>
          </p:nvPr>
        </p:nvSpPr>
        <p:spPr>
          <a:xfrm>
            <a:off x="6097363" y="1004975"/>
            <a:ext cx="929700" cy="877200"/>
          </a:xfrm>
          <a:prstGeom prst="rect">
            <a:avLst/>
          </a:prstGeom>
          <a:solidFill>
            <a:schemeClr val="accent3"/>
          </a:solidFill>
          <a:ln cap="flat" cmpd="sng" w="114300">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5300"/>
              <a:buNone/>
              <a:defRPr sz="4500">
                <a:solidFill>
                  <a:schemeClr val="dk2"/>
                </a:solidFill>
              </a:defRPr>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84" name="Google Shape;84;p54"/>
          <p:cNvSpPr txBox="1"/>
          <p:nvPr>
            <p:ph idx="1" type="subTitle"/>
          </p:nvPr>
        </p:nvSpPr>
        <p:spPr>
          <a:xfrm>
            <a:off x="4693675" y="3673375"/>
            <a:ext cx="3737100" cy="6645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50"/>
              <a:buNone/>
              <a:defRPr sz="1450"/>
            </a:lvl1pPr>
            <a:lvl2pPr lvl="1" algn="r">
              <a:lnSpc>
                <a:spcPct val="115000"/>
              </a:lnSpc>
              <a:spcBef>
                <a:spcPts val="0"/>
              </a:spcBef>
              <a:spcAft>
                <a:spcPts val="0"/>
              </a:spcAft>
              <a:buSzPts val="1850"/>
              <a:buNone/>
              <a:defRPr sz="1850"/>
            </a:lvl2pPr>
            <a:lvl3pPr lvl="2" algn="r">
              <a:lnSpc>
                <a:spcPct val="115000"/>
              </a:lnSpc>
              <a:spcBef>
                <a:spcPts val="0"/>
              </a:spcBef>
              <a:spcAft>
                <a:spcPts val="0"/>
              </a:spcAft>
              <a:buSzPts val="1850"/>
              <a:buNone/>
              <a:defRPr sz="1850"/>
            </a:lvl3pPr>
            <a:lvl4pPr lvl="3" algn="r">
              <a:lnSpc>
                <a:spcPct val="115000"/>
              </a:lnSpc>
              <a:spcBef>
                <a:spcPts val="0"/>
              </a:spcBef>
              <a:spcAft>
                <a:spcPts val="0"/>
              </a:spcAft>
              <a:buSzPts val="1850"/>
              <a:buNone/>
              <a:defRPr sz="1850"/>
            </a:lvl4pPr>
            <a:lvl5pPr lvl="4" algn="r">
              <a:lnSpc>
                <a:spcPct val="115000"/>
              </a:lnSpc>
              <a:spcBef>
                <a:spcPts val="0"/>
              </a:spcBef>
              <a:spcAft>
                <a:spcPts val="0"/>
              </a:spcAft>
              <a:buSzPts val="1850"/>
              <a:buNone/>
              <a:defRPr sz="1850"/>
            </a:lvl5pPr>
            <a:lvl6pPr lvl="5" algn="r">
              <a:lnSpc>
                <a:spcPct val="115000"/>
              </a:lnSpc>
              <a:spcBef>
                <a:spcPts val="0"/>
              </a:spcBef>
              <a:spcAft>
                <a:spcPts val="0"/>
              </a:spcAft>
              <a:buSzPts val="1850"/>
              <a:buNone/>
              <a:defRPr sz="1850"/>
            </a:lvl6pPr>
            <a:lvl7pPr lvl="6" algn="r">
              <a:lnSpc>
                <a:spcPct val="115000"/>
              </a:lnSpc>
              <a:spcBef>
                <a:spcPts val="0"/>
              </a:spcBef>
              <a:spcAft>
                <a:spcPts val="0"/>
              </a:spcAft>
              <a:buSzPts val="1850"/>
              <a:buNone/>
              <a:defRPr sz="1850"/>
            </a:lvl7pPr>
            <a:lvl8pPr lvl="7" algn="r">
              <a:lnSpc>
                <a:spcPct val="115000"/>
              </a:lnSpc>
              <a:spcBef>
                <a:spcPts val="0"/>
              </a:spcBef>
              <a:spcAft>
                <a:spcPts val="0"/>
              </a:spcAft>
              <a:buSzPts val="1850"/>
              <a:buNone/>
              <a:defRPr sz="1850"/>
            </a:lvl8pPr>
            <a:lvl9pPr lvl="8" algn="r">
              <a:lnSpc>
                <a:spcPct val="115000"/>
              </a:lnSpc>
              <a:spcBef>
                <a:spcPts val="0"/>
              </a:spcBef>
              <a:spcAft>
                <a:spcPts val="0"/>
              </a:spcAft>
              <a:buSzPts val="1850"/>
              <a:buNone/>
              <a:defRPr sz="185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6">
    <p:spTree>
      <p:nvGrpSpPr>
        <p:cNvPr id="85" name="Shape 85"/>
        <p:cNvGrpSpPr/>
        <p:nvPr/>
      </p:nvGrpSpPr>
      <p:grpSpPr>
        <a:xfrm>
          <a:off x="0" y="0"/>
          <a:ext cx="0" cy="0"/>
          <a:chOff x="0" y="0"/>
          <a:chExt cx="0" cy="0"/>
        </a:xfrm>
      </p:grpSpPr>
      <p:sp>
        <p:nvSpPr>
          <p:cNvPr id="86" name="Google Shape;86;p55"/>
          <p:cNvSpPr txBox="1"/>
          <p:nvPr>
            <p:ph type="title"/>
          </p:nvPr>
        </p:nvSpPr>
        <p:spPr>
          <a:xfrm>
            <a:off x="713225" y="444725"/>
            <a:ext cx="7717500" cy="555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100"/>
              <a:buNone/>
              <a:defRPr/>
            </a:lvl1pPr>
            <a:lvl2pPr lvl="1" algn="ctr">
              <a:lnSpc>
                <a:spcPct val="100000"/>
              </a:lnSpc>
              <a:spcBef>
                <a:spcPts val="0"/>
              </a:spcBef>
              <a:spcAft>
                <a:spcPts val="0"/>
              </a:spcAft>
              <a:buSzPts val="3100"/>
              <a:buNone/>
              <a:defRPr/>
            </a:lvl2pPr>
            <a:lvl3pPr lvl="2" algn="ctr">
              <a:lnSpc>
                <a:spcPct val="100000"/>
              </a:lnSpc>
              <a:spcBef>
                <a:spcPts val="0"/>
              </a:spcBef>
              <a:spcAft>
                <a:spcPts val="0"/>
              </a:spcAft>
              <a:buSzPts val="3100"/>
              <a:buNone/>
              <a:defRPr/>
            </a:lvl3pPr>
            <a:lvl4pPr lvl="3" algn="ctr">
              <a:lnSpc>
                <a:spcPct val="100000"/>
              </a:lnSpc>
              <a:spcBef>
                <a:spcPts val="0"/>
              </a:spcBef>
              <a:spcAft>
                <a:spcPts val="0"/>
              </a:spcAft>
              <a:buSzPts val="3100"/>
              <a:buNone/>
              <a:defRPr/>
            </a:lvl4pPr>
            <a:lvl5pPr lvl="4" algn="ctr">
              <a:lnSpc>
                <a:spcPct val="100000"/>
              </a:lnSpc>
              <a:spcBef>
                <a:spcPts val="0"/>
              </a:spcBef>
              <a:spcAft>
                <a:spcPts val="0"/>
              </a:spcAft>
              <a:buSzPts val="3100"/>
              <a:buNone/>
              <a:defRPr/>
            </a:lvl5pPr>
            <a:lvl6pPr lvl="5" algn="ctr">
              <a:lnSpc>
                <a:spcPct val="100000"/>
              </a:lnSpc>
              <a:spcBef>
                <a:spcPts val="0"/>
              </a:spcBef>
              <a:spcAft>
                <a:spcPts val="0"/>
              </a:spcAft>
              <a:buSzPts val="3100"/>
              <a:buNone/>
              <a:defRPr/>
            </a:lvl6pPr>
            <a:lvl7pPr lvl="6" algn="ctr">
              <a:lnSpc>
                <a:spcPct val="100000"/>
              </a:lnSpc>
              <a:spcBef>
                <a:spcPts val="0"/>
              </a:spcBef>
              <a:spcAft>
                <a:spcPts val="0"/>
              </a:spcAft>
              <a:buSzPts val="3100"/>
              <a:buNone/>
              <a:defRPr/>
            </a:lvl7pPr>
            <a:lvl8pPr lvl="7" algn="ctr">
              <a:lnSpc>
                <a:spcPct val="100000"/>
              </a:lnSpc>
              <a:spcBef>
                <a:spcPts val="0"/>
              </a:spcBef>
              <a:spcAft>
                <a:spcPts val="0"/>
              </a:spcAft>
              <a:buSzPts val="3100"/>
              <a:buNone/>
              <a:defRPr/>
            </a:lvl8pPr>
            <a:lvl9pPr lvl="8" algn="ctr">
              <a:lnSpc>
                <a:spcPct val="100000"/>
              </a:lnSpc>
              <a:spcBef>
                <a:spcPts val="0"/>
              </a:spcBef>
              <a:spcAft>
                <a:spcPts val="0"/>
              </a:spcAft>
              <a:buSzPts val="3100"/>
              <a:buNone/>
              <a:defRPr/>
            </a:lvl9pPr>
          </a:lstStyle>
          <a:p/>
        </p:txBody>
      </p:sp>
      <p:sp>
        <p:nvSpPr>
          <p:cNvPr id="87" name="Google Shape;87;p55"/>
          <p:cNvSpPr txBox="1"/>
          <p:nvPr>
            <p:ph idx="1" type="subTitle"/>
          </p:nvPr>
        </p:nvSpPr>
        <p:spPr>
          <a:xfrm>
            <a:off x="1958275" y="1836527"/>
            <a:ext cx="2400300" cy="895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88" name="Google Shape;88;p55"/>
          <p:cNvSpPr txBox="1"/>
          <p:nvPr>
            <p:ph idx="2" type="subTitle"/>
          </p:nvPr>
        </p:nvSpPr>
        <p:spPr>
          <a:xfrm>
            <a:off x="1958275" y="1361725"/>
            <a:ext cx="2400300" cy="5232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ntic"/>
              <a:buNone/>
              <a:defRPr b="1" sz="2200">
                <a:latin typeface="Antic"/>
                <a:ea typeface="Antic"/>
                <a:cs typeface="Antic"/>
                <a:sym typeface="Antic"/>
              </a:defRPr>
            </a:lvl1pPr>
            <a:lvl2pPr lvl="1" algn="l">
              <a:lnSpc>
                <a:spcPct val="115000"/>
              </a:lnSpc>
              <a:spcBef>
                <a:spcPts val="0"/>
              </a:spcBef>
              <a:spcAft>
                <a:spcPts val="0"/>
              </a:spcAft>
              <a:buSzPts val="2400"/>
              <a:buFont typeface="Antic"/>
              <a:buNone/>
              <a:defRPr sz="2400">
                <a:latin typeface="Antic"/>
                <a:ea typeface="Antic"/>
                <a:cs typeface="Antic"/>
                <a:sym typeface="Antic"/>
              </a:defRPr>
            </a:lvl2pPr>
            <a:lvl3pPr lvl="2" algn="l">
              <a:lnSpc>
                <a:spcPct val="115000"/>
              </a:lnSpc>
              <a:spcBef>
                <a:spcPts val="0"/>
              </a:spcBef>
              <a:spcAft>
                <a:spcPts val="0"/>
              </a:spcAft>
              <a:buSzPts val="2400"/>
              <a:buFont typeface="Antic"/>
              <a:buNone/>
              <a:defRPr sz="2400">
                <a:latin typeface="Antic"/>
                <a:ea typeface="Antic"/>
                <a:cs typeface="Antic"/>
                <a:sym typeface="Antic"/>
              </a:defRPr>
            </a:lvl3pPr>
            <a:lvl4pPr lvl="3" algn="l">
              <a:lnSpc>
                <a:spcPct val="115000"/>
              </a:lnSpc>
              <a:spcBef>
                <a:spcPts val="0"/>
              </a:spcBef>
              <a:spcAft>
                <a:spcPts val="0"/>
              </a:spcAft>
              <a:buSzPts val="2400"/>
              <a:buFont typeface="Antic"/>
              <a:buNone/>
              <a:defRPr sz="2400">
                <a:latin typeface="Antic"/>
                <a:ea typeface="Antic"/>
                <a:cs typeface="Antic"/>
                <a:sym typeface="Antic"/>
              </a:defRPr>
            </a:lvl4pPr>
            <a:lvl5pPr lvl="4" algn="l">
              <a:lnSpc>
                <a:spcPct val="115000"/>
              </a:lnSpc>
              <a:spcBef>
                <a:spcPts val="0"/>
              </a:spcBef>
              <a:spcAft>
                <a:spcPts val="0"/>
              </a:spcAft>
              <a:buSzPts val="2400"/>
              <a:buFont typeface="Antic"/>
              <a:buNone/>
              <a:defRPr sz="2400">
                <a:latin typeface="Antic"/>
                <a:ea typeface="Antic"/>
                <a:cs typeface="Antic"/>
                <a:sym typeface="Antic"/>
              </a:defRPr>
            </a:lvl5pPr>
            <a:lvl6pPr lvl="5" algn="l">
              <a:lnSpc>
                <a:spcPct val="115000"/>
              </a:lnSpc>
              <a:spcBef>
                <a:spcPts val="0"/>
              </a:spcBef>
              <a:spcAft>
                <a:spcPts val="0"/>
              </a:spcAft>
              <a:buSzPts val="2400"/>
              <a:buFont typeface="Antic"/>
              <a:buNone/>
              <a:defRPr sz="2400">
                <a:latin typeface="Antic"/>
                <a:ea typeface="Antic"/>
                <a:cs typeface="Antic"/>
                <a:sym typeface="Antic"/>
              </a:defRPr>
            </a:lvl6pPr>
            <a:lvl7pPr lvl="6" algn="l">
              <a:lnSpc>
                <a:spcPct val="115000"/>
              </a:lnSpc>
              <a:spcBef>
                <a:spcPts val="0"/>
              </a:spcBef>
              <a:spcAft>
                <a:spcPts val="0"/>
              </a:spcAft>
              <a:buSzPts val="2400"/>
              <a:buFont typeface="Antic"/>
              <a:buNone/>
              <a:defRPr sz="2400">
                <a:latin typeface="Antic"/>
                <a:ea typeface="Antic"/>
                <a:cs typeface="Antic"/>
                <a:sym typeface="Antic"/>
              </a:defRPr>
            </a:lvl7pPr>
            <a:lvl8pPr lvl="7" algn="l">
              <a:lnSpc>
                <a:spcPct val="115000"/>
              </a:lnSpc>
              <a:spcBef>
                <a:spcPts val="0"/>
              </a:spcBef>
              <a:spcAft>
                <a:spcPts val="0"/>
              </a:spcAft>
              <a:buSzPts val="2400"/>
              <a:buFont typeface="Antic"/>
              <a:buNone/>
              <a:defRPr sz="2400">
                <a:latin typeface="Antic"/>
                <a:ea typeface="Antic"/>
                <a:cs typeface="Antic"/>
                <a:sym typeface="Antic"/>
              </a:defRPr>
            </a:lvl8pPr>
            <a:lvl9pPr lvl="8" algn="l">
              <a:lnSpc>
                <a:spcPct val="115000"/>
              </a:lnSpc>
              <a:spcBef>
                <a:spcPts val="0"/>
              </a:spcBef>
              <a:spcAft>
                <a:spcPts val="0"/>
              </a:spcAft>
              <a:buSzPts val="2400"/>
              <a:buFont typeface="Antic"/>
              <a:buNone/>
              <a:defRPr sz="2400">
                <a:latin typeface="Antic"/>
                <a:ea typeface="Antic"/>
                <a:cs typeface="Antic"/>
                <a:sym typeface="Antic"/>
              </a:defRPr>
            </a:lvl9pPr>
          </a:lstStyle>
          <a:p/>
        </p:txBody>
      </p:sp>
      <p:sp>
        <p:nvSpPr>
          <p:cNvPr id="89" name="Google Shape;89;p55"/>
          <p:cNvSpPr txBox="1"/>
          <p:nvPr>
            <p:ph idx="3" type="subTitle"/>
          </p:nvPr>
        </p:nvSpPr>
        <p:spPr>
          <a:xfrm>
            <a:off x="1958275" y="3510752"/>
            <a:ext cx="2400300" cy="895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90" name="Google Shape;90;p55"/>
          <p:cNvSpPr txBox="1"/>
          <p:nvPr>
            <p:ph idx="4" type="subTitle"/>
          </p:nvPr>
        </p:nvSpPr>
        <p:spPr>
          <a:xfrm>
            <a:off x="1958275" y="3035950"/>
            <a:ext cx="2400300" cy="5232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ntic"/>
              <a:buNone/>
              <a:defRPr b="1" sz="2200">
                <a:latin typeface="Antic"/>
                <a:ea typeface="Antic"/>
                <a:cs typeface="Antic"/>
                <a:sym typeface="Antic"/>
              </a:defRPr>
            </a:lvl1pPr>
            <a:lvl2pPr lvl="1" algn="l">
              <a:lnSpc>
                <a:spcPct val="115000"/>
              </a:lnSpc>
              <a:spcBef>
                <a:spcPts val="0"/>
              </a:spcBef>
              <a:spcAft>
                <a:spcPts val="0"/>
              </a:spcAft>
              <a:buSzPts val="2400"/>
              <a:buFont typeface="Antic"/>
              <a:buNone/>
              <a:defRPr sz="2400">
                <a:latin typeface="Antic"/>
                <a:ea typeface="Antic"/>
                <a:cs typeface="Antic"/>
                <a:sym typeface="Antic"/>
              </a:defRPr>
            </a:lvl2pPr>
            <a:lvl3pPr lvl="2" algn="l">
              <a:lnSpc>
                <a:spcPct val="115000"/>
              </a:lnSpc>
              <a:spcBef>
                <a:spcPts val="0"/>
              </a:spcBef>
              <a:spcAft>
                <a:spcPts val="0"/>
              </a:spcAft>
              <a:buSzPts val="2400"/>
              <a:buFont typeface="Antic"/>
              <a:buNone/>
              <a:defRPr sz="2400">
                <a:latin typeface="Antic"/>
                <a:ea typeface="Antic"/>
                <a:cs typeface="Antic"/>
                <a:sym typeface="Antic"/>
              </a:defRPr>
            </a:lvl3pPr>
            <a:lvl4pPr lvl="3" algn="l">
              <a:lnSpc>
                <a:spcPct val="115000"/>
              </a:lnSpc>
              <a:spcBef>
                <a:spcPts val="0"/>
              </a:spcBef>
              <a:spcAft>
                <a:spcPts val="0"/>
              </a:spcAft>
              <a:buSzPts val="2400"/>
              <a:buFont typeface="Antic"/>
              <a:buNone/>
              <a:defRPr sz="2400">
                <a:latin typeface="Antic"/>
                <a:ea typeface="Antic"/>
                <a:cs typeface="Antic"/>
                <a:sym typeface="Antic"/>
              </a:defRPr>
            </a:lvl4pPr>
            <a:lvl5pPr lvl="4" algn="l">
              <a:lnSpc>
                <a:spcPct val="115000"/>
              </a:lnSpc>
              <a:spcBef>
                <a:spcPts val="0"/>
              </a:spcBef>
              <a:spcAft>
                <a:spcPts val="0"/>
              </a:spcAft>
              <a:buSzPts val="2400"/>
              <a:buFont typeface="Antic"/>
              <a:buNone/>
              <a:defRPr sz="2400">
                <a:latin typeface="Antic"/>
                <a:ea typeface="Antic"/>
                <a:cs typeface="Antic"/>
                <a:sym typeface="Antic"/>
              </a:defRPr>
            </a:lvl5pPr>
            <a:lvl6pPr lvl="5" algn="l">
              <a:lnSpc>
                <a:spcPct val="115000"/>
              </a:lnSpc>
              <a:spcBef>
                <a:spcPts val="0"/>
              </a:spcBef>
              <a:spcAft>
                <a:spcPts val="0"/>
              </a:spcAft>
              <a:buSzPts val="2400"/>
              <a:buFont typeface="Antic"/>
              <a:buNone/>
              <a:defRPr sz="2400">
                <a:latin typeface="Antic"/>
                <a:ea typeface="Antic"/>
                <a:cs typeface="Antic"/>
                <a:sym typeface="Antic"/>
              </a:defRPr>
            </a:lvl6pPr>
            <a:lvl7pPr lvl="6" algn="l">
              <a:lnSpc>
                <a:spcPct val="115000"/>
              </a:lnSpc>
              <a:spcBef>
                <a:spcPts val="0"/>
              </a:spcBef>
              <a:spcAft>
                <a:spcPts val="0"/>
              </a:spcAft>
              <a:buSzPts val="2400"/>
              <a:buFont typeface="Antic"/>
              <a:buNone/>
              <a:defRPr sz="2400">
                <a:latin typeface="Antic"/>
                <a:ea typeface="Antic"/>
                <a:cs typeface="Antic"/>
                <a:sym typeface="Antic"/>
              </a:defRPr>
            </a:lvl7pPr>
            <a:lvl8pPr lvl="7" algn="l">
              <a:lnSpc>
                <a:spcPct val="115000"/>
              </a:lnSpc>
              <a:spcBef>
                <a:spcPts val="0"/>
              </a:spcBef>
              <a:spcAft>
                <a:spcPts val="0"/>
              </a:spcAft>
              <a:buSzPts val="2400"/>
              <a:buFont typeface="Antic"/>
              <a:buNone/>
              <a:defRPr sz="2400">
                <a:latin typeface="Antic"/>
                <a:ea typeface="Antic"/>
                <a:cs typeface="Antic"/>
                <a:sym typeface="Antic"/>
              </a:defRPr>
            </a:lvl8pPr>
            <a:lvl9pPr lvl="8" algn="l">
              <a:lnSpc>
                <a:spcPct val="115000"/>
              </a:lnSpc>
              <a:spcBef>
                <a:spcPts val="0"/>
              </a:spcBef>
              <a:spcAft>
                <a:spcPts val="0"/>
              </a:spcAft>
              <a:buSzPts val="2400"/>
              <a:buFont typeface="Antic"/>
              <a:buNone/>
              <a:defRPr sz="2400">
                <a:latin typeface="Antic"/>
                <a:ea typeface="Antic"/>
                <a:cs typeface="Antic"/>
                <a:sym typeface="Antic"/>
              </a:defRPr>
            </a:lvl9pPr>
          </a:lstStyle>
          <a:p/>
        </p:txBody>
      </p:sp>
      <p:sp>
        <p:nvSpPr>
          <p:cNvPr id="91" name="Google Shape;91;p55"/>
          <p:cNvSpPr txBox="1"/>
          <p:nvPr>
            <p:ph idx="5" type="subTitle"/>
          </p:nvPr>
        </p:nvSpPr>
        <p:spPr>
          <a:xfrm>
            <a:off x="6040700" y="1836527"/>
            <a:ext cx="2400300" cy="895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92" name="Google Shape;92;p55"/>
          <p:cNvSpPr txBox="1"/>
          <p:nvPr>
            <p:ph idx="6" type="subTitle"/>
          </p:nvPr>
        </p:nvSpPr>
        <p:spPr>
          <a:xfrm>
            <a:off x="6040700" y="1361725"/>
            <a:ext cx="2400300" cy="5232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ntic"/>
              <a:buNone/>
              <a:defRPr b="1" sz="2200">
                <a:latin typeface="Antic"/>
                <a:ea typeface="Antic"/>
                <a:cs typeface="Antic"/>
                <a:sym typeface="Antic"/>
              </a:defRPr>
            </a:lvl1pPr>
            <a:lvl2pPr lvl="1" algn="l">
              <a:lnSpc>
                <a:spcPct val="115000"/>
              </a:lnSpc>
              <a:spcBef>
                <a:spcPts val="0"/>
              </a:spcBef>
              <a:spcAft>
                <a:spcPts val="0"/>
              </a:spcAft>
              <a:buSzPts val="2400"/>
              <a:buFont typeface="Antic"/>
              <a:buNone/>
              <a:defRPr sz="2400">
                <a:latin typeface="Antic"/>
                <a:ea typeface="Antic"/>
                <a:cs typeface="Antic"/>
                <a:sym typeface="Antic"/>
              </a:defRPr>
            </a:lvl2pPr>
            <a:lvl3pPr lvl="2" algn="l">
              <a:lnSpc>
                <a:spcPct val="115000"/>
              </a:lnSpc>
              <a:spcBef>
                <a:spcPts val="0"/>
              </a:spcBef>
              <a:spcAft>
                <a:spcPts val="0"/>
              </a:spcAft>
              <a:buSzPts val="2400"/>
              <a:buFont typeface="Antic"/>
              <a:buNone/>
              <a:defRPr sz="2400">
                <a:latin typeface="Antic"/>
                <a:ea typeface="Antic"/>
                <a:cs typeface="Antic"/>
                <a:sym typeface="Antic"/>
              </a:defRPr>
            </a:lvl3pPr>
            <a:lvl4pPr lvl="3" algn="l">
              <a:lnSpc>
                <a:spcPct val="115000"/>
              </a:lnSpc>
              <a:spcBef>
                <a:spcPts val="0"/>
              </a:spcBef>
              <a:spcAft>
                <a:spcPts val="0"/>
              </a:spcAft>
              <a:buSzPts val="2400"/>
              <a:buFont typeface="Antic"/>
              <a:buNone/>
              <a:defRPr sz="2400">
                <a:latin typeface="Antic"/>
                <a:ea typeface="Antic"/>
                <a:cs typeface="Antic"/>
                <a:sym typeface="Antic"/>
              </a:defRPr>
            </a:lvl4pPr>
            <a:lvl5pPr lvl="4" algn="l">
              <a:lnSpc>
                <a:spcPct val="115000"/>
              </a:lnSpc>
              <a:spcBef>
                <a:spcPts val="0"/>
              </a:spcBef>
              <a:spcAft>
                <a:spcPts val="0"/>
              </a:spcAft>
              <a:buSzPts val="2400"/>
              <a:buFont typeface="Antic"/>
              <a:buNone/>
              <a:defRPr sz="2400">
                <a:latin typeface="Antic"/>
                <a:ea typeface="Antic"/>
                <a:cs typeface="Antic"/>
                <a:sym typeface="Antic"/>
              </a:defRPr>
            </a:lvl5pPr>
            <a:lvl6pPr lvl="5" algn="l">
              <a:lnSpc>
                <a:spcPct val="115000"/>
              </a:lnSpc>
              <a:spcBef>
                <a:spcPts val="0"/>
              </a:spcBef>
              <a:spcAft>
                <a:spcPts val="0"/>
              </a:spcAft>
              <a:buSzPts val="2400"/>
              <a:buFont typeface="Antic"/>
              <a:buNone/>
              <a:defRPr sz="2400">
                <a:latin typeface="Antic"/>
                <a:ea typeface="Antic"/>
                <a:cs typeface="Antic"/>
                <a:sym typeface="Antic"/>
              </a:defRPr>
            </a:lvl6pPr>
            <a:lvl7pPr lvl="6" algn="l">
              <a:lnSpc>
                <a:spcPct val="115000"/>
              </a:lnSpc>
              <a:spcBef>
                <a:spcPts val="0"/>
              </a:spcBef>
              <a:spcAft>
                <a:spcPts val="0"/>
              </a:spcAft>
              <a:buSzPts val="2400"/>
              <a:buFont typeface="Antic"/>
              <a:buNone/>
              <a:defRPr sz="2400">
                <a:latin typeface="Antic"/>
                <a:ea typeface="Antic"/>
                <a:cs typeface="Antic"/>
                <a:sym typeface="Antic"/>
              </a:defRPr>
            </a:lvl7pPr>
            <a:lvl8pPr lvl="7" algn="l">
              <a:lnSpc>
                <a:spcPct val="115000"/>
              </a:lnSpc>
              <a:spcBef>
                <a:spcPts val="0"/>
              </a:spcBef>
              <a:spcAft>
                <a:spcPts val="0"/>
              </a:spcAft>
              <a:buSzPts val="2400"/>
              <a:buFont typeface="Antic"/>
              <a:buNone/>
              <a:defRPr sz="2400">
                <a:latin typeface="Antic"/>
                <a:ea typeface="Antic"/>
                <a:cs typeface="Antic"/>
                <a:sym typeface="Antic"/>
              </a:defRPr>
            </a:lvl8pPr>
            <a:lvl9pPr lvl="8" algn="l">
              <a:lnSpc>
                <a:spcPct val="115000"/>
              </a:lnSpc>
              <a:spcBef>
                <a:spcPts val="0"/>
              </a:spcBef>
              <a:spcAft>
                <a:spcPts val="0"/>
              </a:spcAft>
              <a:buSzPts val="2400"/>
              <a:buFont typeface="Antic"/>
              <a:buNone/>
              <a:defRPr sz="2400">
                <a:latin typeface="Antic"/>
                <a:ea typeface="Antic"/>
                <a:cs typeface="Antic"/>
                <a:sym typeface="Antic"/>
              </a:defRPr>
            </a:lvl9pPr>
          </a:lstStyle>
          <a:p/>
        </p:txBody>
      </p:sp>
      <p:sp>
        <p:nvSpPr>
          <p:cNvPr id="93" name="Google Shape;93;p55"/>
          <p:cNvSpPr txBox="1"/>
          <p:nvPr>
            <p:ph idx="7" type="subTitle"/>
          </p:nvPr>
        </p:nvSpPr>
        <p:spPr>
          <a:xfrm>
            <a:off x="6040700" y="3510752"/>
            <a:ext cx="2400300" cy="895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94" name="Google Shape;94;p55"/>
          <p:cNvSpPr txBox="1"/>
          <p:nvPr>
            <p:ph idx="8" type="subTitle"/>
          </p:nvPr>
        </p:nvSpPr>
        <p:spPr>
          <a:xfrm>
            <a:off x="6040700" y="3035950"/>
            <a:ext cx="2400300" cy="5232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ntic"/>
              <a:buNone/>
              <a:defRPr b="1" sz="2200">
                <a:latin typeface="Antic"/>
                <a:ea typeface="Antic"/>
                <a:cs typeface="Antic"/>
                <a:sym typeface="Antic"/>
              </a:defRPr>
            </a:lvl1pPr>
            <a:lvl2pPr lvl="1" algn="l">
              <a:lnSpc>
                <a:spcPct val="115000"/>
              </a:lnSpc>
              <a:spcBef>
                <a:spcPts val="0"/>
              </a:spcBef>
              <a:spcAft>
                <a:spcPts val="0"/>
              </a:spcAft>
              <a:buSzPts val="2400"/>
              <a:buFont typeface="Antic"/>
              <a:buNone/>
              <a:defRPr sz="2400">
                <a:latin typeface="Antic"/>
                <a:ea typeface="Antic"/>
                <a:cs typeface="Antic"/>
                <a:sym typeface="Antic"/>
              </a:defRPr>
            </a:lvl2pPr>
            <a:lvl3pPr lvl="2" algn="l">
              <a:lnSpc>
                <a:spcPct val="115000"/>
              </a:lnSpc>
              <a:spcBef>
                <a:spcPts val="0"/>
              </a:spcBef>
              <a:spcAft>
                <a:spcPts val="0"/>
              </a:spcAft>
              <a:buSzPts val="2400"/>
              <a:buFont typeface="Antic"/>
              <a:buNone/>
              <a:defRPr sz="2400">
                <a:latin typeface="Antic"/>
                <a:ea typeface="Antic"/>
                <a:cs typeface="Antic"/>
                <a:sym typeface="Antic"/>
              </a:defRPr>
            </a:lvl3pPr>
            <a:lvl4pPr lvl="3" algn="l">
              <a:lnSpc>
                <a:spcPct val="115000"/>
              </a:lnSpc>
              <a:spcBef>
                <a:spcPts val="0"/>
              </a:spcBef>
              <a:spcAft>
                <a:spcPts val="0"/>
              </a:spcAft>
              <a:buSzPts val="2400"/>
              <a:buFont typeface="Antic"/>
              <a:buNone/>
              <a:defRPr sz="2400">
                <a:latin typeface="Antic"/>
                <a:ea typeface="Antic"/>
                <a:cs typeface="Antic"/>
                <a:sym typeface="Antic"/>
              </a:defRPr>
            </a:lvl4pPr>
            <a:lvl5pPr lvl="4" algn="l">
              <a:lnSpc>
                <a:spcPct val="115000"/>
              </a:lnSpc>
              <a:spcBef>
                <a:spcPts val="0"/>
              </a:spcBef>
              <a:spcAft>
                <a:spcPts val="0"/>
              </a:spcAft>
              <a:buSzPts val="2400"/>
              <a:buFont typeface="Antic"/>
              <a:buNone/>
              <a:defRPr sz="2400">
                <a:latin typeface="Antic"/>
                <a:ea typeface="Antic"/>
                <a:cs typeface="Antic"/>
                <a:sym typeface="Antic"/>
              </a:defRPr>
            </a:lvl5pPr>
            <a:lvl6pPr lvl="5" algn="l">
              <a:lnSpc>
                <a:spcPct val="115000"/>
              </a:lnSpc>
              <a:spcBef>
                <a:spcPts val="0"/>
              </a:spcBef>
              <a:spcAft>
                <a:spcPts val="0"/>
              </a:spcAft>
              <a:buSzPts val="2400"/>
              <a:buFont typeface="Antic"/>
              <a:buNone/>
              <a:defRPr sz="2400">
                <a:latin typeface="Antic"/>
                <a:ea typeface="Antic"/>
                <a:cs typeface="Antic"/>
                <a:sym typeface="Antic"/>
              </a:defRPr>
            </a:lvl6pPr>
            <a:lvl7pPr lvl="6" algn="l">
              <a:lnSpc>
                <a:spcPct val="115000"/>
              </a:lnSpc>
              <a:spcBef>
                <a:spcPts val="0"/>
              </a:spcBef>
              <a:spcAft>
                <a:spcPts val="0"/>
              </a:spcAft>
              <a:buSzPts val="2400"/>
              <a:buFont typeface="Antic"/>
              <a:buNone/>
              <a:defRPr sz="2400">
                <a:latin typeface="Antic"/>
                <a:ea typeface="Antic"/>
                <a:cs typeface="Antic"/>
                <a:sym typeface="Antic"/>
              </a:defRPr>
            </a:lvl7pPr>
            <a:lvl8pPr lvl="7" algn="l">
              <a:lnSpc>
                <a:spcPct val="115000"/>
              </a:lnSpc>
              <a:spcBef>
                <a:spcPts val="0"/>
              </a:spcBef>
              <a:spcAft>
                <a:spcPts val="0"/>
              </a:spcAft>
              <a:buSzPts val="2400"/>
              <a:buFont typeface="Antic"/>
              <a:buNone/>
              <a:defRPr sz="2400">
                <a:latin typeface="Antic"/>
                <a:ea typeface="Antic"/>
                <a:cs typeface="Antic"/>
                <a:sym typeface="Antic"/>
              </a:defRPr>
            </a:lvl8pPr>
            <a:lvl9pPr lvl="8" algn="l">
              <a:lnSpc>
                <a:spcPct val="115000"/>
              </a:lnSpc>
              <a:spcBef>
                <a:spcPts val="0"/>
              </a:spcBef>
              <a:spcAft>
                <a:spcPts val="0"/>
              </a:spcAft>
              <a:buSzPts val="2400"/>
              <a:buFont typeface="Antic"/>
              <a:buNone/>
              <a:defRPr sz="2400">
                <a:latin typeface="Antic"/>
                <a:ea typeface="Antic"/>
                <a:cs typeface="Antic"/>
                <a:sym typeface="Antic"/>
              </a:defRPr>
            </a:lvl9pPr>
          </a:lstStyle>
          <a:p/>
        </p:txBody>
      </p:sp>
      <p:grpSp>
        <p:nvGrpSpPr>
          <p:cNvPr id="95" name="Google Shape;95;p55"/>
          <p:cNvGrpSpPr/>
          <p:nvPr/>
        </p:nvGrpSpPr>
        <p:grpSpPr>
          <a:xfrm>
            <a:off x="-1978888" y="-2133826"/>
            <a:ext cx="13833705" cy="8715368"/>
            <a:chOff x="-1978888" y="-2133826"/>
            <a:chExt cx="13833705" cy="8715368"/>
          </a:xfrm>
        </p:grpSpPr>
        <p:sp>
          <p:nvSpPr>
            <p:cNvPr id="96" name="Google Shape;96;p55"/>
            <p:cNvSpPr/>
            <p:nvPr/>
          </p:nvSpPr>
          <p:spPr>
            <a:xfrm flipH="1" rot="-1300049">
              <a:off x="-1546807" y="3451990"/>
              <a:ext cx="2361002" cy="2792339"/>
            </a:xfrm>
            <a:custGeom>
              <a:rect b="b" l="l" r="r" t="t"/>
              <a:pathLst>
                <a:path extrusionOk="0" h="1171575" w="990600">
                  <a:moveTo>
                    <a:pt x="893299" y="462405"/>
                  </a:moveTo>
                  <a:cubicBezTo>
                    <a:pt x="852246" y="449451"/>
                    <a:pt x="801573" y="465072"/>
                    <a:pt x="781666" y="503172"/>
                  </a:cubicBezTo>
                  <a:cubicBezTo>
                    <a:pt x="788619" y="437830"/>
                    <a:pt x="792048" y="370203"/>
                    <a:pt x="771665" y="307719"/>
                  </a:cubicBezTo>
                  <a:cubicBezTo>
                    <a:pt x="751281" y="245235"/>
                    <a:pt x="702418" y="188275"/>
                    <a:pt x="637934" y="175512"/>
                  </a:cubicBezTo>
                  <a:cubicBezTo>
                    <a:pt x="573449" y="162653"/>
                    <a:pt x="498297" y="207801"/>
                    <a:pt x="493630" y="273334"/>
                  </a:cubicBezTo>
                  <a:cubicBezTo>
                    <a:pt x="498392" y="175512"/>
                    <a:pt x="452958" y="72451"/>
                    <a:pt x="367519" y="24636"/>
                  </a:cubicBezTo>
                  <a:cubicBezTo>
                    <a:pt x="333896" y="5871"/>
                    <a:pt x="294557" y="-2034"/>
                    <a:pt x="255981" y="442"/>
                  </a:cubicBezTo>
                  <a:cubicBezTo>
                    <a:pt x="230740" y="823"/>
                    <a:pt x="206070" y="7300"/>
                    <a:pt x="183305" y="18444"/>
                  </a:cubicBezTo>
                  <a:cubicBezTo>
                    <a:pt x="160255" y="29017"/>
                    <a:pt x="139681" y="43971"/>
                    <a:pt x="123393" y="63307"/>
                  </a:cubicBezTo>
                  <a:cubicBezTo>
                    <a:pt x="97104" y="91596"/>
                    <a:pt x="78245" y="127029"/>
                    <a:pt x="71577" y="164939"/>
                  </a:cubicBezTo>
                  <a:cubicBezTo>
                    <a:pt x="54527" y="261332"/>
                    <a:pt x="105581" y="361725"/>
                    <a:pt x="184353" y="419923"/>
                  </a:cubicBezTo>
                  <a:cubicBezTo>
                    <a:pt x="130632" y="382014"/>
                    <a:pt x="48146" y="411732"/>
                    <a:pt x="17285" y="469739"/>
                  </a:cubicBezTo>
                  <a:cubicBezTo>
                    <a:pt x="-13576" y="527746"/>
                    <a:pt x="-337" y="601565"/>
                    <a:pt x="35096" y="656905"/>
                  </a:cubicBezTo>
                  <a:cubicBezTo>
                    <a:pt x="70625" y="712246"/>
                    <a:pt x="125012" y="752346"/>
                    <a:pt x="180067" y="788350"/>
                  </a:cubicBezTo>
                  <a:cubicBezTo>
                    <a:pt x="137966" y="779682"/>
                    <a:pt x="93770" y="809115"/>
                    <a:pt x="77864" y="849025"/>
                  </a:cubicBezTo>
                  <a:cubicBezTo>
                    <a:pt x="61957" y="889030"/>
                    <a:pt x="70625" y="935702"/>
                    <a:pt x="92437" y="972754"/>
                  </a:cubicBezTo>
                  <a:cubicBezTo>
                    <a:pt x="114344" y="1009807"/>
                    <a:pt x="147968" y="1038382"/>
                    <a:pt x="183401" y="1062861"/>
                  </a:cubicBezTo>
                  <a:cubicBezTo>
                    <a:pt x="271031" y="1123440"/>
                    <a:pt x="620217" y="1163635"/>
                    <a:pt x="725849" y="1177066"/>
                  </a:cubicBezTo>
                  <a:lnTo>
                    <a:pt x="725849" y="1177066"/>
                  </a:lnTo>
                  <a:cubicBezTo>
                    <a:pt x="782237" y="1086673"/>
                    <a:pt x="983501" y="785398"/>
                    <a:pt x="992073" y="679289"/>
                  </a:cubicBezTo>
                  <a:cubicBezTo>
                    <a:pt x="995502" y="636427"/>
                    <a:pt x="994645" y="592230"/>
                    <a:pt x="979881" y="551845"/>
                  </a:cubicBezTo>
                  <a:cubicBezTo>
                    <a:pt x="965022" y="511459"/>
                    <a:pt x="934352" y="475168"/>
                    <a:pt x="893299" y="462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 name="Google Shape;97;p55"/>
            <p:cNvSpPr/>
            <p:nvPr/>
          </p:nvSpPr>
          <p:spPr>
            <a:xfrm flipH="1" rot="-1251582">
              <a:off x="7958542" y="-1664591"/>
              <a:ext cx="3331922" cy="3783120"/>
            </a:xfrm>
            <a:custGeom>
              <a:rect b="b" l="l" r="r" t="t"/>
              <a:pathLst>
                <a:path extrusionOk="0" h="1038225" w="914400">
                  <a:moveTo>
                    <a:pt x="386720" y="959792"/>
                  </a:moveTo>
                  <a:cubicBezTo>
                    <a:pt x="400436" y="927026"/>
                    <a:pt x="384434" y="888640"/>
                    <a:pt x="360050" y="862732"/>
                  </a:cubicBezTo>
                  <a:cubicBezTo>
                    <a:pt x="335761" y="836919"/>
                    <a:pt x="303947" y="819393"/>
                    <a:pt x="276896" y="796533"/>
                  </a:cubicBezTo>
                  <a:cubicBezTo>
                    <a:pt x="249750" y="773673"/>
                    <a:pt x="226223" y="741669"/>
                    <a:pt x="228128" y="706236"/>
                  </a:cubicBezTo>
                  <a:cubicBezTo>
                    <a:pt x="229462" y="681948"/>
                    <a:pt x="242511" y="659659"/>
                    <a:pt x="244892" y="635466"/>
                  </a:cubicBezTo>
                  <a:cubicBezTo>
                    <a:pt x="249369" y="589555"/>
                    <a:pt x="215174" y="549741"/>
                    <a:pt x="182789" y="516879"/>
                  </a:cubicBezTo>
                  <a:cubicBezTo>
                    <a:pt x="150404" y="483923"/>
                    <a:pt x="115162" y="446013"/>
                    <a:pt x="116495" y="399817"/>
                  </a:cubicBezTo>
                  <a:cubicBezTo>
                    <a:pt x="117448" y="365813"/>
                    <a:pt x="138784" y="334857"/>
                    <a:pt x="140117" y="300852"/>
                  </a:cubicBezTo>
                  <a:cubicBezTo>
                    <a:pt x="141641" y="262657"/>
                    <a:pt x="117829" y="228081"/>
                    <a:pt x="91254" y="200554"/>
                  </a:cubicBezTo>
                  <a:cubicBezTo>
                    <a:pt x="64679" y="173027"/>
                    <a:pt x="33818" y="148643"/>
                    <a:pt x="14864" y="115401"/>
                  </a:cubicBezTo>
                  <a:cubicBezTo>
                    <a:pt x="-4091" y="82158"/>
                    <a:pt x="-7425" y="35772"/>
                    <a:pt x="19721" y="8816"/>
                  </a:cubicBezTo>
                  <a:cubicBezTo>
                    <a:pt x="18864" y="8816"/>
                    <a:pt x="12768" y="1101"/>
                    <a:pt x="11911" y="1101"/>
                  </a:cubicBezTo>
                  <a:lnTo>
                    <a:pt x="792390" y="1101"/>
                  </a:lnTo>
                  <a:cubicBezTo>
                    <a:pt x="817917" y="1101"/>
                    <a:pt x="844872" y="-1376"/>
                    <a:pt x="870209" y="1101"/>
                  </a:cubicBezTo>
                  <a:cubicBezTo>
                    <a:pt x="924501" y="6435"/>
                    <a:pt x="923454" y="66347"/>
                    <a:pt x="901546" y="108352"/>
                  </a:cubicBezTo>
                  <a:cubicBezTo>
                    <a:pt x="883544" y="142833"/>
                    <a:pt x="855921" y="174456"/>
                    <a:pt x="853159" y="213318"/>
                  </a:cubicBezTo>
                  <a:cubicBezTo>
                    <a:pt x="849730" y="262086"/>
                    <a:pt x="887259" y="307139"/>
                    <a:pt x="882782" y="355812"/>
                  </a:cubicBezTo>
                  <a:cubicBezTo>
                    <a:pt x="878496" y="403246"/>
                    <a:pt x="836871" y="437441"/>
                    <a:pt x="797533" y="464206"/>
                  </a:cubicBezTo>
                  <a:cubicBezTo>
                    <a:pt x="758195" y="490971"/>
                    <a:pt x="714665" y="520499"/>
                    <a:pt x="702855" y="566600"/>
                  </a:cubicBezTo>
                  <a:cubicBezTo>
                    <a:pt x="688281" y="623178"/>
                    <a:pt x="727810" y="683662"/>
                    <a:pt x="712189" y="739955"/>
                  </a:cubicBezTo>
                  <a:cubicBezTo>
                    <a:pt x="695044" y="801391"/>
                    <a:pt x="621987" y="828537"/>
                    <a:pt x="588840" y="882925"/>
                  </a:cubicBezTo>
                  <a:cubicBezTo>
                    <a:pt x="569505" y="914548"/>
                    <a:pt x="565123" y="953029"/>
                    <a:pt x="549216" y="986462"/>
                  </a:cubicBezTo>
                  <a:cubicBezTo>
                    <a:pt x="515879" y="1056280"/>
                    <a:pt x="444155" y="1045041"/>
                    <a:pt x="383672" y="10222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8" name="Google Shape;98;p55"/>
          <p:cNvGrpSpPr/>
          <p:nvPr/>
        </p:nvGrpSpPr>
        <p:grpSpPr>
          <a:xfrm>
            <a:off x="54701" y="65814"/>
            <a:ext cx="8746566" cy="1049898"/>
            <a:chOff x="54701" y="65814"/>
            <a:chExt cx="8746566" cy="1049898"/>
          </a:xfrm>
        </p:grpSpPr>
        <p:grpSp>
          <p:nvGrpSpPr>
            <p:cNvPr id="99" name="Google Shape;99;p55"/>
            <p:cNvGrpSpPr/>
            <p:nvPr/>
          </p:nvGrpSpPr>
          <p:grpSpPr>
            <a:xfrm rot="9468502">
              <a:off x="87193" y="151754"/>
              <a:ext cx="508357" cy="271748"/>
              <a:chOff x="8827150" y="-1661050"/>
              <a:chExt cx="305650" cy="163389"/>
            </a:xfrm>
          </p:grpSpPr>
          <p:sp>
            <p:nvSpPr>
              <p:cNvPr id="100" name="Google Shape;100;p55"/>
              <p:cNvSpPr/>
              <p:nvPr/>
            </p:nvSpPr>
            <p:spPr>
              <a:xfrm>
                <a:off x="8827150" y="-16132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01" name="Google Shape;101;p55"/>
              <p:cNvSpPr/>
              <p:nvPr/>
            </p:nvSpPr>
            <p:spPr>
              <a:xfrm>
                <a:off x="9113300" y="-166105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02" name="Google Shape;102;p55"/>
              <p:cNvSpPr/>
              <p:nvPr/>
            </p:nvSpPr>
            <p:spPr>
              <a:xfrm>
                <a:off x="9013041" y="-1531261"/>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103" name="Google Shape;103;p55"/>
            <p:cNvGrpSpPr/>
            <p:nvPr/>
          </p:nvGrpSpPr>
          <p:grpSpPr>
            <a:xfrm rot="1407738">
              <a:off x="8480587" y="767743"/>
              <a:ext cx="270812" cy="306738"/>
              <a:chOff x="7931775" y="-828425"/>
              <a:chExt cx="162825" cy="184425"/>
            </a:xfrm>
          </p:grpSpPr>
          <p:sp>
            <p:nvSpPr>
              <p:cNvPr id="104" name="Google Shape;104;p55"/>
              <p:cNvSpPr/>
              <p:nvPr/>
            </p:nvSpPr>
            <p:spPr>
              <a:xfrm>
                <a:off x="7931775" y="-76670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05" name="Google Shape;105;p55"/>
              <p:cNvSpPr/>
              <p:nvPr/>
            </p:nvSpPr>
            <p:spPr>
              <a:xfrm>
                <a:off x="8031700" y="-6776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06" name="Google Shape;106;p55"/>
              <p:cNvSpPr/>
              <p:nvPr/>
            </p:nvSpPr>
            <p:spPr>
              <a:xfrm>
                <a:off x="8040300" y="-8284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1">
    <p:spTree>
      <p:nvGrpSpPr>
        <p:cNvPr id="107" name="Shape 107"/>
        <p:cNvGrpSpPr/>
        <p:nvPr/>
      </p:nvGrpSpPr>
      <p:grpSpPr>
        <a:xfrm>
          <a:off x="0" y="0"/>
          <a:ext cx="0" cy="0"/>
          <a:chOff x="0" y="0"/>
          <a:chExt cx="0" cy="0"/>
        </a:xfrm>
      </p:grpSpPr>
      <p:sp>
        <p:nvSpPr>
          <p:cNvPr id="108" name="Google Shape;108;p56"/>
          <p:cNvSpPr txBox="1"/>
          <p:nvPr>
            <p:ph type="title"/>
          </p:nvPr>
        </p:nvSpPr>
        <p:spPr>
          <a:xfrm>
            <a:off x="713225" y="444725"/>
            <a:ext cx="7717500" cy="555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100"/>
              <a:buNone/>
              <a:defRPr/>
            </a:lvl1pPr>
            <a:lvl2pPr lvl="1" algn="ctr">
              <a:lnSpc>
                <a:spcPct val="100000"/>
              </a:lnSpc>
              <a:spcBef>
                <a:spcPts val="0"/>
              </a:spcBef>
              <a:spcAft>
                <a:spcPts val="0"/>
              </a:spcAft>
              <a:buSzPts val="3100"/>
              <a:buNone/>
              <a:defRPr/>
            </a:lvl2pPr>
            <a:lvl3pPr lvl="2" algn="ctr">
              <a:lnSpc>
                <a:spcPct val="100000"/>
              </a:lnSpc>
              <a:spcBef>
                <a:spcPts val="0"/>
              </a:spcBef>
              <a:spcAft>
                <a:spcPts val="0"/>
              </a:spcAft>
              <a:buSzPts val="3100"/>
              <a:buNone/>
              <a:defRPr/>
            </a:lvl3pPr>
            <a:lvl4pPr lvl="3" algn="ctr">
              <a:lnSpc>
                <a:spcPct val="100000"/>
              </a:lnSpc>
              <a:spcBef>
                <a:spcPts val="0"/>
              </a:spcBef>
              <a:spcAft>
                <a:spcPts val="0"/>
              </a:spcAft>
              <a:buSzPts val="3100"/>
              <a:buNone/>
              <a:defRPr/>
            </a:lvl4pPr>
            <a:lvl5pPr lvl="4" algn="ctr">
              <a:lnSpc>
                <a:spcPct val="100000"/>
              </a:lnSpc>
              <a:spcBef>
                <a:spcPts val="0"/>
              </a:spcBef>
              <a:spcAft>
                <a:spcPts val="0"/>
              </a:spcAft>
              <a:buSzPts val="3100"/>
              <a:buNone/>
              <a:defRPr/>
            </a:lvl5pPr>
            <a:lvl6pPr lvl="5" algn="ctr">
              <a:lnSpc>
                <a:spcPct val="100000"/>
              </a:lnSpc>
              <a:spcBef>
                <a:spcPts val="0"/>
              </a:spcBef>
              <a:spcAft>
                <a:spcPts val="0"/>
              </a:spcAft>
              <a:buSzPts val="3100"/>
              <a:buNone/>
              <a:defRPr/>
            </a:lvl6pPr>
            <a:lvl7pPr lvl="6" algn="ctr">
              <a:lnSpc>
                <a:spcPct val="100000"/>
              </a:lnSpc>
              <a:spcBef>
                <a:spcPts val="0"/>
              </a:spcBef>
              <a:spcAft>
                <a:spcPts val="0"/>
              </a:spcAft>
              <a:buSzPts val="3100"/>
              <a:buNone/>
              <a:defRPr/>
            </a:lvl7pPr>
            <a:lvl8pPr lvl="7" algn="ctr">
              <a:lnSpc>
                <a:spcPct val="100000"/>
              </a:lnSpc>
              <a:spcBef>
                <a:spcPts val="0"/>
              </a:spcBef>
              <a:spcAft>
                <a:spcPts val="0"/>
              </a:spcAft>
              <a:buSzPts val="3100"/>
              <a:buNone/>
              <a:defRPr/>
            </a:lvl8pPr>
            <a:lvl9pPr lvl="8" algn="ctr">
              <a:lnSpc>
                <a:spcPct val="100000"/>
              </a:lnSpc>
              <a:spcBef>
                <a:spcPts val="0"/>
              </a:spcBef>
              <a:spcAft>
                <a:spcPts val="0"/>
              </a:spcAft>
              <a:buSzPts val="3100"/>
              <a:buNone/>
              <a:defRPr/>
            </a:lvl9pPr>
          </a:lstStyle>
          <a:p/>
        </p:txBody>
      </p:sp>
      <p:sp>
        <p:nvSpPr>
          <p:cNvPr id="109" name="Google Shape;109;p56"/>
          <p:cNvSpPr txBox="1"/>
          <p:nvPr>
            <p:ph idx="1" type="body"/>
          </p:nvPr>
        </p:nvSpPr>
        <p:spPr>
          <a:xfrm>
            <a:off x="713225" y="1622400"/>
            <a:ext cx="3858900" cy="25455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accent3"/>
              </a:buClr>
              <a:buSzPts val="14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3.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7"/>
          <p:cNvSpPr txBox="1"/>
          <p:nvPr>
            <p:ph type="title"/>
          </p:nvPr>
        </p:nvSpPr>
        <p:spPr>
          <a:xfrm>
            <a:off x="713225" y="444725"/>
            <a:ext cx="7717500" cy="555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3100"/>
              <a:buFont typeface="Antic"/>
              <a:buNone/>
              <a:defRPr b="1" i="0" sz="3100" u="none" cap="none" strike="noStrike">
                <a:solidFill>
                  <a:schemeClr val="dk1"/>
                </a:solidFill>
                <a:latin typeface="Antic"/>
                <a:ea typeface="Antic"/>
                <a:cs typeface="Antic"/>
                <a:sym typeface="Antic"/>
              </a:defRPr>
            </a:lvl1pPr>
            <a:lvl2pPr lvl="1" marR="0" rtl="0" algn="ctr">
              <a:lnSpc>
                <a:spcPct val="100000"/>
              </a:lnSpc>
              <a:spcBef>
                <a:spcPts val="0"/>
              </a:spcBef>
              <a:spcAft>
                <a:spcPts val="0"/>
              </a:spcAft>
              <a:buClr>
                <a:schemeClr val="dk1"/>
              </a:buClr>
              <a:buSzPts val="3100"/>
              <a:buFont typeface="Antic"/>
              <a:buNone/>
              <a:defRPr b="1" i="0" sz="3100" u="none" cap="none" strike="noStrike">
                <a:solidFill>
                  <a:schemeClr val="dk1"/>
                </a:solidFill>
                <a:latin typeface="Antic"/>
                <a:ea typeface="Antic"/>
                <a:cs typeface="Antic"/>
                <a:sym typeface="Antic"/>
              </a:defRPr>
            </a:lvl2pPr>
            <a:lvl3pPr lvl="2" marR="0" rtl="0" algn="ctr">
              <a:lnSpc>
                <a:spcPct val="100000"/>
              </a:lnSpc>
              <a:spcBef>
                <a:spcPts val="0"/>
              </a:spcBef>
              <a:spcAft>
                <a:spcPts val="0"/>
              </a:spcAft>
              <a:buClr>
                <a:schemeClr val="dk1"/>
              </a:buClr>
              <a:buSzPts val="3100"/>
              <a:buFont typeface="Antic"/>
              <a:buNone/>
              <a:defRPr b="1" i="0" sz="3100" u="none" cap="none" strike="noStrike">
                <a:solidFill>
                  <a:schemeClr val="dk1"/>
                </a:solidFill>
                <a:latin typeface="Antic"/>
                <a:ea typeface="Antic"/>
                <a:cs typeface="Antic"/>
                <a:sym typeface="Antic"/>
              </a:defRPr>
            </a:lvl3pPr>
            <a:lvl4pPr lvl="3" marR="0" rtl="0" algn="ctr">
              <a:lnSpc>
                <a:spcPct val="100000"/>
              </a:lnSpc>
              <a:spcBef>
                <a:spcPts val="0"/>
              </a:spcBef>
              <a:spcAft>
                <a:spcPts val="0"/>
              </a:spcAft>
              <a:buClr>
                <a:schemeClr val="dk1"/>
              </a:buClr>
              <a:buSzPts val="3100"/>
              <a:buFont typeface="Antic"/>
              <a:buNone/>
              <a:defRPr b="1" i="0" sz="3100" u="none" cap="none" strike="noStrike">
                <a:solidFill>
                  <a:schemeClr val="dk1"/>
                </a:solidFill>
                <a:latin typeface="Antic"/>
                <a:ea typeface="Antic"/>
                <a:cs typeface="Antic"/>
                <a:sym typeface="Antic"/>
              </a:defRPr>
            </a:lvl4pPr>
            <a:lvl5pPr lvl="4" marR="0" rtl="0" algn="ctr">
              <a:lnSpc>
                <a:spcPct val="100000"/>
              </a:lnSpc>
              <a:spcBef>
                <a:spcPts val="0"/>
              </a:spcBef>
              <a:spcAft>
                <a:spcPts val="0"/>
              </a:spcAft>
              <a:buClr>
                <a:schemeClr val="dk1"/>
              </a:buClr>
              <a:buSzPts val="3100"/>
              <a:buFont typeface="Antic"/>
              <a:buNone/>
              <a:defRPr b="1" i="0" sz="3100" u="none" cap="none" strike="noStrike">
                <a:solidFill>
                  <a:schemeClr val="dk1"/>
                </a:solidFill>
                <a:latin typeface="Antic"/>
                <a:ea typeface="Antic"/>
                <a:cs typeface="Antic"/>
                <a:sym typeface="Antic"/>
              </a:defRPr>
            </a:lvl5pPr>
            <a:lvl6pPr lvl="5" marR="0" rtl="0" algn="ctr">
              <a:lnSpc>
                <a:spcPct val="100000"/>
              </a:lnSpc>
              <a:spcBef>
                <a:spcPts val="0"/>
              </a:spcBef>
              <a:spcAft>
                <a:spcPts val="0"/>
              </a:spcAft>
              <a:buClr>
                <a:schemeClr val="dk1"/>
              </a:buClr>
              <a:buSzPts val="3100"/>
              <a:buFont typeface="Antic"/>
              <a:buNone/>
              <a:defRPr b="1" i="0" sz="3100" u="none" cap="none" strike="noStrike">
                <a:solidFill>
                  <a:schemeClr val="dk1"/>
                </a:solidFill>
                <a:latin typeface="Antic"/>
                <a:ea typeface="Antic"/>
                <a:cs typeface="Antic"/>
                <a:sym typeface="Antic"/>
              </a:defRPr>
            </a:lvl6pPr>
            <a:lvl7pPr lvl="6" marR="0" rtl="0" algn="ctr">
              <a:lnSpc>
                <a:spcPct val="100000"/>
              </a:lnSpc>
              <a:spcBef>
                <a:spcPts val="0"/>
              </a:spcBef>
              <a:spcAft>
                <a:spcPts val="0"/>
              </a:spcAft>
              <a:buClr>
                <a:schemeClr val="dk1"/>
              </a:buClr>
              <a:buSzPts val="3100"/>
              <a:buFont typeface="Antic"/>
              <a:buNone/>
              <a:defRPr b="1" i="0" sz="3100" u="none" cap="none" strike="noStrike">
                <a:solidFill>
                  <a:schemeClr val="dk1"/>
                </a:solidFill>
                <a:latin typeface="Antic"/>
                <a:ea typeface="Antic"/>
                <a:cs typeface="Antic"/>
                <a:sym typeface="Antic"/>
              </a:defRPr>
            </a:lvl7pPr>
            <a:lvl8pPr lvl="7" marR="0" rtl="0" algn="ctr">
              <a:lnSpc>
                <a:spcPct val="100000"/>
              </a:lnSpc>
              <a:spcBef>
                <a:spcPts val="0"/>
              </a:spcBef>
              <a:spcAft>
                <a:spcPts val="0"/>
              </a:spcAft>
              <a:buClr>
                <a:schemeClr val="dk1"/>
              </a:buClr>
              <a:buSzPts val="3100"/>
              <a:buFont typeface="Antic"/>
              <a:buNone/>
              <a:defRPr b="1" i="0" sz="3100" u="none" cap="none" strike="noStrike">
                <a:solidFill>
                  <a:schemeClr val="dk1"/>
                </a:solidFill>
                <a:latin typeface="Antic"/>
                <a:ea typeface="Antic"/>
                <a:cs typeface="Antic"/>
                <a:sym typeface="Antic"/>
              </a:defRPr>
            </a:lvl8pPr>
            <a:lvl9pPr lvl="8" marR="0" rtl="0" algn="ctr">
              <a:lnSpc>
                <a:spcPct val="100000"/>
              </a:lnSpc>
              <a:spcBef>
                <a:spcPts val="0"/>
              </a:spcBef>
              <a:spcAft>
                <a:spcPts val="0"/>
              </a:spcAft>
              <a:buClr>
                <a:schemeClr val="dk1"/>
              </a:buClr>
              <a:buSzPts val="3100"/>
              <a:buFont typeface="Antic"/>
              <a:buNone/>
              <a:defRPr b="1" i="0" sz="3100" u="none" cap="none" strike="noStrike">
                <a:solidFill>
                  <a:schemeClr val="dk1"/>
                </a:solidFill>
                <a:latin typeface="Antic"/>
                <a:ea typeface="Antic"/>
                <a:cs typeface="Antic"/>
                <a:sym typeface="Antic"/>
              </a:defRPr>
            </a:lvl9pPr>
          </a:lstStyle>
          <a:p/>
        </p:txBody>
      </p:sp>
      <p:sp>
        <p:nvSpPr>
          <p:cNvPr id="7" name="Google Shape;7;p47"/>
          <p:cNvSpPr txBox="1"/>
          <p:nvPr>
            <p:ph idx="1" type="body"/>
          </p:nvPr>
        </p:nvSpPr>
        <p:spPr>
          <a:xfrm>
            <a:off x="713225" y="1297400"/>
            <a:ext cx="7717500" cy="3271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1pPr>
            <a:lvl2pPr indent="-317500" lvl="1" marL="914400" marR="0" rtl="0" algn="l">
              <a:lnSpc>
                <a:spcPct val="115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2pPr>
            <a:lvl3pPr indent="-317500" lvl="2" marL="1371600" marR="0" rtl="0" algn="l">
              <a:lnSpc>
                <a:spcPct val="115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3pPr>
            <a:lvl4pPr indent="-317500" lvl="3" marL="1828800" marR="0" rtl="0" algn="l">
              <a:lnSpc>
                <a:spcPct val="115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15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17500" lvl="5" marL="2743200" marR="0" rtl="0" algn="l">
              <a:lnSpc>
                <a:spcPct val="115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6pPr>
            <a:lvl7pPr indent="-317500" lvl="6" marL="3200400" marR="0" rtl="0" algn="l">
              <a:lnSpc>
                <a:spcPct val="115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7pPr>
            <a:lvl8pPr indent="-317500" lvl="7" marL="3657600" marR="0" rtl="0" algn="l">
              <a:lnSpc>
                <a:spcPct val="115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8pPr>
            <a:lvl9pPr indent="-317500" lvl="8" marL="4114800" marR="0" rtl="0" algn="l">
              <a:lnSpc>
                <a:spcPct val="115000"/>
              </a:lnSpc>
              <a:spcBef>
                <a:spcPts val="1600"/>
              </a:spcBef>
              <a:spcAft>
                <a:spcPts val="160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60"/>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8" name="Google Shape;218;p60"/>
          <p:cNvSpPr txBox="1"/>
          <p:nvPr>
            <p:ph idx="1" type="body"/>
          </p:nvPr>
        </p:nvSpPr>
        <p:spPr>
          <a:xfrm>
            <a:off x="228600" y="800100"/>
            <a:ext cx="4114800" cy="2262982"/>
          </a:xfrm>
          <a:prstGeom prst="rect">
            <a:avLst/>
          </a:prstGeom>
          <a:noFill/>
          <a:ln>
            <a:noFill/>
          </a:ln>
        </p:spPr>
        <p:txBody>
          <a:bodyPr anchorCtr="0" anchor="t" bIns="45700" lIns="91425" spcFirstLastPara="1" rIns="91425" wrap="square" tIns="45700">
            <a:normAutofit/>
          </a:bodyPr>
          <a:lstStyle>
            <a:lvl1pPr indent="-330200" lvl="0" marL="457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28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4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219" name="Google Shape;219;p60"/>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0" name="Google Shape;220;p60"/>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1" name="Google Shape;221;p60"/>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g"/><Relationship Id="rId6"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4.jpg"/><Relationship Id="rId6"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36.jp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9.pn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9.png"/><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4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50.jp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52.jpg"/><Relationship Id="rId4" Type="http://schemas.openxmlformats.org/officeDocument/2006/relationships/image" Target="../media/image5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54.png"/><Relationship Id="rId6" Type="http://schemas.openxmlformats.org/officeDocument/2006/relationships/image" Target="../media/image5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5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5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5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
          <p:cNvSpPr txBox="1"/>
          <p:nvPr/>
        </p:nvSpPr>
        <p:spPr>
          <a:xfrm>
            <a:off x="436789" y="1727095"/>
            <a:ext cx="8270421" cy="1689309"/>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vi-VN" sz="3900" u="none" cap="none" strike="noStrike">
                <a:solidFill>
                  <a:srgbClr val="000000"/>
                </a:solidFill>
                <a:latin typeface="Arial"/>
                <a:ea typeface="Arial"/>
                <a:cs typeface="Arial"/>
                <a:sym typeface="Arial"/>
              </a:rPr>
              <a:t>NHIỆT LIỆT CHÀO MỪNG CÁC EM ĐẾN VỚI BÀI HỌC MỚI!</a:t>
            </a:r>
            <a:endParaRPr b="1" i="0" sz="3900" u="none" cap="none" strike="noStrike">
              <a:solidFill>
                <a:srgbClr val="000000"/>
              </a:solidFill>
              <a:latin typeface="Arial"/>
              <a:ea typeface="Arial"/>
              <a:cs typeface="Arial"/>
              <a:sym typeface="Arial"/>
            </a:endParaRPr>
          </a:p>
        </p:txBody>
      </p:sp>
      <p:pic>
        <p:nvPicPr>
          <p:cNvPr id="296" name="Google Shape;296;p1">
            <a:hlinkClick action="ppaction://hlinksldjump" r:id="rId3"/>
          </p:cNvPr>
          <p:cNvPicPr preferRelativeResize="0"/>
          <p:nvPr/>
        </p:nvPicPr>
        <p:blipFill rotWithShape="1">
          <a:blip r:embed="rId4">
            <a:alphaModFix/>
          </a:blip>
          <a:srcRect b="0" l="0" r="0" t="0"/>
          <a:stretch/>
        </p:blipFill>
        <p:spPr>
          <a:xfrm>
            <a:off x="7676810" y="74083"/>
            <a:ext cx="1255523" cy="8823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ppt_w</p:attrName>
                                        </p:attrNameLst>
                                      </p:cBhvr>
                                      <p:tavLst>
                                        <p:tav fmla="" tm="0">
                                          <p:val>
                                            <p:strVal val="0"/>
                                          </p:val>
                                        </p:tav>
                                        <p:tav fmla="" tm="100000">
                                          <p:val>
                                            <p:strVal val="#ppt_w"/>
                                          </p:val>
                                        </p:tav>
                                      </p:tavLst>
                                    </p:anim>
                                    <p:anim calcmode="lin" valueType="num">
                                      <p:cBhvr additive="base">
                                        <p:cTn dur="500"/>
                                        <p:tgtEl>
                                          <p:spTgt spid="2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id="565" name="Google Shape;565;p10"/>
          <p:cNvPicPr preferRelativeResize="0"/>
          <p:nvPr/>
        </p:nvPicPr>
        <p:blipFill rotWithShape="1">
          <a:blip r:embed="rId3">
            <a:alphaModFix/>
          </a:blip>
          <a:srcRect b="0" l="0" r="0" t="0"/>
          <a:stretch/>
        </p:blipFill>
        <p:spPr>
          <a:xfrm>
            <a:off x="8784242" y="14510"/>
            <a:ext cx="321567" cy="441827"/>
          </a:xfrm>
          <a:prstGeom prst="rect">
            <a:avLst/>
          </a:prstGeom>
          <a:noFill/>
          <a:ln>
            <a:noFill/>
          </a:ln>
        </p:spPr>
      </p:pic>
      <p:pic>
        <p:nvPicPr>
          <p:cNvPr id="566" name="Google Shape;566;p10"/>
          <p:cNvPicPr preferRelativeResize="0"/>
          <p:nvPr/>
        </p:nvPicPr>
        <p:blipFill rotWithShape="1">
          <a:blip r:embed="rId4">
            <a:alphaModFix/>
          </a:blip>
          <a:srcRect b="0" l="0" r="0" t="0"/>
          <a:stretch/>
        </p:blipFill>
        <p:spPr>
          <a:xfrm>
            <a:off x="-73403" y="4625243"/>
            <a:ext cx="489781" cy="518257"/>
          </a:xfrm>
          <a:prstGeom prst="rect">
            <a:avLst/>
          </a:prstGeom>
          <a:noFill/>
          <a:ln>
            <a:noFill/>
          </a:ln>
        </p:spPr>
      </p:pic>
      <p:sp>
        <p:nvSpPr>
          <p:cNvPr id="567" name="Google Shape;567;p10"/>
          <p:cNvSpPr txBox="1"/>
          <p:nvPr/>
        </p:nvSpPr>
        <p:spPr>
          <a:xfrm>
            <a:off x="777694" y="4430949"/>
            <a:ext cx="3690257"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Thay đổi môi trường học tập</a:t>
            </a:r>
            <a:endParaRPr/>
          </a:p>
        </p:txBody>
      </p:sp>
      <p:sp>
        <p:nvSpPr>
          <p:cNvPr id="568" name="Google Shape;568;p10"/>
          <p:cNvSpPr txBox="1"/>
          <p:nvPr/>
        </p:nvSpPr>
        <p:spPr>
          <a:xfrm>
            <a:off x="5245104" y="4425188"/>
            <a:ext cx="3400139"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Thay đổi môi trường sống</a:t>
            </a:r>
            <a:endParaRPr b="0" i="0" sz="2000" u="none" cap="none" strike="noStrike">
              <a:solidFill>
                <a:srgbClr val="000000"/>
              </a:solidFill>
              <a:latin typeface="Arial"/>
              <a:ea typeface="Arial"/>
              <a:cs typeface="Arial"/>
              <a:sym typeface="Arial"/>
            </a:endParaRPr>
          </a:p>
        </p:txBody>
      </p:sp>
      <p:grpSp>
        <p:nvGrpSpPr>
          <p:cNvPr id="569" name="Google Shape;569;p10"/>
          <p:cNvGrpSpPr/>
          <p:nvPr/>
        </p:nvGrpSpPr>
        <p:grpSpPr>
          <a:xfrm>
            <a:off x="0" y="312441"/>
            <a:ext cx="8479176" cy="494567"/>
            <a:chOff x="579437" y="944899"/>
            <a:chExt cx="8479176" cy="494567"/>
          </a:xfrm>
        </p:grpSpPr>
        <p:sp>
          <p:nvSpPr>
            <p:cNvPr id="570" name="Google Shape;570;p10"/>
            <p:cNvSpPr/>
            <p:nvPr/>
          </p:nvSpPr>
          <p:spPr>
            <a:xfrm>
              <a:off x="579437" y="944899"/>
              <a:ext cx="1408906" cy="494567"/>
            </a:xfrm>
            <a:prstGeom prst="homePlate">
              <a:avLst>
                <a:gd fmla="val 32962" name="adj"/>
              </a:avLst>
            </a:prstGeom>
            <a:solidFill>
              <a:srgbClr val="2C19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1" i="0" lang="vi-VN" sz="2000" u="none" cap="none" strike="noStrike">
                  <a:solidFill>
                    <a:srgbClr val="FFFFFF"/>
                  </a:solidFill>
                  <a:latin typeface="Arial"/>
                  <a:ea typeface="Arial"/>
                  <a:cs typeface="Arial"/>
                  <a:sym typeface="Arial"/>
                </a:rPr>
                <a:t>Gợi ý</a:t>
              </a:r>
              <a:endParaRPr/>
            </a:p>
          </p:txBody>
        </p:sp>
        <p:cxnSp>
          <p:nvCxnSpPr>
            <p:cNvPr id="571" name="Google Shape;571;p10"/>
            <p:cNvCxnSpPr/>
            <p:nvPr/>
          </p:nvCxnSpPr>
          <p:spPr>
            <a:xfrm>
              <a:off x="579437" y="1439439"/>
              <a:ext cx="8131629" cy="27"/>
            </a:xfrm>
            <a:prstGeom prst="straightConnector1">
              <a:avLst/>
            </a:prstGeom>
            <a:noFill/>
            <a:ln cap="flat" cmpd="sng" w="38100">
              <a:solidFill>
                <a:srgbClr val="2C196E"/>
              </a:solidFill>
              <a:prstDash val="solid"/>
              <a:round/>
              <a:headEnd len="sm" w="sm" type="none"/>
              <a:tailEnd len="sm" w="sm" type="none"/>
            </a:ln>
          </p:spPr>
        </p:cxnSp>
        <p:sp>
          <p:nvSpPr>
            <p:cNvPr id="572" name="Google Shape;572;p10"/>
            <p:cNvSpPr/>
            <p:nvPr/>
          </p:nvSpPr>
          <p:spPr>
            <a:xfrm>
              <a:off x="1988343" y="972834"/>
              <a:ext cx="7070270" cy="4001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vi-VN" sz="2000" u="none" cap="none" strike="noStrike">
                  <a:solidFill>
                    <a:srgbClr val="000000"/>
                  </a:solidFill>
                  <a:latin typeface="Arial"/>
                  <a:ea typeface="Arial"/>
                  <a:cs typeface="Arial"/>
                  <a:sym typeface="Arial"/>
                </a:rPr>
                <a:t>Một số tình huống thích ứng với sự thay đổi như: </a:t>
              </a:r>
              <a:endParaRPr b="0" i="0" sz="2000" u="none" cap="none" strike="noStrike">
                <a:solidFill>
                  <a:srgbClr val="000000"/>
                </a:solidFill>
                <a:latin typeface="Arial"/>
                <a:ea typeface="Arial"/>
                <a:cs typeface="Arial"/>
                <a:sym typeface="Arial"/>
              </a:endParaRPr>
            </a:p>
          </p:txBody>
        </p:sp>
      </p:grpSp>
      <p:pic>
        <p:nvPicPr>
          <p:cNvPr descr="Hơn 379.500 Chuyển Nhà Chuyển Chỗ ở ảnh, hình chụp &amp; hình ảnh trả phí bản  quyền một lần sẵn có - iStock" id="573" name="Google Shape;573;p10"/>
          <p:cNvPicPr preferRelativeResize="0"/>
          <p:nvPr/>
        </p:nvPicPr>
        <p:blipFill rotWithShape="1">
          <a:blip r:embed="rId5">
            <a:alphaModFix/>
          </a:blip>
          <a:srcRect b="0" l="13770" r="9870" t="0"/>
          <a:stretch/>
        </p:blipFill>
        <p:spPr>
          <a:xfrm>
            <a:off x="5281395" y="1225606"/>
            <a:ext cx="3327558" cy="2905141"/>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Cách viết đơn xin chuyển lớp cho học sinh, sinh viên chuẩn nhất 2022" id="574" name="Google Shape;574;p10"/>
          <p:cNvPicPr preferRelativeResize="0"/>
          <p:nvPr/>
        </p:nvPicPr>
        <p:blipFill rotWithShape="1">
          <a:blip r:embed="rId6">
            <a:alphaModFix/>
          </a:blip>
          <a:srcRect b="0" l="2687" r="3980" t="0"/>
          <a:stretch/>
        </p:blipFill>
        <p:spPr>
          <a:xfrm>
            <a:off x="412391" y="1225607"/>
            <a:ext cx="4420865" cy="2905141"/>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
                                        <p:tgtEl>
                                          <p:spTgt spid="568"/>
                                        </p:tgtEl>
                                      </p:cBhvr>
                                    </p:animEffect>
                                  </p:childTnLst>
                                </p:cTn>
                              </p:par>
                              <p:par>
                                <p:cTn fill="hold" nodeType="with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500"/>
                                        <p:tgtEl>
                                          <p:spTgt spid="5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pic>
        <p:nvPicPr>
          <p:cNvPr id="579" name="Google Shape;579;p11"/>
          <p:cNvPicPr preferRelativeResize="0"/>
          <p:nvPr/>
        </p:nvPicPr>
        <p:blipFill rotWithShape="1">
          <a:blip r:embed="rId3">
            <a:alphaModFix/>
          </a:blip>
          <a:srcRect b="0" l="0" r="0" t="0"/>
          <a:stretch/>
        </p:blipFill>
        <p:spPr>
          <a:xfrm>
            <a:off x="8784242" y="14510"/>
            <a:ext cx="321567" cy="441827"/>
          </a:xfrm>
          <a:prstGeom prst="rect">
            <a:avLst/>
          </a:prstGeom>
          <a:noFill/>
          <a:ln>
            <a:noFill/>
          </a:ln>
        </p:spPr>
      </p:pic>
      <p:pic>
        <p:nvPicPr>
          <p:cNvPr id="580" name="Google Shape;580;p11"/>
          <p:cNvPicPr preferRelativeResize="0"/>
          <p:nvPr/>
        </p:nvPicPr>
        <p:blipFill rotWithShape="1">
          <a:blip r:embed="rId4">
            <a:alphaModFix/>
          </a:blip>
          <a:srcRect b="0" l="0" r="0" t="0"/>
          <a:stretch/>
        </p:blipFill>
        <p:spPr>
          <a:xfrm>
            <a:off x="-73403" y="4625243"/>
            <a:ext cx="489781" cy="518257"/>
          </a:xfrm>
          <a:prstGeom prst="rect">
            <a:avLst/>
          </a:prstGeom>
          <a:noFill/>
          <a:ln>
            <a:noFill/>
          </a:ln>
        </p:spPr>
      </p:pic>
      <p:grpSp>
        <p:nvGrpSpPr>
          <p:cNvPr id="581" name="Google Shape;581;p11"/>
          <p:cNvGrpSpPr/>
          <p:nvPr/>
        </p:nvGrpSpPr>
        <p:grpSpPr>
          <a:xfrm>
            <a:off x="0" y="312441"/>
            <a:ext cx="8479176" cy="494567"/>
            <a:chOff x="579437" y="944899"/>
            <a:chExt cx="8479176" cy="494567"/>
          </a:xfrm>
        </p:grpSpPr>
        <p:sp>
          <p:nvSpPr>
            <p:cNvPr id="582" name="Google Shape;582;p11"/>
            <p:cNvSpPr/>
            <p:nvPr/>
          </p:nvSpPr>
          <p:spPr>
            <a:xfrm>
              <a:off x="579437" y="944899"/>
              <a:ext cx="1408906" cy="494567"/>
            </a:xfrm>
            <a:prstGeom prst="homePlate">
              <a:avLst>
                <a:gd fmla="val 32962" name="adj"/>
              </a:avLst>
            </a:prstGeom>
            <a:solidFill>
              <a:srgbClr val="2C19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1" i="0" lang="vi-VN" sz="2000" u="none" cap="none" strike="noStrike">
                  <a:solidFill>
                    <a:srgbClr val="FFFFFF"/>
                  </a:solidFill>
                  <a:latin typeface="Arial"/>
                  <a:ea typeface="Arial"/>
                  <a:cs typeface="Arial"/>
                  <a:sym typeface="Arial"/>
                </a:rPr>
                <a:t>Gợi ý</a:t>
              </a:r>
              <a:endParaRPr/>
            </a:p>
          </p:txBody>
        </p:sp>
        <p:cxnSp>
          <p:nvCxnSpPr>
            <p:cNvPr id="583" name="Google Shape;583;p11"/>
            <p:cNvCxnSpPr/>
            <p:nvPr/>
          </p:nvCxnSpPr>
          <p:spPr>
            <a:xfrm>
              <a:off x="579437" y="1439439"/>
              <a:ext cx="8131629" cy="27"/>
            </a:xfrm>
            <a:prstGeom prst="straightConnector1">
              <a:avLst/>
            </a:prstGeom>
            <a:noFill/>
            <a:ln cap="flat" cmpd="sng" w="38100">
              <a:solidFill>
                <a:srgbClr val="2C196E"/>
              </a:solidFill>
              <a:prstDash val="solid"/>
              <a:round/>
              <a:headEnd len="sm" w="sm" type="none"/>
              <a:tailEnd len="sm" w="sm" type="none"/>
            </a:ln>
          </p:spPr>
        </p:cxnSp>
        <p:sp>
          <p:nvSpPr>
            <p:cNvPr id="584" name="Google Shape;584;p11"/>
            <p:cNvSpPr/>
            <p:nvPr/>
          </p:nvSpPr>
          <p:spPr>
            <a:xfrm>
              <a:off x="1988343" y="972834"/>
              <a:ext cx="7070270" cy="4001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vi-VN" sz="2000" u="none" cap="none" strike="noStrike">
                  <a:solidFill>
                    <a:srgbClr val="000000"/>
                  </a:solidFill>
                  <a:latin typeface="Arial"/>
                  <a:ea typeface="Arial"/>
                  <a:cs typeface="Arial"/>
                  <a:sym typeface="Arial"/>
                </a:rPr>
                <a:t>Một số tình huống thích ứng với sự thay đổi như: </a:t>
              </a:r>
              <a:endParaRPr b="0" i="0" sz="2000" u="none" cap="none" strike="noStrike">
                <a:solidFill>
                  <a:srgbClr val="000000"/>
                </a:solidFill>
                <a:latin typeface="Arial"/>
                <a:ea typeface="Arial"/>
                <a:cs typeface="Arial"/>
                <a:sym typeface="Arial"/>
              </a:endParaRPr>
            </a:p>
          </p:txBody>
        </p:sp>
      </p:grpSp>
      <p:sp>
        <p:nvSpPr>
          <p:cNvPr id="585" name="Google Shape;585;p11"/>
          <p:cNvSpPr txBox="1"/>
          <p:nvPr/>
        </p:nvSpPr>
        <p:spPr>
          <a:xfrm>
            <a:off x="2315618" y="4484261"/>
            <a:ext cx="4512763"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Thay đổi trong quan hệ gia đình</a:t>
            </a:r>
            <a:endParaRPr b="0" i="0" sz="2000" u="none" cap="none" strike="noStrike">
              <a:solidFill>
                <a:srgbClr val="000000"/>
              </a:solidFill>
              <a:latin typeface="Arial"/>
              <a:ea typeface="Arial"/>
              <a:cs typeface="Arial"/>
              <a:sym typeface="Arial"/>
            </a:endParaRPr>
          </a:p>
        </p:txBody>
      </p:sp>
      <p:pic>
        <p:nvPicPr>
          <p:cNvPr descr="Những hình ảnh cảm động khi gia đình có thêm thành viên mới" id="586" name="Google Shape;586;p11"/>
          <p:cNvPicPr preferRelativeResize="0"/>
          <p:nvPr/>
        </p:nvPicPr>
        <p:blipFill rotWithShape="1">
          <a:blip r:embed="rId5">
            <a:alphaModFix/>
          </a:blip>
          <a:srcRect b="0" l="3309" r="15153" t="0"/>
          <a:stretch/>
        </p:blipFill>
        <p:spPr>
          <a:xfrm>
            <a:off x="336613" y="1234348"/>
            <a:ext cx="3958010" cy="303736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Bộ từ vựng tiếng Anh về các mối quan hệ" id="587" name="Google Shape;587;p11"/>
          <p:cNvPicPr preferRelativeResize="0"/>
          <p:nvPr/>
        </p:nvPicPr>
        <p:blipFill rotWithShape="1">
          <a:blip r:embed="rId6">
            <a:alphaModFix/>
          </a:blip>
          <a:srcRect b="0" l="0" r="7994" t="0"/>
          <a:stretch/>
        </p:blipFill>
        <p:spPr>
          <a:xfrm>
            <a:off x="4608677" y="1234374"/>
            <a:ext cx="4198710" cy="3037338"/>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12"/>
          <p:cNvSpPr/>
          <p:nvPr/>
        </p:nvSpPr>
        <p:spPr>
          <a:xfrm>
            <a:off x="76200" y="132643"/>
            <a:ext cx="641023" cy="572914"/>
          </a:xfrm>
          <a:custGeom>
            <a:rect b="b" l="l" r="r" t="t"/>
            <a:pathLst>
              <a:path extrusionOk="0" h="1145828" w="1282045">
                <a:moveTo>
                  <a:pt x="0" y="0"/>
                </a:moveTo>
                <a:lnTo>
                  <a:pt x="1282046" y="0"/>
                </a:lnTo>
                <a:lnTo>
                  <a:pt x="1282046" y="1145829"/>
                </a:lnTo>
                <a:lnTo>
                  <a:pt x="0" y="114582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593" name="Google Shape;593;p12"/>
          <p:cNvSpPr/>
          <p:nvPr/>
        </p:nvSpPr>
        <p:spPr>
          <a:xfrm>
            <a:off x="1030313" y="834780"/>
            <a:ext cx="7244913" cy="3527670"/>
          </a:xfrm>
          <a:custGeom>
            <a:rect b="b" l="l" r="r" t="t"/>
            <a:pathLst>
              <a:path extrusionOk="0" h="5632920" w="14489825">
                <a:moveTo>
                  <a:pt x="0" y="0"/>
                </a:moveTo>
                <a:lnTo>
                  <a:pt x="14489825" y="0"/>
                </a:lnTo>
                <a:lnTo>
                  <a:pt x="14489825" y="5632920"/>
                </a:lnTo>
                <a:lnTo>
                  <a:pt x="0" y="563292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594" name="Google Shape;594;p12"/>
          <p:cNvSpPr/>
          <p:nvPr/>
        </p:nvSpPr>
        <p:spPr>
          <a:xfrm>
            <a:off x="1014245" y="1123950"/>
            <a:ext cx="581002" cy="581002"/>
          </a:xfrm>
          <a:custGeom>
            <a:rect b="b" l="l" r="r" t="t"/>
            <a:pathLst>
              <a:path extrusionOk="0" h="1162004" w="1162004">
                <a:moveTo>
                  <a:pt x="0" y="0"/>
                </a:moveTo>
                <a:lnTo>
                  <a:pt x="1162004" y="0"/>
                </a:lnTo>
                <a:lnTo>
                  <a:pt x="1162004" y="1162004"/>
                </a:lnTo>
                <a:lnTo>
                  <a:pt x="0" y="116200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595" name="Google Shape;595;p12"/>
          <p:cNvSpPr/>
          <p:nvPr/>
        </p:nvSpPr>
        <p:spPr>
          <a:xfrm>
            <a:off x="7721281" y="3409444"/>
            <a:ext cx="581002" cy="581002"/>
          </a:xfrm>
          <a:custGeom>
            <a:rect b="b" l="l" r="r" t="t"/>
            <a:pathLst>
              <a:path extrusionOk="0" h="1162004" w="1162004">
                <a:moveTo>
                  <a:pt x="0" y="0"/>
                </a:moveTo>
                <a:lnTo>
                  <a:pt x="1162004" y="0"/>
                </a:lnTo>
                <a:lnTo>
                  <a:pt x="1162004" y="1162004"/>
                </a:lnTo>
                <a:lnTo>
                  <a:pt x="0" y="116200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596" name="Google Shape;596;p12"/>
          <p:cNvSpPr/>
          <p:nvPr/>
        </p:nvSpPr>
        <p:spPr>
          <a:xfrm>
            <a:off x="7043841" y="517343"/>
            <a:ext cx="1069846" cy="1069846"/>
          </a:xfrm>
          <a:custGeom>
            <a:rect b="b" l="l" r="r" t="t"/>
            <a:pathLst>
              <a:path extrusionOk="0" h="2139692" w="2139692">
                <a:moveTo>
                  <a:pt x="0" y="0"/>
                </a:moveTo>
                <a:lnTo>
                  <a:pt x="2139692" y="0"/>
                </a:lnTo>
                <a:lnTo>
                  <a:pt x="2139692" y="2139692"/>
                </a:lnTo>
                <a:lnTo>
                  <a:pt x="0" y="213969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597" name="Google Shape;597;p12"/>
          <p:cNvSpPr txBox="1"/>
          <p:nvPr/>
        </p:nvSpPr>
        <p:spPr>
          <a:xfrm>
            <a:off x="1777906" y="1455610"/>
            <a:ext cx="5749725" cy="228601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vi-VN" sz="3000" u="none" cap="none" strike="noStrike">
                <a:solidFill>
                  <a:srgbClr val="0F243E"/>
                </a:solidFill>
                <a:latin typeface="Arial"/>
                <a:ea typeface="Arial"/>
                <a:cs typeface="Arial"/>
                <a:sym typeface="Arial"/>
              </a:rPr>
              <a:t>KẾT LUẬN</a:t>
            </a:r>
            <a:endParaRPr/>
          </a:p>
          <a:p>
            <a:pPr indent="0" lvl="0" marL="0" marR="0" rtl="0" algn="ctr">
              <a:lnSpc>
                <a:spcPct val="150000"/>
              </a:lnSpc>
              <a:spcBef>
                <a:spcPts val="0"/>
              </a:spcBef>
              <a:spcAft>
                <a:spcPts val="0"/>
              </a:spcAft>
              <a:buNone/>
            </a:pPr>
            <a:r>
              <a:rPr b="0" i="0" lang="vi-VN" sz="2400" u="none" cap="none" strike="noStrike">
                <a:solidFill>
                  <a:srgbClr val="000000"/>
                </a:solidFill>
                <a:latin typeface="Arial"/>
                <a:ea typeface="Arial"/>
                <a:cs typeface="Arial"/>
                <a:sym typeface="Arial"/>
              </a:rPr>
              <a:t>Trong cuộc sống cũng như trong học tập, mỗi người đều đã xảy ra những thay đổi theo những mức độ khác nhau.</a:t>
            </a:r>
            <a:endParaRPr b="0" i="0" sz="2400" u="none" cap="none" strike="noStrike">
              <a:solidFill>
                <a:srgbClr val="000000"/>
              </a:solidFill>
              <a:latin typeface="Arial"/>
              <a:ea typeface="Arial"/>
              <a:cs typeface="Arial"/>
              <a:sym typeface="Arial"/>
            </a:endParaRPr>
          </a:p>
        </p:txBody>
      </p:sp>
      <p:pic>
        <p:nvPicPr>
          <p:cNvPr id="598" name="Google Shape;598;p12"/>
          <p:cNvPicPr preferRelativeResize="0"/>
          <p:nvPr/>
        </p:nvPicPr>
        <p:blipFill rotWithShape="1">
          <a:blip r:embed="rId6">
            <a:alphaModFix/>
          </a:blip>
          <a:srcRect b="0" l="0" r="0" t="0"/>
          <a:stretch/>
        </p:blipFill>
        <p:spPr>
          <a:xfrm>
            <a:off x="80122" y="3262653"/>
            <a:ext cx="1755888" cy="19123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id="603" name="Google Shape;603;p13"/>
          <p:cNvPicPr preferRelativeResize="0"/>
          <p:nvPr/>
        </p:nvPicPr>
        <p:blipFill rotWithShape="1">
          <a:blip r:embed="rId3">
            <a:alphaModFix/>
          </a:blip>
          <a:srcRect b="0" l="0" r="0" t="0"/>
          <a:stretch/>
        </p:blipFill>
        <p:spPr>
          <a:xfrm>
            <a:off x="-37812" y="1"/>
            <a:ext cx="752696" cy="808264"/>
          </a:xfrm>
          <a:prstGeom prst="rect">
            <a:avLst/>
          </a:prstGeom>
          <a:noFill/>
          <a:ln>
            <a:noFill/>
          </a:ln>
        </p:spPr>
      </p:pic>
      <p:sp>
        <p:nvSpPr>
          <p:cNvPr id="604" name="Google Shape;604;p13"/>
          <p:cNvSpPr/>
          <p:nvPr/>
        </p:nvSpPr>
        <p:spPr>
          <a:xfrm>
            <a:off x="3967843" y="1465963"/>
            <a:ext cx="4770087" cy="3377252"/>
          </a:xfrm>
          <a:custGeom>
            <a:rect b="b" l="l" r="r" t="t"/>
            <a:pathLst>
              <a:path extrusionOk="0" h="1971386" w="2355171">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EED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605" name="Google Shape;605;p13"/>
          <p:cNvSpPr txBox="1"/>
          <p:nvPr/>
        </p:nvSpPr>
        <p:spPr>
          <a:xfrm>
            <a:off x="4370086" y="1751929"/>
            <a:ext cx="3965599" cy="280532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Các cặp đọc trường hợp trong SGK (trang 18), trao đổi với nhau và thực hiện nhiệm vụ sau: </a:t>
            </a:r>
            <a:r>
              <a:rPr b="0" i="0" lang="vi-VN" sz="2000" u="none" cap="none" strike="noStrike">
                <a:solidFill>
                  <a:srgbClr val="FF0000"/>
                </a:solidFill>
                <a:latin typeface="Arial"/>
                <a:ea typeface="Arial"/>
                <a:cs typeface="Arial"/>
                <a:sym typeface="Arial"/>
              </a:rPr>
              <a:t>Chỉ ra những biểu hiện thích ứng với sự thay đổi của Quân trong trường hợp dưới đây: </a:t>
            </a:r>
            <a:endParaRPr b="0" i="0" sz="2000" u="none" cap="none" strike="noStrike">
              <a:solidFill>
                <a:srgbClr val="FF0000"/>
              </a:solidFill>
              <a:latin typeface="Arial"/>
              <a:ea typeface="Arial"/>
              <a:cs typeface="Arial"/>
              <a:sym typeface="Arial"/>
            </a:endParaRPr>
          </a:p>
        </p:txBody>
      </p:sp>
      <p:grpSp>
        <p:nvGrpSpPr>
          <p:cNvPr id="606" name="Google Shape;606;p13"/>
          <p:cNvGrpSpPr/>
          <p:nvPr/>
        </p:nvGrpSpPr>
        <p:grpSpPr>
          <a:xfrm>
            <a:off x="406070" y="1465963"/>
            <a:ext cx="3204953" cy="3377253"/>
            <a:chOff x="406070" y="1465963"/>
            <a:chExt cx="3204953" cy="3377253"/>
          </a:xfrm>
        </p:grpSpPr>
        <p:grpSp>
          <p:nvGrpSpPr>
            <p:cNvPr id="607" name="Google Shape;607;p13"/>
            <p:cNvGrpSpPr/>
            <p:nvPr/>
          </p:nvGrpSpPr>
          <p:grpSpPr>
            <a:xfrm>
              <a:off x="406070" y="1465963"/>
              <a:ext cx="3204953" cy="3377253"/>
              <a:chOff x="914400" y="2826612"/>
              <a:chExt cx="6409906" cy="6754504"/>
            </a:xfrm>
          </p:grpSpPr>
          <p:grpSp>
            <p:nvGrpSpPr>
              <p:cNvPr id="608" name="Google Shape;608;p13"/>
              <p:cNvGrpSpPr/>
              <p:nvPr/>
            </p:nvGrpSpPr>
            <p:grpSpPr>
              <a:xfrm>
                <a:off x="914400" y="2826612"/>
                <a:ext cx="6409906" cy="6754504"/>
                <a:chOff x="0" y="-47625"/>
                <a:chExt cx="1457118" cy="1945743"/>
              </a:xfrm>
            </p:grpSpPr>
            <p:sp>
              <p:nvSpPr>
                <p:cNvPr id="609" name="Google Shape;609;p13"/>
                <p:cNvSpPr/>
                <p:nvPr/>
              </p:nvSpPr>
              <p:spPr>
                <a:xfrm>
                  <a:off x="0" y="-47625"/>
                  <a:ext cx="1457118" cy="1945743"/>
                </a:xfrm>
                <a:custGeom>
                  <a:rect b="b" l="l" r="r" t="t"/>
                  <a:pathLst>
                    <a:path extrusionOk="0" h="2048682" w="1437726">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rgbClr val="938DE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610" name="Google Shape;610;p13"/>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grpSp>
            <p:nvGrpSpPr>
              <p:cNvPr id="611" name="Google Shape;611;p13"/>
              <p:cNvGrpSpPr/>
              <p:nvPr/>
            </p:nvGrpSpPr>
            <p:grpSpPr>
              <a:xfrm>
                <a:off x="1097128" y="3340014"/>
                <a:ext cx="6103136" cy="1604190"/>
                <a:chOff x="1095253" y="3377236"/>
                <a:chExt cx="6103136" cy="1604190"/>
              </a:xfrm>
            </p:grpSpPr>
            <p:sp>
              <p:nvSpPr>
                <p:cNvPr id="612" name="Google Shape;612;p13"/>
                <p:cNvSpPr/>
                <p:nvPr/>
              </p:nvSpPr>
              <p:spPr>
                <a:xfrm>
                  <a:off x="1233451" y="3377236"/>
                  <a:ext cx="5826740" cy="1604190"/>
                </a:xfrm>
                <a:custGeom>
                  <a:rect b="b" l="l" r="r" t="t"/>
                  <a:pathLst>
                    <a:path extrusionOk="0" h="335393" w="1329860">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613" name="Google Shape;613;p13"/>
                <p:cNvSpPr txBox="1"/>
                <p:nvPr/>
              </p:nvSpPr>
              <p:spPr>
                <a:xfrm>
                  <a:off x="1095253" y="3748442"/>
                  <a:ext cx="6103136" cy="86177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i="0" lang="vi-VN" sz="2200" u="none" cap="none" strike="noStrike">
                      <a:solidFill>
                        <a:srgbClr val="000000"/>
                      </a:solidFill>
                      <a:latin typeface="Arial"/>
                      <a:ea typeface="Arial"/>
                      <a:cs typeface="Arial"/>
                      <a:sym typeface="Arial"/>
                    </a:rPr>
                    <a:t>Làm việc theo cặp</a:t>
                  </a:r>
                  <a:endParaRPr b="1" i="0" sz="2200" u="none" cap="none" strike="noStrike">
                    <a:solidFill>
                      <a:srgbClr val="000000"/>
                    </a:solidFill>
                    <a:latin typeface="Arial"/>
                    <a:ea typeface="Arial"/>
                    <a:cs typeface="Arial"/>
                    <a:sym typeface="Arial"/>
                  </a:endParaRPr>
                </a:p>
              </p:txBody>
            </p:sp>
          </p:grpSp>
        </p:grpSp>
        <p:pic>
          <p:nvPicPr>
            <p:cNvPr id="614" name="Google Shape;614;p13"/>
            <p:cNvPicPr preferRelativeResize="0"/>
            <p:nvPr/>
          </p:nvPicPr>
          <p:blipFill rotWithShape="1">
            <a:blip r:embed="rId4">
              <a:alphaModFix/>
            </a:blip>
            <a:srcRect b="0" l="0" r="0" t="0"/>
            <a:stretch/>
          </p:blipFill>
          <p:spPr>
            <a:xfrm>
              <a:off x="794948" y="2787661"/>
              <a:ext cx="2307479" cy="1857521"/>
            </a:xfrm>
            <a:prstGeom prst="rect">
              <a:avLst/>
            </a:prstGeom>
            <a:noFill/>
            <a:ln>
              <a:noFill/>
            </a:ln>
          </p:spPr>
        </p:pic>
      </p:grpSp>
      <p:sp>
        <p:nvSpPr>
          <p:cNvPr id="615" name="Google Shape;615;p13"/>
          <p:cNvSpPr txBox="1"/>
          <p:nvPr/>
        </p:nvSpPr>
        <p:spPr>
          <a:xfrm>
            <a:off x="1408832" y="285653"/>
            <a:ext cx="6326335" cy="104522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2200" u="none" cap="none" strike="noStrike">
                <a:solidFill>
                  <a:srgbClr val="C00000"/>
                </a:solidFill>
                <a:latin typeface="Arial"/>
                <a:ea typeface="Arial"/>
                <a:cs typeface="Arial"/>
                <a:sym typeface="Arial"/>
              </a:rPr>
              <a:t>Nhiệm vụ 2: Chỉ ra những biểu hiện thích ứng với sự thay đổi của Quân</a:t>
            </a:r>
            <a:endParaRPr b="0" i="0" sz="2200" u="none" cap="none" strike="noStrike">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par>
                                <p:cTn fill="hold" nodeType="with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605">
                                            <p:txEl>
                                              <p:pRg end="0" st="0"/>
                                            </p:txEl>
                                          </p:spTgt>
                                        </p:tgtEl>
                                        <p:attrNameLst>
                                          <p:attrName>style.visibility</p:attrName>
                                        </p:attrNameLst>
                                      </p:cBhvr>
                                      <p:to>
                                        <p:strVal val="visible"/>
                                      </p:to>
                                    </p:set>
                                    <p:animEffect filter="fade" transition="in">
                                      <p:cBhvr>
                                        <p:cTn dur="500"/>
                                        <p:tgtEl>
                                          <p:spTgt spid="60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grpSp>
        <p:nvGrpSpPr>
          <p:cNvPr id="620" name="Google Shape;620;p14"/>
          <p:cNvGrpSpPr/>
          <p:nvPr/>
        </p:nvGrpSpPr>
        <p:grpSpPr>
          <a:xfrm>
            <a:off x="-218622" y="286397"/>
            <a:ext cx="3998686" cy="443676"/>
            <a:chOff x="-232229" y="137886"/>
            <a:chExt cx="3998686" cy="443676"/>
          </a:xfrm>
        </p:grpSpPr>
        <p:sp>
          <p:nvSpPr>
            <p:cNvPr id="621" name="Google Shape;621;p14"/>
            <p:cNvSpPr txBox="1"/>
            <p:nvPr/>
          </p:nvSpPr>
          <p:spPr>
            <a:xfrm>
              <a:off x="145143" y="137886"/>
              <a:ext cx="3621314"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B4828"/>
                </a:buClr>
                <a:buSzPts val="2200"/>
                <a:buFont typeface="Arial"/>
                <a:buNone/>
              </a:pPr>
              <a:r>
                <a:rPr b="1" i="0" lang="vi-VN" sz="2200" u="none" cap="none" strike="noStrike">
                  <a:solidFill>
                    <a:srgbClr val="8B4828"/>
                  </a:solidFill>
                  <a:latin typeface="Arial"/>
                  <a:ea typeface="Arial"/>
                  <a:cs typeface="Arial"/>
                  <a:sym typeface="Arial"/>
                </a:rPr>
                <a:t>TRƯỜNG HỢP ĐƯA RA:</a:t>
              </a:r>
              <a:endParaRPr/>
            </a:p>
          </p:txBody>
        </p:sp>
        <p:cxnSp>
          <p:nvCxnSpPr>
            <p:cNvPr id="622" name="Google Shape;622;p14"/>
            <p:cNvCxnSpPr/>
            <p:nvPr/>
          </p:nvCxnSpPr>
          <p:spPr>
            <a:xfrm>
              <a:off x="-232229" y="581562"/>
              <a:ext cx="3863522" cy="0"/>
            </a:xfrm>
            <a:prstGeom prst="straightConnector1">
              <a:avLst/>
            </a:prstGeom>
            <a:noFill/>
            <a:ln cap="flat" cmpd="sng" w="9525">
              <a:solidFill>
                <a:srgbClr val="D9775B"/>
              </a:solidFill>
              <a:prstDash val="solid"/>
              <a:round/>
              <a:headEnd len="sm" w="sm" type="none"/>
              <a:tailEnd len="sm" w="sm" type="none"/>
            </a:ln>
          </p:spPr>
        </p:cxnSp>
      </p:grpSp>
      <p:sp>
        <p:nvSpPr>
          <p:cNvPr id="623" name="Google Shape;623;p14"/>
          <p:cNvSpPr/>
          <p:nvPr/>
        </p:nvSpPr>
        <p:spPr>
          <a:xfrm>
            <a:off x="338817" y="1012718"/>
            <a:ext cx="8584747" cy="3815909"/>
          </a:xfrm>
          <a:prstGeom prst="roundRect">
            <a:avLst>
              <a:gd fmla="val 5285" name="adj"/>
            </a:avLst>
          </a:prstGeom>
          <a:solidFill>
            <a:srgbClr val="FFFFFF"/>
          </a:solidFill>
          <a:ln cap="flat" cmpd="sng" w="19050">
            <a:solidFill>
              <a:srgbClr val="0064B9"/>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BE0DD"/>
              </a:solidFill>
              <a:latin typeface="Arial"/>
              <a:ea typeface="Arial"/>
              <a:cs typeface="Arial"/>
              <a:sym typeface="Arial"/>
            </a:endParaRPr>
          </a:p>
        </p:txBody>
      </p:sp>
      <p:sp>
        <p:nvSpPr>
          <p:cNvPr id="624" name="Google Shape;624;p14"/>
          <p:cNvSpPr txBox="1"/>
          <p:nvPr/>
        </p:nvSpPr>
        <p:spPr>
          <a:xfrm>
            <a:off x="470465" y="1238160"/>
            <a:ext cx="8321450" cy="336502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800"/>
              <a:buFont typeface="Arial"/>
              <a:buNone/>
            </a:pPr>
            <a:r>
              <a:rPr b="0" i="0" lang="vi-VN" sz="1800" u="none" cap="none" strike="noStrike">
                <a:solidFill>
                  <a:srgbClr val="000000"/>
                </a:solidFill>
                <a:latin typeface="Arial"/>
                <a:ea typeface="Arial"/>
                <a:cs typeface="Arial"/>
                <a:sym typeface="Arial"/>
              </a:rPr>
              <a:t>Quân chuyển đến một trường học mới, đường đi đến trường cũng xa hơn. Bố mẹ đi làm cả ngày, không về nhà buổi trưa như trước kia. Lớp của Quân có nhiều bạn học giỏi, đặc biệt là môn Tiếng Anh.</a:t>
            </a:r>
            <a:endParaRPr/>
          </a:p>
          <a:p>
            <a:pPr indent="0" lvl="0" marL="0" marR="0" rtl="0" algn="just">
              <a:lnSpc>
                <a:spcPct val="150000"/>
              </a:lnSpc>
              <a:spcBef>
                <a:spcPts val="0"/>
              </a:spcBef>
              <a:spcAft>
                <a:spcPts val="0"/>
              </a:spcAft>
              <a:buClr>
                <a:srgbClr val="000000"/>
              </a:buClr>
              <a:buSzPts val="1800"/>
              <a:buFont typeface="Arial"/>
              <a:buNone/>
            </a:pPr>
            <a:r>
              <a:rPr b="0" i="0" lang="vi-VN" sz="1800" u="none" cap="none" strike="noStrike">
                <a:solidFill>
                  <a:srgbClr val="000000"/>
                </a:solidFill>
                <a:latin typeface="Arial"/>
                <a:ea typeface="Arial"/>
                <a:cs typeface="Arial"/>
                <a:sym typeface="Arial"/>
              </a:rPr>
              <a:t>Quân tìm hiểu đường giao thông để kịp đưa em đi học và đến trường đúng giờ. Bạn sắp xếp thời gian, phân công em cùng làm việc nhà. Bạn chủ động hỏi thầy cô và các bạn khi chưa hiểu bài, tự đọc và nghe thêm các video để rèn luyện khả năng nghe, nói tiếng Anh. Quân tích cực tham gia các hoạt động tập thể ở lớp, trường, ở khu dân cư để làm quen với các bạn trong lớp và nơi cư trú.</a:t>
            </a:r>
            <a:endParaRPr/>
          </a:p>
        </p:txBody>
      </p:sp>
    </p:spTree>
  </p:cSld>
  <p:clrMapOvr>
    <a:masterClrMapping/>
  </p:clrMapOvr>
  <p:transition spd="med">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15"/>
          <p:cNvSpPr/>
          <p:nvPr/>
        </p:nvSpPr>
        <p:spPr>
          <a:xfrm>
            <a:off x="2553991" y="379664"/>
            <a:ext cx="4036013" cy="645556"/>
          </a:xfrm>
          <a:prstGeom prst="roundRect">
            <a:avLst>
              <a:gd fmla="val 16667" name="adj"/>
            </a:avLst>
          </a:prstGeom>
          <a:solidFill>
            <a:srgbClr val="002060"/>
          </a:solidFill>
          <a:ln cap="flat" cmpd="sng" w="38100">
            <a:solidFill>
              <a:srgbClr val="FFFFF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200"/>
              <a:buFont typeface="Arial"/>
              <a:buNone/>
            </a:pPr>
            <a:r>
              <a:rPr b="1" i="0" lang="vi-VN" sz="2200" u="none" cap="none" strike="noStrike">
                <a:solidFill>
                  <a:srgbClr val="FFFFFF"/>
                </a:solidFill>
                <a:latin typeface="Arial"/>
                <a:ea typeface="Arial"/>
                <a:cs typeface="Arial"/>
                <a:sym typeface="Arial"/>
              </a:rPr>
              <a:t>GỢI Ý CÂU TRẢ LỜI </a:t>
            </a:r>
            <a:endParaRPr b="1" i="0" sz="2200" u="none" cap="none" strike="noStrike">
              <a:solidFill>
                <a:srgbClr val="FFFFFF"/>
              </a:solidFill>
              <a:latin typeface="Arial"/>
              <a:ea typeface="Arial"/>
              <a:cs typeface="Arial"/>
              <a:sym typeface="Arial"/>
            </a:endParaRPr>
          </a:p>
        </p:txBody>
      </p:sp>
      <p:grpSp>
        <p:nvGrpSpPr>
          <p:cNvPr id="630" name="Google Shape;630;p15"/>
          <p:cNvGrpSpPr/>
          <p:nvPr/>
        </p:nvGrpSpPr>
        <p:grpSpPr>
          <a:xfrm>
            <a:off x="94042" y="1108534"/>
            <a:ext cx="8955913" cy="496996"/>
            <a:chOff x="775602" y="1869077"/>
            <a:chExt cx="8955913" cy="496996"/>
          </a:xfrm>
        </p:grpSpPr>
        <p:sp>
          <p:nvSpPr>
            <p:cNvPr id="631" name="Google Shape;631;p15"/>
            <p:cNvSpPr txBox="1"/>
            <p:nvPr/>
          </p:nvSpPr>
          <p:spPr>
            <a:xfrm>
              <a:off x="775602" y="1869077"/>
              <a:ext cx="8955913" cy="49699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2000" u="none" cap="none" strike="noStrike">
                  <a:solidFill>
                    <a:srgbClr val="C00000"/>
                  </a:solidFill>
                  <a:latin typeface="Arial"/>
                  <a:ea typeface="Arial"/>
                  <a:cs typeface="Arial"/>
                  <a:sym typeface="Arial"/>
                </a:rPr>
                <a:t>      Những biểu hiện thích ứng với sự thay đổi của bạn Quân:</a:t>
              </a:r>
              <a:endParaRPr b="1" i="0" sz="2000" u="none" cap="none" strike="noStrike">
                <a:solidFill>
                  <a:srgbClr val="C00000"/>
                </a:solidFill>
                <a:latin typeface="Arial"/>
                <a:ea typeface="Arial"/>
                <a:cs typeface="Arial"/>
                <a:sym typeface="Arial"/>
              </a:endParaRPr>
            </a:p>
          </p:txBody>
        </p:sp>
        <p:pic>
          <p:nvPicPr>
            <p:cNvPr descr="https://cdn-icons-png.flaticon.com/128/5726/5726775.png" id="632" name="Google Shape;632;p15"/>
            <p:cNvPicPr preferRelativeResize="0"/>
            <p:nvPr/>
          </p:nvPicPr>
          <p:blipFill rotWithShape="1">
            <a:blip r:embed="rId3">
              <a:alphaModFix/>
            </a:blip>
            <a:srcRect b="0" l="0" r="0" t="0"/>
            <a:stretch/>
          </p:blipFill>
          <p:spPr>
            <a:xfrm>
              <a:off x="1457477" y="1897137"/>
              <a:ext cx="440875" cy="440875"/>
            </a:xfrm>
            <a:prstGeom prst="rect">
              <a:avLst/>
            </a:prstGeom>
            <a:noFill/>
            <a:ln>
              <a:noFill/>
            </a:ln>
          </p:spPr>
        </p:pic>
      </p:grpSp>
      <p:sp>
        <p:nvSpPr>
          <p:cNvPr id="633" name="Google Shape;633;p15"/>
          <p:cNvSpPr/>
          <p:nvPr/>
        </p:nvSpPr>
        <p:spPr>
          <a:xfrm>
            <a:off x="4237263" y="1874596"/>
            <a:ext cx="4371690" cy="1333324"/>
          </a:xfrm>
          <a:prstGeom prst="roundRect">
            <a:avLst>
              <a:gd fmla="val 10658"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Tìm hiểu đường giao thông để chủ động đi học.</a:t>
            </a:r>
            <a:endParaRPr b="0" i="0" sz="2000" u="none" cap="none" strike="noStrike">
              <a:solidFill>
                <a:srgbClr val="000000"/>
              </a:solidFill>
              <a:latin typeface="Arial"/>
              <a:ea typeface="Arial"/>
              <a:cs typeface="Arial"/>
              <a:sym typeface="Arial"/>
            </a:endParaRPr>
          </a:p>
        </p:txBody>
      </p:sp>
      <p:cxnSp>
        <p:nvCxnSpPr>
          <p:cNvPr id="634" name="Google Shape;634;p15"/>
          <p:cNvCxnSpPr>
            <a:stCxn id="635" idx="3"/>
            <a:endCxn id="633" idx="1"/>
          </p:cNvCxnSpPr>
          <p:nvPr/>
        </p:nvCxnSpPr>
        <p:spPr>
          <a:xfrm flipH="1" rot="10800000">
            <a:off x="3174508" y="2541130"/>
            <a:ext cx="1062900" cy="756900"/>
          </a:xfrm>
          <a:prstGeom prst="bentConnector3">
            <a:avLst>
              <a:gd fmla="val 49993" name="adj1"/>
            </a:avLst>
          </a:prstGeom>
          <a:noFill/>
          <a:ln cap="flat" cmpd="sng" w="19050">
            <a:solidFill>
              <a:srgbClr val="000000"/>
            </a:solidFill>
            <a:prstDash val="solid"/>
            <a:round/>
            <a:headEnd len="sm" w="sm" type="none"/>
            <a:tailEnd len="med" w="med" type="triangle"/>
          </a:ln>
        </p:spPr>
      </p:cxnSp>
      <p:sp>
        <p:nvSpPr>
          <p:cNvPr id="636" name="Google Shape;636;p15"/>
          <p:cNvSpPr/>
          <p:nvPr/>
        </p:nvSpPr>
        <p:spPr>
          <a:xfrm>
            <a:off x="4237263" y="3481339"/>
            <a:ext cx="4371689" cy="1333324"/>
          </a:xfrm>
          <a:prstGeom prst="roundRect">
            <a:avLst>
              <a:gd fmla="val 10658"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Sắp xếp thời gian, phân công em cùng làm việc nhà giúp đỡ bố mẹ.</a:t>
            </a:r>
            <a:endParaRPr b="0" i="0" sz="2000" u="none" cap="none" strike="noStrike">
              <a:solidFill>
                <a:srgbClr val="000000"/>
              </a:solidFill>
              <a:latin typeface="Arial"/>
              <a:ea typeface="Arial"/>
              <a:cs typeface="Arial"/>
              <a:sym typeface="Arial"/>
            </a:endParaRPr>
          </a:p>
        </p:txBody>
      </p:sp>
      <p:cxnSp>
        <p:nvCxnSpPr>
          <p:cNvPr id="637" name="Google Shape;637;p15"/>
          <p:cNvCxnSpPr>
            <a:stCxn id="635" idx="3"/>
            <a:endCxn id="636" idx="1"/>
          </p:cNvCxnSpPr>
          <p:nvPr/>
        </p:nvCxnSpPr>
        <p:spPr>
          <a:xfrm>
            <a:off x="3174508" y="3298030"/>
            <a:ext cx="1062900" cy="849900"/>
          </a:xfrm>
          <a:prstGeom prst="bentConnector3">
            <a:avLst>
              <a:gd fmla="val 49993" name="adj1"/>
            </a:avLst>
          </a:prstGeom>
          <a:noFill/>
          <a:ln cap="flat" cmpd="sng" w="19050">
            <a:solidFill>
              <a:srgbClr val="000000"/>
            </a:solidFill>
            <a:prstDash val="solid"/>
            <a:round/>
            <a:headEnd len="sm" w="sm" type="none"/>
            <a:tailEnd len="med" w="med" type="triangle"/>
          </a:ln>
        </p:spPr>
      </p:cxnSp>
      <p:pic>
        <p:nvPicPr>
          <p:cNvPr descr="A group of cartoon kids&#10;&#10;Description automatically generated" id="635" name="Google Shape;635;p15"/>
          <p:cNvPicPr preferRelativeResize="0"/>
          <p:nvPr/>
        </p:nvPicPr>
        <p:blipFill rotWithShape="1">
          <a:blip r:embed="rId4">
            <a:alphaModFix/>
          </a:blip>
          <a:srcRect b="0" l="0" r="0" t="0"/>
          <a:stretch/>
        </p:blipFill>
        <p:spPr>
          <a:xfrm>
            <a:off x="473529" y="1947540"/>
            <a:ext cx="2700979" cy="2700979"/>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29"/>
                                        </p:tgtEl>
                                        <p:attrNameLst>
                                          <p:attrName>style.visibility</p:attrName>
                                        </p:attrNameLst>
                                      </p:cBhvr>
                                      <p:to>
                                        <p:strVal val="visible"/>
                                      </p:to>
                                    </p:set>
                                    <p:anim calcmode="lin" valueType="num">
                                      <p:cBhvr additive="base">
                                        <p:cTn dur="500"/>
                                        <p:tgtEl>
                                          <p:spTgt spid="629"/>
                                        </p:tgtEl>
                                        <p:attrNameLst>
                                          <p:attrName>ppt_w</p:attrName>
                                        </p:attrNameLst>
                                      </p:cBhvr>
                                      <p:tavLst>
                                        <p:tav fmla="" tm="0">
                                          <p:val>
                                            <p:strVal val="0"/>
                                          </p:val>
                                        </p:tav>
                                        <p:tav fmla="" tm="100000">
                                          <p:val>
                                            <p:strVal val="#ppt_w"/>
                                          </p:val>
                                        </p:tav>
                                      </p:tavLst>
                                    </p:anim>
                                    <p:anim calcmode="lin" valueType="num">
                                      <p:cBhvr additive="base">
                                        <p:cTn dur="500"/>
                                        <p:tgtEl>
                                          <p:spTgt spid="62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par>
                                <p:cTn fill="hold" nodeType="with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500"/>
                                        <p:tgtEl>
                                          <p:spTgt spid="63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16"/>
          <p:cNvSpPr/>
          <p:nvPr/>
        </p:nvSpPr>
        <p:spPr>
          <a:xfrm>
            <a:off x="2553991" y="379664"/>
            <a:ext cx="4036013" cy="645556"/>
          </a:xfrm>
          <a:prstGeom prst="roundRect">
            <a:avLst>
              <a:gd fmla="val 16667" name="adj"/>
            </a:avLst>
          </a:prstGeom>
          <a:solidFill>
            <a:srgbClr val="002060"/>
          </a:solidFill>
          <a:ln cap="flat" cmpd="sng" w="38100">
            <a:solidFill>
              <a:srgbClr val="FFFFF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200"/>
              <a:buFont typeface="Arial"/>
              <a:buNone/>
            </a:pPr>
            <a:r>
              <a:rPr b="1" i="0" lang="vi-VN" sz="2200" u="none" cap="none" strike="noStrike">
                <a:solidFill>
                  <a:srgbClr val="FFFFFF"/>
                </a:solidFill>
                <a:latin typeface="Arial"/>
                <a:ea typeface="Arial"/>
                <a:cs typeface="Arial"/>
                <a:sym typeface="Arial"/>
              </a:rPr>
              <a:t>GỢI Ý CÂU TRẢ LỜI </a:t>
            </a:r>
            <a:endParaRPr b="1" i="0" sz="2200" u="none" cap="none" strike="noStrike">
              <a:solidFill>
                <a:srgbClr val="FFFFFF"/>
              </a:solidFill>
              <a:latin typeface="Arial"/>
              <a:ea typeface="Arial"/>
              <a:cs typeface="Arial"/>
              <a:sym typeface="Arial"/>
            </a:endParaRPr>
          </a:p>
        </p:txBody>
      </p:sp>
      <p:grpSp>
        <p:nvGrpSpPr>
          <p:cNvPr id="643" name="Google Shape;643;p16"/>
          <p:cNvGrpSpPr/>
          <p:nvPr/>
        </p:nvGrpSpPr>
        <p:grpSpPr>
          <a:xfrm>
            <a:off x="94042" y="1108534"/>
            <a:ext cx="8955913" cy="496996"/>
            <a:chOff x="775602" y="1869077"/>
            <a:chExt cx="8955913" cy="496996"/>
          </a:xfrm>
        </p:grpSpPr>
        <p:sp>
          <p:nvSpPr>
            <p:cNvPr id="644" name="Google Shape;644;p16"/>
            <p:cNvSpPr txBox="1"/>
            <p:nvPr/>
          </p:nvSpPr>
          <p:spPr>
            <a:xfrm>
              <a:off x="775602" y="1869077"/>
              <a:ext cx="8955913" cy="49699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2000" u="none" cap="none" strike="noStrike">
                  <a:solidFill>
                    <a:srgbClr val="C00000"/>
                  </a:solidFill>
                  <a:latin typeface="Arial"/>
                  <a:ea typeface="Arial"/>
                  <a:cs typeface="Arial"/>
                  <a:sym typeface="Arial"/>
                </a:rPr>
                <a:t>      Những biểu hiện thích ứng với sự thay đổi của bạn Quân:</a:t>
              </a:r>
              <a:endParaRPr b="1" i="0" sz="2000" u="none" cap="none" strike="noStrike">
                <a:solidFill>
                  <a:srgbClr val="C00000"/>
                </a:solidFill>
                <a:latin typeface="Arial"/>
                <a:ea typeface="Arial"/>
                <a:cs typeface="Arial"/>
                <a:sym typeface="Arial"/>
              </a:endParaRPr>
            </a:p>
          </p:txBody>
        </p:sp>
        <p:pic>
          <p:nvPicPr>
            <p:cNvPr descr="https://cdn-icons-png.flaticon.com/128/5726/5726775.png" id="645" name="Google Shape;645;p16"/>
            <p:cNvPicPr preferRelativeResize="0"/>
            <p:nvPr/>
          </p:nvPicPr>
          <p:blipFill rotWithShape="1">
            <a:blip r:embed="rId3">
              <a:alphaModFix/>
            </a:blip>
            <a:srcRect b="0" l="0" r="0" t="0"/>
            <a:stretch/>
          </p:blipFill>
          <p:spPr>
            <a:xfrm>
              <a:off x="1457477" y="1897137"/>
              <a:ext cx="440875" cy="440875"/>
            </a:xfrm>
            <a:prstGeom prst="rect">
              <a:avLst/>
            </a:prstGeom>
            <a:noFill/>
            <a:ln>
              <a:noFill/>
            </a:ln>
          </p:spPr>
        </p:pic>
      </p:grpSp>
      <p:sp>
        <p:nvSpPr>
          <p:cNvPr id="646" name="Google Shape;646;p16"/>
          <p:cNvSpPr/>
          <p:nvPr/>
        </p:nvSpPr>
        <p:spPr>
          <a:xfrm>
            <a:off x="4376057" y="1874596"/>
            <a:ext cx="4294414" cy="1219668"/>
          </a:xfrm>
          <a:prstGeom prst="roundRect">
            <a:avLst>
              <a:gd fmla="val 10658"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Tự đọc và nghe thêm các video Tiếng Anh.</a:t>
            </a:r>
            <a:endParaRPr b="0" i="0" sz="2000" u="none" cap="none" strike="noStrike">
              <a:solidFill>
                <a:srgbClr val="000000"/>
              </a:solidFill>
              <a:latin typeface="Arial"/>
              <a:ea typeface="Arial"/>
              <a:cs typeface="Arial"/>
              <a:sym typeface="Arial"/>
            </a:endParaRPr>
          </a:p>
        </p:txBody>
      </p:sp>
      <p:cxnSp>
        <p:nvCxnSpPr>
          <p:cNvPr id="647" name="Google Shape;647;p16"/>
          <p:cNvCxnSpPr>
            <a:stCxn id="648" idx="3"/>
            <a:endCxn id="646" idx="1"/>
          </p:cNvCxnSpPr>
          <p:nvPr/>
        </p:nvCxnSpPr>
        <p:spPr>
          <a:xfrm flipH="1" rot="10800000">
            <a:off x="3174508" y="2484430"/>
            <a:ext cx="1201500" cy="813600"/>
          </a:xfrm>
          <a:prstGeom prst="bentConnector3">
            <a:avLst>
              <a:gd fmla="val 50002" name="adj1"/>
            </a:avLst>
          </a:prstGeom>
          <a:noFill/>
          <a:ln cap="flat" cmpd="sng" w="19050">
            <a:solidFill>
              <a:srgbClr val="000000"/>
            </a:solidFill>
            <a:prstDash val="solid"/>
            <a:round/>
            <a:headEnd len="sm" w="sm" type="none"/>
            <a:tailEnd len="med" w="med" type="triangle"/>
          </a:ln>
        </p:spPr>
      </p:cxnSp>
      <p:sp>
        <p:nvSpPr>
          <p:cNvPr id="649" name="Google Shape;649;p16"/>
          <p:cNvSpPr/>
          <p:nvPr/>
        </p:nvSpPr>
        <p:spPr>
          <a:xfrm>
            <a:off x="4376057" y="3363330"/>
            <a:ext cx="4294414" cy="1516633"/>
          </a:xfrm>
          <a:prstGeom prst="roundRect">
            <a:avLst>
              <a:gd fmla="val 10658"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Tham gia các hoạt động tập thể ở lớp, trường, khu dân cư để làm quen với các bạn.</a:t>
            </a:r>
            <a:endParaRPr b="0" i="0" sz="2000" u="none" cap="none" strike="noStrike">
              <a:solidFill>
                <a:srgbClr val="000000"/>
              </a:solidFill>
              <a:latin typeface="Arial"/>
              <a:ea typeface="Arial"/>
              <a:cs typeface="Arial"/>
              <a:sym typeface="Arial"/>
            </a:endParaRPr>
          </a:p>
        </p:txBody>
      </p:sp>
      <p:cxnSp>
        <p:nvCxnSpPr>
          <p:cNvPr id="650" name="Google Shape;650;p16"/>
          <p:cNvCxnSpPr>
            <a:stCxn id="648" idx="3"/>
            <a:endCxn id="649" idx="1"/>
          </p:cNvCxnSpPr>
          <p:nvPr/>
        </p:nvCxnSpPr>
        <p:spPr>
          <a:xfrm>
            <a:off x="3174508" y="3298030"/>
            <a:ext cx="1201500" cy="823500"/>
          </a:xfrm>
          <a:prstGeom prst="bentConnector3">
            <a:avLst>
              <a:gd fmla="val 50002" name="adj1"/>
            </a:avLst>
          </a:prstGeom>
          <a:noFill/>
          <a:ln cap="flat" cmpd="sng" w="19050">
            <a:solidFill>
              <a:srgbClr val="000000"/>
            </a:solidFill>
            <a:prstDash val="solid"/>
            <a:round/>
            <a:headEnd len="sm" w="sm" type="none"/>
            <a:tailEnd len="med" w="med" type="triangle"/>
          </a:ln>
        </p:spPr>
      </p:cxnSp>
      <p:pic>
        <p:nvPicPr>
          <p:cNvPr descr="A group of cartoon kids&#10;&#10;Description automatically generated" id="648" name="Google Shape;648;p16"/>
          <p:cNvPicPr preferRelativeResize="0"/>
          <p:nvPr/>
        </p:nvPicPr>
        <p:blipFill rotWithShape="1">
          <a:blip r:embed="rId4">
            <a:alphaModFix/>
          </a:blip>
          <a:srcRect b="0" l="0" r="0" t="0"/>
          <a:stretch/>
        </p:blipFill>
        <p:spPr>
          <a:xfrm>
            <a:off x="473529" y="1947540"/>
            <a:ext cx="2700979" cy="2700979"/>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500"/>
                                        <p:tgtEl>
                                          <p:spTgt spid="6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17"/>
          <p:cNvSpPr txBox="1"/>
          <p:nvPr/>
        </p:nvSpPr>
        <p:spPr>
          <a:xfrm>
            <a:off x="2866740" y="312183"/>
            <a:ext cx="3410519"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F3757"/>
              </a:buClr>
              <a:buSzPts val="3000"/>
              <a:buFont typeface="Arial"/>
              <a:buNone/>
            </a:pPr>
            <a:r>
              <a:rPr b="1" i="0" lang="vi-VN" sz="3000" u="sng" cap="none" strike="noStrike">
                <a:solidFill>
                  <a:srgbClr val="0F3757"/>
                </a:solidFill>
                <a:latin typeface="Arial"/>
                <a:ea typeface="Arial"/>
                <a:cs typeface="Arial"/>
                <a:sym typeface="Arial"/>
              </a:rPr>
              <a:t>KẾT LUẬN</a:t>
            </a:r>
            <a:endParaRPr b="1" i="1" sz="3000" u="sng" cap="none" strike="noStrike">
              <a:solidFill>
                <a:srgbClr val="0F3757"/>
              </a:solidFill>
              <a:latin typeface="Arial"/>
              <a:ea typeface="Arial"/>
              <a:cs typeface="Arial"/>
              <a:sym typeface="Arial"/>
            </a:endParaRPr>
          </a:p>
        </p:txBody>
      </p:sp>
      <p:sp>
        <p:nvSpPr>
          <p:cNvPr id="656" name="Google Shape;656;p17"/>
          <p:cNvSpPr txBox="1"/>
          <p:nvPr/>
        </p:nvSpPr>
        <p:spPr>
          <a:xfrm>
            <a:off x="518431" y="866181"/>
            <a:ext cx="8107135" cy="188199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80808"/>
                </a:solidFill>
                <a:latin typeface="Arial"/>
                <a:ea typeface="Arial"/>
                <a:cs typeface="Arial"/>
                <a:sym typeface="Arial"/>
              </a:rPr>
              <a:t>Sự thay đổi là quy luật của cuộc sống. Có những thay đổi có thể dễ dàng đến đón nhận những cũng có những thay đổi làm xáo trộn cuộc sống của chúng ta. Vì vậy, chúng ta cần rèn luyện, thích nghi với sự thay đổi để học tập, làm việc hiệu quả. </a:t>
            </a:r>
            <a:endParaRPr/>
          </a:p>
        </p:txBody>
      </p:sp>
      <p:pic>
        <p:nvPicPr>
          <p:cNvPr id="657" name="Google Shape;657;p17"/>
          <p:cNvPicPr preferRelativeResize="0"/>
          <p:nvPr/>
        </p:nvPicPr>
        <p:blipFill rotWithShape="1">
          <a:blip r:embed="rId3">
            <a:alphaModFix/>
          </a:blip>
          <a:srcRect b="6069" l="5267" r="5244" t="11110"/>
          <a:stretch/>
        </p:blipFill>
        <p:spPr>
          <a:xfrm>
            <a:off x="1094890" y="2947093"/>
            <a:ext cx="3102428" cy="1959722"/>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A group of people embling a puzzle&#10;&#10;Description automatically generated" id="658" name="Google Shape;658;p17"/>
          <p:cNvPicPr preferRelativeResize="0"/>
          <p:nvPr/>
        </p:nvPicPr>
        <p:blipFill rotWithShape="1">
          <a:blip r:embed="rId4">
            <a:alphaModFix/>
          </a:blip>
          <a:srcRect b="0" l="13492" r="14187" t="28889"/>
          <a:stretch/>
        </p:blipFill>
        <p:spPr>
          <a:xfrm>
            <a:off x="4863822" y="2949327"/>
            <a:ext cx="3185288" cy="1957488"/>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500"/>
                                        <p:tgtEl>
                                          <p:spTgt spid="6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
                                        <p:tgtEl>
                                          <p:spTgt spid="656"/>
                                        </p:tgtEl>
                                      </p:cBhvr>
                                    </p:animEffect>
                                  </p:childTnLst>
                                </p:cTn>
                              </p:par>
                              <p:par>
                                <p:cTn fill="hold" nodeType="with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500"/>
                                        <p:tgtEl>
                                          <p:spTgt spid="657"/>
                                        </p:tgtEl>
                                      </p:cBhvr>
                                    </p:animEffect>
                                  </p:childTnLst>
                                </p:cTn>
                              </p:par>
                              <p:par>
                                <p:cTn fill="hold" nodeType="with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pic>
        <p:nvPicPr>
          <p:cNvPr id="663" name="Google Shape;663;p18"/>
          <p:cNvPicPr preferRelativeResize="0"/>
          <p:nvPr/>
        </p:nvPicPr>
        <p:blipFill rotWithShape="1">
          <a:blip r:embed="rId3">
            <a:alphaModFix/>
          </a:blip>
          <a:srcRect b="0" l="0" r="0" t="0"/>
          <a:stretch/>
        </p:blipFill>
        <p:spPr>
          <a:xfrm>
            <a:off x="8082642" y="145575"/>
            <a:ext cx="956475" cy="600053"/>
          </a:xfrm>
          <a:prstGeom prst="rect">
            <a:avLst/>
          </a:prstGeom>
          <a:noFill/>
          <a:ln>
            <a:noFill/>
          </a:ln>
        </p:spPr>
      </p:pic>
      <p:pic>
        <p:nvPicPr>
          <p:cNvPr id="664" name="Google Shape;664;p18"/>
          <p:cNvPicPr preferRelativeResize="0"/>
          <p:nvPr/>
        </p:nvPicPr>
        <p:blipFill rotWithShape="1">
          <a:blip r:embed="rId4">
            <a:alphaModFix/>
          </a:blip>
          <a:srcRect b="0" l="0" r="0" t="0"/>
          <a:stretch/>
        </p:blipFill>
        <p:spPr>
          <a:xfrm>
            <a:off x="0" y="11933"/>
            <a:ext cx="781360" cy="733695"/>
          </a:xfrm>
          <a:prstGeom prst="rect">
            <a:avLst/>
          </a:prstGeom>
          <a:noFill/>
          <a:ln>
            <a:noFill/>
          </a:ln>
        </p:spPr>
      </p:pic>
      <p:sp>
        <p:nvSpPr>
          <p:cNvPr id="665" name="Google Shape;665;p18"/>
          <p:cNvSpPr txBox="1"/>
          <p:nvPr/>
        </p:nvSpPr>
        <p:spPr>
          <a:xfrm>
            <a:off x="755063" y="248058"/>
            <a:ext cx="7633875" cy="104522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2200" u="none" cap="none" strike="noStrike">
                <a:solidFill>
                  <a:srgbClr val="C00000"/>
                </a:solidFill>
                <a:latin typeface="Arial"/>
                <a:ea typeface="Arial"/>
                <a:cs typeface="Arial"/>
                <a:sym typeface="Arial"/>
              </a:rPr>
              <a:t>Nhiệm vụ 3: Thảo luận xác định những biểu hiện của người có khả năng thích ứng với sự thay đổi</a:t>
            </a:r>
            <a:endParaRPr b="0" i="0" sz="2200" u="none" cap="none" strike="noStrike">
              <a:solidFill>
                <a:srgbClr val="C00000"/>
              </a:solidFill>
              <a:latin typeface="Arial"/>
              <a:ea typeface="Arial"/>
              <a:cs typeface="Arial"/>
              <a:sym typeface="Arial"/>
            </a:endParaRPr>
          </a:p>
        </p:txBody>
      </p:sp>
      <p:sp>
        <p:nvSpPr>
          <p:cNvPr id="666" name="Google Shape;666;p18"/>
          <p:cNvSpPr/>
          <p:nvPr/>
        </p:nvSpPr>
        <p:spPr>
          <a:xfrm rot="10800000">
            <a:off x="3483722" y="1502229"/>
            <a:ext cx="5250642" cy="3352748"/>
          </a:xfrm>
          <a:custGeom>
            <a:rect b="b" l="l" r="r" t="t"/>
            <a:pathLst>
              <a:path extrusionOk="0" h="2167467" w="2816250">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EF2E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667" name="Google Shape;667;p18"/>
          <p:cNvSpPr/>
          <p:nvPr/>
        </p:nvSpPr>
        <p:spPr>
          <a:xfrm rot="10800000">
            <a:off x="485950" y="1502226"/>
            <a:ext cx="2591985" cy="3352749"/>
          </a:xfrm>
          <a:custGeom>
            <a:rect b="b" l="l" r="r" t="t"/>
            <a:pathLst>
              <a:path extrusionOk="0" h="2167467" w="1302441">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BA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nvGrpSpPr>
          <p:cNvPr id="668" name="Google Shape;668;p18"/>
          <p:cNvGrpSpPr/>
          <p:nvPr/>
        </p:nvGrpSpPr>
        <p:grpSpPr>
          <a:xfrm>
            <a:off x="4198764" y="1859126"/>
            <a:ext cx="3820545" cy="712624"/>
            <a:chOff x="7683843" y="2053540"/>
            <a:chExt cx="7641090" cy="1425247"/>
          </a:xfrm>
        </p:grpSpPr>
        <p:sp>
          <p:nvSpPr>
            <p:cNvPr id="669" name="Google Shape;669;p18"/>
            <p:cNvSpPr/>
            <p:nvPr/>
          </p:nvSpPr>
          <p:spPr>
            <a:xfrm>
              <a:off x="7683843" y="2053540"/>
              <a:ext cx="7641090" cy="1425247"/>
            </a:xfrm>
            <a:custGeom>
              <a:rect b="b" l="l" r="r" t="t"/>
              <a:pathLst>
                <a:path extrusionOk="0" h="258118" w="1838701">
                  <a:moveTo>
                    <a:pt x="56556" y="0"/>
                  </a:moveTo>
                  <a:lnTo>
                    <a:pt x="1782144" y="0"/>
                  </a:lnTo>
                  <a:cubicBezTo>
                    <a:pt x="1813380" y="0"/>
                    <a:pt x="1838701" y="25321"/>
                    <a:pt x="1838701" y="56556"/>
                  </a:cubicBezTo>
                  <a:lnTo>
                    <a:pt x="1838701" y="201561"/>
                  </a:lnTo>
                  <a:cubicBezTo>
                    <a:pt x="1838701" y="232797"/>
                    <a:pt x="1813380" y="258118"/>
                    <a:pt x="1782144" y="258118"/>
                  </a:cubicBezTo>
                  <a:lnTo>
                    <a:pt x="56556" y="258118"/>
                  </a:lnTo>
                  <a:cubicBezTo>
                    <a:pt x="25321" y="258118"/>
                    <a:pt x="0" y="232797"/>
                    <a:pt x="0" y="201561"/>
                  </a:cubicBezTo>
                  <a:lnTo>
                    <a:pt x="0" y="56556"/>
                  </a:lnTo>
                  <a:cubicBezTo>
                    <a:pt x="0" y="25321"/>
                    <a:pt x="25321" y="0"/>
                    <a:pt x="56556" y="0"/>
                  </a:cubicBezTo>
                  <a:close/>
                </a:path>
              </a:pathLst>
            </a:custGeom>
            <a:solidFill>
              <a:srgbClr val="F970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670" name="Google Shape;670;p18"/>
            <p:cNvSpPr txBox="1"/>
            <p:nvPr/>
          </p:nvSpPr>
          <p:spPr>
            <a:xfrm>
              <a:off x="8253861" y="2356340"/>
              <a:ext cx="6501050" cy="861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2200" u="none" cap="none" strike="noStrike">
                  <a:solidFill>
                    <a:srgbClr val="FFFFFF"/>
                  </a:solidFill>
                  <a:latin typeface="Arial"/>
                  <a:ea typeface="Arial"/>
                  <a:cs typeface="Arial"/>
                  <a:sym typeface="Arial"/>
                </a:rPr>
                <a:t>LÀM VIỆC CÁ NHÂN</a:t>
              </a:r>
              <a:endParaRPr b="1" i="0" sz="2200" u="none" cap="none" strike="noStrike">
                <a:solidFill>
                  <a:srgbClr val="FFFFFF"/>
                </a:solidFill>
                <a:latin typeface="Arial"/>
                <a:ea typeface="Arial"/>
                <a:cs typeface="Arial"/>
                <a:sym typeface="Arial"/>
              </a:endParaRPr>
            </a:p>
          </p:txBody>
        </p:sp>
      </p:grpSp>
      <p:sp>
        <p:nvSpPr>
          <p:cNvPr id="671" name="Google Shape;671;p18"/>
          <p:cNvSpPr txBox="1"/>
          <p:nvPr/>
        </p:nvSpPr>
        <p:spPr>
          <a:xfrm>
            <a:off x="4046823" y="2655491"/>
            <a:ext cx="4124424" cy="188199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Các em hãy vận dụng hiểu biết, liên hệ thực tế để viết ra những biểu hiện của người có khả năng thích ứng với sự thay đổi.</a:t>
            </a:r>
            <a:endParaRPr b="1" i="1" sz="2000" u="none" cap="none" strike="noStrike">
              <a:solidFill>
                <a:srgbClr val="FF0000"/>
              </a:solidFill>
              <a:latin typeface="Arial"/>
              <a:ea typeface="Arial"/>
              <a:cs typeface="Arial"/>
              <a:sym typeface="Arial"/>
            </a:endParaRPr>
          </a:p>
        </p:txBody>
      </p:sp>
      <p:pic>
        <p:nvPicPr>
          <p:cNvPr id="672" name="Google Shape;672;p18"/>
          <p:cNvPicPr preferRelativeResize="0"/>
          <p:nvPr/>
        </p:nvPicPr>
        <p:blipFill rotWithShape="1">
          <a:blip r:embed="rId5">
            <a:alphaModFix/>
          </a:blip>
          <a:srcRect b="0" l="0" r="0" t="0"/>
          <a:stretch/>
        </p:blipFill>
        <p:spPr>
          <a:xfrm>
            <a:off x="574049" y="1755508"/>
            <a:ext cx="2346556" cy="30994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500"/>
                                        <p:tgtEl>
                                          <p:spTgt spid="6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500"/>
                                        <p:tgtEl>
                                          <p:spTgt spid="668"/>
                                        </p:tgtEl>
                                      </p:cBhvr>
                                    </p:animEffect>
                                  </p:childTnLst>
                                </p:cTn>
                              </p:par>
                              <p:par>
                                <p:cTn fill="hold" nodeType="with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500"/>
                                        <p:tgtEl>
                                          <p:spTgt spid="667"/>
                                        </p:tgtEl>
                                      </p:cBhvr>
                                    </p:animEffect>
                                  </p:childTnLst>
                                </p:cTn>
                              </p:par>
                              <p:par>
                                <p:cTn fill="hold" nodeType="with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500"/>
                                        <p:tgtEl>
                                          <p:spTgt spid="666"/>
                                        </p:tgtEl>
                                      </p:cBhvr>
                                    </p:animEffect>
                                  </p:childTnLst>
                                </p:cTn>
                              </p:par>
                              <p:par>
                                <p:cTn fill="hold" nodeType="with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500"/>
                                        <p:tgtEl>
                                          <p:spTgt spid="6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xEl>
                                              <p:pRg end="0" st="0"/>
                                            </p:txEl>
                                          </p:spTgt>
                                        </p:tgtEl>
                                        <p:attrNameLst>
                                          <p:attrName>style.visibility</p:attrName>
                                        </p:attrNameLst>
                                      </p:cBhvr>
                                      <p:to>
                                        <p:strVal val="visible"/>
                                      </p:to>
                                    </p:set>
                                    <p:animEffect filter="fade" transition="in">
                                      <p:cBhvr>
                                        <p:cTn dur="500"/>
                                        <p:tgtEl>
                                          <p:spTgt spid="67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grpSp>
        <p:nvGrpSpPr>
          <p:cNvPr id="677" name="Google Shape;677;p19"/>
          <p:cNvGrpSpPr/>
          <p:nvPr/>
        </p:nvGrpSpPr>
        <p:grpSpPr>
          <a:xfrm>
            <a:off x="2723200" y="0"/>
            <a:ext cx="3791938" cy="694029"/>
            <a:chOff x="4834930" y="84191"/>
            <a:chExt cx="7359542" cy="1232175"/>
          </a:xfrm>
        </p:grpSpPr>
        <p:sp>
          <p:nvSpPr>
            <p:cNvPr id="678" name="Google Shape;678;p19"/>
            <p:cNvSpPr/>
            <p:nvPr/>
          </p:nvSpPr>
          <p:spPr>
            <a:xfrm flipH="1" rot="10800000">
              <a:off x="4834930" y="84191"/>
              <a:ext cx="7359542" cy="1232175"/>
            </a:xfrm>
            <a:prstGeom prst="round2SameRect">
              <a:avLst>
                <a:gd fmla="val 37720" name="adj1"/>
                <a:gd fmla="val 0" name="adj2"/>
              </a:avLst>
            </a:prstGeom>
            <a:solidFill>
              <a:srgbClr val="31859B"/>
            </a:solidFill>
            <a:ln cap="flat" cmpd="sng" w="25400">
              <a:solidFill>
                <a:srgbClr val="205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679" name="Google Shape;679;p19"/>
            <p:cNvSpPr txBox="1"/>
            <p:nvPr/>
          </p:nvSpPr>
          <p:spPr>
            <a:xfrm>
              <a:off x="5313042" y="337067"/>
              <a:ext cx="6403318" cy="8196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1" i="0" lang="vi-VN" sz="2400" u="none" cap="none" strike="noStrike">
                  <a:solidFill>
                    <a:srgbClr val="FFFFFF"/>
                  </a:solidFill>
                  <a:latin typeface="Arial"/>
                  <a:ea typeface="Arial"/>
                  <a:cs typeface="Arial"/>
                  <a:sym typeface="Arial"/>
                </a:rPr>
                <a:t>GỢI Ý THAM KHẢO</a:t>
              </a:r>
              <a:endParaRPr b="1" i="0" sz="2400" u="none" cap="none" strike="noStrike">
                <a:solidFill>
                  <a:srgbClr val="FFFFFF"/>
                </a:solidFill>
                <a:latin typeface="Arial"/>
                <a:ea typeface="Arial"/>
                <a:cs typeface="Arial"/>
                <a:sym typeface="Arial"/>
              </a:endParaRPr>
            </a:p>
          </p:txBody>
        </p:sp>
      </p:grpSp>
      <p:grpSp>
        <p:nvGrpSpPr>
          <p:cNvPr id="680" name="Google Shape;680;p19"/>
          <p:cNvGrpSpPr/>
          <p:nvPr/>
        </p:nvGrpSpPr>
        <p:grpSpPr>
          <a:xfrm>
            <a:off x="457200" y="962199"/>
            <a:ext cx="3355521" cy="1895301"/>
            <a:chOff x="558005" y="1459558"/>
            <a:chExt cx="3355521" cy="1867667"/>
          </a:xfrm>
        </p:grpSpPr>
        <p:sp>
          <p:nvSpPr>
            <p:cNvPr id="681" name="Google Shape;681;p19"/>
            <p:cNvSpPr/>
            <p:nvPr/>
          </p:nvSpPr>
          <p:spPr>
            <a:xfrm>
              <a:off x="558005" y="1696465"/>
              <a:ext cx="3355521" cy="1630760"/>
            </a:xfrm>
            <a:prstGeom prst="roundRect">
              <a:avLst>
                <a:gd fmla="val 11255" name="adj"/>
              </a:avLst>
            </a:prstGeom>
            <a:solidFill>
              <a:srgbClr val="FFF8E1"/>
            </a:solidFill>
            <a:ln cap="flat" cmpd="sng" w="12700">
              <a:solidFill>
                <a:srgbClr val="9914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C00000"/>
                </a:buClr>
                <a:buSzPts val="2000"/>
                <a:buFont typeface="Arial"/>
                <a:buNone/>
              </a:pPr>
              <a:r>
                <a:rPr b="1" i="0" lang="vi-VN" sz="2000" u="none" cap="none" strike="noStrike">
                  <a:solidFill>
                    <a:srgbClr val="C00000"/>
                  </a:solidFill>
                  <a:latin typeface="Arial"/>
                  <a:ea typeface="Arial"/>
                  <a:cs typeface="Arial"/>
                  <a:sym typeface="Arial"/>
                </a:rPr>
                <a:t>Một số biểu hiện của người có khả năng thích ứng với sự thay đổi:</a:t>
              </a:r>
              <a:endParaRPr/>
            </a:p>
          </p:txBody>
        </p:sp>
        <p:pic>
          <p:nvPicPr>
            <p:cNvPr id="682" name="Google Shape;682;p19"/>
            <p:cNvPicPr preferRelativeResize="0"/>
            <p:nvPr/>
          </p:nvPicPr>
          <p:blipFill rotWithShape="1">
            <a:blip r:embed="rId3">
              <a:alphaModFix/>
            </a:blip>
            <a:srcRect b="0" l="0" r="0" t="0"/>
            <a:stretch/>
          </p:blipFill>
          <p:spPr>
            <a:xfrm>
              <a:off x="2086473" y="1459558"/>
              <a:ext cx="298583" cy="401517"/>
            </a:xfrm>
            <a:prstGeom prst="rect">
              <a:avLst/>
            </a:prstGeom>
            <a:noFill/>
            <a:ln>
              <a:noFill/>
            </a:ln>
          </p:spPr>
        </p:pic>
      </p:grpSp>
      <p:sp>
        <p:nvSpPr>
          <p:cNvPr id="683" name="Google Shape;683;p19"/>
          <p:cNvSpPr/>
          <p:nvPr/>
        </p:nvSpPr>
        <p:spPr>
          <a:xfrm>
            <a:off x="5028767" y="1298470"/>
            <a:ext cx="3658032" cy="1654889"/>
          </a:xfrm>
          <a:prstGeom prst="rect">
            <a:avLst/>
          </a:prstGeom>
          <a:solidFill>
            <a:srgbClr val="FFFFFF"/>
          </a:solidFill>
          <a:ln cap="flat" cmpd="sng" w="19050">
            <a:solidFill>
              <a:srgbClr val="2B4B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Nhận biết được những đặc điểm mới, khác biệt so với trước kia qua quan sát và giao tiếp.</a:t>
            </a:r>
            <a:endParaRPr/>
          </a:p>
        </p:txBody>
      </p:sp>
      <p:sp>
        <p:nvSpPr>
          <p:cNvPr id="684" name="Google Shape;684;p19"/>
          <p:cNvSpPr/>
          <p:nvPr/>
        </p:nvSpPr>
        <p:spPr>
          <a:xfrm>
            <a:off x="5028767" y="3314700"/>
            <a:ext cx="3658031" cy="1322741"/>
          </a:xfrm>
          <a:prstGeom prst="rect">
            <a:avLst/>
          </a:prstGeom>
          <a:solidFill>
            <a:srgbClr val="FFFFFF"/>
          </a:solidFill>
          <a:ln cap="flat" cmpd="sng" w="19050">
            <a:solidFill>
              <a:srgbClr val="2B4B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vi-VN" sz="1800" u="none" cap="none" strike="noStrike">
                <a:solidFill>
                  <a:srgbClr val="000000"/>
                </a:solidFill>
                <a:latin typeface="Arial"/>
                <a:ea typeface="Arial"/>
                <a:cs typeface="Arial"/>
                <a:sym typeface="Arial"/>
              </a:rPr>
              <a:t>Bình tĩnh chấp nhận sự thay đổi.</a:t>
            </a:r>
            <a:endParaRPr/>
          </a:p>
        </p:txBody>
      </p:sp>
      <p:sp>
        <p:nvSpPr>
          <p:cNvPr id="685" name="Google Shape;685;p19"/>
          <p:cNvSpPr/>
          <p:nvPr/>
        </p:nvSpPr>
        <p:spPr>
          <a:xfrm rot="-5400000">
            <a:off x="4069681" y="1868867"/>
            <a:ext cx="702128" cy="514093"/>
          </a:xfrm>
          <a:prstGeom prst="downArrow">
            <a:avLst>
              <a:gd fmla="val 50000" name="adj1"/>
              <a:gd fmla="val 50000" name="adj2"/>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91919"/>
              </a:solidFill>
              <a:latin typeface="Arial"/>
              <a:ea typeface="Arial"/>
              <a:cs typeface="Arial"/>
              <a:sym typeface="Arial"/>
            </a:endParaRPr>
          </a:p>
        </p:txBody>
      </p:sp>
      <p:sp>
        <p:nvSpPr>
          <p:cNvPr id="686" name="Google Shape;686;p19"/>
          <p:cNvSpPr/>
          <p:nvPr/>
        </p:nvSpPr>
        <p:spPr>
          <a:xfrm rot="-5400000">
            <a:off x="4069680" y="3719023"/>
            <a:ext cx="702130" cy="514093"/>
          </a:xfrm>
          <a:prstGeom prst="downArrow">
            <a:avLst>
              <a:gd fmla="val 50000" name="adj1"/>
              <a:gd fmla="val 50000" name="adj2"/>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91919"/>
              </a:solidFill>
              <a:latin typeface="Arial"/>
              <a:ea typeface="Arial"/>
              <a:cs typeface="Arial"/>
              <a:sym typeface="Arial"/>
            </a:endParaRPr>
          </a:p>
        </p:txBody>
      </p:sp>
      <p:pic>
        <p:nvPicPr>
          <p:cNvPr descr="xu hướng kinh doanh" id="687" name="Google Shape;687;p19"/>
          <p:cNvPicPr preferRelativeResize="0"/>
          <p:nvPr/>
        </p:nvPicPr>
        <p:blipFill rotWithShape="1">
          <a:blip r:embed="rId4">
            <a:alphaModFix/>
          </a:blip>
          <a:srcRect b="9832" l="0" r="0" t="9488"/>
          <a:stretch/>
        </p:blipFill>
        <p:spPr>
          <a:xfrm>
            <a:off x="995335" y="3097912"/>
            <a:ext cx="2279248" cy="183889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par>
                                <p:cTn fill="hold" nodeType="with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
          <p:cNvSpPr/>
          <p:nvPr/>
        </p:nvSpPr>
        <p:spPr>
          <a:xfrm flipH="1" rot="10800000">
            <a:off x="4728118" y="1755661"/>
            <a:ext cx="3742182" cy="3493627"/>
          </a:xfrm>
          <a:custGeom>
            <a:rect b="b" l="l" r="r" t="t"/>
            <a:pathLst>
              <a:path extrusionOk="0" h="1038225" w="914400">
                <a:moveTo>
                  <a:pt x="386720" y="959792"/>
                </a:moveTo>
                <a:cubicBezTo>
                  <a:pt x="400436" y="927026"/>
                  <a:pt x="384434" y="888640"/>
                  <a:pt x="360050" y="862732"/>
                </a:cubicBezTo>
                <a:cubicBezTo>
                  <a:pt x="335761" y="836919"/>
                  <a:pt x="303947" y="819393"/>
                  <a:pt x="276896" y="796533"/>
                </a:cubicBezTo>
                <a:cubicBezTo>
                  <a:pt x="249750" y="773673"/>
                  <a:pt x="226223" y="741669"/>
                  <a:pt x="228128" y="706236"/>
                </a:cubicBezTo>
                <a:cubicBezTo>
                  <a:pt x="229462" y="681948"/>
                  <a:pt x="242511" y="659659"/>
                  <a:pt x="244892" y="635466"/>
                </a:cubicBezTo>
                <a:cubicBezTo>
                  <a:pt x="249369" y="589555"/>
                  <a:pt x="215174" y="549741"/>
                  <a:pt x="182789" y="516879"/>
                </a:cubicBezTo>
                <a:cubicBezTo>
                  <a:pt x="150404" y="483923"/>
                  <a:pt x="115162" y="446013"/>
                  <a:pt x="116495" y="399817"/>
                </a:cubicBezTo>
                <a:cubicBezTo>
                  <a:pt x="117448" y="365813"/>
                  <a:pt x="138784" y="334857"/>
                  <a:pt x="140117" y="300852"/>
                </a:cubicBezTo>
                <a:cubicBezTo>
                  <a:pt x="141641" y="262657"/>
                  <a:pt x="117829" y="228081"/>
                  <a:pt x="91254" y="200554"/>
                </a:cubicBezTo>
                <a:cubicBezTo>
                  <a:pt x="64679" y="173027"/>
                  <a:pt x="33818" y="148643"/>
                  <a:pt x="14864" y="115401"/>
                </a:cubicBezTo>
                <a:cubicBezTo>
                  <a:pt x="-4091" y="82158"/>
                  <a:pt x="-7425" y="35772"/>
                  <a:pt x="19721" y="8816"/>
                </a:cubicBezTo>
                <a:cubicBezTo>
                  <a:pt x="18864" y="8816"/>
                  <a:pt x="12768" y="1101"/>
                  <a:pt x="11911" y="1101"/>
                </a:cubicBezTo>
                <a:lnTo>
                  <a:pt x="792390" y="1101"/>
                </a:lnTo>
                <a:cubicBezTo>
                  <a:pt x="817917" y="1101"/>
                  <a:pt x="844872" y="-1376"/>
                  <a:pt x="870209" y="1101"/>
                </a:cubicBezTo>
                <a:cubicBezTo>
                  <a:pt x="924501" y="6435"/>
                  <a:pt x="923454" y="66347"/>
                  <a:pt x="901546" y="108352"/>
                </a:cubicBezTo>
                <a:cubicBezTo>
                  <a:pt x="883544" y="142833"/>
                  <a:pt x="855921" y="174456"/>
                  <a:pt x="853159" y="213318"/>
                </a:cubicBezTo>
                <a:cubicBezTo>
                  <a:pt x="849730" y="262086"/>
                  <a:pt x="887259" y="307139"/>
                  <a:pt x="882782" y="355812"/>
                </a:cubicBezTo>
                <a:cubicBezTo>
                  <a:pt x="878496" y="403246"/>
                  <a:pt x="836871" y="437441"/>
                  <a:pt x="797533" y="464206"/>
                </a:cubicBezTo>
                <a:cubicBezTo>
                  <a:pt x="758195" y="490971"/>
                  <a:pt x="714665" y="520499"/>
                  <a:pt x="702855" y="566600"/>
                </a:cubicBezTo>
                <a:cubicBezTo>
                  <a:pt x="688281" y="623178"/>
                  <a:pt x="727810" y="683662"/>
                  <a:pt x="712189" y="739955"/>
                </a:cubicBezTo>
                <a:cubicBezTo>
                  <a:pt x="695044" y="801391"/>
                  <a:pt x="621987" y="828537"/>
                  <a:pt x="588840" y="882925"/>
                </a:cubicBezTo>
                <a:cubicBezTo>
                  <a:pt x="569505" y="914548"/>
                  <a:pt x="565123" y="953029"/>
                  <a:pt x="549216" y="986462"/>
                </a:cubicBezTo>
                <a:cubicBezTo>
                  <a:pt x="515879" y="1056280"/>
                  <a:pt x="444155" y="1045041"/>
                  <a:pt x="383672" y="10222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02" name="Google Shape;302;p2"/>
          <p:cNvGrpSpPr/>
          <p:nvPr/>
        </p:nvGrpSpPr>
        <p:grpSpPr>
          <a:xfrm>
            <a:off x="5550984" y="1483190"/>
            <a:ext cx="3580121" cy="5012266"/>
            <a:chOff x="5563875" y="1195604"/>
            <a:chExt cx="3580121" cy="5012266"/>
          </a:xfrm>
        </p:grpSpPr>
        <p:grpSp>
          <p:nvGrpSpPr>
            <p:cNvPr id="303" name="Google Shape;303;p2"/>
            <p:cNvGrpSpPr/>
            <p:nvPr/>
          </p:nvGrpSpPr>
          <p:grpSpPr>
            <a:xfrm rot="-1132277">
              <a:off x="7680767" y="3708495"/>
              <a:ext cx="1291879" cy="1274232"/>
              <a:chOff x="12075578" y="3973055"/>
              <a:chExt cx="859419" cy="847679"/>
            </a:xfrm>
          </p:grpSpPr>
          <p:sp>
            <p:nvSpPr>
              <p:cNvPr id="304" name="Google Shape;304;p2"/>
              <p:cNvSpPr/>
              <p:nvPr/>
            </p:nvSpPr>
            <p:spPr>
              <a:xfrm>
                <a:off x="12109370" y="3973055"/>
                <a:ext cx="825627" cy="817245"/>
              </a:xfrm>
              <a:custGeom>
                <a:rect b="b" l="l" r="r" t="t"/>
                <a:pathLst>
                  <a:path extrusionOk="0" h="1857375" w="1876425">
                    <a:moveTo>
                      <a:pt x="28891" y="1722810"/>
                    </a:moveTo>
                    <a:cubicBezTo>
                      <a:pt x="51084" y="1675281"/>
                      <a:pt x="80611" y="1631370"/>
                      <a:pt x="107377" y="1586317"/>
                    </a:cubicBezTo>
                    <a:cubicBezTo>
                      <a:pt x="141952" y="1528119"/>
                      <a:pt x="177195" y="1470303"/>
                      <a:pt x="213295" y="1413057"/>
                    </a:cubicBezTo>
                    <a:cubicBezTo>
                      <a:pt x="303401" y="1269801"/>
                      <a:pt x="398365" y="1129593"/>
                      <a:pt x="498664" y="993291"/>
                    </a:cubicBezTo>
                    <a:cubicBezTo>
                      <a:pt x="598771" y="857178"/>
                      <a:pt x="704213" y="724876"/>
                      <a:pt x="815370" y="597432"/>
                    </a:cubicBezTo>
                    <a:cubicBezTo>
                      <a:pt x="926432" y="470082"/>
                      <a:pt x="1043208" y="347686"/>
                      <a:pt x="1165795" y="231481"/>
                    </a:cubicBezTo>
                    <a:cubicBezTo>
                      <a:pt x="1259711" y="142327"/>
                      <a:pt x="1361247" y="54507"/>
                      <a:pt x="1485072" y="16597"/>
                    </a:cubicBezTo>
                    <a:cubicBezTo>
                      <a:pt x="1608897" y="-21217"/>
                      <a:pt x="1760821" y="4024"/>
                      <a:pt x="1837403" y="108418"/>
                    </a:cubicBezTo>
                    <a:cubicBezTo>
                      <a:pt x="1911983" y="210240"/>
                      <a:pt x="1893886" y="357402"/>
                      <a:pt x="1828068" y="465034"/>
                    </a:cubicBezTo>
                    <a:cubicBezTo>
                      <a:pt x="1762250" y="572667"/>
                      <a:pt x="1657761" y="649914"/>
                      <a:pt x="1556415" y="725067"/>
                    </a:cubicBezTo>
                    <a:cubicBezTo>
                      <a:pt x="1494883" y="770787"/>
                      <a:pt x="1433542" y="816697"/>
                      <a:pt x="1372392" y="862989"/>
                    </a:cubicBezTo>
                    <a:cubicBezTo>
                      <a:pt x="1226850" y="973098"/>
                      <a:pt x="1082451" y="1084731"/>
                      <a:pt x="939290" y="1197983"/>
                    </a:cubicBezTo>
                    <a:cubicBezTo>
                      <a:pt x="796129" y="1311235"/>
                      <a:pt x="654207" y="1426011"/>
                      <a:pt x="513523" y="1542312"/>
                    </a:cubicBezTo>
                    <a:cubicBezTo>
                      <a:pt x="443228" y="1600509"/>
                      <a:pt x="373219" y="1658993"/>
                      <a:pt x="303496" y="1717953"/>
                    </a:cubicBezTo>
                    <a:cubicBezTo>
                      <a:pt x="268635" y="1747385"/>
                      <a:pt x="81469" y="1886164"/>
                      <a:pt x="24890" y="1863114"/>
                    </a:cubicBezTo>
                    <a:cubicBezTo>
                      <a:pt x="2887" y="1854160"/>
                      <a:pt x="-19687" y="1827014"/>
                      <a:pt x="28986" y="17228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05" name="Google Shape;305;p2"/>
              <p:cNvGrpSpPr/>
              <p:nvPr/>
            </p:nvGrpSpPr>
            <p:grpSpPr>
              <a:xfrm>
                <a:off x="12075578" y="4004137"/>
                <a:ext cx="803581" cy="816597"/>
                <a:chOff x="12075578" y="4004137"/>
                <a:chExt cx="803581" cy="816597"/>
              </a:xfrm>
            </p:grpSpPr>
            <p:sp>
              <p:nvSpPr>
                <p:cNvPr id="306" name="Google Shape;306;p2"/>
                <p:cNvSpPr/>
                <p:nvPr/>
              </p:nvSpPr>
              <p:spPr>
                <a:xfrm>
                  <a:off x="12075578" y="4037017"/>
                  <a:ext cx="775335" cy="783717"/>
                </a:xfrm>
                <a:custGeom>
                  <a:rect b="b" l="l" r="r" t="t"/>
                  <a:pathLst>
                    <a:path extrusionOk="0" h="1781175" w="1762125">
                      <a:moveTo>
                        <a:pt x="1759649" y="7144"/>
                      </a:moveTo>
                      <a:cubicBezTo>
                        <a:pt x="1108425" y="526542"/>
                        <a:pt x="518827" y="1123093"/>
                        <a:pt x="7144" y="1780318"/>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7" name="Google Shape;307;p2"/>
                <p:cNvSpPr/>
                <p:nvPr/>
              </p:nvSpPr>
              <p:spPr>
                <a:xfrm>
                  <a:off x="12711519" y="4004137"/>
                  <a:ext cx="167640" cy="180213"/>
                </a:xfrm>
                <a:custGeom>
                  <a:rect b="b" l="l" r="r" t="t"/>
                  <a:pathLst>
                    <a:path extrusionOk="0" h="409575" w="381000">
                      <a:moveTo>
                        <a:pt x="29241" y="7144"/>
                      </a:moveTo>
                      <a:cubicBezTo>
                        <a:pt x="30575" y="117634"/>
                        <a:pt x="19526" y="230791"/>
                        <a:pt x="7144" y="340614"/>
                      </a:cubicBezTo>
                      <a:cubicBezTo>
                        <a:pt x="129159" y="360807"/>
                        <a:pt x="258508" y="383381"/>
                        <a:pt x="380523" y="4035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8" name="Google Shape;308;p2"/>
                <p:cNvSpPr/>
                <p:nvPr/>
              </p:nvSpPr>
              <p:spPr>
                <a:xfrm>
                  <a:off x="12613847" y="4089953"/>
                  <a:ext cx="167640" cy="180213"/>
                </a:xfrm>
                <a:custGeom>
                  <a:rect b="b" l="l" r="r" t="t"/>
                  <a:pathLst>
                    <a:path extrusionOk="0" h="409575" w="381000">
                      <a:moveTo>
                        <a:pt x="29242" y="7144"/>
                      </a:moveTo>
                      <a:cubicBezTo>
                        <a:pt x="30575" y="117634"/>
                        <a:pt x="19526" y="230791"/>
                        <a:pt x="7144" y="340614"/>
                      </a:cubicBezTo>
                      <a:cubicBezTo>
                        <a:pt x="129159" y="360807"/>
                        <a:pt x="258509" y="383381"/>
                        <a:pt x="380524" y="4035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9" name="Google Shape;309;p2"/>
                <p:cNvSpPr/>
                <p:nvPr/>
              </p:nvSpPr>
              <p:spPr>
                <a:xfrm>
                  <a:off x="12519875" y="4179427"/>
                  <a:ext cx="167640" cy="180213"/>
                </a:xfrm>
                <a:custGeom>
                  <a:rect b="b" l="l" r="r" t="t"/>
                  <a:pathLst>
                    <a:path extrusionOk="0" h="409575" w="381000">
                      <a:moveTo>
                        <a:pt x="29242" y="7144"/>
                      </a:moveTo>
                      <a:cubicBezTo>
                        <a:pt x="30575" y="117634"/>
                        <a:pt x="19526" y="230791"/>
                        <a:pt x="7144" y="340614"/>
                      </a:cubicBezTo>
                      <a:cubicBezTo>
                        <a:pt x="129159" y="360807"/>
                        <a:pt x="258509" y="383381"/>
                        <a:pt x="380524" y="4035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0" name="Google Shape;310;p2"/>
                <p:cNvSpPr/>
                <p:nvPr/>
              </p:nvSpPr>
              <p:spPr>
                <a:xfrm>
                  <a:off x="12426954" y="4312754"/>
                  <a:ext cx="134112" cy="121539"/>
                </a:xfrm>
                <a:custGeom>
                  <a:rect b="b" l="l" r="r" t="t"/>
                  <a:pathLst>
                    <a:path extrusionOk="0" h="276225" w="304800">
                      <a:moveTo>
                        <a:pt x="10096" y="7144"/>
                      </a:moveTo>
                      <a:cubicBezTo>
                        <a:pt x="12382" y="86011"/>
                        <a:pt x="10096" y="165735"/>
                        <a:pt x="7144" y="243840"/>
                      </a:cubicBezTo>
                      <a:cubicBezTo>
                        <a:pt x="102203" y="252413"/>
                        <a:pt x="201835" y="262128"/>
                        <a:pt x="298894" y="27127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1" name="Google Shape;311;p2"/>
                <p:cNvSpPr/>
                <p:nvPr/>
              </p:nvSpPr>
              <p:spPr>
                <a:xfrm>
                  <a:off x="12336304" y="4416188"/>
                  <a:ext cx="121539" cy="108966"/>
                </a:xfrm>
                <a:custGeom>
                  <a:rect b="b" l="l" r="r" t="t"/>
                  <a:pathLst>
                    <a:path extrusionOk="0" h="247650" w="276225">
                      <a:moveTo>
                        <a:pt x="7144" y="7144"/>
                      </a:moveTo>
                      <a:cubicBezTo>
                        <a:pt x="9811" y="79724"/>
                        <a:pt x="8954" y="152876"/>
                        <a:pt x="7334" y="224695"/>
                      </a:cubicBezTo>
                      <a:cubicBezTo>
                        <a:pt x="93916" y="231077"/>
                        <a:pt x="184309" y="238316"/>
                        <a:pt x="273082" y="2451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2" name="Google Shape;312;p2"/>
                <p:cNvSpPr/>
                <p:nvPr/>
              </p:nvSpPr>
              <p:spPr>
                <a:xfrm>
                  <a:off x="12251161" y="4530132"/>
                  <a:ext cx="117348" cy="88011"/>
                </a:xfrm>
                <a:custGeom>
                  <a:rect b="b" l="l" r="r" t="t"/>
                  <a:pathLst>
                    <a:path extrusionOk="0" h="200025" w="266700">
                      <a:moveTo>
                        <a:pt x="7144" y="7144"/>
                      </a:moveTo>
                      <a:cubicBezTo>
                        <a:pt x="8954" y="65342"/>
                        <a:pt x="8858" y="123634"/>
                        <a:pt x="8382" y="180975"/>
                      </a:cubicBezTo>
                      <a:cubicBezTo>
                        <a:pt x="91916" y="186119"/>
                        <a:pt x="178879" y="191929"/>
                        <a:pt x="264605" y="197453"/>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3" name="Google Shape;313;p2"/>
                <p:cNvSpPr/>
                <p:nvPr/>
              </p:nvSpPr>
              <p:spPr>
                <a:xfrm>
                  <a:off x="12166523" y="4654168"/>
                  <a:ext cx="104775" cy="50292"/>
                </a:xfrm>
                <a:custGeom>
                  <a:rect b="b" l="l" r="r" t="t"/>
                  <a:pathLst>
                    <a:path extrusionOk="0" h="114300" w="238125">
                      <a:moveTo>
                        <a:pt x="7144" y="7144"/>
                      </a:moveTo>
                      <a:cubicBezTo>
                        <a:pt x="10668" y="43148"/>
                        <a:pt x="13621" y="79058"/>
                        <a:pt x="16478" y="114586"/>
                      </a:cubicBezTo>
                      <a:cubicBezTo>
                        <a:pt x="89345" y="112681"/>
                        <a:pt x="164878" y="111062"/>
                        <a:pt x="239935" y="109347"/>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314" name="Google Shape;314;p2"/>
            <p:cNvGrpSpPr/>
            <p:nvPr/>
          </p:nvGrpSpPr>
          <p:grpSpPr>
            <a:xfrm rot="-960421">
              <a:off x="7141921" y="4010395"/>
              <a:ext cx="585511" cy="1087351"/>
              <a:chOff x="10679819" y="-1836559"/>
              <a:chExt cx="727614" cy="1351251"/>
            </a:xfrm>
          </p:grpSpPr>
          <p:sp>
            <p:nvSpPr>
              <p:cNvPr id="315" name="Google Shape;315;p2"/>
              <p:cNvSpPr/>
              <p:nvPr/>
            </p:nvSpPr>
            <p:spPr>
              <a:xfrm>
                <a:off x="10686963" y="-1613259"/>
                <a:ext cx="228600" cy="552450"/>
              </a:xfrm>
              <a:custGeom>
                <a:rect b="b" l="l" r="r" t="t"/>
                <a:pathLst>
                  <a:path extrusionOk="0" h="552450" w="228600">
                    <a:moveTo>
                      <a:pt x="236982" y="557403"/>
                    </a:moveTo>
                    <a:cubicBezTo>
                      <a:pt x="238506" y="333184"/>
                      <a:pt x="147828" y="119729"/>
                      <a:pt x="0" y="0"/>
                    </a:cubicBezTo>
                    <a:cubicBezTo>
                      <a:pt x="31528" y="222218"/>
                      <a:pt x="104584" y="407956"/>
                      <a:pt x="236982" y="557403"/>
                    </a:cubicBezTo>
                    <a:close/>
                  </a:path>
                </a:pathLst>
              </a:custGeom>
              <a:solidFill>
                <a:srgbClr val="FF636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6" name="Google Shape;316;p2"/>
              <p:cNvSpPr/>
              <p:nvPr/>
            </p:nvSpPr>
            <p:spPr>
              <a:xfrm>
                <a:off x="10978142" y="-1353607"/>
                <a:ext cx="419100" cy="419100"/>
              </a:xfrm>
              <a:custGeom>
                <a:rect b="b" l="l" r="r" t="t"/>
                <a:pathLst>
                  <a:path extrusionOk="0" h="419100" w="419100">
                    <a:moveTo>
                      <a:pt x="0" y="426815"/>
                    </a:moveTo>
                    <a:cubicBezTo>
                      <a:pt x="81344" y="219361"/>
                      <a:pt x="243840" y="55912"/>
                      <a:pt x="424339" y="0"/>
                    </a:cubicBezTo>
                    <a:cubicBezTo>
                      <a:pt x="313182" y="193358"/>
                      <a:pt x="177355" y="337757"/>
                      <a:pt x="0" y="426815"/>
                    </a:cubicBezTo>
                    <a:close/>
                  </a:path>
                </a:pathLst>
              </a:custGeom>
              <a:solidFill>
                <a:srgbClr val="FF636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7" name="Google Shape;317;p2"/>
              <p:cNvSpPr/>
              <p:nvPr/>
            </p:nvSpPr>
            <p:spPr>
              <a:xfrm>
                <a:off x="10686963" y="-1613259"/>
                <a:ext cx="228600" cy="552450"/>
              </a:xfrm>
              <a:custGeom>
                <a:rect b="b" l="l" r="r" t="t"/>
                <a:pathLst>
                  <a:path extrusionOk="0" h="552450" w="228600">
                    <a:moveTo>
                      <a:pt x="236982" y="557403"/>
                    </a:moveTo>
                    <a:cubicBezTo>
                      <a:pt x="238506" y="333184"/>
                      <a:pt x="147828" y="119729"/>
                      <a:pt x="0" y="0"/>
                    </a:cubicBezTo>
                    <a:cubicBezTo>
                      <a:pt x="31528" y="222218"/>
                      <a:pt x="104584" y="407956"/>
                      <a:pt x="236982" y="5574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8" name="Google Shape;318;p2"/>
              <p:cNvSpPr/>
              <p:nvPr/>
            </p:nvSpPr>
            <p:spPr>
              <a:xfrm>
                <a:off x="10978142" y="-1353607"/>
                <a:ext cx="419100" cy="419100"/>
              </a:xfrm>
              <a:custGeom>
                <a:rect b="b" l="l" r="r" t="t"/>
                <a:pathLst>
                  <a:path extrusionOk="0" h="419100" w="419100">
                    <a:moveTo>
                      <a:pt x="0" y="426815"/>
                    </a:moveTo>
                    <a:cubicBezTo>
                      <a:pt x="81344" y="219361"/>
                      <a:pt x="243840" y="55912"/>
                      <a:pt x="424339" y="0"/>
                    </a:cubicBezTo>
                    <a:cubicBezTo>
                      <a:pt x="313182" y="193358"/>
                      <a:pt x="177355" y="337757"/>
                      <a:pt x="0" y="426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19" name="Google Shape;319;p2"/>
              <p:cNvGrpSpPr/>
              <p:nvPr/>
            </p:nvGrpSpPr>
            <p:grpSpPr>
              <a:xfrm>
                <a:off x="10846392" y="-1836559"/>
                <a:ext cx="561041" cy="561975"/>
                <a:chOff x="10846392" y="-1836559"/>
                <a:chExt cx="561041" cy="561975"/>
              </a:xfrm>
            </p:grpSpPr>
            <p:sp>
              <p:nvSpPr>
                <p:cNvPr id="320" name="Google Shape;320;p2"/>
                <p:cNvSpPr/>
                <p:nvPr/>
              </p:nvSpPr>
              <p:spPr>
                <a:xfrm>
                  <a:off x="10846392" y="-1819966"/>
                  <a:ext cx="200025" cy="542925"/>
                </a:xfrm>
                <a:custGeom>
                  <a:rect b="b" l="l" r="r" t="t"/>
                  <a:pathLst>
                    <a:path extrusionOk="0" h="542925" w="200025">
                      <a:moveTo>
                        <a:pt x="189566" y="551226"/>
                      </a:moveTo>
                      <a:cubicBezTo>
                        <a:pt x="189566" y="551226"/>
                        <a:pt x="270910" y="-78090"/>
                        <a:pt x="66980" y="8111"/>
                      </a:cubicBezTo>
                      <a:cubicBezTo>
                        <a:pt x="-136855" y="94312"/>
                        <a:pt x="189566" y="551322"/>
                        <a:pt x="189566" y="5513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1" name="Google Shape;321;p2"/>
                <p:cNvSpPr/>
                <p:nvPr/>
              </p:nvSpPr>
              <p:spPr>
                <a:xfrm>
                  <a:off x="11023958" y="-1836559"/>
                  <a:ext cx="200025" cy="561975"/>
                </a:xfrm>
                <a:custGeom>
                  <a:rect b="b" l="l" r="r" t="t"/>
                  <a:pathLst>
                    <a:path extrusionOk="0" h="561975" w="200025">
                      <a:moveTo>
                        <a:pt x="12000" y="567819"/>
                      </a:moveTo>
                      <a:cubicBezTo>
                        <a:pt x="12000" y="567819"/>
                        <a:pt x="346518" y="54898"/>
                        <a:pt x="143826" y="3082"/>
                      </a:cubicBezTo>
                      <a:cubicBezTo>
                        <a:pt x="-58866" y="-48639"/>
                        <a:pt x="12000" y="567819"/>
                        <a:pt x="12000" y="5678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2" name="Google Shape;322;p2"/>
                <p:cNvSpPr/>
                <p:nvPr/>
              </p:nvSpPr>
              <p:spPr>
                <a:xfrm>
                  <a:off x="11035958" y="-1723763"/>
                  <a:ext cx="371475" cy="447675"/>
                </a:xfrm>
                <a:custGeom>
                  <a:rect b="b" l="l" r="r" t="t"/>
                  <a:pathLst>
                    <a:path extrusionOk="0" h="447675" w="371475">
                      <a:moveTo>
                        <a:pt x="0" y="455023"/>
                      </a:moveTo>
                      <a:cubicBezTo>
                        <a:pt x="0" y="455023"/>
                        <a:pt x="491014" y="206801"/>
                        <a:pt x="348044" y="32018"/>
                      </a:cubicBezTo>
                      <a:cubicBezTo>
                        <a:pt x="205073" y="-142766"/>
                        <a:pt x="0" y="455023"/>
                        <a:pt x="0" y="455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23" name="Google Shape;323;p2"/>
              <p:cNvGrpSpPr/>
              <p:nvPr/>
            </p:nvGrpSpPr>
            <p:grpSpPr>
              <a:xfrm>
                <a:off x="10679819" y="-1771755"/>
                <a:ext cx="726567" cy="1286447"/>
                <a:chOff x="10679819" y="-1771755"/>
                <a:chExt cx="726567" cy="1286447"/>
              </a:xfrm>
            </p:grpSpPr>
            <p:sp>
              <p:nvSpPr>
                <p:cNvPr id="324" name="Google Shape;324;p2"/>
                <p:cNvSpPr/>
                <p:nvPr/>
              </p:nvSpPr>
              <p:spPr>
                <a:xfrm>
                  <a:off x="10913848" y="-1771755"/>
                  <a:ext cx="238125" cy="466725"/>
                </a:xfrm>
                <a:custGeom>
                  <a:rect b="b" l="l" r="r" t="t"/>
                  <a:pathLst>
                    <a:path extrusionOk="0" h="466725" w="238125">
                      <a:moveTo>
                        <a:pt x="7144" y="7144"/>
                      </a:moveTo>
                      <a:cubicBezTo>
                        <a:pt x="53150" y="173736"/>
                        <a:pt x="129921" y="459391"/>
                        <a:pt x="130302" y="463772"/>
                      </a:cubicBezTo>
                      <a:cubicBezTo>
                        <a:pt x="180213" y="300419"/>
                        <a:pt x="206216" y="178880"/>
                        <a:pt x="236696" y="1038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5" name="Google Shape;325;p2"/>
                <p:cNvSpPr/>
                <p:nvPr/>
              </p:nvSpPr>
              <p:spPr>
                <a:xfrm>
                  <a:off x="11037006" y="-1629261"/>
                  <a:ext cx="314325" cy="323850"/>
                </a:xfrm>
                <a:custGeom>
                  <a:rect b="b" l="l" r="r" t="t"/>
                  <a:pathLst>
                    <a:path extrusionOk="0" h="323850" w="314325">
                      <a:moveTo>
                        <a:pt x="7144" y="321278"/>
                      </a:moveTo>
                      <a:cubicBezTo>
                        <a:pt x="121920" y="214217"/>
                        <a:pt x="212408" y="137541"/>
                        <a:pt x="309848"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6" name="Google Shape;326;p2"/>
                <p:cNvSpPr/>
                <p:nvPr/>
              </p:nvSpPr>
              <p:spPr>
                <a:xfrm>
                  <a:off x="10786975" y="-1275883"/>
                  <a:ext cx="247650" cy="790575"/>
                </a:xfrm>
                <a:custGeom>
                  <a:rect b="b" l="l" r="r" t="t"/>
                  <a:pathLst>
                    <a:path extrusionOk="0" h="790575" w="247650">
                      <a:moveTo>
                        <a:pt x="248984" y="7144"/>
                      </a:moveTo>
                      <a:cubicBezTo>
                        <a:pt x="178213" y="282988"/>
                        <a:pt x="99917" y="536829"/>
                        <a:pt x="7144" y="790766"/>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7" name="Google Shape;327;p2"/>
                <p:cNvSpPr/>
                <p:nvPr/>
              </p:nvSpPr>
              <p:spPr>
                <a:xfrm>
                  <a:off x="10679819" y="-1620403"/>
                  <a:ext cx="276225" cy="657225"/>
                </a:xfrm>
                <a:custGeom>
                  <a:rect b="b" l="l" r="r" t="t"/>
                  <a:pathLst>
                    <a:path extrusionOk="0" h="657225" w="276225">
                      <a:moveTo>
                        <a:pt x="7144" y="7144"/>
                      </a:moveTo>
                      <a:cubicBezTo>
                        <a:pt x="122396" y="197167"/>
                        <a:pt x="208026" y="427101"/>
                        <a:pt x="271939" y="657320"/>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8" name="Google Shape;328;p2"/>
                <p:cNvSpPr/>
                <p:nvPr/>
              </p:nvSpPr>
              <p:spPr>
                <a:xfrm>
                  <a:off x="10911086" y="-1360656"/>
                  <a:ext cx="495300" cy="514350"/>
                </a:xfrm>
                <a:custGeom>
                  <a:rect b="b" l="l" r="r" t="t"/>
                  <a:pathLst>
                    <a:path extrusionOk="0" h="514350" w="495300">
                      <a:moveTo>
                        <a:pt x="491395" y="7144"/>
                      </a:moveTo>
                      <a:cubicBezTo>
                        <a:pt x="314897" y="139922"/>
                        <a:pt x="151066" y="320516"/>
                        <a:pt x="7144" y="50930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29" name="Google Shape;329;p2"/>
              <p:cNvSpPr/>
              <p:nvPr/>
            </p:nvSpPr>
            <p:spPr>
              <a:xfrm>
                <a:off x="10958841" y="-1442628"/>
                <a:ext cx="76200" cy="171450"/>
              </a:xfrm>
              <a:custGeom>
                <a:rect b="b" l="l" r="r" t="t"/>
                <a:pathLst>
                  <a:path extrusionOk="0" h="171450" w="76200">
                    <a:moveTo>
                      <a:pt x="75879" y="178937"/>
                    </a:moveTo>
                    <a:cubicBezTo>
                      <a:pt x="75879" y="178937"/>
                      <a:pt x="103025" y="-18993"/>
                      <a:pt x="32921" y="1486"/>
                    </a:cubicBezTo>
                    <a:cubicBezTo>
                      <a:pt x="-60995" y="28918"/>
                      <a:pt x="75879" y="178937"/>
                      <a:pt x="75879" y="1789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0" name="Google Shape;330;p2"/>
              <p:cNvSpPr/>
              <p:nvPr/>
            </p:nvSpPr>
            <p:spPr>
              <a:xfrm>
                <a:off x="11030056" y="-1448594"/>
                <a:ext cx="66675" cy="180975"/>
              </a:xfrm>
              <a:custGeom>
                <a:rect b="b" l="l" r="r" t="t"/>
                <a:pathLst>
                  <a:path extrusionOk="0" h="180975" w="66675">
                    <a:moveTo>
                      <a:pt x="4664" y="184903"/>
                    </a:moveTo>
                    <a:cubicBezTo>
                      <a:pt x="4664" y="184903"/>
                      <a:pt x="116773" y="18406"/>
                      <a:pt x="47907" y="1070"/>
                    </a:cubicBezTo>
                    <a:cubicBezTo>
                      <a:pt x="-20958" y="-16361"/>
                      <a:pt x="4664" y="184903"/>
                      <a:pt x="4664" y="18490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1" name="Google Shape;331;p2"/>
              <p:cNvSpPr/>
              <p:nvPr/>
            </p:nvSpPr>
            <p:spPr>
              <a:xfrm>
                <a:off x="11034720" y="-1412526"/>
                <a:ext cx="123825" cy="142875"/>
              </a:xfrm>
              <a:custGeom>
                <a:rect b="b" l="l" r="r" t="t"/>
                <a:pathLst>
                  <a:path extrusionOk="0" h="142875" w="123825">
                    <a:moveTo>
                      <a:pt x="0" y="148834"/>
                    </a:moveTo>
                    <a:cubicBezTo>
                      <a:pt x="0" y="148834"/>
                      <a:pt x="174498" y="89112"/>
                      <a:pt x="116872" y="11769"/>
                    </a:cubicBezTo>
                    <a:cubicBezTo>
                      <a:pt x="71247" y="-49572"/>
                      <a:pt x="0" y="148834"/>
                      <a:pt x="0" y="14883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32" name="Google Shape;332;p2"/>
            <p:cNvGrpSpPr/>
            <p:nvPr/>
          </p:nvGrpSpPr>
          <p:grpSpPr>
            <a:xfrm>
              <a:off x="6987565" y="4759568"/>
              <a:ext cx="818271" cy="489768"/>
              <a:chOff x="6332804" y="4461950"/>
              <a:chExt cx="1308187" cy="783003"/>
            </a:xfrm>
          </p:grpSpPr>
          <p:sp>
            <p:nvSpPr>
              <p:cNvPr id="333" name="Google Shape;333;p2"/>
              <p:cNvSpPr/>
              <p:nvPr/>
            </p:nvSpPr>
            <p:spPr>
              <a:xfrm>
                <a:off x="6332804" y="4461950"/>
                <a:ext cx="1308187" cy="783003"/>
              </a:xfrm>
              <a:custGeom>
                <a:rect b="b" l="l" r="r" t="t"/>
                <a:pathLst>
                  <a:path extrusionOk="0" h="781050" w="1304925">
                    <a:moveTo>
                      <a:pt x="1254538" y="488061"/>
                    </a:moveTo>
                    <a:cubicBezTo>
                      <a:pt x="1203484" y="498062"/>
                      <a:pt x="1152049" y="505968"/>
                      <a:pt x="1100328" y="511874"/>
                    </a:cubicBezTo>
                    <a:cubicBezTo>
                      <a:pt x="1139571" y="466154"/>
                      <a:pt x="1178719" y="420434"/>
                      <a:pt x="1217962" y="374618"/>
                    </a:cubicBezTo>
                    <a:cubicBezTo>
                      <a:pt x="1202055" y="331756"/>
                      <a:pt x="1183577" y="289846"/>
                      <a:pt x="1160240" y="249650"/>
                    </a:cubicBezTo>
                    <a:cubicBezTo>
                      <a:pt x="1142619" y="219361"/>
                      <a:pt x="1122426" y="190310"/>
                      <a:pt x="1099661" y="163544"/>
                    </a:cubicBezTo>
                    <a:cubicBezTo>
                      <a:pt x="1034796" y="223552"/>
                      <a:pt x="969931" y="283559"/>
                      <a:pt x="905066" y="343567"/>
                    </a:cubicBezTo>
                    <a:cubicBezTo>
                      <a:pt x="924687" y="247174"/>
                      <a:pt x="944213" y="150781"/>
                      <a:pt x="963835" y="54293"/>
                    </a:cubicBezTo>
                    <a:cubicBezTo>
                      <a:pt x="885730" y="14669"/>
                      <a:pt x="796004" y="191"/>
                      <a:pt x="707993" y="0"/>
                    </a:cubicBezTo>
                    <a:cubicBezTo>
                      <a:pt x="676085" y="112014"/>
                      <a:pt x="655415" y="227171"/>
                      <a:pt x="646462" y="343376"/>
                    </a:cubicBezTo>
                    <a:cubicBezTo>
                      <a:pt x="623792" y="232410"/>
                      <a:pt x="604266" y="120872"/>
                      <a:pt x="587693" y="8858"/>
                    </a:cubicBezTo>
                    <a:cubicBezTo>
                      <a:pt x="521780" y="18860"/>
                      <a:pt x="457295" y="37529"/>
                      <a:pt x="397383" y="66199"/>
                    </a:cubicBezTo>
                    <a:cubicBezTo>
                      <a:pt x="415481" y="166402"/>
                      <a:pt x="433483" y="266510"/>
                      <a:pt x="451580" y="366713"/>
                    </a:cubicBezTo>
                    <a:cubicBezTo>
                      <a:pt x="412814" y="276511"/>
                      <a:pt x="351282" y="205645"/>
                      <a:pt x="290798" y="132112"/>
                    </a:cubicBezTo>
                    <a:cubicBezTo>
                      <a:pt x="218885" y="187738"/>
                      <a:pt x="159925" y="258794"/>
                      <a:pt x="114300" y="337852"/>
                    </a:cubicBezTo>
                    <a:cubicBezTo>
                      <a:pt x="157162" y="405670"/>
                      <a:pt x="200120" y="473583"/>
                      <a:pt x="242983" y="541401"/>
                    </a:cubicBezTo>
                    <a:cubicBezTo>
                      <a:pt x="242983" y="541401"/>
                      <a:pt x="142113" y="497300"/>
                      <a:pt x="62960" y="443103"/>
                    </a:cubicBezTo>
                    <a:cubicBezTo>
                      <a:pt x="50673" y="473393"/>
                      <a:pt x="40005" y="504349"/>
                      <a:pt x="31147" y="535496"/>
                    </a:cubicBezTo>
                    <a:cubicBezTo>
                      <a:pt x="27242" y="549307"/>
                      <a:pt x="857" y="688372"/>
                      <a:pt x="0" y="688181"/>
                    </a:cubicBezTo>
                    <a:cubicBezTo>
                      <a:pt x="586073" y="830580"/>
                      <a:pt x="944023" y="806482"/>
                      <a:pt x="1304925" y="688181"/>
                    </a:cubicBezTo>
                    <a:cubicBezTo>
                      <a:pt x="1309116" y="686848"/>
                      <a:pt x="1264349" y="522923"/>
                      <a:pt x="1261110" y="511302"/>
                    </a:cubicBezTo>
                    <a:cubicBezTo>
                      <a:pt x="1258919" y="503587"/>
                      <a:pt x="1256729" y="495776"/>
                      <a:pt x="1254443" y="4880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34" name="Google Shape;334;p2"/>
              <p:cNvGrpSpPr/>
              <p:nvPr/>
            </p:nvGrpSpPr>
            <p:grpSpPr>
              <a:xfrm>
                <a:off x="6428300" y="4535301"/>
                <a:ext cx="1117211" cy="636900"/>
                <a:chOff x="6428300" y="4535301"/>
                <a:chExt cx="1117211" cy="636900"/>
              </a:xfrm>
            </p:grpSpPr>
            <p:sp>
              <p:nvSpPr>
                <p:cNvPr id="335" name="Google Shape;335;p2"/>
                <p:cNvSpPr/>
                <p:nvPr/>
              </p:nvSpPr>
              <p:spPr>
                <a:xfrm>
                  <a:off x="7000556" y="4535301"/>
                  <a:ext cx="458343" cy="630222"/>
                </a:xfrm>
                <a:custGeom>
                  <a:rect b="b" l="l" r="r" t="t"/>
                  <a:pathLst>
                    <a:path extrusionOk="0" h="628650" w="457200">
                      <a:moveTo>
                        <a:pt x="156496" y="7144"/>
                      </a:moveTo>
                      <a:cubicBezTo>
                        <a:pt x="116872" y="214503"/>
                        <a:pt x="34766" y="420434"/>
                        <a:pt x="7144" y="629793"/>
                      </a:cubicBezTo>
                      <a:cubicBezTo>
                        <a:pt x="115729" y="478726"/>
                        <a:pt x="312801" y="359855"/>
                        <a:pt x="456724" y="242030"/>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6" name="Google Shape;336;p2"/>
                <p:cNvSpPr/>
                <p:nvPr/>
              </p:nvSpPr>
              <p:spPr>
                <a:xfrm>
                  <a:off x="6428300" y="5067164"/>
                  <a:ext cx="1117211" cy="105037"/>
                </a:xfrm>
                <a:custGeom>
                  <a:rect b="b" l="l" r="r" t="t"/>
                  <a:pathLst>
                    <a:path extrusionOk="0" h="104775" w="1114425">
                      <a:moveTo>
                        <a:pt x="7144" y="23717"/>
                      </a:moveTo>
                      <a:cubicBezTo>
                        <a:pt x="7144" y="23717"/>
                        <a:pt x="390430" y="90583"/>
                        <a:pt x="575596" y="101346"/>
                      </a:cubicBezTo>
                      <a:cubicBezTo>
                        <a:pt x="575596" y="101346"/>
                        <a:pt x="900875" y="53816"/>
                        <a:pt x="1112806"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7" name="Google Shape;337;p2"/>
                <p:cNvSpPr/>
                <p:nvPr/>
              </p:nvSpPr>
              <p:spPr>
                <a:xfrm>
                  <a:off x="6571461" y="4577393"/>
                  <a:ext cx="439245" cy="592026"/>
                </a:xfrm>
                <a:custGeom>
                  <a:rect b="b" l="l" r="r" t="t"/>
                  <a:pathLst>
                    <a:path extrusionOk="0" h="590550" w="438150">
                      <a:moveTo>
                        <a:pt x="7144" y="176213"/>
                      </a:moveTo>
                      <a:cubicBezTo>
                        <a:pt x="122015" y="316801"/>
                        <a:pt x="305562" y="459010"/>
                        <a:pt x="433387" y="587978"/>
                      </a:cubicBezTo>
                      <a:cubicBezTo>
                        <a:pt x="398526" y="390716"/>
                        <a:pt x="311658" y="194977"/>
                        <a:pt x="280321"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338" name="Google Shape;338;p2"/>
            <p:cNvGrpSpPr/>
            <p:nvPr/>
          </p:nvGrpSpPr>
          <p:grpSpPr>
            <a:xfrm>
              <a:off x="5563875" y="1195604"/>
              <a:ext cx="2871549" cy="5012266"/>
              <a:chOff x="5563875" y="814604"/>
              <a:chExt cx="2871549" cy="5012266"/>
            </a:xfrm>
          </p:grpSpPr>
          <p:sp>
            <p:nvSpPr>
              <p:cNvPr id="339" name="Google Shape;339;p2"/>
              <p:cNvSpPr/>
              <p:nvPr/>
            </p:nvSpPr>
            <p:spPr>
              <a:xfrm flipH="1">
                <a:off x="5563875" y="2248422"/>
                <a:ext cx="2871549" cy="453890"/>
              </a:xfrm>
              <a:custGeom>
                <a:rect b="b" l="l" r="r" t="t"/>
                <a:pathLst>
                  <a:path extrusionOk="0" h="466725" w="2952750">
                    <a:moveTo>
                      <a:pt x="2901029" y="470440"/>
                    </a:moveTo>
                    <a:lnTo>
                      <a:pt x="58293" y="470440"/>
                    </a:lnTo>
                    <a:cubicBezTo>
                      <a:pt x="-19431" y="387286"/>
                      <a:pt x="-19431" y="83153"/>
                      <a:pt x="58293" y="0"/>
                    </a:cubicBezTo>
                    <a:lnTo>
                      <a:pt x="2901029" y="0"/>
                    </a:lnTo>
                    <a:cubicBezTo>
                      <a:pt x="2978753" y="83153"/>
                      <a:pt x="2978753" y="387286"/>
                      <a:pt x="2901029" y="4704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0" name="Google Shape;340;p2"/>
              <p:cNvSpPr/>
              <p:nvPr/>
            </p:nvSpPr>
            <p:spPr>
              <a:xfrm flipH="1">
                <a:off x="5790560" y="2248422"/>
                <a:ext cx="148209" cy="453890"/>
              </a:xfrm>
              <a:custGeom>
                <a:rect b="b" l="l" r="r" t="t"/>
                <a:pathLst>
                  <a:path extrusionOk="0" h="466725" w="152400">
                    <a:moveTo>
                      <a:pt x="117158" y="0"/>
                    </a:moveTo>
                    <a:lnTo>
                      <a:pt x="0" y="0"/>
                    </a:lnTo>
                    <a:cubicBezTo>
                      <a:pt x="52007" y="83153"/>
                      <a:pt x="52007" y="387286"/>
                      <a:pt x="0" y="470440"/>
                    </a:cubicBezTo>
                    <a:lnTo>
                      <a:pt x="117158" y="470440"/>
                    </a:lnTo>
                    <a:cubicBezTo>
                      <a:pt x="169164" y="387286"/>
                      <a:pt x="169164" y="83153"/>
                      <a:pt x="11715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1" name="Google Shape;341;p2"/>
              <p:cNvSpPr/>
              <p:nvPr/>
            </p:nvSpPr>
            <p:spPr>
              <a:xfrm flipH="1">
                <a:off x="5970510" y="2248422"/>
                <a:ext cx="148209" cy="453890"/>
              </a:xfrm>
              <a:custGeom>
                <a:rect b="b" l="l" r="r" t="t"/>
                <a:pathLst>
                  <a:path extrusionOk="0" h="466725" w="152400">
                    <a:moveTo>
                      <a:pt x="117157" y="0"/>
                    </a:moveTo>
                    <a:lnTo>
                      <a:pt x="0" y="0"/>
                    </a:lnTo>
                    <a:cubicBezTo>
                      <a:pt x="52006" y="83153"/>
                      <a:pt x="52006" y="387286"/>
                      <a:pt x="0" y="470440"/>
                    </a:cubicBezTo>
                    <a:lnTo>
                      <a:pt x="117157" y="470440"/>
                    </a:lnTo>
                    <a:cubicBezTo>
                      <a:pt x="169164" y="387286"/>
                      <a:pt x="169164" y="83153"/>
                      <a:pt x="117157"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2" name="Google Shape;342;p2"/>
              <p:cNvSpPr/>
              <p:nvPr/>
            </p:nvSpPr>
            <p:spPr>
              <a:xfrm flipH="1">
                <a:off x="8075003" y="2248422"/>
                <a:ext cx="148209" cy="453890"/>
              </a:xfrm>
              <a:custGeom>
                <a:rect b="b" l="l" r="r" t="t"/>
                <a:pathLst>
                  <a:path extrusionOk="0" h="466725" w="152400">
                    <a:moveTo>
                      <a:pt x="39005" y="470440"/>
                    </a:moveTo>
                    <a:lnTo>
                      <a:pt x="156162" y="470440"/>
                    </a:lnTo>
                    <a:cubicBezTo>
                      <a:pt x="104156" y="387286"/>
                      <a:pt x="104156" y="83153"/>
                      <a:pt x="156162" y="0"/>
                    </a:cubicBezTo>
                    <a:lnTo>
                      <a:pt x="39005" y="0"/>
                    </a:lnTo>
                    <a:cubicBezTo>
                      <a:pt x="-13002" y="83153"/>
                      <a:pt x="-13002" y="387286"/>
                      <a:pt x="39005" y="47044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3" name="Google Shape;343;p2"/>
              <p:cNvSpPr/>
              <p:nvPr/>
            </p:nvSpPr>
            <p:spPr>
              <a:xfrm flipH="1">
                <a:off x="7894961" y="2248422"/>
                <a:ext cx="148209" cy="453890"/>
              </a:xfrm>
              <a:custGeom>
                <a:rect b="b" l="l" r="r" t="t"/>
                <a:pathLst>
                  <a:path extrusionOk="0" h="466725" w="152400">
                    <a:moveTo>
                      <a:pt x="39005" y="470440"/>
                    </a:moveTo>
                    <a:lnTo>
                      <a:pt x="156162" y="470440"/>
                    </a:lnTo>
                    <a:cubicBezTo>
                      <a:pt x="104156" y="387286"/>
                      <a:pt x="104156" y="83153"/>
                      <a:pt x="156162" y="0"/>
                    </a:cubicBezTo>
                    <a:lnTo>
                      <a:pt x="39005" y="0"/>
                    </a:lnTo>
                    <a:cubicBezTo>
                      <a:pt x="-13002" y="83153"/>
                      <a:pt x="-13002" y="387286"/>
                      <a:pt x="39005" y="47044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4" name="Google Shape;344;p2"/>
              <p:cNvSpPr/>
              <p:nvPr/>
            </p:nvSpPr>
            <p:spPr>
              <a:xfrm flipH="1">
                <a:off x="6328102" y="2311382"/>
                <a:ext cx="1352407" cy="324207"/>
              </a:xfrm>
              <a:custGeom>
                <a:rect b="b" l="l" r="r" t="t"/>
                <a:pathLst>
                  <a:path extrusionOk="0" h="333375" w="1390650">
                    <a:moveTo>
                      <a:pt x="1354884" y="340042"/>
                    </a:moveTo>
                    <a:lnTo>
                      <a:pt x="42148" y="340042"/>
                    </a:lnTo>
                    <a:cubicBezTo>
                      <a:pt x="-14049" y="279940"/>
                      <a:pt x="-14049" y="60103"/>
                      <a:pt x="42148" y="0"/>
                    </a:cubicBezTo>
                    <a:lnTo>
                      <a:pt x="1354884" y="0"/>
                    </a:lnTo>
                    <a:cubicBezTo>
                      <a:pt x="1411081" y="60103"/>
                      <a:pt x="1411081" y="279940"/>
                      <a:pt x="1354884" y="34004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5" name="Google Shape;345;p2"/>
              <p:cNvSpPr/>
              <p:nvPr/>
            </p:nvSpPr>
            <p:spPr>
              <a:xfrm flipH="1">
                <a:off x="6419246" y="2515727"/>
                <a:ext cx="1167146" cy="9263"/>
              </a:xfrm>
              <a:custGeom>
                <a:rect b="b" l="l" r="r" t="t"/>
                <a:pathLst>
                  <a:path extrusionOk="0" h="9525" w="1200150">
                    <a:moveTo>
                      <a:pt x="7144" y="7144"/>
                    </a:moveTo>
                    <a:lnTo>
                      <a:pt x="1195007" y="7144"/>
                    </a:ln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6" name="Google Shape;346;p2"/>
              <p:cNvSpPr/>
              <p:nvPr/>
            </p:nvSpPr>
            <p:spPr>
              <a:xfrm flipH="1">
                <a:off x="6419246" y="2422023"/>
                <a:ext cx="1167146" cy="9263"/>
              </a:xfrm>
              <a:custGeom>
                <a:rect b="b" l="l" r="r" t="t"/>
                <a:pathLst>
                  <a:path extrusionOk="0" h="9525" w="1200150">
                    <a:moveTo>
                      <a:pt x="7144" y="7144"/>
                    </a:moveTo>
                    <a:lnTo>
                      <a:pt x="1195007" y="7144"/>
                    </a:ln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7" name="Google Shape;347;p2"/>
              <p:cNvSpPr/>
              <p:nvPr/>
            </p:nvSpPr>
            <p:spPr>
              <a:xfrm flipH="1">
                <a:off x="5619914" y="2695955"/>
                <a:ext cx="2714077" cy="3130915"/>
              </a:xfrm>
              <a:custGeom>
                <a:rect b="b" l="l" r="r" t="t"/>
                <a:pathLst>
                  <a:path extrusionOk="0" h="3219450" w="2790825">
                    <a:moveTo>
                      <a:pt x="1883380" y="513207"/>
                    </a:moveTo>
                    <a:cubicBezTo>
                      <a:pt x="1970724" y="544544"/>
                      <a:pt x="2008538" y="576167"/>
                      <a:pt x="2020635" y="661892"/>
                    </a:cubicBezTo>
                    <a:cubicBezTo>
                      <a:pt x="2025588" y="697325"/>
                      <a:pt x="2024921" y="733330"/>
                      <a:pt x="2019492" y="768572"/>
                    </a:cubicBezTo>
                    <a:cubicBezTo>
                      <a:pt x="1942435" y="1274064"/>
                      <a:pt x="1926909" y="2913126"/>
                      <a:pt x="1864806" y="3203924"/>
                    </a:cubicBezTo>
                    <a:cubicBezTo>
                      <a:pt x="2306290" y="3198876"/>
                      <a:pt x="2356582" y="3186589"/>
                      <a:pt x="2796256" y="3226879"/>
                    </a:cubicBezTo>
                    <a:cubicBezTo>
                      <a:pt x="2687290" y="2572512"/>
                      <a:pt x="2691195" y="992600"/>
                      <a:pt x="2573752" y="529018"/>
                    </a:cubicBezTo>
                    <a:cubicBezTo>
                      <a:pt x="2545748" y="418338"/>
                      <a:pt x="2515173" y="279368"/>
                      <a:pt x="2449546" y="185928"/>
                    </a:cubicBezTo>
                    <a:cubicBezTo>
                      <a:pt x="2383061" y="91345"/>
                      <a:pt x="2285335" y="14288"/>
                      <a:pt x="2169701" y="5334"/>
                    </a:cubicBezTo>
                    <a:cubicBezTo>
                      <a:pt x="2168844" y="5334"/>
                      <a:pt x="2167987" y="5334"/>
                      <a:pt x="2167129" y="5239"/>
                    </a:cubicBezTo>
                    <a:lnTo>
                      <a:pt x="36006" y="0"/>
                    </a:lnTo>
                    <a:cubicBezTo>
                      <a:pt x="24004" y="0"/>
                      <a:pt x="12193" y="5239"/>
                      <a:pt x="5526" y="15145"/>
                    </a:cubicBezTo>
                    <a:cubicBezTo>
                      <a:pt x="-2761" y="27432"/>
                      <a:pt x="-1713" y="42100"/>
                      <a:pt x="8574" y="58674"/>
                    </a:cubicBezTo>
                    <a:cubicBezTo>
                      <a:pt x="23433" y="82772"/>
                      <a:pt x="110682" y="119729"/>
                      <a:pt x="137923" y="127349"/>
                    </a:cubicBezTo>
                    <a:cubicBezTo>
                      <a:pt x="588837" y="252222"/>
                      <a:pt x="1245967" y="324803"/>
                      <a:pt x="1883380" y="513302"/>
                    </a:cubicBezTo>
                    <a:close/>
                  </a:path>
                </a:pathLst>
              </a:custGeom>
              <a:solidFill>
                <a:srgbClr val="935B4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8" name="Google Shape;348;p2"/>
              <p:cNvSpPr/>
              <p:nvPr/>
            </p:nvSpPr>
            <p:spPr>
              <a:xfrm flipH="1">
                <a:off x="6507787" y="2675117"/>
                <a:ext cx="1157883" cy="333470"/>
              </a:xfrm>
              <a:custGeom>
                <a:rect b="b" l="l" r="r" t="t"/>
                <a:pathLst>
                  <a:path extrusionOk="0" h="342900" w="1190625">
                    <a:moveTo>
                      <a:pt x="1185604" y="25946"/>
                    </a:moveTo>
                    <a:cubicBezTo>
                      <a:pt x="1029489" y="21469"/>
                      <a:pt x="873470" y="16992"/>
                      <a:pt x="717355" y="12515"/>
                    </a:cubicBezTo>
                    <a:cubicBezTo>
                      <a:pt x="515996" y="6705"/>
                      <a:pt x="313876" y="990"/>
                      <a:pt x="113565" y="21945"/>
                    </a:cubicBezTo>
                    <a:cubicBezTo>
                      <a:pt x="90895" y="24326"/>
                      <a:pt x="67750" y="27184"/>
                      <a:pt x="47271" y="37376"/>
                    </a:cubicBezTo>
                    <a:cubicBezTo>
                      <a:pt x="26887" y="47567"/>
                      <a:pt x="9457" y="66617"/>
                      <a:pt x="7361" y="89287"/>
                    </a:cubicBezTo>
                    <a:cubicBezTo>
                      <a:pt x="3646" y="130816"/>
                      <a:pt x="48223" y="158724"/>
                      <a:pt x="87276" y="173488"/>
                    </a:cubicBezTo>
                    <a:cubicBezTo>
                      <a:pt x="403696" y="293217"/>
                      <a:pt x="764599" y="233114"/>
                      <a:pt x="1084925" y="342080"/>
                    </a:cubicBezTo>
                  </a:path>
                </a:pathLst>
              </a:custGeom>
              <a:solidFill>
                <a:srgbClr val="935B4A"/>
              </a:solidFill>
              <a:ln cap="rnd"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9" name="Google Shape;349;p2"/>
              <p:cNvSpPr/>
              <p:nvPr/>
            </p:nvSpPr>
            <p:spPr>
              <a:xfrm flipH="1">
                <a:off x="7411533" y="2744229"/>
                <a:ext cx="287155" cy="138946"/>
              </a:xfrm>
              <a:custGeom>
                <a:rect b="b" l="l" r="r" t="t"/>
                <a:pathLst>
                  <a:path extrusionOk="0" h="142875" w="295275">
                    <a:moveTo>
                      <a:pt x="303562" y="151310"/>
                    </a:moveTo>
                    <a:cubicBezTo>
                      <a:pt x="302800" y="97208"/>
                      <a:pt x="260128" y="50821"/>
                      <a:pt x="210598" y="29104"/>
                    </a:cubicBezTo>
                    <a:cubicBezTo>
                      <a:pt x="161068" y="7387"/>
                      <a:pt x="15621" y="-2710"/>
                      <a:pt x="0" y="624"/>
                    </a:cubicBezTo>
                    <a:cubicBezTo>
                      <a:pt x="2381" y="31866"/>
                      <a:pt x="20574" y="60155"/>
                      <a:pt x="44482" y="80539"/>
                    </a:cubicBezTo>
                    <a:cubicBezTo>
                      <a:pt x="68390" y="100827"/>
                      <a:pt x="97631" y="113876"/>
                      <a:pt x="127254" y="124068"/>
                    </a:cubicBezTo>
                    <a:cubicBezTo>
                      <a:pt x="185452" y="144166"/>
                      <a:pt x="242030" y="150643"/>
                      <a:pt x="303657" y="1513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0" name="Google Shape;350;p2"/>
              <p:cNvSpPr/>
              <p:nvPr/>
            </p:nvSpPr>
            <p:spPr>
              <a:xfrm flipH="1">
                <a:off x="8221805" y="2727548"/>
                <a:ext cx="157472" cy="74104"/>
              </a:xfrm>
              <a:custGeom>
                <a:rect b="b" l="l" r="r" t="t"/>
                <a:pathLst>
                  <a:path extrusionOk="0" h="76200" w="161925">
                    <a:moveTo>
                      <a:pt x="169450" y="84465"/>
                    </a:moveTo>
                    <a:cubicBezTo>
                      <a:pt x="169069" y="54271"/>
                      <a:pt x="145256" y="28363"/>
                      <a:pt x="117539" y="16266"/>
                    </a:cubicBezTo>
                    <a:cubicBezTo>
                      <a:pt x="89916" y="4170"/>
                      <a:pt x="8763" y="-1545"/>
                      <a:pt x="0" y="360"/>
                    </a:cubicBezTo>
                    <a:cubicBezTo>
                      <a:pt x="1333" y="17790"/>
                      <a:pt x="11525" y="33602"/>
                      <a:pt x="24765" y="44937"/>
                    </a:cubicBezTo>
                    <a:cubicBezTo>
                      <a:pt x="38100" y="56271"/>
                      <a:pt x="54388" y="63510"/>
                      <a:pt x="70961" y="69225"/>
                    </a:cubicBezTo>
                    <a:cubicBezTo>
                      <a:pt x="103441" y="80465"/>
                      <a:pt x="134969" y="84084"/>
                      <a:pt x="169450" y="844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1" name="Google Shape;351;p2"/>
              <p:cNvSpPr/>
              <p:nvPr/>
            </p:nvSpPr>
            <p:spPr>
              <a:xfrm flipH="1">
                <a:off x="5784237" y="1770881"/>
                <a:ext cx="2491764" cy="398312"/>
              </a:xfrm>
              <a:custGeom>
                <a:rect b="b" l="l" r="r" t="t"/>
                <a:pathLst>
                  <a:path extrusionOk="0" h="409575" w="2562225">
                    <a:moveTo>
                      <a:pt x="2516219" y="414052"/>
                    </a:moveTo>
                    <a:lnTo>
                      <a:pt x="0" y="414052"/>
                    </a:lnTo>
                    <a:cubicBezTo>
                      <a:pt x="47530" y="314420"/>
                      <a:pt x="53150" y="82487"/>
                      <a:pt x="0" y="0"/>
                    </a:cubicBezTo>
                    <a:lnTo>
                      <a:pt x="2516219" y="0"/>
                    </a:lnTo>
                    <a:cubicBezTo>
                      <a:pt x="2578989" y="73152"/>
                      <a:pt x="2578989" y="340900"/>
                      <a:pt x="2516219" y="41405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2" name="Google Shape;352;p2"/>
              <p:cNvSpPr/>
              <p:nvPr/>
            </p:nvSpPr>
            <p:spPr>
              <a:xfrm flipH="1">
                <a:off x="5878699" y="1894869"/>
                <a:ext cx="2371344" cy="9263"/>
              </a:xfrm>
              <a:custGeom>
                <a:rect b="b" l="l" r="r" t="t"/>
                <a:pathLst>
                  <a:path extrusionOk="0" h="9525" w="2438400">
                    <a:moveTo>
                      <a:pt x="7144" y="7144"/>
                    </a:moveTo>
                    <a:lnTo>
                      <a:pt x="2437448" y="7144"/>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3" name="Google Shape;353;p2"/>
              <p:cNvSpPr/>
              <p:nvPr/>
            </p:nvSpPr>
            <p:spPr>
              <a:xfrm flipH="1">
                <a:off x="5873361" y="1963997"/>
                <a:ext cx="2371344" cy="9263"/>
              </a:xfrm>
              <a:custGeom>
                <a:rect b="b" l="l" r="r" t="t"/>
                <a:pathLst>
                  <a:path extrusionOk="0" h="9525" w="2438400">
                    <a:moveTo>
                      <a:pt x="7144" y="7144"/>
                    </a:moveTo>
                    <a:lnTo>
                      <a:pt x="2431923" y="7144"/>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4" name="Google Shape;354;p2"/>
              <p:cNvSpPr/>
              <p:nvPr/>
            </p:nvSpPr>
            <p:spPr>
              <a:xfrm flipH="1">
                <a:off x="5878699" y="2033124"/>
                <a:ext cx="2371344" cy="9263"/>
              </a:xfrm>
              <a:custGeom>
                <a:rect b="b" l="l" r="r" t="t"/>
                <a:pathLst>
                  <a:path extrusionOk="0" h="9525" w="2438400">
                    <a:moveTo>
                      <a:pt x="7144" y="7144"/>
                    </a:moveTo>
                    <a:lnTo>
                      <a:pt x="2437448" y="7144"/>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5" name="Google Shape;355;p2"/>
              <p:cNvSpPr/>
              <p:nvPr/>
            </p:nvSpPr>
            <p:spPr>
              <a:xfrm flipH="1">
                <a:off x="5878365" y="2102344"/>
                <a:ext cx="2380607" cy="9263"/>
              </a:xfrm>
              <a:custGeom>
                <a:rect b="b" l="l" r="r" t="t"/>
                <a:pathLst>
                  <a:path extrusionOk="0" h="9525" w="2447925">
                    <a:moveTo>
                      <a:pt x="7144" y="7144"/>
                    </a:moveTo>
                    <a:lnTo>
                      <a:pt x="2446687" y="7144"/>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6" name="Google Shape;356;p2"/>
              <p:cNvSpPr/>
              <p:nvPr/>
            </p:nvSpPr>
            <p:spPr>
              <a:xfrm flipH="1">
                <a:off x="5878365" y="1825650"/>
                <a:ext cx="2380607" cy="9263"/>
              </a:xfrm>
              <a:custGeom>
                <a:rect b="b" l="l" r="r" t="t"/>
                <a:pathLst>
                  <a:path extrusionOk="0" h="9525" w="2447925">
                    <a:moveTo>
                      <a:pt x="7144" y="7144"/>
                    </a:moveTo>
                    <a:lnTo>
                      <a:pt x="2446687" y="7144"/>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7" name="Google Shape;357;p2"/>
              <p:cNvSpPr/>
              <p:nvPr/>
            </p:nvSpPr>
            <p:spPr>
              <a:xfrm flipH="1">
                <a:off x="5679934" y="1672760"/>
                <a:ext cx="2639973" cy="592836"/>
              </a:xfrm>
              <a:custGeom>
                <a:rect b="b" l="l" r="r" t="t"/>
                <a:pathLst>
                  <a:path extrusionOk="0" h="609600" w="2714625">
                    <a:moveTo>
                      <a:pt x="2664524" y="95"/>
                    </a:moveTo>
                    <a:lnTo>
                      <a:pt x="43339" y="95"/>
                    </a:lnTo>
                    <a:cubicBezTo>
                      <a:pt x="19431" y="95"/>
                      <a:pt x="95" y="19431"/>
                      <a:pt x="95" y="43339"/>
                    </a:cubicBezTo>
                    <a:lnTo>
                      <a:pt x="95" y="43339"/>
                    </a:lnTo>
                    <a:cubicBezTo>
                      <a:pt x="95" y="75438"/>
                      <a:pt x="26098" y="101441"/>
                      <a:pt x="58198" y="101441"/>
                    </a:cubicBezTo>
                    <a:lnTo>
                      <a:pt x="2561654" y="101441"/>
                    </a:lnTo>
                    <a:cubicBezTo>
                      <a:pt x="2624423" y="174593"/>
                      <a:pt x="2624423" y="442341"/>
                      <a:pt x="2561654" y="515493"/>
                    </a:cubicBezTo>
                    <a:lnTo>
                      <a:pt x="58102" y="515493"/>
                    </a:lnTo>
                    <a:cubicBezTo>
                      <a:pt x="26003" y="515493"/>
                      <a:pt x="0" y="541496"/>
                      <a:pt x="0" y="573595"/>
                    </a:cubicBezTo>
                    <a:lnTo>
                      <a:pt x="0" y="573595"/>
                    </a:lnTo>
                    <a:cubicBezTo>
                      <a:pt x="0" y="597503"/>
                      <a:pt x="19336" y="616839"/>
                      <a:pt x="43244" y="616839"/>
                    </a:cubicBezTo>
                    <a:lnTo>
                      <a:pt x="2664524" y="616839"/>
                    </a:lnTo>
                    <a:cubicBezTo>
                      <a:pt x="2695289" y="616839"/>
                      <a:pt x="2720245" y="591883"/>
                      <a:pt x="2720245" y="561118"/>
                    </a:cubicBezTo>
                    <a:lnTo>
                      <a:pt x="2720245" y="55721"/>
                    </a:lnTo>
                    <a:cubicBezTo>
                      <a:pt x="2720245" y="24955"/>
                      <a:pt x="2695289" y="0"/>
                      <a:pt x="266452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8" name="Google Shape;358;p2"/>
              <p:cNvSpPr/>
              <p:nvPr/>
            </p:nvSpPr>
            <p:spPr>
              <a:xfrm flipH="1">
                <a:off x="6074775" y="1897723"/>
                <a:ext cx="268629" cy="305681"/>
              </a:xfrm>
              <a:custGeom>
                <a:rect b="b" l="l" r="r" t="t"/>
                <a:pathLst>
                  <a:path extrusionOk="0" h="314325" w="276225">
                    <a:moveTo>
                      <a:pt x="284512" y="322517"/>
                    </a:moveTo>
                    <a:lnTo>
                      <a:pt x="142304" y="247269"/>
                    </a:lnTo>
                    <a:lnTo>
                      <a:pt x="0" y="322517"/>
                    </a:lnTo>
                    <a:lnTo>
                      <a:pt x="0" y="0"/>
                    </a:lnTo>
                    <a:lnTo>
                      <a:pt x="284512" y="0"/>
                    </a:lnTo>
                    <a:lnTo>
                      <a:pt x="284512" y="32251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9" name="Google Shape;359;p2"/>
              <p:cNvSpPr/>
              <p:nvPr/>
            </p:nvSpPr>
            <p:spPr>
              <a:xfrm flipH="1">
                <a:off x="6979254" y="1288804"/>
                <a:ext cx="1167146" cy="342733"/>
              </a:xfrm>
              <a:custGeom>
                <a:rect b="b" l="l" r="r" t="t"/>
                <a:pathLst>
                  <a:path extrusionOk="0" h="352425" w="1200150">
                    <a:moveTo>
                      <a:pt x="0" y="188147"/>
                    </a:moveTo>
                    <a:cubicBezTo>
                      <a:pt x="29623" y="132521"/>
                      <a:pt x="98108" y="32985"/>
                      <a:pt x="98108" y="32985"/>
                    </a:cubicBezTo>
                    <a:cubicBezTo>
                      <a:pt x="272320" y="-4162"/>
                      <a:pt x="485584" y="-11878"/>
                      <a:pt x="687991" y="19840"/>
                    </a:cubicBezTo>
                    <a:cubicBezTo>
                      <a:pt x="863918" y="47463"/>
                      <a:pt x="1208246" y="175765"/>
                      <a:pt x="1208246" y="178336"/>
                    </a:cubicBezTo>
                    <a:lnTo>
                      <a:pt x="1208246" y="350644"/>
                    </a:lnTo>
                    <a:cubicBezTo>
                      <a:pt x="811340" y="368551"/>
                      <a:pt x="372999" y="324926"/>
                      <a:pt x="0" y="1882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0" name="Google Shape;360;p2"/>
              <p:cNvSpPr/>
              <p:nvPr/>
            </p:nvSpPr>
            <p:spPr>
              <a:xfrm flipH="1">
                <a:off x="5836135" y="1292437"/>
                <a:ext cx="1167146" cy="333470"/>
              </a:xfrm>
              <a:custGeom>
                <a:rect b="b" l="l" r="r" t="t"/>
                <a:pathLst>
                  <a:path extrusionOk="0" h="342900" w="1200150">
                    <a:moveTo>
                      <a:pt x="1208246" y="184387"/>
                    </a:moveTo>
                    <a:cubicBezTo>
                      <a:pt x="1178623" y="128761"/>
                      <a:pt x="1110139" y="29224"/>
                      <a:pt x="1110139" y="29224"/>
                    </a:cubicBezTo>
                    <a:cubicBezTo>
                      <a:pt x="935927" y="-7923"/>
                      <a:pt x="692658" y="-6590"/>
                      <a:pt x="520256" y="16080"/>
                    </a:cubicBezTo>
                    <a:cubicBezTo>
                      <a:pt x="343662" y="39226"/>
                      <a:pt x="0" y="163813"/>
                      <a:pt x="0" y="166289"/>
                    </a:cubicBezTo>
                    <a:lnTo>
                      <a:pt x="0" y="346788"/>
                    </a:lnTo>
                    <a:cubicBezTo>
                      <a:pt x="396907" y="364695"/>
                      <a:pt x="835247" y="321070"/>
                      <a:pt x="1208246" y="18438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1" name="Google Shape;361;p2"/>
              <p:cNvSpPr/>
              <p:nvPr/>
            </p:nvSpPr>
            <p:spPr>
              <a:xfrm flipH="1">
                <a:off x="7001187" y="1437504"/>
                <a:ext cx="1204198" cy="268629"/>
              </a:xfrm>
              <a:custGeom>
                <a:rect b="b" l="l" r="r" t="t"/>
                <a:pathLst>
                  <a:path extrusionOk="0" h="276225" w="1238250">
                    <a:moveTo>
                      <a:pt x="1241662" y="159145"/>
                    </a:moveTo>
                    <a:lnTo>
                      <a:pt x="68467" y="554"/>
                    </a:lnTo>
                    <a:cubicBezTo>
                      <a:pt x="35415" y="-3923"/>
                      <a:pt x="5031" y="19223"/>
                      <a:pt x="554" y="52275"/>
                    </a:cubicBezTo>
                    <a:cubicBezTo>
                      <a:pt x="-3923" y="85326"/>
                      <a:pt x="19223" y="115711"/>
                      <a:pt x="52275" y="120188"/>
                    </a:cubicBezTo>
                    <a:lnTo>
                      <a:pt x="1231470" y="279541"/>
                    </a:lnTo>
                    <a:cubicBezTo>
                      <a:pt x="1229565" y="238488"/>
                      <a:pt x="1232422" y="198579"/>
                      <a:pt x="1241662" y="15905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2" name="Google Shape;362;p2"/>
              <p:cNvSpPr/>
              <p:nvPr/>
            </p:nvSpPr>
            <p:spPr>
              <a:xfrm flipH="1">
                <a:off x="5801292" y="1437504"/>
                <a:ext cx="1204198" cy="268629"/>
              </a:xfrm>
              <a:custGeom>
                <a:rect b="b" l="l" r="r" t="t"/>
                <a:pathLst>
                  <a:path extrusionOk="0" h="276225" w="1238250">
                    <a:moveTo>
                      <a:pt x="0" y="159145"/>
                    </a:moveTo>
                    <a:lnTo>
                      <a:pt x="1173194" y="554"/>
                    </a:lnTo>
                    <a:cubicBezTo>
                      <a:pt x="1206246" y="-3923"/>
                      <a:pt x="1236631" y="19223"/>
                      <a:pt x="1241107" y="52275"/>
                    </a:cubicBezTo>
                    <a:cubicBezTo>
                      <a:pt x="1245584" y="85326"/>
                      <a:pt x="1222439" y="115711"/>
                      <a:pt x="1189387" y="120188"/>
                    </a:cubicBezTo>
                    <a:lnTo>
                      <a:pt x="10192" y="279541"/>
                    </a:lnTo>
                    <a:cubicBezTo>
                      <a:pt x="12097" y="238488"/>
                      <a:pt x="9239" y="198579"/>
                      <a:pt x="0" y="15905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3" name="Google Shape;363;p2"/>
              <p:cNvSpPr/>
              <p:nvPr/>
            </p:nvSpPr>
            <p:spPr>
              <a:xfrm flipH="1">
                <a:off x="6912033" y="1591297"/>
                <a:ext cx="194524" cy="166735"/>
              </a:xfrm>
              <a:custGeom>
                <a:rect b="b" l="l" r="r" t="t"/>
                <a:pathLst>
                  <a:path extrusionOk="0" h="171450" w="200025">
                    <a:moveTo>
                      <a:pt x="209169" y="69247"/>
                    </a:moveTo>
                    <a:cubicBezTo>
                      <a:pt x="209169" y="126968"/>
                      <a:pt x="162306" y="173831"/>
                      <a:pt x="104585" y="173831"/>
                    </a:cubicBezTo>
                    <a:cubicBezTo>
                      <a:pt x="46863" y="173831"/>
                      <a:pt x="0" y="127064"/>
                      <a:pt x="0" y="69247"/>
                    </a:cubicBezTo>
                    <a:cubicBezTo>
                      <a:pt x="0" y="11430"/>
                      <a:pt x="46768" y="0"/>
                      <a:pt x="104585" y="0"/>
                    </a:cubicBezTo>
                    <a:cubicBezTo>
                      <a:pt x="162401" y="0"/>
                      <a:pt x="209169" y="11525"/>
                      <a:pt x="209169" y="6924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4" name="Google Shape;364;p2"/>
              <p:cNvSpPr/>
              <p:nvPr/>
            </p:nvSpPr>
            <p:spPr>
              <a:xfrm flipH="1">
                <a:off x="7036680" y="1333705"/>
                <a:ext cx="935569" cy="148209"/>
              </a:xfrm>
              <a:custGeom>
                <a:rect b="b" l="l" r="r" t="t"/>
                <a:pathLst>
                  <a:path extrusionOk="0" h="152400" w="962025">
                    <a:moveTo>
                      <a:pt x="964311" y="148255"/>
                    </a:moveTo>
                    <a:cubicBezTo>
                      <a:pt x="661988" y="30336"/>
                      <a:pt x="331089" y="-144"/>
                      <a:pt x="7144" y="852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5" name="Google Shape;365;p2"/>
              <p:cNvSpPr/>
              <p:nvPr/>
            </p:nvSpPr>
            <p:spPr>
              <a:xfrm flipH="1">
                <a:off x="7037634" y="1415198"/>
                <a:ext cx="944832" cy="101894"/>
              </a:xfrm>
              <a:custGeom>
                <a:rect b="b" l="l" r="r" t="t"/>
                <a:pathLst>
                  <a:path extrusionOk="0" h="104775" w="971550">
                    <a:moveTo>
                      <a:pt x="969169" y="106694"/>
                    </a:moveTo>
                    <a:cubicBezTo>
                      <a:pt x="724186" y="48972"/>
                      <a:pt x="473297" y="16206"/>
                      <a:pt x="221742" y="8777"/>
                    </a:cubicBezTo>
                    <a:cubicBezTo>
                      <a:pt x="150209" y="6681"/>
                      <a:pt x="78677" y="6586"/>
                      <a:pt x="7144" y="8586"/>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6" name="Google Shape;366;p2"/>
              <p:cNvSpPr/>
              <p:nvPr/>
            </p:nvSpPr>
            <p:spPr>
              <a:xfrm flipH="1">
                <a:off x="6041939" y="1334069"/>
                <a:ext cx="935569" cy="148209"/>
              </a:xfrm>
              <a:custGeom>
                <a:rect b="b" l="l" r="r" t="t"/>
                <a:pathLst>
                  <a:path extrusionOk="0" h="152400" w="962025">
                    <a:moveTo>
                      <a:pt x="7144" y="147879"/>
                    </a:moveTo>
                    <a:cubicBezTo>
                      <a:pt x="315087" y="47010"/>
                      <a:pt x="640366" y="-520"/>
                      <a:pt x="964311" y="8148"/>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7" name="Google Shape;367;p2"/>
              <p:cNvSpPr/>
              <p:nvPr/>
            </p:nvSpPr>
            <p:spPr>
              <a:xfrm flipH="1">
                <a:off x="6027246" y="1415234"/>
                <a:ext cx="944832" cy="101894"/>
              </a:xfrm>
              <a:custGeom>
                <a:rect b="b" l="l" r="r" t="t"/>
                <a:pathLst>
                  <a:path extrusionOk="0" h="104775" w="971550">
                    <a:moveTo>
                      <a:pt x="7144" y="106656"/>
                    </a:moveTo>
                    <a:cubicBezTo>
                      <a:pt x="253365" y="48649"/>
                      <a:pt x="505492" y="15788"/>
                      <a:pt x="758381" y="8644"/>
                    </a:cubicBezTo>
                    <a:cubicBezTo>
                      <a:pt x="829913" y="6644"/>
                      <a:pt x="901446" y="6644"/>
                      <a:pt x="972979" y="86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8" name="Google Shape;368;p2"/>
              <p:cNvSpPr/>
              <p:nvPr/>
            </p:nvSpPr>
            <p:spPr>
              <a:xfrm flipH="1">
                <a:off x="6019288" y="1049232"/>
                <a:ext cx="1009674" cy="453890"/>
              </a:xfrm>
              <a:custGeom>
                <a:rect b="b" l="l" r="r" t="t"/>
                <a:pathLst>
                  <a:path extrusionOk="0" h="466725" w="1038225">
                    <a:moveTo>
                      <a:pt x="0" y="474250"/>
                    </a:moveTo>
                    <a:cubicBezTo>
                      <a:pt x="89249" y="308896"/>
                      <a:pt x="262890" y="181070"/>
                      <a:pt x="437579" y="111824"/>
                    </a:cubicBezTo>
                    <a:cubicBezTo>
                      <a:pt x="612267" y="42577"/>
                      <a:pt x="800957" y="17240"/>
                      <a:pt x="988028" y="0"/>
                    </a:cubicBezTo>
                    <a:cubicBezTo>
                      <a:pt x="1008126" y="17145"/>
                      <a:pt x="1034796" y="37529"/>
                      <a:pt x="1043559" y="62484"/>
                    </a:cubicBezTo>
                    <a:cubicBezTo>
                      <a:pt x="656177" y="95250"/>
                      <a:pt x="293942" y="219647"/>
                      <a:pt x="95" y="4741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9" name="Google Shape;369;p2"/>
              <p:cNvSpPr/>
              <p:nvPr/>
            </p:nvSpPr>
            <p:spPr>
              <a:xfrm flipH="1">
                <a:off x="6121005" y="1070127"/>
                <a:ext cx="833676" cy="351996"/>
              </a:xfrm>
              <a:custGeom>
                <a:rect b="b" l="l" r="r" t="t"/>
                <a:pathLst>
                  <a:path extrusionOk="0" h="361950" w="857250">
                    <a:moveTo>
                      <a:pt x="7144" y="363284"/>
                    </a:moveTo>
                    <a:cubicBezTo>
                      <a:pt x="129159" y="235458"/>
                      <a:pt x="232410" y="182404"/>
                      <a:pt x="384620" y="123825"/>
                    </a:cubicBezTo>
                    <a:cubicBezTo>
                      <a:pt x="536829" y="65341"/>
                      <a:pt x="698087" y="34766"/>
                      <a:pt x="858774"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0" name="Google Shape;370;p2"/>
              <p:cNvSpPr/>
              <p:nvPr/>
            </p:nvSpPr>
            <p:spPr>
              <a:xfrm flipH="1">
                <a:off x="6977404" y="1036162"/>
                <a:ext cx="1037463" cy="472416"/>
              </a:xfrm>
              <a:custGeom>
                <a:rect b="b" l="l" r="r" t="t"/>
                <a:pathLst>
                  <a:path extrusionOk="0" h="485775" w="1066800">
                    <a:moveTo>
                      <a:pt x="1073277" y="487775"/>
                    </a:moveTo>
                    <a:cubicBezTo>
                      <a:pt x="981456" y="317754"/>
                      <a:pt x="802862" y="186214"/>
                      <a:pt x="623221" y="114967"/>
                    </a:cubicBezTo>
                    <a:cubicBezTo>
                      <a:pt x="443579" y="43720"/>
                      <a:pt x="249460" y="17717"/>
                      <a:pt x="57055" y="0"/>
                    </a:cubicBezTo>
                    <a:cubicBezTo>
                      <a:pt x="36385" y="17621"/>
                      <a:pt x="8954" y="38671"/>
                      <a:pt x="0" y="64294"/>
                    </a:cubicBezTo>
                    <a:cubicBezTo>
                      <a:pt x="398431" y="98012"/>
                      <a:pt x="771049" y="225933"/>
                      <a:pt x="1073277" y="48777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1" name="Google Shape;371;p2"/>
              <p:cNvSpPr/>
              <p:nvPr/>
            </p:nvSpPr>
            <p:spPr>
              <a:xfrm flipH="1">
                <a:off x="7053071" y="1057793"/>
                <a:ext cx="861465" cy="361259"/>
              </a:xfrm>
              <a:custGeom>
                <a:rect b="b" l="l" r="r" t="t"/>
                <a:pathLst>
                  <a:path extrusionOk="0" h="371475" w="885825">
                    <a:moveTo>
                      <a:pt x="883063" y="373475"/>
                    </a:moveTo>
                    <a:cubicBezTo>
                      <a:pt x="757619" y="242030"/>
                      <a:pt x="651320" y="187357"/>
                      <a:pt x="494824" y="127159"/>
                    </a:cubicBezTo>
                    <a:cubicBezTo>
                      <a:pt x="338328" y="66961"/>
                      <a:pt x="172403" y="35528"/>
                      <a:pt x="7144"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2" name="Google Shape;372;p2"/>
              <p:cNvSpPr/>
              <p:nvPr/>
            </p:nvSpPr>
            <p:spPr>
              <a:xfrm flipH="1">
                <a:off x="6502407" y="814604"/>
                <a:ext cx="518732" cy="750308"/>
              </a:xfrm>
              <a:custGeom>
                <a:rect b="b" l="l" r="r" t="t"/>
                <a:pathLst>
                  <a:path extrusionOk="0" h="771525" w="533400">
                    <a:moveTo>
                      <a:pt x="520351" y="0"/>
                    </a:moveTo>
                    <a:cubicBezTo>
                      <a:pt x="250508" y="182690"/>
                      <a:pt x="27623" y="446818"/>
                      <a:pt x="0" y="774192"/>
                    </a:cubicBezTo>
                    <a:cubicBezTo>
                      <a:pt x="73343" y="473488"/>
                      <a:pt x="296990" y="198215"/>
                      <a:pt x="540734" y="8001"/>
                    </a:cubicBezTo>
                    <a:lnTo>
                      <a:pt x="520351"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3" name="Google Shape;373;p2"/>
              <p:cNvSpPr/>
              <p:nvPr/>
            </p:nvSpPr>
            <p:spPr>
              <a:xfrm flipH="1">
                <a:off x="6973625" y="888978"/>
                <a:ext cx="629888" cy="666941"/>
              </a:xfrm>
              <a:custGeom>
                <a:rect b="b" l="l" r="r" t="t"/>
                <a:pathLst>
                  <a:path extrusionOk="0" h="685800" w="647700">
                    <a:moveTo>
                      <a:pt x="95" y="13240"/>
                    </a:moveTo>
                    <a:lnTo>
                      <a:pt x="13621" y="0"/>
                    </a:lnTo>
                    <a:cubicBezTo>
                      <a:pt x="274511" y="119158"/>
                      <a:pt x="581597" y="414433"/>
                      <a:pt x="654939" y="692372"/>
                    </a:cubicBezTo>
                    <a:cubicBezTo>
                      <a:pt x="525399" y="396716"/>
                      <a:pt x="289179" y="156782"/>
                      <a:pt x="0" y="1324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374" name="Google Shape;374;p2"/>
          <p:cNvSpPr/>
          <p:nvPr/>
        </p:nvSpPr>
        <p:spPr>
          <a:xfrm>
            <a:off x="5139390" y="520724"/>
            <a:ext cx="3639593" cy="834549"/>
          </a:xfrm>
          <a:prstGeom prst="roundRect">
            <a:avLst>
              <a:gd fmla="val 16667" name="adj"/>
            </a:avLst>
          </a:prstGeom>
          <a:solidFill>
            <a:srgbClr val="DAD8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vi-VN" sz="3200" u="none" cap="none" strike="noStrike">
                <a:solidFill>
                  <a:srgbClr val="002060"/>
                </a:solidFill>
                <a:latin typeface="Arial"/>
                <a:ea typeface="Arial"/>
                <a:cs typeface="Arial"/>
                <a:sym typeface="Arial"/>
              </a:rPr>
              <a:t>KHỞI ĐỘNG</a:t>
            </a:r>
            <a:endParaRPr b="1" i="0" sz="3200" u="none" cap="none" strike="noStrike">
              <a:solidFill>
                <a:srgbClr val="002060"/>
              </a:solidFill>
              <a:latin typeface="Arial"/>
              <a:ea typeface="Arial"/>
              <a:cs typeface="Arial"/>
              <a:sym typeface="Arial"/>
            </a:endParaRPr>
          </a:p>
        </p:txBody>
      </p:sp>
      <p:grpSp>
        <p:nvGrpSpPr>
          <p:cNvPr id="375" name="Google Shape;375;p2"/>
          <p:cNvGrpSpPr/>
          <p:nvPr/>
        </p:nvGrpSpPr>
        <p:grpSpPr>
          <a:xfrm>
            <a:off x="5388924" y="1450758"/>
            <a:ext cx="3225710" cy="2531454"/>
            <a:chOff x="5388924" y="1450758"/>
            <a:chExt cx="3225710" cy="2531454"/>
          </a:xfrm>
        </p:grpSpPr>
        <p:grpSp>
          <p:nvGrpSpPr>
            <p:cNvPr id="376" name="Google Shape;376;p2"/>
            <p:cNvGrpSpPr/>
            <p:nvPr/>
          </p:nvGrpSpPr>
          <p:grpSpPr>
            <a:xfrm>
              <a:off x="5388924" y="1675028"/>
              <a:ext cx="231642" cy="282162"/>
              <a:chOff x="8171200" y="-1558925"/>
              <a:chExt cx="139275" cy="169650"/>
            </a:xfrm>
          </p:grpSpPr>
          <p:sp>
            <p:nvSpPr>
              <p:cNvPr id="377" name="Google Shape;377;p2"/>
              <p:cNvSpPr/>
              <p:nvPr/>
            </p:nvSpPr>
            <p:spPr>
              <a:xfrm>
                <a:off x="8171200" y="-15046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378" name="Google Shape;378;p2"/>
              <p:cNvSpPr/>
              <p:nvPr/>
            </p:nvSpPr>
            <p:spPr>
              <a:xfrm>
                <a:off x="8244375" y="-1422875"/>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379" name="Google Shape;379;p2"/>
              <p:cNvSpPr/>
              <p:nvPr/>
            </p:nvSpPr>
            <p:spPr>
              <a:xfrm>
                <a:off x="8256175" y="-15589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380" name="Google Shape;380;p2"/>
            <p:cNvGrpSpPr/>
            <p:nvPr/>
          </p:nvGrpSpPr>
          <p:grpSpPr>
            <a:xfrm>
              <a:off x="8106277" y="1450758"/>
              <a:ext cx="508357" cy="201663"/>
              <a:chOff x="8827150" y="-1661050"/>
              <a:chExt cx="305650" cy="121250"/>
            </a:xfrm>
          </p:grpSpPr>
          <p:sp>
            <p:nvSpPr>
              <p:cNvPr id="381" name="Google Shape;381;p2"/>
              <p:cNvSpPr/>
              <p:nvPr/>
            </p:nvSpPr>
            <p:spPr>
              <a:xfrm>
                <a:off x="8827150" y="-16132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382" name="Google Shape;382;p2"/>
              <p:cNvSpPr/>
              <p:nvPr/>
            </p:nvSpPr>
            <p:spPr>
              <a:xfrm>
                <a:off x="9113300" y="-166105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383" name="Google Shape;383;p2"/>
              <p:cNvSpPr/>
              <p:nvPr/>
            </p:nvSpPr>
            <p:spPr>
              <a:xfrm>
                <a:off x="8925075" y="-15734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384" name="Google Shape;384;p2"/>
            <p:cNvGrpSpPr/>
            <p:nvPr/>
          </p:nvGrpSpPr>
          <p:grpSpPr>
            <a:xfrm rot="1407738">
              <a:off x="6486600" y="3634243"/>
              <a:ext cx="270812" cy="306738"/>
              <a:chOff x="7931775" y="-828425"/>
              <a:chExt cx="162825" cy="184425"/>
            </a:xfrm>
          </p:grpSpPr>
          <p:sp>
            <p:nvSpPr>
              <p:cNvPr id="385" name="Google Shape;385;p2"/>
              <p:cNvSpPr/>
              <p:nvPr/>
            </p:nvSpPr>
            <p:spPr>
              <a:xfrm>
                <a:off x="7931775" y="-76670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386" name="Google Shape;386;p2"/>
              <p:cNvSpPr/>
              <p:nvPr/>
            </p:nvSpPr>
            <p:spPr>
              <a:xfrm>
                <a:off x="8031700" y="-6776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387" name="Google Shape;387;p2"/>
              <p:cNvSpPr/>
              <p:nvPr/>
            </p:nvSpPr>
            <p:spPr>
              <a:xfrm>
                <a:off x="8040300" y="-8284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388" name="Google Shape;388;p2"/>
            <p:cNvGrpSpPr/>
            <p:nvPr/>
          </p:nvGrpSpPr>
          <p:grpSpPr>
            <a:xfrm>
              <a:off x="8292271" y="3079542"/>
              <a:ext cx="302522" cy="296462"/>
              <a:chOff x="8540709" y="3474967"/>
              <a:chExt cx="302522" cy="296462"/>
            </a:xfrm>
          </p:grpSpPr>
          <p:sp>
            <p:nvSpPr>
              <p:cNvPr id="389" name="Google Shape;389;p2"/>
              <p:cNvSpPr/>
              <p:nvPr/>
            </p:nvSpPr>
            <p:spPr>
              <a:xfrm rot="1404029">
                <a:off x="8778533" y="3483768"/>
                <a:ext cx="55897" cy="55897"/>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390" name="Google Shape;390;p2"/>
              <p:cNvSpPr/>
              <p:nvPr/>
            </p:nvSpPr>
            <p:spPr>
              <a:xfrm rot="1409914">
                <a:off x="8554965" y="3666885"/>
                <a:ext cx="90288" cy="90288"/>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grpSp>
        <p:nvGrpSpPr>
          <p:cNvPr id="391" name="Google Shape;391;p2"/>
          <p:cNvGrpSpPr/>
          <p:nvPr/>
        </p:nvGrpSpPr>
        <p:grpSpPr>
          <a:xfrm>
            <a:off x="623654" y="755603"/>
            <a:ext cx="4056942" cy="3772485"/>
            <a:chOff x="12384" y="1106883"/>
            <a:chExt cx="4056942" cy="3772485"/>
          </a:xfrm>
        </p:grpSpPr>
        <p:grpSp>
          <p:nvGrpSpPr>
            <p:cNvPr id="392" name="Google Shape;392;p2"/>
            <p:cNvGrpSpPr/>
            <p:nvPr/>
          </p:nvGrpSpPr>
          <p:grpSpPr>
            <a:xfrm>
              <a:off x="12384" y="1680029"/>
              <a:ext cx="4056942" cy="3199339"/>
              <a:chOff x="-38416" y="1897744"/>
              <a:chExt cx="4056942" cy="3199339"/>
            </a:xfrm>
          </p:grpSpPr>
          <p:sp>
            <p:nvSpPr>
              <p:cNvPr id="393" name="Google Shape;393;p2"/>
              <p:cNvSpPr/>
              <p:nvPr/>
            </p:nvSpPr>
            <p:spPr>
              <a:xfrm>
                <a:off x="-38416" y="1897744"/>
                <a:ext cx="4056942" cy="3199339"/>
              </a:xfrm>
              <a:prstGeom prst="roundRect">
                <a:avLst>
                  <a:gd fmla="val 4729"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4" name="Google Shape;394;p2"/>
              <p:cNvSpPr txBox="1"/>
              <p:nvPr/>
            </p:nvSpPr>
            <p:spPr>
              <a:xfrm>
                <a:off x="287572" y="2379491"/>
                <a:ext cx="3414503" cy="234365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Cả lớp hãy cùng nhau tham gia cuộc thi tranh biện về chủ đề </a:t>
                </a:r>
                <a:r>
                  <a:rPr b="0" i="0" lang="vi-VN" sz="2000" u="none" cap="none" strike="noStrike">
                    <a:solidFill>
                      <a:srgbClr val="FF0000"/>
                    </a:solidFill>
                    <a:latin typeface="Arial"/>
                    <a:ea typeface="Arial"/>
                    <a:cs typeface="Arial"/>
                    <a:sym typeface="Arial"/>
                  </a:rPr>
                  <a:t>“Những biểu hiện của khả năng tư duy độc lập trong học tập và cuộc sống”.</a:t>
                </a:r>
                <a:endParaRPr/>
              </a:p>
            </p:txBody>
          </p:sp>
        </p:grpSp>
        <p:pic>
          <p:nvPicPr>
            <p:cNvPr id="395" name="Google Shape;395;p2"/>
            <p:cNvPicPr preferRelativeResize="0"/>
            <p:nvPr/>
          </p:nvPicPr>
          <p:blipFill rotWithShape="1">
            <a:blip r:embed="rId3">
              <a:alphaModFix/>
            </a:blip>
            <a:srcRect b="0" l="0" r="0" t="0"/>
            <a:stretch/>
          </p:blipFill>
          <p:spPr>
            <a:xfrm>
              <a:off x="1452562" y="1106883"/>
              <a:ext cx="1228399" cy="899316"/>
            </a:xfrm>
            <a:prstGeom prst="rect">
              <a:avLst/>
            </a:prstGeom>
            <a:noFill/>
            <a:ln>
              <a:noFill/>
            </a:ln>
          </p:spPr>
        </p:pic>
      </p:grpSp>
    </p:spTree>
  </p:cSld>
  <p:clrMapOvr>
    <a:masterClrMapping/>
  </p:clrMapOvr>
  <p:transition spd="med">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grpSp>
        <p:nvGrpSpPr>
          <p:cNvPr id="692" name="Google Shape;692;p20"/>
          <p:cNvGrpSpPr/>
          <p:nvPr/>
        </p:nvGrpSpPr>
        <p:grpSpPr>
          <a:xfrm>
            <a:off x="2723200" y="0"/>
            <a:ext cx="3791938" cy="694029"/>
            <a:chOff x="4834930" y="84191"/>
            <a:chExt cx="7359542" cy="1232175"/>
          </a:xfrm>
        </p:grpSpPr>
        <p:sp>
          <p:nvSpPr>
            <p:cNvPr id="693" name="Google Shape;693;p20"/>
            <p:cNvSpPr/>
            <p:nvPr/>
          </p:nvSpPr>
          <p:spPr>
            <a:xfrm flipH="1" rot="10800000">
              <a:off x="4834930" y="84191"/>
              <a:ext cx="7359542" cy="1232175"/>
            </a:xfrm>
            <a:prstGeom prst="round2SameRect">
              <a:avLst>
                <a:gd fmla="val 37720" name="adj1"/>
                <a:gd fmla="val 0" name="adj2"/>
              </a:avLst>
            </a:prstGeom>
            <a:solidFill>
              <a:srgbClr val="31859B"/>
            </a:solidFill>
            <a:ln cap="flat" cmpd="sng" w="25400">
              <a:solidFill>
                <a:srgbClr val="205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694" name="Google Shape;694;p20"/>
            <p:cNvSpPr txBox="1"/>
            <p:nvPr/>
          </p:nvSpPr>
          <p:spPr>
            <a:xfrm>
              <a:off x="5313042" y="337067"/>
              <a:ext cx="6403318" cy="8196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1" i="0" lang="vi-VN" sz="2400" u="none" cap="none" strike="noStrike">
                  <a:solidFill>
                    <a:srgbClr val="FFFFFF"/>
                  </a:solidFill>
                  <a:latin typeface="Arial"/>
                  <a:ea typeface="Arial"/>
                  <a:cs typeface="Arial"/>
                  <a:sym typeface="Arial"/>
                </a:rPr>
                <a:t>GỢI Ý THAM KHẢO</a:t>
              </a:r>
              <a:endParaRPr b="1" i="0" sz="2400" u="none" cap="none" strike="noStrike">
                <a:solidFill>
                  <a:srgbClr val="FFFFFF"/>
                </a:solidFill>
                <a:latin typeface="Arial"/>
                <a:ea typeface="Arial"/>
                <a:cs typeface="Arial"/>
                <a:sym typeface="Arial"/>
              </a:endParaRPr>
            </a:p>
          </p:txBody>
        </p:sp>
      </p:grpSp>
      <p:grpSp>
        <p:nvGrpSpPr>
          <p:cNvPr id="695" name="Google Shape;695;p20"/>
          <p:cNvGrpSpPr/>
          <p:nvPr/>
        </p:nvGrpSpPr>
        <p:grpSpPr>
          <a:xfrm>
            <a:off x="457200" y="962199"/>
            <a:ext cx="3355521" cy="1895301"/>
            <a:chOff x="558005" y="1459558"/>
            <a:chExt cx="3355521" cy="1867667"/>
          </a:xfrm>
        </p:grpSpPr>
        <p:sp>
          <p:nvSpPr>
            <p:cNvPr id="696" name="Google Shape;696;p20"/>
            <p:cNvSpPr/>
            <p:nvPr/>
          </p:nvSpPr>
          <p:spPr>
            <a:xfrm>
              <a:off x="558005" y="1696465"/>
              <a:ext cx="3355521" cy="1630760"/>
            </a:xfrm>
            <a:prstGeom prst="roundRect">
              <a:avLst>
                <a:gd fmla="val 11255" name="adj"/>
              </a:avLst>
            </a:prstGeom>
            <a:solidFill>
              <a:srgbClr val="FFF8E1"/>
            </a:solidFill>
            <a:ln cap="flat" cmpd="sng" w="12700">
              <a:solidFill>
                <a:srgbClr val="9914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C00000"/>
                </a:buClr>
                <a:buSzPts val="2000"/>
                <a:buFont typeface="Arial"/>
                <a:buNone/>
              </a:pPr>
              <a:r>
                <a:rPr b="1" i="0" lang="vi-VN" sz="2000" u="none" cap="none" strike="noStrike">
                  <a:solidFill>
                    <a:srgbClr val="C00000"/>
                  </a:solidFill>
                  <a:latin typeface="Arial"/>
                  <a:ea typeface="Arial"/>
                  <a:cs typeface="Arial"/>
                  <a:sym typeface="Arial"/>
                </a:rPr>
                <a:t>Một số biểu hiện của người có khả năng thích ứng với sự thay đổi:</a:t>
              </a:r>
              <a:endParaRPr/>
            </a:p>
          </p:txBody>
        </p:sp>
        <p:pic>
          <p:nvPicPr>
            <p:cNvPr id="697" name="Google Shape;697;p20"/>
            <p:cNvPicPr preferRelativeResize="0"/>
            <p:nvPr/>
          </p:nvPicPr>
          <p:blipFill rotWithShape="1">
            <a:blip r:embed="rId3">
              <a:alphaModFix/>
            </a:blip>
            <a:srcRect b="0" l="0" r="0" t="0"/>
            <a:stretch/>
          </p:blipFill>
          <p:spPr>
            <a:xfrm>
              <a:off x="2086473" y="1459558"/>
              <a:ext cx="298583" cy="401517"/>
            </a:xfrm>
            <a:prstGeom prst="rect">
              <a:avLst/>
            </a:prstGeom>
            <a:noFill/>
            <a:ln>
              <a:noFill/>
            </a:ln>
          </p:spPr>
        </p:pic>
      </p:grpSp>
      <p:sp>
        <p:nvSpPr>
          <p:cNvPr id="698" name="Google Shape;698;p20"/>
          <p:cNvSpPr/>
          <p:nvPr/>
        </p:nvSpPr>
        <p:spPr>
          <a:xfrm>
            <a:off x="5028767" y="1298470"/>
            <a:ext cx="3658034" cy="1654889"/>
          </a:xfrm>
          <a:prstGeom prst="rect">
            <a:avLst/>
          </a:prstGeom>
          <a:solidFill>
            <a:srgbClr val="FFFFFF"/>
          </a:solidFill>
          <a:ln cap="flat" cmpd="sng" w="19050">
            <a:solidFill>
              <a:srgbClr val="2B4B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Sẵn sàng học hỏi và thay đổi quan điểm, thói quen cũ của bản thân để phù hợp với hoàn cảnh.</a:t>
            </a:r>
            <a:endParaRPr b="0" i="0" sz="1800" u="none" cap="none" strike="noStrike">
              <a:solidFill>
                <a:srgbClr val="000000"/>
              </a:solidFill>
              <a:latin typeface="Arial"/>
              <a:ea typeface="Arial"/>
              <a:cs typeface="Arial"/>
              <a:sym typeface="Arial"/>
            </a:endParaRPr>
          </a:p>
        </p:txBody>
      </p:sp>
      <p:sp>
        <p:nvSpPr>
          <p:cNvPr id="699" name="Google Shape;699;p20"/>
          <p:cNvSpPr/>
          <p:nvPr/>
        </p:nvSpPr>
        <p:spPr>
          <a:xfrm>
            <a:off x="5028767" y="3314700"/>
            <a:ext cx="3658034" cy="1322741"/>
          </a:xfrm>
          <a:prstGeom prst="rect">
            <a:avLst/>
          </a:prstGeom>
          <a:solidFill>
            <a:srgbClr val="FFFFFF"/>
          </a:solidFill>
          <a:ln cap="flat" cmpd="sng" w="19050">
            <a:solidFill>
              <a:srgbClr val="2B4B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Dự đoán tình huống có thể xảy ra nếu không thay đổi hành vi.</a:t>
            </a:r>
            <a:endParaRPr/>
          </a:p>
        </p:txBody>
      </p:sp>
      <p:sp>
        <p:nvSpPr>
          <p:cNvPr id="700" name="Google Shape;700;p20"/>
          <p:cNvSpPr/>
          <p:nvPr/>
        </p:nvSpPr>
        <p:spPr>
          <a:xfrm rot="-5400000">
            <a:off x="4069681" y="1868867"/>
            <a:ext cx="702128" cy="514093"/>
          </a:xfrm>
          <a:prstGeom prst="downArrow">
            <a:avLst>
              <a:gd fmla="val 50000" name="adj1"/>
              <a:gd fmla="val 50000" name="adj2"/>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91919"/>
              </a:solidFill>
              <a:latin typeface="Arial"/>
              <a:ea typeface="Arial"/>
              <a:cs typeface="Arial"/>
              <a:sym typeface="Arial"/>
            </a:endParaRPr>
          </a:p>
        </p:txBody>
      </p:sp>
      <p:sp>
        <p:nvSpPr>
          <p:cNvPr id="701" name="Google Shape;701;p20"/>
          <p:cNvSpPr/>
          <p:nvPr/>
        </p:nvSpPr>
        <p:spPr>
          <a:xfrm rot="-5400000">
            <a:off x="4069680" y="3719023"/>
            <a:ext cx="702130" cy="514093"/>
          </a:xfrm>
          <a:prstGeom prst="downArrow">
            <a:avLst>
              <a:gd fmla="val 50000" name="adj1"/>
              <a:gd fmla="val 50000" name="adj2"/>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91919"/>
              </a:solidFill>
              <a:latin typeface="Arial"/>
              <a:ea typeface="Arial"/>
              <a:cs typeface="Arial"/>
              <a:sym typeface="Arial"/>
            </a:endParaRPr>
          </a:p>
        </p:txBody>
      </p:sp>
      <p:pic>
        <p:nvPicPr>
          <p:cNvPr descr="xu hướng kinh doanh" id="702" name="Google Shape;702;p20"/>
          <p:cNvPicPr preferRelativeResize="0"/>
          <p:nvPr/>
        </p:nvPicPr>
        <p:blipFill rotWithShape="1">
          <a:blip r:embed="rId4">
            <a:alphaModFix/>
          </a:blip>
          <a:srcRect b="9832" l="0" r="0" t="9488"/>
          <a:stretch/>
        </p:blipFill>
        <p:spPr>
          <a:xfrm>
            <a:off x="995335" y="3097912"/>
            <a:ext cx="2279248" cy="183889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500"/>
                                        <p:tgtEl>
                                          <p:spTgt spid="6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500"/>
                                        <p:tgtEl>
                                          <p:spTgt spid="7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500"/>
                                        <p:tgtEl>
                                          <p:spTgt spid="6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grpSp>
        <p:nvGrpSpPr>
          <p:cNvPr id="707" name="Google Shape;707;p21"/>
          <p:cNvGrpSpPr/>
          <p:nvPr/>
        </p:nvGrpSpPr>
        <p:grpSpPr>
          <a:xfrm>
            <a:off x="2723200" y="0"/>
            <a:ext cx="3791938" cy="694029"/>
            <a:chOff x="4834930" y="84191"/>
            <a:chExt cx="7359542" cy="1232175"/>
          </a:xfrm>
        </p:grpSpPr>
        <p:sp>
          <p:nvSpPr>
            <p:cNvPr id="708" name="Google Shape;708;p21"/>
            <p:cNvSpPr/>
            <p:nvPr/>
          </p:nvSpPr>
          <p:spPr>
            <a:xfrm flipH="1" rot="10800000">
              <a:off x="4834930" y="84191"/>
              <a:ext cx="7359542" cy="1232175"/>
            </a:xfrm>
            <a:prstGeom prst="round2SameRect">
              <a:avLst>
                <a:gd fmla="val 37720" name="adj1"/>
                <a:gd fmla="val 0" name="adj2"/>
              </a:avLst>
            </a:prstGeom>
            <a:solidFill>
              <a:srgbClr val="31859B"/>
            </a:solidFill>
            <a:ln cap="flat" cmpd="sng" w="25400">
              <a:solidFill>
                <a:srgbClr val="205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709" name="Google Shape;709;p21"/>
            <p:cNvSpPr txBox="1"/>
            <p:nvPr/>
          </p:nvSpPr>
          <p:spPr>
            <a:xfrm>
              <a:off x="5313042" y="337067"/>
              <a:ext cx="6403318" cy="8196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1" i="0" lang="vi-VN" sz="2400" u="none" cap="none" strike="noStrike">
                  <a:solidFill>
                    <a:srgbClr val="FFFFFF"/>
                  </a:solidFill>
                  <a:latin typeface="Arial"/>
                  <a:ea typeface="Arial"/>
                  <a:cs typeface="Arial"/>
                  <a:sym typeface="Arial"/>
                </a:rPr>
                <a:t>GỢI Ý THAM KHẢO</a:t>
              </a:r>
              <a:endParaRPr b="1" i="0" sz="2400" u="none" cap="none" strike="noStrike">
                <a:solidFill>
                  <a:srgbClr val="FFFFFF"/>
                </a:solidFill>
                <a:latin typeface="Arial"/>
                <a:ea typeface="Arial"/>
                <a:cs typeface="Arial"/>
                <a:sym typeface="Arial"/>
              </a:endParaRPr>
            </a:p>
          </p:txBody>
        </p:sp>
      </p:grpSp>
      <p:grpSp>
        <p:nvGrpSpPr>
          <p:cNvPr id="710" name="Google Shape;710;p21"/>
          <p:cNvGrpSpPr/>
          <p:nvPr/>
        </p:nvGrpSpPr>
        <p:grpSpPr>
          <a:xfrm>
            <a:off x="457200" y="962199"/>
            <a:ext cx="3355521" cy="1895301"/>
            <a:chOff x="558005" y="1459558"/>
            <a:chExt cx="3355521" cy="1867667"/>
          </a:xfrm>
        </p:grpSpPr>
        <p:sp>
          <p:nvSpPr>
            <p:cNvPr id="711" name="Google Shape;711;p21"/>
            <p:cNvSpPr/>
            <p:nvPr/>
          </p:nvSpPr>
          <p:spPr>
            <a:xfrm>
              <a:off x="558005" y="1696465"/>
              <a:ext cx="3355521" cy="1630760"/>
            </a:xfrm>
            <a:prstGeom prst="roundRect">
              <a:avLst>
                <a:gd fmla="val 11255" name="adj"/>
              </a:avLst>
            </a:prstGeom>
            <a:solidFill>
              <a:srgbClr val="FFF8E1"/>
            </a:solidFill>
            <a:ln cap="flat" cmpd="sng" w="12700">
              <a:solidFill>
                <a:srgbClr val="9914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C00000"/>
                </a:buClr>
                <a:buSzPts val="2000"/>
                <a:buFont typeface="Arial"/>
                <a:buNone/>
              </a:pPr>
              <a:r>
                <a:rPr b="1" i="0" lang="vi-VN" sz="2000" u="none" cap="none" strike="noStrike">
                  <a:solidFill>
                    <a:srgbClr val="C00000"/>
                  </a:solidFill>
                  <a:latin typeface="Arial"/>
                  <a:ea typeface="Arial"/>
                  <a:cs typeface="Arial"/>
                  <a:sym typeface="Arial"/>
                </a:rPr>
                <a:t>Một số biểu hiện của người có khả năng thích ứng với sự thay đổi:</a:t>
              </a:r>
              <a:endParaRPr/>
            </a:p>
          </p:txBody>
        </p:sp>
        <p:pic>
          <p:nvPicPr>
            <p:cNvPr id="712" name="Google Shape;712;p21"/>
            <p:cNvPicPr preferRelativeResize="0"/>
            <p:nvPr/>
          </p:nvPicPr>
          <p:blipFill rotWithShape="1">
            <a:blip r:embed="rId3">
              <a:alphaModFix/>
            </a:blip>
            <a:srcRect b="0" l="0" r="0" t="0"/>
            <a:stretch/>
          </p:blipFill>
          <p:spPr>
            <a:xfrm>
              <a:off x="2086473" y="1459558"/>
              <a:ext cx="298583" cy="401517"/>
            </a:xfrm>
            <a:prstGeom prst="rect">
              <a:avLst/>
            </a:prstGeom>
            <a:noFill/>
            <a:ln>
              <a:noFill/>
            </a:ln>
          </p:spPr>
        </p:pic>
      </p:grpSp>
      <p:pic>
        <p:nvPicPr>
          <p:cNvPr descr="xu hướng kinh doanh" id="713" name="Google Shape;713;p21"/>
          <p:cNvPicPr preferRelativeResize="0"/>
          <p:nvPr/>
        </p:nvPicPr>
        <p:blipFill rotWithShape="1">
          <a:blip r:embed="rId4">
            <a:alphaModFix/>
          </a:blip>
          <a:srcRect b="9832" l="0" r="0" t="9488"/>
          <a:stretch/>
        </p:blipFill>
        <p:spPr>
          <a:xfrm>
            <a:off x="995335" y="3097912"/>
            <a:ext cx="2279248" cy="183889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714" name="Google Shape;714;p21"/>
          <p:cNvSpPr/>
          <p:nvPr/>
        </p:nvSpPr>
        <p:spPr>
          <a:xfrm>
            <a:off x="5016735" y="1020536"/>
            <a:ext cx="3791939" cy="1405934"/>
          </a:xfrm>
          <a:prstGeom prst="rect">
            <a:avLst/>
          </a:prstGeom>
          <a:solidFill>
            <a:srgbClr val="FFFFFF"/>
          </a:solidFill>
          <a:ln cap="flat" cmpd="sng" w="19050">
            <a:solidFill>
              <a:srgbClr val="2C4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Xác định những điều cần điều chỉnh hoặc bổ sung trong hành vi, trong nhận thức của bản thân.</a:t>
            </a:r>
            <a:endParaRPr b="0" i="0" sz="1800" u="none" cap="none" strike="noStrike">
              <a:solidFill>
                <a:srgbClr val="000000"/>
              </a:solidFill>
              <a:latin typeface="Arial"/>
              <a:ea typeface="Arial"/>
              <a:cs typeface="Arial"/>
              <a:sym typeface="Arial"/>
            </a:endParaRPr>
          </a:p>
        </p:txBody>
      </p:sp>
      <p:sp>
        <p:nvSpPr>
          <p:cNvPr id="715" name="Google Shape;715;p21"/>
          <p:cNvSpPr/>
          <p:nvPr/>
        </p:nvSpPr>
        <p:spPr>
          <a:xfrm>
            <a:off x="5016735" y="2663690"/>
            <a:ext cx="3791939" cy="1017945"/>
          </a:xfrm>
          <a:prstGeom prst="rect">
            <a:avLst/>
          </a:prstGeom>
          <a:solidFill>
            <a:srgbClr val="FFFFFF"/>
          </a:solidFill>
          <a:ln cap="flat" cmpd="sng" w="19050">
            <a:solidFill>
              <a:srgbClr val="2C4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Lựa chọn những điều cần ưu tiên thay đổi.</a:t>
            </a:r>
            <a:endParaRPr b="0" i="0" sz="1800" u="none" cap="none" strike="noStrike">
              <a:solidFill>
                <a:srgbClr val="000000"/>
              </a:solidFill>
              <a:latin typeface="Arial"/>
              <a:ea typeface="Arial"/>
              <a:cs typeface="Arial"/>
              <a:sym typeface="Arial"/>
            </a:endParaRPr>
          </a:p>
        </p:txBody>
      </p:sp>
      <p:sp>
        <p:nvSpPr>
          <p:cNvPr id="716" name="Google Shape;716;p21"/>
          <p:cNvSpPr/>
          <p:nvPr/>
        </p:nvSpPr>
        <p:spPr>
          <a:xfrm>
            <a:off x="5016735" y="3918856"/>
            <a:ext cx="3791939" cy="1017945"/>
          </a:xfrm>
          <a:prstGeom prst="rect">
            <a:avLst/>
          </a:prstGeom>
          <a:solidFill>
            <a:srgbClr val="FFFFFF"/>
          </a:solidFill>
          <a:ln cap="flat" cmpd="sng" w="19050">
            <a:solidFill>
              <a:srgbClr val="2C4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Vui vẻ tham gia những hoạt động cộng đồng để nhanh thích ứng.</a:t>
            </a:r>
            <a:endParaRPr b="0" i="0" sz="1800" u="none" cap="none" strike="noStrike">
              <a:solidFill>
                <a:srgbClr val="000000"/>
              </a:solidFill>
              <a:latin typeface="Arial"/>
              <a:ea typeface="Arial"/>
              <a:cs typeface="Arial"/>
              <a:sym typeface="Arial"/>
            </a:endParaRPr>
          </a:p>
        </p:txBody>
      </p:sp>
      <p:sp>
        <p:nvSpPr>
          <p:cNvPr id="717" name="Google Shape;717;p21"/>
          <p:cNvSpPr/>
          <p:nvPr/>
        </p:nvSpPr>
        <p:spPr>
          <a:xfrm rot="-5400000">
            <a:off x="4063664" y="1427773"/>
            <a:ext cx="702128" cy="603902"/>
          </a:xfrm>
          <a:prstGeom prst="downArrow">
            <a:avLst>
              <a:gd fmla="val 50000" name="adj1"/>
              <a:gd fmla="val 50000" name="adj2"/>
            </a:avLst>
          </a:prstGeom>
          <a:solidFill>
            <a:srgbClr val="2C43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91919"/>
              </a:solidFill>
              <a:latin typeface="Arial"/>
              <a:ea typeface="Arial"/>
              <a:cs typeface="Arial"/>
              <a:sym typeface="Arial"/>
            </a:endParaRPr>
          </a:p>
        </p:txBody>
      </p:sp>
      <p:sp>
        <p:nvSpPr>
          <p:cNvPr id="718" name="Google Shape;718;p21"/>
          <p:cNvSpPr/>
          <p:nvPr/>
        </p:nvSpPr>
        <p:spPr>
          <a:xfrm rot="-5400000">
            <a:off x="4063663" y="2870711"/>
            <a:ext cx="702130" cy="603902"/>
          </a:xfrm>
          <a:prstGeom prst="downArrow">
            <a:avLst>
              <a:gd fmla="val 50000" name="adj1"/>
              <a:gd fmla="val 50000" name="adj2"/>
            </a:avLst>
          </a:prstGeom>
          <a:solidFill>
            <a:srgbClr val="2C43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91919"/>
              </a:solidFill>
              <a:latin typeface="Arial"/>
              <a:ea typeface="Arial"/>
              <a:cs typeface="Arial"/>
              <a:sym typeface="Arial"/>
            </a:endParaRPr>
          </a:p>
        </p:txBody>
      </p:sp>
      <p:sp>
        <p:nvSpPr>
          <p:cNvPr id="719" name="Google Shape;719;p21"/>
          <p:cNvSpPr/>
          <p:nvPr/>
        </p:nvSpPr>
        <p:spPr>
          <a:xfrm rot="-5400000">
            <a:off x="4063663" y="4125877"/>
            <a:ext cx="702130" cy="603902"/>
          </a:xfrm>
          <a:prstGeom prst="downArrow">
            <a:avLst>
              <a:gd fmla="val 50000" name="adj1"/>
              <a:gd fmla="val 50000" name="adj2"/>
            </a:avLst>
          </a:prstGeom>
          <a:solidFill>
            <a:srgbClr val="2C43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91919"/>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500"/>
                                        <p:tgtEl>
                                          <p:spTgt spid="7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22"/>
          <p:cNvSpPr txBox="1"/>
          <p:nvPr/>
        </p:nvSpPr>
        <p:spPr>
          <a:xfrm>
            <a:off x="1012597" y="337458"/>
            <a:ext cx="7118804" cy="104522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200"/>
              <a:buFont typeface="Arial"/>
              <a:buNone/>
            </a:pPr>
            <a:r>
              <a:rPr b="1" i="0" lang="vi-VN" sz="2200" u="sng" cap="none" strike="noStrike">
                <a:solidFill>
                  <a:srgbClr val="000000"/>
                </a:solidFill>
                <a:latin typeface="Arial"/>
                <a:ea typeface="Arial"/>
                <a:cs typeface="Arial"/>
                <a:sym typeface="Arial"/>
              </a:rPr>
              <a:t>THAM KHẢO:</a:t>
            </a:r>
            <a:r>
              <a:rPr b="1" i="0" lang="vi-VN" sz="2200" u="none" cap="none" strike="noStrike">
                <a:solidFill>
                  <a:srgbClr val="000000"/>
                </a:solidFill>
                <a:latin typeface="Arial"/>
                <a:ea typeface="Arial"/>
                <a:cs typeface="Arial"/>
                <a:sym typeface="Arial"/>
              </a:rPr>
              <a:t> Mời các em xem thêm video sau về về học tập mùa covid 19: Thay đổi để thích ứng</a:t>
            </a:r>
            <a:endParaRPr b="1" i="0" sz="2200" u="none" cap="none" strike="noStrike">
              <a:solidFill>
                <a:srgbClr val="000000"/>
              </a:solidFill>
              <a:latin typeface="Arial"/>
              <a:ea typeface="Arial"/>
              <a:cs typeface="Arial"/>
              <a:sym typeface="Arial"/>
            </a:endParaRPr>
          </a:p>
        </p:txBody>
      </p:sp>
      <p:pic>
        <p:nvPicPr>
          <p:cNvPr id="725" name="Google Shape;725;p22"/>
          <p:cNvPicPr preferRelativeResize="0"/>
          <p:nvPr/>
        </p:nvPicPr>
        <p:blipFill rotWithShape="1">
          <a:blip r:embed="rId3">
            <a:alphaModFix/>
          </a:blip>
          <a:srcRect b="7309" l="3080" r="-3079" t="-7310"/>
          <a:stretch/>
        </p:blipFill>
        <p:spPr>
          <a:xfrm>
            <a:off x="1678667" y="1551043"/>
            <a:ext cx="5786664" cy="3254999"/>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5000"/>
                                        <p:tgtEl>
                                          <p:spTgt spid="7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9" name="Shape 729"/>
        <p:cNvGrpSpPr/>
        <p:nvPr/>
      </p:nvGrpSpPr>
      <p:grpSpPr>
        <a:xfrm>
          <a:off x="0" y="0"/>
          <a:ext cx="0" cy="0"/>
          <a:chOff x="0" y="0"/>
          <a:chExt cx="0" cy="0"/>
        </a:xfrm>
      </p:grpSpPr>
      <p:sp>
        <p:nvSpPr>
          <p:cNvPr id="730" name="Google Shape;730;p23"/>
          <p:cNvSpPr/>
          <p:nvPr/>
        </p:nvSpPr>
        <p:spPr>
          <a:xfrm>
            <a:off x="1143" y="0"/>
            <a:ext cx="9141714" cy="5143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Kỹ năng thích ứng là gì? Rèn luyện kỹ năng này như thế nào? - JobsGO Blog" id="731" name="Google Shape;731;p23"/>
          <p:cNvPicPr preferRelativeResize="0"/>
          <p:nvPr/>
        </p:nvPicPr>
        <p:blipFill rotWithShape="1">
          <a:blip r:embed="rId3">
            <a:alphaModFix amt="70000"/>
          </a:blip>
          <a:srcRect b="0" l="0" r="0" t="12466"/>
          <a:stretch/>
        </p:blipFill>
        <p:spPr>
          <a:xfrm>
            <a:off x="20" y="961"/>
            <a:ext cx="9143980" cy="5142539"/>
          </a:xfrm>
          <a:prstGeom prst="rect">
            <a:avLst/>
          </a:prstGeom>
          <a:noFill/>
          <a:ln>
            <a:noFill/>
          </a:ln>
        </p:spPr>
      </p:pic>
      <p:grpSp>
        <p:nvGrpSpPr>
          <p:cNvPr id="732" name="Google Shape;732;p23"/>
          <p:cNvGrpSpPr/>
          <p:nvPr/>
        </p:nvGrpSpPr>
        <p:grpSpPr>
          <a:xfrm>
            <a:off x="1573665" y="987537"/>
            <a:ext cx="5996669" cy="3168425"/>
            <a:chOff x="-1204201" y="-1274983"/>
            <a:chExt cx="11993337" cy="6336850"/>
          </a:xfrm>
        </p:grpSpPr>
        <p:sp>
          <p:nvSpPr>
            <p:cNvPr id="733" name="Google Shape;733;p23"/>
            <p:cNvSpPr/>
            <p:nvPr/>
          </p:nvSpPr>
          <p:spPr>
            <a:xfrm rot="5400000">
              <a:off x="1624042" y="-4103226"/>
              <a:ext cx="6336850" cy="11993337"/>
            </a:xfrm>
            <a:prstGeom prst="rect">
              <a:avLst/>
            </a:prstGeom>
            <a:solidFill>
              <a:srgbClr val="FFF8E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900"/>
                <a:buFont typeface="Arial"/>
                <a:buNone/>
              </a:pPr>
              <a:r>
                <a:t/>
              </a:r>
              <a:endParaRPr b="0" i="0" sz="900" u="none" cap="none" strike="noStrike">
                <a:solidFill>
                  <a:srgbClr val="FFFFFF"/>
                </a:solidFill>
                <a:latin typeface="Arial"/>
                <a:ea typeface="Arial"/>
                <a:cs typeface="Arial"/>
                <a:sym typeface="Arial"/>
              </a:endParaRPr>
            </a:p>
          </p:txBody>
        </p:sp>
        <p:sp>
          <p:nvSpPr>
            <p:cNvPr id="734" name="Google Shape;734;p23"/>
            <p:cNvSpPr txBox="1"/>
            <p:nvPr/>
          </p:nvSpPr>
          <p:spPr>
            <a:xfrm>
              <a:off x="-905186" y="-1073460"/>
              <a:ext cx="11395303" cy="593380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C00000"/>
                </a:buClr>
                <a:buSzPts val="2700"/>
                <a:buFont typeface="Arial"/>
                <a:buNone/>
              </a:pPr>
              <a:r>
                <a:rPr b="1" i="0" lang="vi-VN" sz="2700" u="none" cap="none" strike="noStrike">
                  <a:solidFill>
                    <a:srgbClr val="C00000"/>
                  </a:solidFill>
                  <a:latin typeface="Arial"/>
                  <a:ea typeface="Arial"/>
                  <a:cs typeface="Arial"/>
                  <a:sym typeface="Arial"/>
                </a:rPr>
                <a:t>KẾT LUẬN</a:t>
              </a:r>
              <a:endParaRPr/>
            </a:p>
            <a:p>
              <a:pPr indent="0" lvl="0" marL="0" marR="0" rtl="0" algn="just">
                <a:lnSpc>
                  <a:spcPct val="150000"/>
                </a:lnSpc>
                <a:spcBef>
                  <a:spcPts val="0"/>
                </a:spcBef>
                <a:spcAft>
                  <a:spcPts val="0"/>
                </a:spcAft>
                <a:buClr>
                  <a:srgbClr val="000000"/>
                </a:buClr>
                <a:buSzPts val="2000"/>
                <a:buFont typeface="Arial"/>
                <a:buNone/>
              </a:pPr>
              <a:r>
                <a:rPr b="0" i="0" lang="vi-VN" sz="2000" u="none" cap="none" strike="noStrike">
                  <a:solidFill>
                    <a:srgbClr val="000000"/>
                  </a:solidFill>
                  <a:latin typeface="Arial"/>
                  <a:ea typeface="Arial"/>
                  <a:cs typeface="Arial"/>
                  <a:sym typeface="Arial"/>
                </a:rPr>
                <a:t>Để phát triển bản thân, một trong những điều quan trọng là cần khám phá để hiểu về khả năng thích ứng với sự thay đổi của chính mình. Từ việc hiểu mình, mỗi người sẽ có cách thức phù hợp để thay đổi, hoàn thiện bản thân mỗi ngày.</a:t>
              </a:r>
              <a:endParaRPr b="0" i="0" sz="2000"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24"/>
          <p:cNvSpPr/>
          <p:nvPr/>
        </p:nvSpPr>
        <p:spPr>
          <a:xfrm flipH="1" rot="-3900677">
            <a:off x="282871" y="586960"/>
            <a:ext cx="2737729" cy="3237891"/>
          </a:xfrm>
          <a:custGeom>
            <a:rect b="b" l="l" r="r" t="t"/>
            <a:pathLst>
              <a:path extrusionOk="0" h="1171575" w="990600">
                <a:moveTo>
                  <a:pt x="893299" y="462405"/>
                </a:moveTo>
                <a:cubicBezTo>
                  <a:pt x="852246" y="449451"/>
                  <a:pt x="801573" y="465072"/>
                  <a:pt x="781666" y="503172"/>
                </a:cubicBezTo>
                <a:cubicBezTo>
                  <a:pt x="788619" y="437830"/>
                  <a:pt x="792048" y="370203"/>
                  <a:pt x="771665" y="307719"/>
                </a:cubicBezTo>
                <a:cubicBezTo>
                  <a:pt x="751281" y="245235"/>
                  <a:pt x="702418" y="188275"/>
                  <a:pt x="637934" y="175512"/>
                </a:cubicBezTo>
                <a:cubicBezTo>
                  <a:pt x="573449" y="162653"/>
                  <a:pt x="498297" y="207801"/>
                  <a:pt x="493630" y="273334"/>
                </a:cubicBezTo>
                <a:cubicBezTo>
                  <a:pt x="498392" y="175512"/>
                  <a:pt x="452958" y="72451"/>
                  <a:pt x="367519" y="24636"/>
                </a:cubicBezTo>
                <a:cubicBezTo>
                  <a:pt x="333896" y="5871"/>
                  <a:pt x="294557" y="-2034"/>
                  <a:pt x="255981" y="442"/>
                </a:cubicBezTo>
                <a:cubicBezTo>
                  <a:pt x="230740" y="823"/>
                  <a:pt x="206070" y="7300"/>
                  <a:pt x="183305" y="18444"/>
                </a:cubicBezTo>
                <a:cubicBezTo>
                  <a:pt x="160255" y="29017"/>
                  <a:pt x="139681" y="43971"/>
                  <a:pt x="123393" y="63307"/>
                </a:cubicBezTo>
                <a:cubicBezTo>
                  <a:pt x="97104" y="91596"/>
                  <a:pt x="78245" y="127029"/>
                  <a:pt x="71577" y="164939"/>
                </a:cubicBezTo>
                <a:cubicBezTo>
                  <a:pt x="54527" y="261332"/>
                  <a:pt x="105581" y="361725"/>
                  <a:pt x="184353" y="419923"/>
                </a:cubicBezTo>
                <a:cubicBezTo>
                  <a:pt x="130632" y="382014"/>
                  <a:pt x="48146" y="411732"/>
                  <a:pt x="17285" y="469739"/>
                </a:cubicBezTo>
                <a:cubicBezTo>
                  <a:pt x="-13576" y="527746"/>
                  <a:pt x="-337" y="601565"/>
                  <a:pt x="35096" y="656905"/>
                </a:cubicBezTo>
                <a:cubicBezTo>
                  <a:pt x="70625" y="712246"/>
                  <a:pt x="125012" y="752346"/>
                  <a:pt x="180067" y="788350"/>
                </a:cubicBezTo>
                <a:cubicBezTo>
                  <a:pt x="137966" y="779682"/>
                  <a:pt x="93770" y="809115"/>
                  <a:pt x="77864" y="849025"/>
                </a:cubicBezTo>
                <a:cubicBezTo>
                  <a:pt x="61957" y="889030"/>
                  <a:pt x="70625" y="935702"/>
                  <a:pt x="92437" y="972754"/>
                </a:cubicBezTo>
                <a:cubicBezTo>
                  <a:pt x="114344" y="1009807"/>
                  <a:pt x="147968" y="1038382"/>
                  <a:pt x="183401" y="1062861"/>
                </a:cubicBezTo>
                <a:cubicBezTo>
                  <a:pt x="271031" y="1123440"/>
                  <a:pt x="620217" y="1163635"/>
                  <a:pt x="725849" y="1177066"/>
                </a:cubicBezTo>
                <a:lnTo>
                  <a:pt x="725849" y="1177066"/>
                </a:lnTo>
                <a:cubicBezTo>
                  <a:pt x="782237" y="1086673"/>
                  <a:pt x="983501" y="785398"/>
                  <a:pt x="992073" y="679289"/>
                </a:cubicBezTo>
                <a:cubicBezTo>
                  <a:pt x="995502" y="636427"/>
                  <a:pt x="994645" y="592230"/>
                  <a:pt x="979881" y="551845"/>
                </a:cubicBezTo>
                <a:cubicBezTo>
                  <a:pt x="965022" y="511459"/>
                  <a:pt x="934352" y="475168"/>
                  <a:pt x="893299" y="462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740" name="Google Shape;740;p24"/>
          <p:cNvGrpSpPr/>
          <p:nvPr/>
        </p:nvGrpSpPr>
        <p:grpSpPr>
          <a:xfrm>
            <a:off x="542385" y="632468"/>
            <a:ext cx="3352896" cy="4705310"/>
            <a:chOff x="1127150" y="591645"/>
            <a:chExt cx="3352896" cy="4705310"/>
          </a:xfrm>
        </p:grpSpPr>
        <p:grpSp>
          <p:nvGrpSpPr>
            <p:cNvPr id="741" name="Google Shape;741;p24"/>
            <p:cNvGrpSpPr/>
            <p:nvPr/>
          </p:nvGrpSpPr>
          <p:grpSpPr>
            <a:xfrm rot="-1132277">
              <a:off x="3016817" y="3848045"/>
              <a:ext cx="1291879" cy="1274232"/>
              <a:chOff x="12075578" y="3973055"/>
              <a:chExt cx="859419" cy="847679"/>
            </a:xfrm>
          </p:grpSpPr>
          <p:sp>
            <p:nvSpPr>
              <p:cNvPr id="742" name="Google Shape;742;p24"/>
              <p:cNvSpPr/>
              <p:nvPr/>
            </p:nvSpPr>
            <p:spPr>
              <a:xfrm>
                <a:off x="12109370" y="3973055"/>
                <a:ext cx="825627" cy="817245"/>
              </a:xfrm>
              <a:custGeom>
                <a:rect b="b" l="l" r="r" t="t"/>
                <a:pathLst>
                  <a:path extrusionOk="0" h="1857375" w="1876425">
                    <a:moveTo>
                      <a:pt x="28891" y="1722810"/>
                    </a:moveTo>
                    <a:cubicBezTo>
                      <a:pt x="51084" y="1675281"/>
                      <a:pt x="80611" y="1631370"/>
                      <a:pt x="107377" y="1586317"/>
                    </a:cubicBezTo>
                    <a:cubicBezTo>
                      <a:pt x="141952" y="1528119"/>
                      <a:pt x="177195" y="1470303"/>
                      <a:pt x="213295" y="1413057"/>
                    </a:cubicBezTo>
                    <a:cubicBezTo>
                      <a:pt x="303401" y="1269801"/>
                      <a:pt x="398365" y="1129593"/>
                      <a:pt x="498664" y="993291"/>
                    </a:cubicBezTo>
                    <a:cubicBezTo>
                      <a:pt x="598771" y="857178"/>
                      <a:pt x="704213" y="724876"/>
                      <a:pt x="815370" y="597432"/>
                    </a:cubicBezTo>
                    <a:cubicBezTo>
                      <a:pt x="926432" y="470082"/>
                      <a:pt x="1043208" y="347686"/>
                      <a:pt x="1165795" y="231481"/>
                    </a:cubicBezTo>
                    <a:cubicBezTo>
                      <a:pt x="1259711" y="142327"/>
                      <a:pt x="1361247" y="54507"/>
                      <a:pt x="1485072" y="16597"/>
                    </a:cubicBezTo>
                    <a:cubicBezTo>
                      <a:pt x="1608897" y="-21217"/>
                      <a:pt x="1760821" y="4024"/>
                      <a:pt x="1837403" y="108418"/>
                    </a:cubicBezTo>
                    <a:cubicBezTo>
                      <a:pt x="1911983" y="210240"/>
                      <a:pt x="1893886" y="357402"/>
                      <a:pt x="1828068" y="465034"/>
                    </a:cubicBezTo>
                    <a:cubicBezTo>
                      <a:pt x="1762250" y="572667"/>
                      <a:pt x="1657761" y="649914"/>
                      <a:pt x="1556415" y="725067"/>
                    </a:cubicBezTo>
                    <a:cubicBezTo>
                      <a:pt x="1494883" y="770787"/>
                      <a:pt x="1433542" y="816697"/>
                      <a:pt x="1372392" y="862989"/>
                    </a:cubicBezTo>
                    <a:cubicBezTo>
                      <a:pt x="1226850" y="973098"/>
                      <a:pt x="1082451" y="1084731"/>
                      <a:pt x="939290" y="1197983"/>
                    </a:cubicBezTo>
                    <a:cubicBezTo>
                      <a:pt x="796129" y="1311235"/>
                      <a:pt x="654207" y="1426011"/>
                      <a:pt x="513523" y="1542312"/>
                    </a:cubicBezTo>
                    <a:cubicBezTo>
                      <a:pt x="443228" y="1600509"/>
                      <a:pt x="373219" y="1658993"/>
                      <a:pt x="303496" y="1717953"/>
                    </a:cubicBezTo>
                    <a:cubicBezTo>
                      <a:pt x="268635" y="1747385"/>
                      <a:pt x="81469" y="1886164"/>
                      <a:pt x="24890" y="1863114"/>
                    </a:cubicBezTo>
                    <a:cubicBezTo>
                      <a:pt x="2887" y="1854160"/>
                      <a:pt x="-19687" y="1827014"/>
                      <a:pt x="28986" y="1722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743" name="Google Shape;743;p24"/>
              <p:cNvGrpSpPr/>
              <p:nvPr/>
            </p:nvGrpSpPr>
            <p:grpSpPr>
              <a:xfrm>
                <a:off x="12075578" y="4004137"/>
                <a:ext cx="803581" cy="816597"/>
                <a:chOff x="12075578" y="4004137"/>
                <a:chExt cx="803581" cy="816597"/>
              </a:xfrm>
            </p:grpSpPr>
            <p:sp>
              <p:nvSpPr>
                <p:cNvPr id="744" name="Google Shape;744;p24"/>
                <p:cNvSpPr/>
                <p:nvPr/>
              </p:nvSpPr>
              <p:spPr>
                <a:xfrm>
                  <a:off x="12075578" y="4037017"/>
                  <a:ext cx="775335" cy="783717"/>
                </a:xfrm>
                <a:custGeom>
                  <a:rect b="b" l="l" r="r" t="t"/>
                  <a:pathLst>
                    <a:path extrusionOk="0" h="1781175" w="1762125">
                      <a:moveTo>
                        <a:pt x="1759649" y="7144"/>
                      </a:moveTo>
                      <a:cubicBezTo>
                        <a:pt x="1108425" y="526542"/>
                        <a:pt x="518827" y="1123093"/>
                        <a:pt x="7144" y="1780318"/>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5" name="Google Shape;745;p24"/>
                <p:cNvSpPr/>
                <p:nvPr/>
              </p:nvSpPr>
              <p:spPr>
                <a:xfrm>
                  <a:off x="12711519" y="4004137"/>
                  <a:ext cx="167640" cy="180213"/>
                </a:xfrm>
                <a:custGeom>
                  <a:rect b="b" l="l" r="r" t="t"/>
                  <a:pathLst>
                    <a:path extrusionOk="0" h="409575" w="381000">
                      <a:moveTo>
                        <a:pt x="29241" y="7144"/>
                      </a:moveTo>
                      <a:cubicBezTo>
                        <a:pt x="30575" y="117634"/>
                        <a:pt x="19526" y="230791"/>
                        <a:pt x="7144" y="340614"/>
                      </a:cubicBezTo>
                      <a:cubicBezTo>
                        <a:pt x="129159" y="360807"/>
                        <a:pt x="258508" y="383381"/>
                        <a:pt x="380523" y="4035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6" name="Google Shape;746;p24"/>
                <p:cNvSpPr/>
                <p:nvPr/>
              </p:nvSpPr>
              <p:spPr>
                <a:xfrm>
                  <a:off x="12613847" y="4089953"/>
                  <a:ext cx="167640" cy="180213"/>
                </a:xfrm>
                <a:custGeom>
                  <a:rect b="b" l="l" r="r" t="t"/>
                  <a:pathLst>
                    <a:path extrusionOk="0" h="409575" w="381000">
                      <a:moveTo>
                        <a:pt x="29242" y="7144"/>
                      </a:moveTo>
                      <a:cubicBezTo>
                        <a:pt x="30575" y="117634"/>
                        <a:pt x="19526" y="230791"/>
                        <a:pt x="7144" y="340614"/>
                      </a:cubicBezTo>
                      <a:cubicBezTo>
                        <a:pt x="129159" y="360807"/>
                        <a:pt x="258509" y="383381"/>
                        <a:pt x="380524" y="4035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7" name="Google Shape;747;p24"/>
                <p:cNvSpPr/>
                <p:nvPr/>
              </p:nvSpPr>
              <p:spPr>
                <a:xfrm>
                  <a:off x="12519875" y="4179427"/>
                  <a:ext cx="167640" cy="180213"/>
                </a:xfrm>
                <a:custGeom>
                  <a:rect b="b" l="l" r="r" t="t"/>
                  <a:pathLst>
                    <a:path extrusionOk="0" h="409575" w="381000">
                      <a:moveTo>
                        <a:pt x="29242" y="7144"/>
                      </a:moveTo>
                      <a:cubicBezTo>
                        <a:pt x="30575" y="117634"/>
                        <a:pt x="19526" y="230791"/>
                        <a:pt x="7144" y="340614"/>
                      </a:cubicBezTo>
                      <a:cubicBezTo>
                        <a:pt x="129159" y="360807"/>
                        <a:pt x="258509" y="383381"/>
                        <a:pt x="380524" y="4035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8" name="Google Shape;748;p24"/>
                <p:cNvSpPr/>
                <p:nvPr/>
              </p:nvSpPr>
              <p:spPr>
                <a:xfrm>
                  <a:off x="12426954" y="4312754"/>
                  <a:ext cx="134112" cy="121539"/>
                </a:xfrm>
                <a:custGeom>
                  <a:rect b="b" l="l" r="r" t="t"/>
                  <a:pathLst>
                    <a:path extrusionOk="0" h="276225" w="304800">
                      <a:moveTo>
                        <a:pt x="10096" y="7144"/>
                      </a:moveTo>
                      <a:cubicBezTo>
                        <a:pt x="12382" y="86011"/>
                        <a:pt x="10096" y="165735"/>
                        <a:pt x="7144" y="243840"/>
                      </a:cubicBezTo>
                      <a:cubicBezTo>
                        <a:pt x="102203" y="252413"/>
                        <a:pt x="201835" y="262128"/>
                        <a:pt x="298894" y="27127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9" name="Google Shape;749;p24"/>
                <p:cNvSpPr/>
                <p:nvPr/>
              </p:nvSpPr>
              <p:spPr>
                <a:xfrm>
                  <a:off x="12336304" y="4416188"/>
                  <a:ext cx="121539" cy="108966"/>
                </a:xfrm>
                <a:custGeom>
                  <a:rect b="b" l="l" r="r" t="t"/>
                  <a:pathLst>
                    <a:path extrusionOk="0" h="247650" w="276225">
                      <a:moveTo>
                        <a:pt x="7144" y="7144"/>
                      </a:moveTo>
                      <a:cubicBezTo>
                        <a:pt x="9811" y="79724"/>
                        <a:pt x="8954" y="152876"/>
                        <a:pt x="7334" y="224695"/>
                      </a:cubicBezTo>
                      <a:cubicBezTo>
                        <a:pt x="93916" y="231077"/>
                        <a:pt x="184309" y="238316"/>
                        <a:pt x="273082" y="2451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0" name="Google Shape;750;p24"/>
                <p:cNvSpPr/>
                <p:nvPr/>
              </p:nvSpPr>
              <p:spPr>
                <a:xfrm>
                  <a:off x="12251161" y="4530132"/>
                  <a:ext cx="117348" cy="88011"/>
                </a:xfrm>
                <a:custGeom>
                  <a:rect b="b" l="l" r="r" t="t"/>
                  <a:pathLst>
                    <a:path extrusionOk="0" h="200025" w="266700">
                      <a:moveTo>
                        <a:pt x="7144" y="7144"/>
                      </a:moveTo>
                      <a:cubicBezTo>
                        <a:pt x="8954" y="65342"/>
                        <a:pt x="8858" y="123634"/>
                        <a:pt x="8382" y="180975"/>
                      </a:cubicBezTo>
                      <a:cubicBezTo>
                        <a:pt x="91916" y="186119"/>
                        <a:pt x="178879" y="191929"/>
                        <a:pt x="264605" y="197453"/>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1" name="Google Shape;751;p24"/>
                <p:cNvSpPr/>
                <p:nvPr/>
              </p:nvSpPr>
              <p:spPr>
                <a:xfrm>
                  <a:off x="12166523" y="4654168"/>
                  <a:ext cx="104775" cy="50292"/>
                </a:xfrm>
                <a:custGeom>
                  <a:rect b="b" l="l" r="r" t="t"/>
                  <a:pathLst>
                    <a:path extrusionOk="0" h="114300" w="238125">
                      <a:moveTo>
                        <a:pt x="7144" y="7144"/>
                      </a:moveTo>
                      <a:cubicBezTo>
                        <a:pt x="10668" y="43148"/>
                        <a:pt x="13621" y="79058"/>
                        <a:pt x="16478" y="114586"/>
                      </a:cubicBezTo>
                      <a:cubicBezTo>
                        <a:pt x="89345" y="112681"/>
                        <a:pt x="164878" y="111062"/>
                        <a:pt x="239935" y="109347"/>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752" name="Google Shape;752;p24"/>
            <p:cNvGrpSpPr/>
            <p:nvPr/>
          </p:nvGrpSpPr>
          <p:grpSpPr>
            <a:xfrm>
              <a:off x="1127150" y="1004975"/>
              <a:ext cx="2621213" cy="4279204"/>
              <a:chOff x="1050950" y="1004975"/>
              <a:chExt cx="2621213" cy="4279204"/>
            </a:xfrm>
          </p:grpSpPr>
          <p:sp>
            <p:nvSpPr>
              <p:cNvPr id="753" name="Google Shape;753;p24"/>
              <p:cNvSpPr/>
              <p:nvPr/>
            </p:nvSpPr>
            <p:spPr>
              <a:xfrm>
                <a:off x="1205529" y="3074260"/>
                <a:ext cx="1026914" cy="2209919"/>
              </a:xfrm>
              <a:custGeom>
                <a:rect b="b" l="l" r="r" t="t"/>
                <a:pathLst>
                  <a:path extrusionOk="0" h="2562225" w="1190625">
                    <a:moveTo>
                      <a:pt x="920687" y="0"/>
                    </a:moveTo>
                    <a:cubicBezTo>
                      <a:pt x="870680" y="7239"/>
                      <a:pt x="235267" y="27718"/>
                      <a:pt x="235267" y="27718"/>
                    </a:cubicBezTo>
                    <a:cubicBezTo>
                      <a:pt x="216979" y="58484"/>
                      <a:pt x="199454" y="90011"/>
                      <a:pt x="190405" y="124492"/>
                    </a:cubicBezTo>
                    <a:cubicBezTo>
                      <a:pt x="180118" y="163640"/>
                      <a:pt x="181928" y="207836"/>
                      <a:pt x="204692" y="241363"/>
                    </a:cubicBezTo>
                    <a:cubicBezTo>
                      <a:pt x="226314" y="273272"/>
                      <a:pt x="262985" y="290894"/>
                      <a:pt x="297085" y="308896"/>
                    </a:cubicBezTo>
                    <a:cubicBezTo>
                      <a:pt x="485775" y="408432"/>
                      <a:pt x="657987" y="551593"/>
                      <a:pt x="763048" y="737140"/>
                    </a:cubicBezTo>
                    <a:cubicBezTo>
                      <a:pt x="560927" y="1337691"/>
                      <a:pt x="305276" y="1920240"/>
                      <a:pt x="0" y="2475548"/>
                    </a:cubicBezTo>
                    <a:cubicBezTo>
                      <a:pt x="312896" y="2476595"/>
                      <a:pt x="600932" y="2537555"/>
                      <a:pt x="912876" y="2562416"/>
                    </a:cubicBezTo>
                    <a:cubicBezTo>
                      <a:pt x="990600" y="1952054"/>
                      <a:pt x="1101757" y="1358551"/>
                      <a:pt x="1183386" y="748760"/>
                    </a:cubicBezTo>
                    <a:cubicBezTo>
                      <a:pt x="1218057" y="489776"/>
                      <a:pt x="1134618" y="178022"/>
                      <a:pt x="920591" y="95"/>
                    </a:cubicBezTo>
                    <a:close/>
                  </a:path>
                </a:pathLst>
              </a:custGeom>
              <a:solidFill>
                <a:srgbClr val="935B4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4" name="Google Shape;754;p24"/>
              <p:cNvSpPr/>
              <p:nvPr/>
            </p:nvSpPr>
            <p:spPr>
              <a:xfrm>
                <a:off x="2583531" y="3074260"/>
                <a:ext cx="1026914" cy="2209919"/>
              </a:xfrm>
              <a:custGeom>
                <a:rect b="b" l="l" r="r" t="t"/>
                <a:pathLst>
                  <a:path extrusionOk="0" h="2562225" w="1190625">
                    <a:moveTo>
                      <a:pt x="270294" y="0"/>
                    </a:moveTo>
                    <a:cubicBezTo>
                      <a:pt x="320300" y="7239"/>
                      <a:pt x="955713" y="27718"/>
                      <a:pt x="955713" y="27718"/>
                    </a:cubicBezTo>
                    <a:cubicBezTo>
                      <a:pt x="974001" y="58484"/>
                      <a:pt x="991527" y="90011"/>
                      <a:pt x="1000576" y="124492"/>
                    </a:cubicBezTo>
                    <a:cubicBezTo>
                      <a:pt x="1010863" y="163640"/>
                      <a:pt x="1009053" y="207836"/>
                      <a:pt x="986288" y="241363"/>
                    </a:cubicBezTo>
                    <a:cubicBezTo>
                      <a:pt x="964666" y="273272"/>
                      <a:pt x="927995" y="290894"/>
                      <a:pt x="893895" y="308896"/>
                    </a:cubicBezTo>
                    <a:cubicBezTo>
                      <a:pt x="705205" y="408432"/>
                      <a:pt x="532994" y="551593"/>
                      <a:pt x="427933" y="737140"/>
                    </a:cubicBezTo>
                    <a:cubicBezTo>
                      <a:pt x="630053" y="1337691"/>
                      <a:pt x="885704" y="1920240"/>
                      <a:pt x="1190980" y="2475548"/>
                    </a:cubicBezTo>
                    <a:cubicBezTo>
                      <a:pt x="878084" y="2476595"/>
                      <a:pt x="590048" y="2537555"/>
                      <a:pt x="278105" y="2562416"/>
                    </a:cubicBezTo>
                    <a:cubicBezTo>
                      <a:pt x="200380" y="1952054"/>
                      <a:pt x="89224" y="1358551"/>
                      <a:pt x="7594" y="748760"/>
                    </a:cubicBezTo>
                    <a:cubicBezTo>
                      <a:pt x="-27077" y="489776"/>
                      <a:pt x="56362" y="178022"/>
                      <a:pt x="270389" y="95"/>
                    </a:cubicBezTo>
                    <a:close/>
                  </a:path>
                </a:pathLst>
              </a:custGeom>
              <a:solidFill>
                <a:srgbClr val="935B4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5" name="Google Shape;755;p24"/>
              <p:cNvSpPr/>
              <p:nvPr/>
            </p:nvSpPr>
            <p:spPr>
              <a:xfrm>
                <a:off x="1050950" y="1121320"/>
                <a:ext cx="1330881" cy="1996321"/>
              </a:xfrm>
              <a:custGeom>
                <a:rect b="b" l="l" r="r" t="t"/>
                <a:pathLst>
                  <a:path extrusionOk="0" h="2314575" w="1543050">
                    <a:moveTo>
                      <a:pt x="0" y="0"/>
                    </a:moveTo>
                    <a:lnTo>
                      <a:pt x="39815" y="2316194"/>
                    </a:lnTo>
                    <a:lnTo>
                      <a:pt x="1552194" y="2260378"/>
                    </a:lnTo>
                    <a:lnTo>
                      <a:pt x="1552194" y="360426"/>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6" name="Google Shape;756;p24"/>
              <p:cNvSpPr/>
              <p:nvPr/>
            </p:nvSpPr>
            <p:spPr>
              <a:xfrm>
                <a:off x="2382359" y="1044029"/>
                <a:ext cx="1289804" cy="2070259"/>
              </a:xfrm>
              <a:custGeom>
                <a:rect b="b" l="l" r="r" t="t"/>
                <a:pathLst>
                  <a:path extrusionOk="0" h="2400300" w="1495425">
                    <a:moveTo>
                      <a:pt x="1470946" y="0"/>
                    </a:moveTo>
                    <a:lnTo>
                      <a:pt x="1501044" y="2404110"/>
                    </a:lnTo>
                    <a:lnTo>
                      <a:pt x="0" y="2350484"/>
                    </a:lnTo>
                    <a:lnTo>
                      <a:pt x="0" y="450532"/>
                    </a:lnTo>
                    <a:lnTo>
                      <a:pt x="1470946"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7" name="Google Shape;757;p24"/>
              <p:cNvSpPr/>
              <p:nvPr/>
            </p:nvSpPr>
            <p:spPr>
              <a:xfrm>
                <a:off x="1185921" y="1102691"/>
                <a:ext cx="1199436" cy="1963460"/>
              </a:xfrm>
              <a:custGeom>
                <a:rect b="b" l="l" r="r" t="t"/>
                <a:pathLst>
                  <a:path extrusionOk="0" h="2276475" w="1390650">
                    <a:moveTo>
                      <a:pt x="1394841" y="382143"/>
                    </a:moveTo>
                    <a:lnTo>
                      <a:pt x="18574" y="0"/>
                    </a:lnTo>
                    <a:lnTo>
                      <a:pt x="0" y="2281333"/>
                    </a:lnTo>
                    <a:lnTo>
                      <a:pt x="1394841" y="2282095"/>
                    </a:lnTo>
                    <a:lnTo>
                      <a:pt x="1394841" y="38214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8" name="Google Shape;758;p24"/>
              <p:cNvSpPr/>
              <p:nvPr/>
            </p:nvSpPr>
            <p:spPr>
              <a:xfrm>
                <a:off x="2382359" y="1102691"/>
                <a:ext cx="1191220" cy="1963460"/>
              </a:xfrm>
              <a:custGeom>
                <a:rect b="b" l="l" r="r" t="t"/>
                <a:pathLst>
                  <a:path extrusionOk="0" h="2276475" w="1381125">
                    <a:moveTo>
                      <a:pt x="0" y="382143"/>
                    </a:moveTo>
                    <a:lnTo>
                      <a:pt x="1376267" y="0"/>
                    </a:lnTo>
                    <a:lnTo>
                      <a:pt x="1382839" y="2274189"/>
                    </a:lnTo>
                    <a:lnTo>
                      <a:pt x="0" y="2282095"/>
                    </a:lnTo>
                    <a:lnTo>
                      <a:pt x="0" y="38214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9" name="Google Shape;759;p24"/>
              <p:cNvSpPr/>
              <p:nvPr/>
            </p:nvSpPr>
            <p:spPr>
              <a:xfrm>
                <a:off x="2382278" y="1008914"/>
                <a:ext cx="1067991" cy="2062043"/>
              </a:xfrm>
              <a:custGeom>
                <a:rect b="b" l="l" r="r" t="t"/>
                <a:pathLst>
                  <a:path extrusionOk="0" h="2390775" w="1238250">
                    <a:moveTo>
                      <a:pt x="95" y="491470"/>
                    </a:moveTo>
                    <a:cubicBezTo>
                      <a:pt x="13049" y="484802"/>
                      <a:pt x="685514" y="-40120"/>
                      <a:pt x="1217009" y="2456"/>
                    </a:cubicBezTo>
                    <a:lnTo>
                      <a:pt x="1239202" y="2337415"/>
                    </a:lnTo>
                    <a:lnTo>
                      <a:pt x="0" y="2391327"/>
                    </a:lnTo>
                    <a:lnTo>
                      <a:pt x="0" y="49147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0" name="Google Shape;760;p24"/>
              <p:cNvSpPr/>
              <p:nvPr/>
            </p:nvSpPr>
            <p:spPr>
              <a:xfrm>
                <a:off x="2485222" y="1300004"/>
                <a:ext cx="386120" cy="566857"/>
              </a:xfrm>
              <a:custGeom>
                <a:rect b="b" l="l" r="r" t="t"/>
                <a:pathLst>
                  <a:path extrusionOk="0" h="657225" w="447675">
                    <a:moveTo>
                      <a:pt x="95" y="189071"/>
                    </a:moveTo>
                    <a:lnTo>
                      <a:pt x="95" y="665035"/>
                    </a:lnTo>
                    <a:lnTo>
                      <a:pt x="456438" y="580263"/>
                    </a:lnTo>
                    <a:lnTo>
                      <a:pt x="443389" y="0"/>
                    </a:lnTo>
                    <a:cubicBezTo>
                      <a:pt x="312801" y="857"/>
                      <a:pt x="0" y="189071"/>
                      <a:pt x="0" y="1890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1" name="Google Shape;761;p24"/>
              <p:cNvSpPr/>
              <p:nvPr/>
            </p:nvSpPr>
            <p:spPr>
              <a:xfrm>
                <a:off x="2958682" y="1192727"/>
                <a:ext cx="328613" cy="115014"/>
              </a:xfrm>
              <a:custGeom>
                <a:rect b="b" l="l" r="r" t="t"/>
                <a:pathLst>
                  <a:path extrusionOk="0" h="133350" w="381000">
                    <a:moveTo>
                      <a:pt x="7144" y="135160"/>
                    </a:moveTo>
                    <a:cubicBezTo>
                      <a:pt x="132683" y="74009"/>
                      <a:pt x="225838" y="39624"/>
                      <a:pt x="376619"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2" name="Google Shape;762;p24"/>
              <p:cNvSpPr/>
              <p:nvPr/>
            </p:nvSpPr>
            <p:spPr>
              <a:xfrm>
                <a:off x="2985153" y="1387507"/>
                <a:ext cx="303967" cy="98584"/>
              </a:xfrm>
              <a:custGeom>
                <a:rect b="b" l="l" r="r" t="t"/>
                <a:pathLst>
                  <a:path extrusionOk="0" h="114300" w="352425">
                    <a:moveTo>
                      <a:pt x="7144" y="114776"/>
                    </a:moveTo>
                    <a:cubicBezTo>
                      <a:pt x="7144" y="114776"/>
                      <a:pt x="202692" y="38957"/>
                      <a:pt x="348615"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3" name="Google Shape;763;p24"/>
              <p:cNvSpPr/>
              <p:nvPr/>
            </p:nvSpPr>
            <p:spPr>
              <a:xfrm>
                <a:off x="2455727" y="1910241"/>
                <a:ext cx="829747" cy="156091"/>
              </a:xfrm>
              <a:custGeom>
                <a:rect b="b" l="l" r="r" t="t"/>
                <a:pathLst>
                  <a:path extrusionOk="0" h="180975" w="962025">
                    <a:moveTo>
                      <a:pt x="7144" y="181165"/>
                    </a:moveTo>
                    <a:cubicBezTo>
                      <a:pt x="247841" y="101251"/>
                      <a:pt x="768382" y="30194"/>
                      <a:pt x="964311"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4" name="Google Shape;764;p24"/>
              <p:cNvSpPr/>
              <p:nvPr/>
            </p:nvSpPr>
            <p:spPr>
              <a:xfrm>
                <a:off x="2481872" y="2862404"/>
                <a:ext cx="805101" cy="32861"/>
              </a:xfrm>
              <a:custGeom>
                <a:rect b="b" l="l" r="r" t="t"/>
                <a:pathLst>
                  <a:path extrusionOk="0" h="38100" w="933450">
                    <a:moveTo>
                      <a:pt x="7144" y="38862"/>
                    </a:moveTo>
                    <a:cubicBezTo>
                      <a:pt x="318135" y="31147"/>
                      <a:pt x="623030" y="13240"/>
                      <a:pt x="932783"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5" name="Google Shape;765;p24"/>
              <p:cNvSpPr/>
              <p:nvPr/>
            </p:nvSpPr>
            <p:spPr>
              <a:xfrm>
                <a:off x="2512674" y="2713950"/>
                <a:ext cx="772239" cy="82153"/>
              </a:xfrm>
              <a:custGeom>
                <a:rect b="b" l="l" r="r" t="t"/>
                <a:pathLst>
                  <a:path extrusionOk="0" h="95250" w="895350">
                    <a:moveTo>
                      <a:pt x="7144" y="96583"/>
                    </a:moveTo>
                    <a:cubicBezTo>
                      <a:pt x="306133" y="66675"/>
                      <a:pt x="599122" y="36767"/>
                      <a:pt x="897445"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6" name="Google Shape;766;p24"/>
              <p:cNvSpPr/>
              <p:nvPr/>
            </p:nvSpPr>
            <p:spPr>
              <a:xfrm>
                <a:off x="2499683" y="2532081"/>
                <a:ext cx="788670" cy="115014"/>
              </a:xfrm>
              <a:custGeom>
                <a:rect b="b" l="l" r="r" t="t"/>
                <a:pathLst>
                  <a:path extrusionOk="0" h="133350" w="914400">
                    <a:moveTo>
                      <a:pt x="7144" y="128778"/>
                    </a:moveTo>
                    <a:cubicBezTo>
                      <a:pt x="303371" y="69437"/>
                      <a:pt x="608266" y="27527"/>
                      <a:pt x="912019"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7" name="Google Shape;767;p24"/>
              <p:cNvSpPr/>
              <p:nvPr/>
            </p:nvSpPr>
            <p:spPr>
              <a:xfrm>
                <a:off x="2477460" y="2349720"/>
                <a:ext cx="813316" cy="115014"/>
              </a:xfrm>
              <a:custGeom>
                <a:rect b="b" l="l" r="r" t="t"/>
                <a:pathLst>
                  <a:path extrusionOk="0" h="133350" w="942975">
                    <a:moveTo>
                      <a:pt x="7144" y="129254"/>
                    </a:moveTo>
                    <a:cubicBezTo>
                      <a:pt x="317278" y="66770"/>
                      <a:pt x="622268" y="18955"/>
                      <a:pt x="939641"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8" name="Google Shape;768;p24"/>
              <p:cNvSpPr/>
              <p:nvPr/>
            </p:nvSpPr>
            <p:spPr>
              <a:xfrm>
                <a:off x="2459159" y="2141133"/>
                <a:ext cx="829747" cy="139660"/>
              </a:xfrm>
              <a:custGeom>
                <a:rect b="b" l="l" r="r" t="t"/>
                <a:pathLst>
                  <a:path extrusionOk="0" h="161925" w="962025">
                    <a:moveTo>
                      <a:pt x="7144" y="163259"/>
                    </a:moveTo>
                    <a:cubicBezTo>
                      <a:pt x="320612" y="88773"/>
                      <a:pt x="637604" y="28956"/>
                      <a:pt x="958596"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9" name="Google Shape;769;p24"/>
              <p:cNvSpPr/>
              <p:nvPr/>
            </p:nvSpPr>
            <p:spPr>
              <a:xfrm>
                <a:off x="2958682" y="1615376"/>
                <a:ext cx="328613" cy="82153"/>
              </a:xfrm>
              <a:custGeom>
                <a:rect b="b" l="l" r="r" t="t"/>
                <a:pathLst>
                  <a:path extrusionOk="0" h="95250" w="381000">
                    <a:moveTo>
                      <a:pt x="7144" y="95250"/>
                    </a:moveTo>
                    <a:cubicBezTo>
                      <a:pt x="123444" y="55435"/>
                      <a:pt x="258223" y="26003"/>
                      <a:pt x="379762"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0" name="Google Shape;770;p24"/>
              <p:cNvSpPr/>
              <p:nvPr/>
            </p:nvSpPr>
            <p:spPr>
              <a:xfrm>
                <a:off x="3426179" y="1011103"/>
                <a:ext cx="73938" cy="2012752"/>
              </a:xfrm>
              <a:custGeom>
                <a:rect b="b" l="l" r="r" t="t"/>
                <a:pathLst>
                  <a:path extrusionOk="0" h="2333625" w="85725">
                    <a:moveTo>
                      <a:pt x="0" y="0"/>
                    </a:moveTo>
                    <a:lnTo>
                      <a:pt x="93726" y="35719"/>
                    </a:lnTo>
                    <a:lnTo>
                      <a:pt x="93726" y="2306383"/>
                    </a:lnTo>
                    <a:lnTo>
                      <a:pt x="25146" y="2334958"/>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1" name="Google Shape;771;p24"/>
              <p:cNvSpPr/>
              <p:nvPr/>
            </p:nvSpPr>
            <p:spPr>
              <a:xfrm>
                <a:off x="3420051" y="1004975"/>
                <a:ext cx="24646" cy="2020967"/>
              </a:xfrm>
              <a:custGeom>
                <a:rect b="b" l="l" r="r" t="t"/>
                <a:pathLst>
                  <a:path extrusionOk="0" h="2343150" w="28575">
                    <a:moveTo>
                      <a:pt x="7144" y="7144"/>
                    </a:moveTo>
                    <a:lnTo>
                      <a:pt x="29432" y="2342102"/>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2" name="Google Shape;772;p24"/>
              <p:cNvSpPr/>
              <p:nvPr/>
            </p:nvSpPr>
            <p:spPr>
              <a:xfrm>
                <a:off x="3455265" y="1018047"/>
                <a:ext cx="24646" cy="1996321"/>
              </a:xfrm>
              <a:custGeom>
                <a:rect b="b" l="l" r="r" t="t"/>
                <a:pathLst>
                  <a:path extrusionOk="0" h="2314575" w="28575">
                    <a:moveTo>
                      <a:pt x="7144" y="7144"/>
                    </a:moveTo>
                    <a:lnTo>
                      <a:pt x="29242" y="2316861"/>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3" name="Google Shape;773;p24"/>
              <p:cNvSpPr/>
              <p:nvPr/>
            </p:nvSpPr>
            <p:spPr>
              <a:xfrm>
                <a:off x="3500446" y="1038228"/>
                <a:ext cx="8215" cy="1963460"/>
              </a:xfrm>
              <a:custGeom>
                <a:rect b="b" l="l" r="r" t="t"/>
                <a:pathLst>
                  <a:path extrusionOk="0" h="2276475" w="9525">
                    <a:moveTo>
                      <a:pt x="7144" y="7144"/>
                    </a:moveTo>
                    <a:lnTo>
                      <a:pt x="7144" y="2274760"/>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4" name="Google Shape;774;p24"/>
              <p:cNvSpPr/>
              <p:nvPr/>
            </p:nvSpPr>
            <p:spPr>
              <a:xfrm>
                <a:off x="1186983" y="1102485"/>
                <a:ext cx="1199436" cy="1963460"/>
              </a:xfrm>
              <a:custGeom>
                <a:rect b="b" l="l" r="r" t="t"/>
                <a:pathLst>
                  <a:path extrusionOk="0" h="2276475" w="1390650">
                    <a:moveTo>
                      <a:pt x="1393603" y="382383"/>
                    </a:moveTo>
                    <a:cubicBezTo>
                      <a:pt x="1393603" y="382383"/>
                      <a:pt x="666369" y="-11095"/>
                      <a:pt x="0" y="240"/>
                    </a:cubicBezTo>
                    <a:lnTo>
                      <a:pt x="15716" y="2245569"/>
                    </a:lnTo>
                    <a:lnTo>
                      <a:pt x="1393698" y="2282240"/>
                    </a:lnTo>
                    <a:lnTo>
                      <a:pt x="1393698" y="382383"/>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5" name="Google Shape;775;p24"/>
              <p:cNvSpPr/>
              <p:nvPr/>
            </p:nvSpPr>
            <p:spPr>
              <a:xfrm>
                <a:off x="1351448" y="1826599"/>
                <a:ext cx="451842" cy="575072"/>
              </a:xfrm>
              <a:custGeom>
                <a:rect b="b" l="l" r="r" t="t"/>
                <a:pathLst>
                  <a:path extrusionOk="0" h="666750" w="523875">
                    <a:moveTo>
                      <a:pt x="0" y="1308"/>
                    </a:moveTo>
                    <a:lnTo>
                      <a:pt x="0" y="624815"/>
                    </a:lnTo>
                    <a:lnTo>
                      <a:pt x="526447" y="670440"/>
                    </a:lnTo>
                    <a:lnTo>
                      <a:pt x="526447" y="77127"/>
                    </a:lnTo>
                    <a:cubicBezTo>
                      <a:pt x="526447" y="77127"/>
                      <a:pt x="195548" y="-11741"/>
                      <a:pt x="0" y="13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776" name="Google Shape;776;p24"/>
              <p:cNvGrpSpPr/>
              <p:nvPr/>
            </p:nvGrpSpPr>
            <p:grpSpPr>
              <a:xfrm>
                <a:off x="1361008" y="1375741"/>
                <a:ext cx="914387" cy="1526641"/>
                <a:chOff x="1361008" y="1375741"/>
                <a:chExt cx="914387" cy="1526641"/>
              </a:xfrm>
            </p:grpSpPr>
            <p:sp>
              <p:nvSpPr>
                <p:cNvPr id="777" name="Google Shape;777;p24"/>
                <p:cNvSpPr/>
                <p:nvPr/>
              </p:nvSpPr>
              <p:spPr>
                <a:xfrm>
                  <a:off x="1570735" y="1375741"/>
                  <a:ext cx="484703" cy="115014"/>
                </a:xfrm>
                <a:custGeom>
                  <a:rect b="b" l="l" r="r" t="t"/>
                  <a:pathLst>
                    <a:path extrusionOk="0" h="133350" w="561975">
                      <a:moveTo>
                        <a:pt x="7144" y="7144"/>
                      </a:moveTo>
                      <a:cubicBezTo>
                        <a:pt x="199263" y="9811"/>
                        <a:pt x="387191" y="49340"/>
                        <a:pt x="560641" y="127540"/>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8" name="Google Shape;778;p24"/>
                <p:cNvSpPr/>
                <p:nvPr/>
              </p:nvSpPr>
              <p:spPr>
                <a:xfrm>
                  <a:off x="1373100" y="1539147"/>
                  <a:ext cx="895469" cy="205383"/>
                </a:xfrm>
                <a:custGeom>
                  <a:rect b="b" l="l" r="r" t="t"/>
                  <a:pathLst>
                    <a:path extrusionOk="0" h="238125" w="1038225">
                      <a:moveTo>
                        <a:pt x="7144" y="7144"/>
                      </a:moveTo>
                      <a:cubicBezTo>
                        <a:pt x="150400" y="9525"/>
                        <a:pt x="293465" y="26479"/>
                        <a:pt x="434721" y="49435"/>
                      </a:cubicBezTo>
                      <a:cubicBezTo>
                        <a:pt x="567214" y="70961"/>
                        <a:pt x="697992" y="104585"/>
                        <a:pt x="824865" y="148209"/>
                      </a:cubicBezTo>
                      <a:cubicBezTo>
                        <a:pt x="896493" y="172784"/>
                        <a:pt x="966978" y="200692"/>
                        <a:pt x="1036415" y="230981"/>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9" name="Google Shape;779;p24"/>
                <p:cNvSpPr/>
                <p:nvPr/>
              </p:nvSpPr>
              <p:spPr>
                <a:xfrm>
                  <a:off x="1371711" y="1677306"/>
                  <a:ext cx="903684" cy="180737"/>
                </a:xfrm>
                <a:custGeom>
                  <a:rect b="b" l="l" r="r" t="t"/>
                  <a:pathLst>
                    <a:path extrusionOk="0" h="209550" w="1047750">
                      <a:moveTo>
                        <a:pt x="7144" y="7144"/>
                      </a:moveTo>
                      <a:cubicBezTo>
                        <a:pt x="362712" y="37433"/>
                        <a:pt x="709517" y="103251"/>
                        <a:pt x="1042607" y="20726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0" name="Google Shape;780;p24"/>
                <p:cNvSpPr/>
                <p:nvPr/>
              </p:nvSpPr>
              <p:spPr>
                <a:xfrm>
                  <a:off x="1893293" y="1935160"/>
                  <a:ext cx="369689" cy="65722"/>
                </a:xfrm>
                <a:custGeom>
                  <a:rect b="b" l="l" r="r" t="t"/>
                  <a:pathLst>
                    <a:path extrusionOk="0" h="76200" w="428625">
                      <a:moveTo>
                        <a:pt x="7144" y="7144"/>
                      </a:moveTo>
                      <a:cubicBezTo>
                        <a:pt x="158306" y="28575"/>
                        <a:pt x="277082" y="49911"/>
                        <a:pt x="428149" y="71342"/>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1" name="Google Shape;781;p24"/>
                <p:cNvSpPr/>
                <p:nvPr/>
              </p:nvSpPr>
              <p:spPr>
                <a:xfrm>
                  <a:off x="1893293" y="2067029"/>
                  <a:ext cx="369689" cy="57507"/>
                </a:xfrm>
                <a:custGeom>
                  <a:rect b="b" l="l" r="r" t="t"/>
                  <a:pathLst>
                    <a:path extrusionOk="0" h="66675" w="428625">
                      <a:moveTo>
                        <a:pt x="7144" y="7144"/>
                      </a:moveTo>
                      <a:cubicBezTo>
                        <a:pt x="161068" y="16574"/>
                        <a:pt x="278321" y="34385"/>
                        <a:pt x="430435" y="60293"/>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2" name="Google Shape;782;p24"/>
                <p:cNvSpPr/>
                <p:nvPr/>
              </p:nvSpPr>
              <p:spPr>
                <a:xfrm>
                  <a:off x="1893293" y="2198979"/>
                  <a:ext cx="369689" cy="49292"/>
                </a:xfrm>
                <a:custGeom>
                  <a:rect b="b" l="l" r="r" t="t"/>
                  <a:pathLst>
                    <a:path extrusionOk="0" h="57150" w="428625">
                      <a:moveTo>
                        <a:pt x="7144" y="7144"/>
                      </a:moveTo>
                      <a:cubicBezTo>
                        <a:pt x="144494" y="23050"/>
                        <a:pt x="291084" y="38957"/>
                        <a:pt x="428435" y="5486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3" name="Google Shape;783;p24"/>
                <p:cNvSpPr/>
                <p:nvPr/>
              </p:nvSpPr>
              <p:spPr>
                <a:xfrm>
                  <a:off x="1893293" y="2364508"/>
                  <a:ext cx="361474" cy="49292"/>
                </a:xfrm>
                <a:custGeom>
                  <a:rect b="b" l="l" r="r" t="t"/>
                  <a:pathLst>
                    <a:path extrusionOk="0" h="57150" w="419100">
                      <a:moveTo>
                        <a:pt x="7144" y="7144"/>
                      </a:moveTo>
                      <a:cubicBezTo>
                        <a:pt x="147542" y="24098"/>
                        <a:pt x="274701" y="41053"/>
                        <a:pt x="415099" y="58007"/>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4" name="Google Shape;784;p24"/>
                <p:cNvSpPr/>
                <p:nvPr/>
              </p:nvSpPr>
              <p:spPr>
                <a:xfrm>
                  <a:off x="1372609" y="2547195"/>
                  <a:ext cx="895469" cy="73938"/>
                </a:xfrm>
                <a:custGeom>
                  <a:rect b="b" l="l" r="r" t="t"/>
                  <a:pathLst>
                    <a:path extrusionOk="0" h="85725" w="1038225">
                      <a:moveTo>
                        <a:pt x="7144" y="7144"/>
                      </a:moveTo>
                      <a:cubicBezTo>
                        <a:pt x="355664" y="16002"/>
                        <a:pt x="696468" y="27908"/>
                        <a:pt x="1035939" y="87058"/>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5" name="Google Shape;785;p24"/>
                <p:cNvSpPr/>
                <p:nvPr/>
              </p:nvSpPr>
              <p:spPr>
                <a:xfrm>
                  <a:off x="1361008" y="2682414"/>
                  <a:ext cx="903684" cy="65722"/>
                </a:xfrm>
                <a:custGeom>
                  <a:rect b="b" l="l" r="r" t="t"/>
                  <a:pathLst>
                    <a:path extrusionOk="0" h="76200" w="1047750">
                      <a:moveTo>
                        <a:pt x="7144" y="7144"/>
                      </a:moveTo>
                      <a:cubicBezTo>
                        <a:pt x="351187" y="19812"/>
                        <a:pt x="686562" y="24479"/>
                        <a:pt x="1050036" y="69247"/>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6" name="Google Shape;786;p24"/>
                <p:cNvSpPr/>
                <p:nvPr/>
              </p:nvSpPr>
              <p:spPr>
                <a:xfrm>
                  <a:off x="1361824" y="2853090"/>
                  <a:ext cx="887254" cy="49292"/>
                </a:xfrm>
                <a:custGeom>
                  <a:rect b="b" l="l" r="r" t="t"/>
                  <a:pathLst>
                    <a:path extrusionOk="0" h="57150" w="1028700">
                      <a:moveTo>
                        <a:pt x="7144" y="7144"/>
                      </a:moveTo>
                      <a:cubicBezTo>
                        <a:pt x="356330" y="18002"/>
                        <a:pt x="675322" y="14192"/>
                        <a:pt x="1021747" y="512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87" name="Google Shape;787;p24"/>
              <p:cNvSpPr/>
              <p:nvPr/>
            </p:nvSpPr>
            <p:spPr>
              <a:xfrm>
                <a:off x="1168028" y="1102691"/>
                <a:ext cx="24646" cy="1930598"/>
              </a:xfrm>
              <a:custGeom>
                <a:rect b="b" l="l" r="r" t="t"/>
                <a:pathLst>
                  <a:path extrusionOk="0" h="2238375" w="28575">
                    <a:moveTo>
                      <a:pt x="22003" y="0"/>
                    </a:moveTo>
                    <a:lnTo>
                      <a:pt x="0" y="18478"/>
                    </a:lnTo>
                    <a:lnTo>
                      <a:pt x="9334" y="2231422"/>
                    </a:lnTo>
                    <a:lnTo>
                      <a:pt x="37719" y="2245328"/>
                    </a:lnTo>
                    <a:lnTo>
                      <a:pt x="22003"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8" name="Google Shape;788;p24"/>
              <p:cNvSpPr/>
              <p:nvPr/>
            </p:nvSpPr>
            <p:spPr>
              <a:xfrm>
                <a:off x="1180774" y="1096563"/>
                <a:ext cx="24646" cy="1947029"/>
              </a:xfrm>
              <a:custGeom>
                <a:rect b="b" l="l" r="r" t="t"/>
                <a:pathLst>
                  <a:path extrusionOk="0" h="2257425" w="28575">
                    <a:moveTo>
                      <a:pt x="7144" y="7144"/>
                    </a:moveTo>
                    <a:lnTo>
                      <a:pt x="22860" y="2252472"/>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9" name="Google Shape;789;p24"/>
              <p:cNvSpPr/>
              <p:nvPr/>
            </p:nvSpPr>
            <p:spPr>
              <a:xfrm>
                <a:off x="1161901" y="1112414"/>
                <a:ext cx="16431" cy="1914168"/>
              </a:xfrm>
              <a:custGeom>
                <a:rect b="b" l="l" r="r" t="t"/>
                <a:pathLst>
                  <a:path extrusionOk="0" h="2219325" w="19050">
                    <a:moveTo>
                      <a:pt x="7144" y="7144"/>
                    </a:moveTo>
                    <a:lnTo>
                      <a:pt x="16478" y="2220087"/>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0" name="Google Shape;790;p24"/>
              <p:cNvSpPr/>
              <p:nvPr/>
            </p:nvSpPr>
            <p:spPr>
              <a:xfrm>
                <a:off x="2376232" y="1424355"/>
                <a:ext cx="8215" cy="1643063"/>
              </a:xfrm>
              <a:custGeom>
                <a:rect b="b" l="l" r="r" t="t"/>
                <a:pathLst>
                  <a:path extrusionOk="0" h="1905000" w="9525">
                    <a:moveTo>
                      <a:pt x="7144" y="7144"/>
                    </a:moveTo>
                    <a:lnTo>
                      <a:pt x="7144" y="1907095"/>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1" name="Google Shape;791;p24"/>
              <p:cNvSpPr/>
              <p:nvPr/>
            </p:nvSpPr>
            <p:spPr>
              <a:xfrm>
                <a:off x="1593905" y="2565517"/>
                <a:ext cx="410766" cy="673656"/>
              </a:xfrm>
              <a:custGeom>
                <a:rect b="b" l="l" r="r" t="t"/>
                <a:pathLst>
                  <a:path extrusionOk="0" h="781050" w="476250">
                    <a:moveTo>
                      <a:pt x="472766" y="598432"/>
                    </a:moveTo>
                    <a:cubicBezTo>
                      <a:pt x="391898" y="520327"/>
                      <a:pt x="339511" y="400122"/>
                      <a:pt x="297791" y="295537"/>
                    </a:cubicBezTo>
                    <a:cubicBezTo>
                      <a:pt x="256072" y="191048"/>
                      <a:pt x="211495" y="80748"/>
                      <a:pt x="115769" y="21789"/>
                    </a:cubicBezTo>
                    <a:cubicBezTo>
                      <a:pt x="97862" y="10835"/>
                      <a:pt x="68811" y="3405"/>
                      <a:pt x="48617" y="9120"/>
                    </a:cubicBezTo>
                    <a:cubicBezTo>
                      <a:pt x="14518" y="18741"/>
                      <a:pt x="5183" y="62746"/>
                      <a:pt x="7470" y="98084"/>
                    </a:cubicBezTo>
                    <a:cubicBezTo>
                      <a:pt x="15375" y="219337"/>
                      <a:pt x="85003" y="326779"/>
                      <a:pt x="121865" y="442603"/>
                    </a:cubicBezTo>
                    <a:cubicBezTo>
                      <a:pt x="156250" y="550617"/>
                      <a:pt x="161774" y="665298"/>
                      <a:pt x="167108" y="778550"/>
                    </a:cubicBezTo>
                  </a:path>
                </a:pathLst>
              </a:custGeom>
              <a:solidFill>
                <a:srgbClr val="935B4A"/>
              </a:solid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2" name="Google Shape;792;p24"/>
              <p:cNvSpPr/>
              <p:nvPr/>
            </p:nvSpPr>
            <p:spPr>
              <a:xfrm>
                <a:off x="1625765" y="2602077"/>
                <a:ext cx="131445" cy="156091"/>
              </a:xfrm>
              <a:custGeom>
                <a:rect b="b" l="l" r="r" t="t"/>
                <a:pathLst>
                  <a:path extrusionOk="0" h="180975" w="152400">
                    <a:moveTo>
                      <a:pt x="156730" y="152711"/>
                    </a:moveTo>
                    <a:cubicBezTo>
                      <a:pt x="129965" y="180524"/>
                      <a:pt x="89008" y="194050"/>
                      <a:pt x="51003" y="187668"/>
                    </a:cubicBezTo>
                    <a:cubicBezTo>
                      <a:pt x="47669" y="187097"/>
                      <a:pt x="44907" y="185001"/>
                      <a:pt x="43288" y="182048"/>
                    </a:cubicBezTo>
                    <a:cubicBezTo>
                      <a:pt x="25190" y="149092"/>
                      <a:pt x="8141" y="113373"/>
                      <a:pt x="2235" y="76511"/>
                    </a:cubicBezTo>
                    <a:cubicBezTo>
                      <a:pt x="-813" y="57557"/>
                      <a:pt x="-2147" y="37745"/>
                      <a:pt x="7664" y="20028"/>
                    </a:cubicBezTo>
                    <a:cubicBezTo>
                      <a:pt x="10331" y="15170"/>
                      <a:pt x="14046" y="10789"/>
                      <a:pt x="18427" y="7550"/>
                    </a:cubicBezTo>
                    <a:cubicBezTo>
                      <a:pt x="41859" y="-9880"/>
                      <a:pt x="69482" y="5931"/>
                      <a:pt x="88246" y="24029"/>
                    </a:cubicBezTo>
                    <a:cubicBezTo>
                      <a:pt x="121297" y="55937"/>
                      <a:pt x="150539" y="93085"/>
                      <a:pt x="160826" y="137471"/>
                    </a:cubicBezTo>
                    <a:cubicBezTo>
                      <a:pt x="162064" y="142996"/>
                      <a:pt x="160636" y="148806"/>
                      <a:pt x="156730" y="152807"/>
                    </a:cubicBez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3" name="Google Shape;793;p24"/>
              <p:cNvSpPr/>
              <p:nvPr/>
            </p:nvSpPr>
            <p:spPr>
              <a:xfrm>
                <a:off x="2806636" y="2565517"/>
                <a:ext cx="410766" cy="673656"/>
              </a:xfrm>
              <a:custGeom>
                <a:rect b="b" l="l" r="r" t="t"/>
                <a:pathLst>
                  <a:path extrusionOk="0" h="781050" w="476250">
                    <a:moveTo>
                      <a:pt x="7144" y="598432"/>
                    </a:moveTo>
                    <a:cubicBezTo>
                      <a:pt x="88011" y="520327"/>
                      <a:pt x="140398" y="400122"/>
                      <a:pt x="182118" y="295537"/>
                    </a:cubicBezTo>
                    <a:cubicBezTo>
                      <a:pt x="223838" y="191048"/>
                      <a:pt x="268414" y="80748"/>
                      <a:pt x="364141" y="21789"/>
                    </a:cubicBezTo>
                    <a:cubicBezTo>
                      <a:pt x="381952" y="10835"/>
                      <a:pt x="411099" y="3405"/>
                      <a:pt x="431292" y="9120"/>
                    </a:cubicBezTo>
                    <a:cubicBezTo>
                      <a:pt x="465391" y="18741"/>
                      <a:pt x="474726" y="62746"/>
                      <a:pt x="472440" y="98084"/>
                    </a:cubicBezTo>
                    <a:cubicBezTo>
                      <a:pt x="464534" y="219337"/>
                      <a:pt x="394907" y="326779"/>
                      <a:pt x="358044" y="442603"/>
                    </a:cubicBezTo>
                    <a:cubicBezTo>
                      <a:pt x="323659" y="550617"/>
                      <a:pt x="318135" y="665298"/>
                      <a:pt x="312801" y="778550"/>
                    </a:cubicBezTo>
                  </a:path>
                </a:pathLst>
              </a:custGeom>
              <a:solidFill>
                <a:srgbClr val="935B4A"/>
              </a:solid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4" name="Google Shape;794;p24"/>
              <p:cNvSpPr/>
              <p:nvPr/>
            </p:nvSpPr>
            <p:spPr>
              <a:xfrm>
                <a:off x="3045241" y="2604529"/>
                <a:ext cx="131445" cy="156091"/>
              </a:xfrm>
              <a:custGeom>
                <a:rect b="b" l="l" r="r" t="t"/>
                <a:pathLst>
                  <a:path extrusionOk="0" h="180975" w="152400">
                    <a:moveTo>
                      <a:pt x="4529" y="152711"/>
                    </a:moveTo>
                    <a:cubicBezTo>
                      <a:pt x="31294" y="180524"/>
                      <a:pt x="72252" y="194050"/>
                      <a:pt x="110257" y="187668"/>
                    </a:cubicBezTo>
                    <a:cubicBezTo>
                      <a:pt x="113591" y="187097"/>
                      <a:pt x="116353" y="185001"/>
                      <a:pt x="117972" y="182048"/>
                    </a:cubicBezTo>
                    <a:cubicBezTo>
                      <a:pt x="136070" y="149092"/>
                      <a:pt x="153119" y="113373"/>
                      <a:pt x="159025" y="76511"/>
                    </a:cubicBezTo>
                    <a:cubicBezTo>
                      <a:pt x="162073" y="57557"/>
                      <a:pt x="163406" y="37745"/>
                      <a:pt x="153596" y="20028"/>
                    </a:cubicBezTo>
                    <a:cubicBezTo>
                      <a:pt x="150928" y="15170"/>
                      <a:pt x="147214" y="10789"/>
                      <a:pt x="142832" y="7550"/>
                    </a:cubicBezTo>
                    <a:cubicBezTo>
                      <a:pt x="119401" y="-9880"/>
                      <a:pt x="91778" y="5931"/>
                      <a:pt x="73014" y="24029"/>
                    </a:cubicBezTo>
                    <a:cubicBezTo>
                      <a:pt x="39963" y="55937"/>
                      <a:pt x="10721" y="93085"/>
                      <a:pt x="434" y="137471"/>
                    </a:cubicBezTo>
                    <a:cubicBezTo>
                      <a:pt x="-805" y="142996"/>
                      <a:pt x="624" y="148806"/>
                      <a:pt x="4529" y="152807"/>
                    </a:cubicBez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95" name="Google Shape;795;p24"/>
            <p:cNvGrpSpPr/>
            <p:nvPr/>
          </p:nvGrpSpPr>
          <p:grpSpPr>
            <a:xfrm rot="-1121634">
              <a:off x="2180930" y="656791"/>
              <a:ext cx="585474" cy="1087284"/>
              <a:chOff x="10679819" y="-1836559"/>
              <a:chExt cx="727614" cy="1351251"/>
            </a:xfrm>
          </p:grpSpPr>
          <p:sp>
            <p:nvSpPr>
              <p:cNvPr id="796" name="Google Shape;796;p24"/>
              <p:cNvSpPr/>
              <p:nvPr/>
            </p:nvSpPr>
            <p:spPr>
              <a:xfrm>
                <a:off x="10686963" y="-1613259"/>
                <a:ext cx="228600" cy="552450"/>
              </a:xfrm>
              <a:custGeom>
                <a:rect b="b" l="l" r="r" t="t"/>
                <a:pathLst>
                  <a:path extrusionOk="0" h="552450" w="228600">
                    <a:moveTo>
                      <a:pt x="236982" y="557403"/>
                    </a:moveTo>
                    <a:cubicBezTo>
                      <a:pt x="238506" y="333184"/>
                      <a:pt x="147828" y="119729"/>
                      <a:pt x="0" y="0"/>
                    </a:cubicBezTo>
                    <a:cubicBezTo>
                      <a:pt x="31528" y="222218"/>
                      <a:pt x="104584" y="407956"/>
                      <a:pt x="236982" y="557403"/>
                    </a:cubicBezTo>
                    <a:close/>
                  </a:path>
                </a:pathLst>
              </a:custGeom>
              <a:solidFill>
                <a:srgbClr val="FF636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7" name="Google Shape;797;p24"/>
              <p:cNvSpPr/>
              <p:nvPr/>
            </p:nvSpPr>
            <p:spPr>
              <a:xfrm>
                <a:off x="10978142" y="-1353607"/>
                <a:ext cx="419100" cy="419100"/>
              </a:xfrm>
              <a:custGeom>
                <a:rect b="b" l="l" r="r" t="t"/>
                <a:pathLst>
                  <a:path extrusionOk="0" h="419100" w="419100">
                    <a:moveTo>
                      <a:pt x="0" y="426815"/>
                    </a:moveTo>
                    <a:cubicBezTo>
                      <a:pt x="81344" y="219361"/>
                      <a:pt x="243840" y="55912"/>
                      <a:pt x="424339" y="0"/>
                    </a:cubicBezTo>
                    <a:cubicBezTo>
                      <a:pt x="313182" y="193358"/>
                      <a:pt x="177355" y="337757"/>
                      <a:pt x="0" y="426815"/>
                    </a:cubicBezTo>
                    <a:close/>
                  </a:path>
                </a:pathLst>
              </a:custGeom>
              <a:solidFill>
                <a:srgbClr val="FF636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8" name="Google Shape;798;p24"/>
              <p:cNvSpPr/>
              <p:nvPr/>
            </p:nvSpPr>
            <p:spPr>
              <a:xfrm>
                <a:off x="10686963" y="-1613259"/>
                <a:ext cx="228600" cy="552450"/>
              </a:xfrm>
              <a:custGeom>
                <a:rect b="b" l="l" r="r" t="t"/>
                <a:pathLst>
                  <a:path extrusionOk="0" h="552450" w="228600">
                    <a:moveTo>
                      <a:pt x="236982" y="557403"/>
                    </a:moveTo>
                    <a:cubicBezTo>
                      <a:pt x="238506" y="333184"/>
                      <a:pt x="147828" y="119729"/>
                      <a:pt x="0" y="0"/>
                    </a:cubicBezTo>
                    <a:cubicBezTo>
                      <a:pt x="31528" y="222218"/>
                      <a:pt x="104584" y="407956"/>
                      <a:pt x="236982" y="5574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9" name="Google Shape;799;p24"/>
              <p:cNvSpPr/>
              <p:nvPr/>
            </p:nvSpPr>
            <p:spPr>
              <a:xfrm>
                <a:off x="10978142" y="-1353607"/>
                <a:ext cx="419100" cy="419100"/>
              </a:xfrm>
              <a:custGeom>
                <a:rect b="b" l="l" r="r" t="t"/>
                <a:pathLst>
                  <a:path extrusionOk="0" h="419100" w="419100">
                    <a:moveTo>
                      <a:pt x="0" y="426815"/>
                    </a:moveTo>
                    <a:cubicBezTo>
                      <a:pt x="81344" y="219361"/>
                      <a:pt x="243840" y="55912"/>
                      <a:pt x="424339" y="0"/>
                    </a:cubicBezTo>
                    <a:cubicBezTo>
                      <a:pt x="313182" y="193358"/>
                      <a:pt x="177355" y="337757"/>
                      <a:pt x="0" y="426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800" name="Google Shape;800;p24"/>
              <p:cNvGrpSpPr/>
              <p:nvPr/>
            </p:nvGrpSpPr>
            <p:grpSpPr>
              <a:xfrm>
                <a:off x="10846392" y="-1836559"/>
                <a:ext cx="561041" cy="561975"/>
                <a:chOff x="10846392" y="-1836559"/>
                <a:chExt cx="561041" cy="561975"/>
              </a:xfrm>
            </p:grpSpPr>
            <p:sp>
              <p:nvSpPr>
                <p:cNvPr id="801" name="Google Shape;801;p24"/>
                <p:cNvSpPr/>
                <p:nvPr/>
              </p:nvSpPr>
              <p:spPr>
                <a:xfrm>
                  <a:off x="10846392" y="-1819966"/>
                  <a:ext cx="200025" cy="542925"/>
                </a:xfrm>
                <a:custGeom>
                  <a:rect b="b" l="l" r="r" t="t"/>
                  <a:pathLst>
                    <a:path extrusionOk="0" h="542925" w="200025">
                      <a:moveTo>
                        <a:pt x="189566" y="551226"/>
                      </a:moveTo>
                      <a:cubicBezTo>
                        <a:pt x="189566" y="551226"/>
                        <a:pt x="270910" y="-78090"/>
                        <a:pt x="66980" y="8111"/>
                      </a:cubicBezTo>
                      <a:cubicBezTo>
                        <a:pt x="-136855" y="94312"/>
                        <a:pt x="189566" y="551322"/>
                        <a:pt x="189566" y="5513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2" name="Google Shape;802;p24"/>
                <p:cNvSpPr/>
                <p:nvPr/>
              </p:nvSpPr>
              <p:spPr>
                <a:xfrm>
                  <a:off x="11023958" y="-1836559"/>
                  <a:ext cx="200025" cy="561975"/>
                </a:xfrm>
                <a:custGeom>
                  <a:rect b="b" l="l" r="r" t="t"/>
                  <a:pathLst>
                    <a:path extrusionOk="0" h="561975" w="200025">
                      <a:moveTo>
                        <a:pt x="12000" y="567819"/>
                      </a:moveTo>
                      <a:cubicBezTo>
                        <a:pt x="12000" y="567819"/>
                        <a:pt x="346518" y="54898"/>
                        <a:pt x="143826" y="3082"/>
                      </a:cubicBezTo>
                      <a:cubicBezTo>
                        <a:pt x="-58866" y="-48639"/>
                        <a:pt x="12000" y="567819"/>
                        <a:pt x="12000" y="5678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3" name="Google Shape;803;p24"/>
                <p:cNvSpPr/>
                <p:nvPr/>
              </p:nvSpPr>
              <p:spPr>
                <a:xfrm>
                  <a:off x="11035958" y="-1723763"/>
                  <a:ext cx="371475" cy="447675"/>
                </a:xfrm>
                <a:custGeom>
                  <a:rect b="b" l="l" r="r" t="t"/>
                  <a:pathLst>
                    <a:path extrusionOk="0" h="447675" w="371475">
                      <a:moveTo>
                        <a:pt x="0" y="455023"/>
                      </a:moveTo>
                      <a:cubicBezTo>
                        <a:pt x="0" y="455023"/>
                        <a:pt x="491014" y="206801"/>
                        <a:pt x="348044" y="32018"/>
                      </a:cubicBezTo>
                      <a:cubicBezTo>
                        <a:pt x="205073" y="-142766"/>
                        <a:pt x="0" y="455023"/>
                        <a:pt x="0" y="455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04" name="Google Shape;804;p24"/>
              <p:cNvGrpSpPr/>
              <p:nvPr/>
            </p:nvGrpSpPr>
            <p:grpSpPr>
              <a:xfrm>
                <a:off x="10679819" y="-1771755"/>
                <a:ext cx="726567" cy="1286447"/>
                <a:chOff x="10679819" y="-1771755"/>
                <a:chExt cx="726567" cy="1286447"/>
              </a:xfrm>
            </p:grpSpPr>
            <p:sp>
              <p:nvSpPr>
                <p:cNvPr id="805" name="Google Shape;805;p24"/>
                <p:cNvSpPr/>
                <p:nvPr/>
              </p:nvSpPr>
              <p:spPr>
                <a:xfrm>
                  <a:off x="10913848" y="-1771755"/>
                  <a:ext cx="238125" cy="466725"/>
                </a:xfrm>
                <a:custGeom>
                  <a:rect b="b" l="l" r="r" t="t"/>
                  <a:pathLst>
                    <a:path extrusionOk="0" h="466725" w="238125">
                      <a:moveTo>
                        <a:pt x="7144" y="7144"/>
                      </a:moveTo>
                      <a:cubicBezTo>
                        <a:pt x="53150" y="173736"/>
                        <a:pt x="129921" y="459391"/>
                        <a:pt x="130302" y="463772"/>
                      </a:cubicBezTo>
                      <a:cubicBezTo>
                        <a:pt x="180213" y="300419"/>
                        <a:pt x="206216" y="178880"/>
                        <a:pt x="236696" y="1038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6" name="Google Shape;806;p24"/>
                <p:cNvSpPr/>
                <p:nvPr/>
              </p:nvSpPr>
              <p:spPr>
                <a:xfrm>
                  <a:off x="11037006" y="-1629261"/>
                  <a:ext cx="314325" cy="323850"/>
                </a:xfrm>
                <a:custGeom>
                  <a:rect b="b" l="l" r="r" t="t"/>
                  <a:pathLst>
                    <a:path extrusionOk="0" h="323850" w="314325">
                      <a:moveTo>
                        <a:pt x="7144" y="321278"/>
                      </a:moveTo>
                      <a:cubicBezTo>
                        <a:pt x="121920" y="214217"/>
                        <a:pt x="212408" y="137541"/>
                        <a:pt x="309848"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7" name="Google Shape;807;p24"/>
                <p:cNvSpPr/>
                <p:nvPr/>
              </p:nvSpPr>
              <p:spPr>
                <a:xfrm>
                  <a:off x="10786975" y="-1275883"/>
                  <a:ext cx="247650" cy="790575"/>
                </a:xfrm>
                <a:custGeom>
                  <a:rect b="b" l="l" r="r" t="t"/>
                  <a:pathLst>
                    <a:path extrusionOk="0" h="790575" w="247650">
                      <a:moveTo>
                        <a:pt x="248984" y="7144"/>
                      </a:moveTo>
                      <a:cubicBezTo>
                        <a:pt x="178213" y="282988"/>
                        <a:pt x="99917" y="536829"/>
                        <a:pt x="7144" y="790766"/>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8" name="Google Shape;808;p24"/>
                <p:cNvSpPr/>
                <p:nvPr/>
              </p:nvSpPr>
              <p:spPr>
                <a:xfrm>
                  <a:off x="10679819" y="-1620403"/>
                  <a:ext cx="276225" cy="657225"/>
                </a:xfrm>
                <a:custGeom>
                  <a:rect b="b" l="l" r="r" t="t"/>
                  <a:pathLst>
                    <a:path extrusionOk="0" h="657225" w="276225">
                      <a:moveTo>
                        <a:pt x="7144" y="7144"/>
                      </a:moveTo>
                      <a:cubicBezTo>
                        <a:pt x="122396" y="197167"/>
                        <a:pt x="208026" y="427101"/>
                        <a:pt x="271939" y="657320"/>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9" name="Google Shape;809;p24"/>
                <p:cNvSpPr/>
                <p:nvPr/>
              </p:nvSpPr>
              <p:spPr>
                <a:xfrm>
                  <a:off x="10911086" y="-1360656"/>
                  <a:ext cx="495300" cy="514350"/>
                </a:xfrm>
                <a:custGeom>
                  <a:rect b="b" l="l" r="r" t="t"/>
                  <a:pathLst>
                    <a:path extrusionOk="0" h="514350" w="495300">
                      <a:moveTo>
                        <a:pt x="491395" y="7144"/>
                      </a:moveTo>
                      <a:cubicBezTo>
                        <a:pt x="314897" y="139922"/>
                        <a:pt x="151066" y="320516"/>
                        <a:pt x="7144" y="50930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10" name="Google Shape;810;p24"/>
              <p:cNvSpPr/>
              <p:nvPr/>
            </p:nvSpPr>
            <p:spPr>
              <a:xfrm>
                <a:off x="10958841" y="-1442628"/>
                <a:ext cx="76200" cy="171450"/>
              </a:xfrm>
              <a:custGeom>
                <a:rect b="b" l="l" r="r" t="t"/>
                <a:pathLst>
                  <a:path extrusionOk="0" h="171450" w="76200">
                    <a:moveTo>
                      <a:pt x="75879" y="178937"/>
                    </a:moveTo>
                    <a:cubicBezTo>
                      <a:pt x="75879" y="178937"/>
                      <a:pt x="103025" y="-18993"/>
                      <a:pt x="32921" y="1486"/>
                    </a:cubicBezTo>
                    <a:cubicBezTo>
                      <a:pt x="-60995" y="28918"/>
                      <a:pt x="75879" y="178937"/>
                      <a:pt x="75879" y="1789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1" name="Google Shape;811;p24"/>
              <p:cNvSpPr/>
              <p:nvPr/>
            </p:nvSpPr>
            <p:spPr>
              <a:xfrm>
                <a:off x="11030056" y="-1448594"/>
                <a:ext cx="66675" cy="180975"/>
              </a:xfrm>
              <a:custGeom>
                <a:rect b="b" l="l" r="r" t="t"/>
                <a:pathLst>
                  <a:path extrusionOk="0" h="180975" w="66675">
                    <a:moveTo>
                      <a:pt x="4664" y="184903"/>
                    </a:moveTo>
                    <a:cubicBezTo>
                      <a:pt x="4664" y="184903"/>
                      <a:pt x="116773" y="18406"/>
                      <a:pt x="47907" y="1070"/>
                    </a:cubicBezTo>
                    <a:cubicBezTo>
                      <a:pt x="-20958" y="-16361"/>
                      <a:pt x="4664" y="184903"/>
                      <a:pt x="4664" y="18490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2" name="Google Shape;812;p24"/>
              <p:cNvSpPr/>
              <p:nvPr/>
            </p:nvSpPr>
            <p:spPr>
              <a:xfrm>
                <a:off x="11034720" y="-1412526"/>
                <a:ext cx="123825" cy="142875"/>
              </a:xfrm>
              <a:custGeom>
                <a:rect b="b" l="l" r="r" t="t"/>
                <a:pathLst>
                  <a:path extrusionOk="0" h="142875" w="123825">
                    <a:moveTo>
                      <a:pt x="0" y="148834"/>
                    </a:moveTo>
                    <a:cubicBezTo>
                      <a:pt x="0" y="148834"/>
                      <a:pt x="174498" y="89112"/>
                      <a:pt x="116872" y="11769"/>
                    </a:cubicBezTo>
                    <a:cubicBezTo>
                      <a:pt x="71247" y="-49572"/>
                      <a:pt x="0" y="148834"/>
                      <a:pt x="0" y="14883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813" name="Google Shape;813;p24"/>
          <p:cNvGrpSpPr/>
          <p:nvPr/>
        </p:nvGrpSpPr>
        <p:grpSpPr>
          <a:xfrm>
            <a:off x="1190434" y="720163"/>
            <a:ext cx="2814842" cy="3214118"/>
            <a:chOff x="1190434" y="720163"/>
            <a:chExt cx="2814842" cy="3214118"/>
          </a:xfrm>
        </p:grpSpPr>
        <p:grpSp>
          <p:nvGrpSpPr>
            <p:cNvPr id="814" name="Google Shape;814;p24"/>
            <p:cNvGrpSpPr/>
            <p:nvPr/>
          </p:nvGrpSpPr>
          <p:grpSpPr>
            <a:xfrm rot="5400000">
              <a:off x="3748374" y="694903"/>
              <a:ext cx="231642" cy="282162"/>
              <a:chOff x="8171200" y="-1558925"/>
              <a:chExt cx="139275" cy="169650"/>
            </a:xfrm>
          </p:grpSpPr>
          <p:sp>
            <p:nvSpPr>
              <p:cNvPr id="815" name="Google Shape;815;p24"/>
              <p:cNvSpPr/>
              <p:nvPr/>
            </p:nvSpPr>
            <p:spPr>
              <a:xfrm>
                <a:off x="8171200" y="-15046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16" name="Google Shape;816;p24"/>
              <p:cNvSpPr/>
              <p:nvPr/>
            </p:nvSpPr>
            <p:spPr>
              <a:xfrm>
                <a:off x="8244375" y="-1422875"/>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17" name="Google Shape;817;p24"/>
              <p:cNvSpPr/>
              <p:nvPr/>
            </p:nvSpPr>
            <p:spPr>
              <a:xfrm>
                <a:off x="8256175" y="-15589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818" name="Google Shape;818;p24"/>
            <p:cNvGrpSpPr/>
            <p:nvPr/>
          </p:nvGrpSpPr>
          <p:grpSpPr>
            <a:xfrm rot="857365">
              <a:off x="1207457" y="3673008"/>
              <a:ext cx="508344" cy="201658"/>
              <a:chOff x="8827150" y="-1661050"/>
              <a:chExt cx="305650" cy="121250"/>
            </a:xfrm>
          </p:grpSpPr>
          <p:sp>
            <p:nvSpPr>
              <p:cNvPr id="819" name="Google Shape;819;p24"/>
              <p:cNvSpPr/>
              <p:nvPr/>
            </p:nvSpPr>
            <p:spPr>
              <a:xfrm>
                <a:off x="8827150" y="-16132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20" name="Google Shape;820;p24"/>
              <p:cNvSpPr/>
              <p:nvPr/>
            </p:nvSpPr>
            <p:spPr>
              <a:xfrm>
                <a:off x="9113300" y="-166105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21" name="Google Shape;821;p24"/>
              <p:cNvSpPr/>
              <p:nvPr/>
            </p:nvSpPr>
            <p:spPr>
              <a:xfrm>
                <a:off x="8978256" y="-15734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822" name="Google Shape;822;p24"/>
            <p:cNvGrpSpPr/>
            <p:nvPr/>
          </p:nvGrpSpPr>
          <p:grpSpPr>
            <a:xfrm>
              <a:off x="3282821" y="3550492"/>
              <a:ext cx="302522" cy="296462"/>
              <a:chOff x="8540709" y="3474967"/>
              <a:chExt cx="302522" cy="296462"/>
            </a:xfrm>
          </p:grpSpPr>
          <p:sp>
            <p:nvSpPr>
              <p:cNvPr id="823" name="Google Shape;823;p24"/>
              <p:cNvSpPr/>
              <p:nvPr/>
            </p:nvSpPr>
            <p:spPr>
              <a:xfrm rot="1404029">
                <a:off x="8778533" y="3483768"/>
                <a:ext cx="55897" cy="55897"/>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824" name="Google Shape;824;p24"/>
              <p:cNvSpPr/>
              <p:nvPr/>
            </p:nvSpPr>
            <p:spPr>
              <a:xfrm rot="1409914">
                <a:off x="8554965" y="3666885"/>
                <a:ext cx="90288" cy="90288"/>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sp>
        <p:nvSpPr>
          <p:cNvPr id="825" name="Google Shape;825;p24"/>
          <p:cNvSpPr txBox="1"/>
          <p:nvPr/>
        </p:nvSpPr>
        <p:spPr>
          <a:xfrm>
            <a:off x="3589697" y="987950"/>
            <a:ext cx="5358680" cy="3115074"/>
          </a:xfrm>
          <a:prstGeom prst="rect">
            <a:avLst/>
          </a:prstGeom>
          <a:noFill/>
          <a:ln>
            <a:noFill/>
          </a:ln>
        </p:spPr>
        <p:txBody>
          <a:bodyPr anchorCtr="0" anchor="t" bIns="72000" lIns="72000" spcFirstLastPara="1" rIns="72000" wrap="square" tIns="0">
            <a:spAutoFit/>
          </a:bodyPr>
          <a:lstStyle/>
          <a:p>
            <a:pPr indent="0" lvl="0" marL="0" marR="0" rtl="0" algn="ctr">
              <a:lnSpc>
                <a:spcPct val="150000"/>
              </a:lnSpc>
              <a:spcBef>
                <a:spcPts val="0"/>
              </a:spcBef>
              <a:spcAft>
                <a:spcPts val="0"/>
              </a:spcAft>
              <a:buClr>
                <a:srgbClr val="000000"/>
              </a:buClr>
              <a:buSzPts val="3400"/>
              <a:buFont typeface="Arial"/>
              <a:buNone/>
            </a:pPr>
            <a:r>
              <a:rPr b="1" i="0" lang="vi-VN" sz="3400" u="none" cap="none" strike="noStrike">
                <a:solidFill>
                  <a:srgbClr val="002060"/>
                </a:solidFill>
                <a:latin typeface="Arial"/>
                <a:ea typeface="Arial"/>
                <a:cs typeface="Arial"/>
                <a:sym typeface="Arial"/>
              </a:rPr>
              <a:t>HOẠT ĐỘNG 5. </a:t>
            </a:r>
            <a:endParaRPr b="1" i="0" sz="3400" u="none" cap="none" strike="noStrike">
              <a:solidFill>
                <a:srgbClr val="00206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3400"/>
              <a:buFont typeface="Arial"/>
              <a:buNone/>
            </a:pPr>
            <a:r>
              <a:rPr b="1" i="0" lang="vi-VN" sz="3400" u="none" cap="none" strike="noStrike">
                <a:solidFill>
                  <a:srgbClr val="002060"/>
                </a:solidFill>
                <a:latin typeface="Arial"/>
                <a:ea typeface="Arial"/>
                <a:cs typeface="Arial"/>
                <a:sym typeface="Arial"/>
              </a:rPr>
              <a:t>THỂ HIỆN SỰ TRƯỞNG THÀNH CỦA BẢN THÂN TRONG CUỘC SỐNG</a:t>
            </a:r>
            <a:endParaRPr/>
          </a:p>
        </p:txBody>
      </p:sp>
    </p:spTree>
  </p:cSld>
  <p:clrMapOvr>
    <a:masterClrMapping/>
  </p:clrMapOvr>
  <p:transition spd="med">
    <p:blinds dir="ver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25"/>
          <p:cNvSpPr txBox="1"/>
          <p:nvPr/>
        </p:nvSpPr>
        <p:spPr>
          <a:xfrm>
            <a:off x="897327" y="213886"/>
            <a:ext cx="7349345" cy="104522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2200" u="none" cap="none" strike="noStrike">
                <a:solidFill>
                  <a:srgbClr val="C00000"/>
                </a:solidFill>
                <a:latin typeface="Arial"/>
                <a:ea typeface="Arial"/>
                <a:cs typeface="Arial"/>
                <a:sym typeface="Arial"/>
              </a:rPr>
              <a:t>Nhiệm vụ 1: Sắm vai thể hiện cách ứng xử của người trưởng thành trong các tình huống</a:t>
            </a:r>
            <a:endParaRPr b="0" i="0" sz="2200" u="none" cap="none" strike="noStrike">
              <a:solidFill>
                <a:srgbClr val="C00000"/>
              </a:solidFill>
              <a:latin typeface="Arial"/>
              <a:ea typeface="Arial"/>
              <a:cs typeface="Arial"/>
              <a:sym typeface="Arial"/>
            </a:endParaRPr>
          </a:p>
        </p:txBody>
      </p:sp>
      <p:grpSp>
        <p:nvGrpSpPr>
          <p:cNvPr id="831" name="Google Shape;831;p25"/>
          <p:cNvGrpSpPr/>
          <p:nvPr/>
        </p:nvGrpSpPr>
        <p:grpSpPr>
          <a:xfrm>
            <a:off x="269423" y="1380115"/>
            <a:ext cx="8605153" cy="1060646"/>
            <a:chOff x="-233105" y="2565123"/>
            <a:chExt cx="17210306" cy="2121291"/>
          </a:xfrm>
        </p:grpSpPr>
        <p:sp>
          <p:nvSpPr>
            <p:cNvPr id="832" name="Google Shape;832;p25"/>
            <p:cNvSpPr/>
            <p:nvPr/>
          </p:nvSpPr>
          <p:spPr>
            <a:xfrm>
              <a:off x="1536061" y="2565123"/>
              <a:ext cx="15441140" cy="2121291"/>
            </a:xfrm>
            <a:prstGeom prst="roundRect">
              <a:avLst>
                <a:gd fmla="val 16667" name="adj"/>
              </a:avLst>
            </a:prstGeom>
            <a:solidFill>
              <a:srgbClr val="E5F2FB"/>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002060"/>
                  </a:solidFill>
                  <a:latin typeface="Arial"/>
                  <a:ea typeface="Arial"/>
                  <a:cs typeface="Arial"/>
                  <a:sym typeface="Arial"/>
                </a:rPr>
                <a:t>HOẠT ĐỘNG NHÓM: </a:t>
              </a:r>
              <a:r>
                <a:rPr b="0" i="0" lang="vi-VN" sz="2000" u="none" cap="none" strike="noStrike">
                  <a:solidFill>
                    <a:srgbClr val="000000"/>
                  </a:solidFill>
                  <a:latin typeface="Arial"/>
                  <a:ea typeface="Arial"/>
                  <a:cs typeface="Arial"/>
                  <a:sym typeface="Arial"/>
                </a:rPr>
                <a:t>Cả lớp chia thành 4 nhóm, đọc tình huống 1, 2 </a:t>
              </a:r>
              <a:r>
                <a:rPr b="0" i="1" lang="vi-VN" sz="2000" u="none" cap="none" strike="noStrike">
                  <a:solidFill>
                    <a:srgbClr val="000000"/>
                  </a:solidFill>
                  <a:latin typeface="Arial"/>
                  <a:ea typeface="Arial"/>
                  <a:cs typeface="Arial"/>
                  <a:sym typeface="Arial"/>
                </a:rPr>
                <a:t>(SGK – tr.19) </a:t>
              </a:r>
              <a:r>
                <a:rPr b="0" i="0" lang="vi-VN" sz="2000" u="none" cap="none" strike="noStrike">
                  <a:solidFill>
                    <a:srgbClr val="000000"/>
                  </a:solidFill>
                  <a:latin typeface="Arial"/>
                  <a:ea typeface="Arial"/>
                  <a:cs typeface="Arial"/>
                  <a:sym typeface="Arial"/>
                </a:rPr>
                <a:t>và thảo luận với nhau để thực hiện nhiệm vụ:</a:t>
              </a:r>
              <a:endParaRPr/>
            </a:p>
          </p:txBody>
        </p:sp>
        <p:pic>
          <p:nvPicPr>
            <p:cNvPr id="833" name="Google Shape;833;p25"/>
            <p:cNvPicPr preferRelativeResize="0"/>
            <p:nvPr/>
          </p:nvPicPr>
          <p:blipFill rotWithShape="1">
            <a:blip r:embed="rId3">
              <a:alphaModFix/>
            </a:blip>
            <a:srcRect b="0" l="0" r="0" t="0"/>
            <a:stretch/>
          </p:blipFill>
          <p:spPr>
            <a:xfrm>
              <a:off x="-233105" y="2767555"/>
              <a:ext cx="1527622" cy="1716425"/>
            </a:xfrm>
            <a:prstGeom prst="rect">
              <a:avLst/>
            </a:prstGeom>
            <a:noFill/>
            <a:ln>
              <a:noFill/>
            </a:ln>
          </p:spPr>
        </p:pic>
      </p:grpSp>
      <p:grpSp>
        <p:nvGrpSpPr>
          <p:cNvPr id="834" name="Google Shape;834;p25"/>
          <p:cNvGrpSpPr/>
          <p:nvPr/>
        </p:nvGrpSpPr>
        <p:grpSpPr>
          <a:xfrm>
            <a:off x="269423" y="2698995"/>
            <a:ext cx="4191173" cy="2133407"/>
            <a:chOff x="269423" y="2666926"/>
            <a:chExt cx="4191173" cy="2133407"/>
          </a:xfrm>
        </p:grpSpPr>
        <p:grpSp>
          <p:nvGrpSpPr>
            <p:cNvPr id="835" name="Google Shape;835;p25"/>
            <p:cNvGrpSpPr/>
            <p:nvPr/>
          </p:nvGrpSpPr>
          <p:grpSpPr>
            <a:xfrm>
              <a:off x="269423" y="2666926"/>
              <a:ext cx="4191173" cy="2133407"/>
              <a:chOff x="442686" y="1643176"/>
              <a:chExt cx="5254173" cy="766419"/>
            </a:xfrm>
          </p:grpSpPr>
          <p:sp>
            <p:nvSpPr>
              <p:cNvPr id="836" name="Google Shape;836;p25"/>
              <p:cNvSpPr/>
              <p:nvPr/>
            </p:nvSpPr>
            <p:spPr>
              <a:xfrm>
                <a:off x="515259" y="1715749"/>
                <a:ext cx="5181600" cy="693846"/>
              </a:xfrm>
              <a:prstGeom prst="round2DiagRect">
                <a:avLst>
                  <a:gd fmla="val 16667" name="adj1"/>
                  <a:gd fmla="val 0" name="adj2"/>
                </a:avLst>
              </a:prstGeom>
              <a:noFill/>
              <a:ln cap="flat" cmpd="sng" w="12700">
                <a:solidFill>
                  <a:srgbClr val="00206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BE0DD"/>
                  </a:solidFill>
                  <a:latin typeface="Arial"/>
                  <a:ea typeface="Arial"/>
                  <a:cs typeface="Arial"/>
                  <a:sym typeface="Arial"/>
                </a:endParaRPr>
              </a:p>
            </p:txBody>
          </p:sp>
          <p:sp>
            <p:nvSpPr>
              <p:cNvPr id="837" name="Google Shape;837;p25"/>
              <p:cNvSpPr/>
              <p:nvPr/>
            </p:nvSpPr>
            <p:spPr>
              <a:xfrm>
                <a:off x="442686" y="1643176"/>
                <a:ext cx="5181600" cy="727522"/>
              </a:xfrm>
              <a:prstGeom prst="round2DiagRect">
                <a:avLst>
                  <a:gd fmla="val 16667" name="adj1"/>
                  <a:gd fmla="val 0" name="adj2"/>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BE0DD"/>
                  </a:solidFill>
                  <a:latin typeface="Arial"/>
                  <a:ea typeface="Arial"/>
                  <a:cs typeface="Arial"/>
                  <a:sym typeface="Arial"/>
                </a:endParaRPr>
              </a:p>
            </p:txBody>
          </p:sp>
        </p:grpSp>
        <p:sp>
          <p:nvSpPr>
            <p:cNvPr id="838" name="Google Shape;838;p25"/>
            <p:cNvSpPr txBox="1"/>
            <p:nvPr/>
          </p:nvSpPr>
          <p:spPr>
            <a:xfrm>
              <a:off x="544337" y="2738497"/>
              <a:ext cx="3583454" cy="188199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000"/>
                <a:buFont typeface="Arial"/>
                <a:buNone/>
              </a:pPr>
              <a:r>
                <a:rPr b="1" i="0" lang="vi-VN" sz="2000" u="none" cap="none" strike="noStrike">
                  <a:solidFill>
                    <a:srgbClr val="000000"/>
                  </a:solidFill>
                  <a:latin typeface="Arial"/>
                  <a:ea typeface="Arial"/>
                  <a:cs typeface="Arial"/>
                  <a:sym typeface="Arial"/>
                </a:rPr>
                <a:t>Nhóm 1,2: </a:t>
              </a:r>
              <a:endParaRPr b="1" i="0" sz="20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000"/>
                <a:buFont typeface="Arial"/>
                <a:buNone/>
              </a:pPr>
              <a:r>
                <a:rPr b="0" i="0" lang="vi-VN" sz="2000" u="none" cap="none" strike="noStrike">
                  <a:solidFill>
                    <a:srgbClr val="000000"/>
                  </a:solidFill>
                  <a:latin typeface="Arial"/>
                  <a:ea typeface="Arial"/>
                  <a:cs typeface="Arial"/>
                  <a:sym typeface="Arial"/>
                </a:rPr>
                <a:t>Sắm vai thể hiện cách ứng xử của người trưởng thành trong </a:t>
              </a:r>
              <a:r>
                <a:rPr b="0" i="0" lang="vi-VN" sz="2000" u="none" cap="none" strike="noStrike">
                  <a:solidFill>
                    <a:srgbClr val="FF0000"/>
                  </a:solidFill>
                  <a:latin typeface="Arial"/>
                  <a:ea typeface="Arial"/>
                  <a:cs typeface="Arial"/>
                  <a:sym typeface="Arial"/>
                </a:rPr>
                <a:t>Tình huống 1.</a:t>
              </a:r>
              <a:endParaRPr b="0" i="0" sz="2000" u="none" cap="none" strike="noStrike">
                <a:solidFill>
                  <a:srgbClr val="FF0000"/>
                </a:solidFill>
                <a:latin typeface="Arial"/>
                <a:ea typeface="Arial"/>
                <a:cs typeface="Arial"/>
                <a:sym typeface="Arial"/>
              </a:endParaRPr>
            </a:p>
          </p:txBody>
        </p:sp>
      </p:grpSp>
      <p:grpSp>
        <p:nvGrpSpPr>
          <p:cNvPr id="839" name="Google Shape;839;p25"/>
          <p:cNvGrpSpPr/>
          <p:nvPr/>
        </p:nvGrpSpPr>
        <p:grpSpPr>
          <a:xfrm>
            <a:off x="4741293" y="2698995"/>
            <a:ext cx="4133283" cy="2133407"/>
            <a:chOff x="4741293" y="2666926"/>
            <a:chExt cx="4133283" cy="2133407"/>
          </a:xfrm>
        </p:grpSpPr>
        <p:grpSp>
          <p:nvGrpSpPr>
            <p:cNvPr id="840" name="Google Shape;840;p25"/>
            <p:cNvGrpSpPr/>
            <p:nvPr/>
          </p:nvGrpSpPr>
          <p:grpSpPr>
            <a:xfrm>
              <a:off x="4741293" y="2666926"/>
              <a:ext cx="4133283" cy="2133407"/>
              <a:chOff x="442686" y="1643176"/>
              <a:chExt cx="5254173" cy="766419"/>
            </a:xfrm>
          </p:grpSpPr>
          <p:sp>
            <p:nvSpPr>
              <p:cNvPr id="841" name="Google Shape;841;p25"/>
              <p:cNvSpPr/>
              <p:nvPr/>
            </p:nvSpPr>
            <p:spPr>
              <a:xfrm>
                <a:off x="515259" y="1715749"/>
                <a:ext cx="5181600" cy="693846"/>
              </a:xfrm>
              <a:prstGeom prst="round2DiagRect">
                <a:avLst>
                  <a:gd fmla="val 16667" name="adj1"/>
                  <a:gd fmla="val 0" name="adj2"/>
                </a:avLst>
              </a:prstGeom>
              <a:noFill/>
              <a:ln cap="flat" cmpd="sng" w="12700">
                <a:solidFill>
                  <a:srgbClr val="00206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BE0DD"/>
                  </a:solidFill>
                  <a:latin typeface="Arial"/>
                  <a:ea typeface="Arial"/>
                  <a:cs typeface="Arial"/>
                  <a:sym typeface="Arial"/>
                </a:endParaRPr>
              </a:p>
            </p:txBody>
          </p:sp>
          <p:sp>
            <p:nvSpPr>
              <p:cNvPr id="842" name="Google Shape;842;p25"/>
              <p:cNvSpPr/>
              <p:nvPr/>
            </p:nvSpPr>
            <p:spPr>
              <a:xfrm>
                <a:off x="442686" y="1643176"/>
                <a:ext cx="5181600" cy="727522"/>
              </a:xfrm>
              <a:prstGeom prst="round2DiagRect">
                <a:avLst>
                  <a:gd fmla="val 16667" name="adj1"/>
                  <a:gd fmla="val 0" name="adj2"/>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BE0DD"/>
                  </a:solidFill>
                  <a:latin typeface="Arial"/>
                  <a:ea typeface="Arial"/>
                  <a:cs typeface="Arial"/>
                  <a:sym typeface="Arial"/>
                </a:endParaRPr>
              </a:p>
            </p:txBody>
          </p:sp>
        </p:grpSp>
        <p:sp>
          <p:nvSpPr>
            <p:cNvPr id="843" name="Google Shape;843;p25"/>
            <p:cNvSpPr txBox="1"/>
            <p:nvPr/>
          </p:nvSpPr>
          <p:spPr>
            <a:xfrm>
              <a:off x="4993960" y="2738497"/>
              <a:ext cx="3685039" cy="188199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000"/>
                <a:buFont typeface="Arial"/>
                <a:buNone/>
              </a:pPr>
              <a:r>
                <a:rPr b="1" i="0" lang="vi-VN" sz="2000" u="none" cap="none" strike="noStrike">
                  <a:solidFill>
                    <a:srgbClr val="000000"/>
                  </a:solidFill>
                  <a:latin typeface="Arial"/>
                  <a:ea typeface="Arial"/>
                  <a:cs typeface="Arial"/>
                  <a:sym typeface="Arial"/>
                </a:rPr>
                <a:t>Nhóm 3,4: </a:t>
              </a:r>
              <a:endParaRPr b="1" i="0" sz="20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000"/>
                <a:buFont typeface="Arial"/>
                <a:buNone/>
              </a:pPr>
              <a:r>
                <a:rPr b="0" i="0" lang="vi-VN" sz="2000" u="none" cap="none" strike="noStrike">
                  <a:solidFill>
                    <a:srgbClr val="000000"/>
                  </a:solidFill>
                  <a:latin typeface="Arial"/>
                  <a:ea typeface="Arial"/>
                  <a:cs typeface="Arial"/>
                  <a:sym typeface="Arial"/>
                </a:rPr>
                <a:t>Sắm vai thể hiện cách ứng xử của người trưởng thành trong </a:t>
              </a:r>
              <a:r>
                <a:rPr b="0" i="0" lang="vi-VN" sz="2000" u="none" cap="none" strike="noStrike">
                  <a:solidFill>
                    <a:srgbClr val="FF0000"/>
                  </a:solidFill>
                  <a:latin typeface="Arial"/>
                  <a:ea typeface="Arial"/>
                  <a:cs typeface="Arial"/>
                  <a:sym typeface="Arial"/>
                </a:rPr>
                <a:t>Tình huống 2.</a:t>
              </a:r>
              <a:endParaRPr b="0" i="0" sz="2000" u="none" cap="none" strike="noStrike">
                <a:solidFill>
                  <a:srgbClr val="FF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500"/>
                                        <p:tgtEl>
                                          <p:spTgt spid="8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4"/>
                                        </p:tgtEl>
                                        <p:attrNameLst>
                                          <p:attrName>style.visibility</p:attrName>
                                        </p:attrNameLst>
                                      </p:cBhvr>
                                      <p:to>
                                        <p:strVal val="visible"/>
                                      </p:to>
                                    </p:set>
                                    <p:anim calcmode="lin" valueType="num">
                                      <p:cBhvr additive="base">
                                        <p:cTn dur="500"/>
                                        <p:tgtEl>
                                          <p:spTgt spid="83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839"/>
                                        </p:tgtEl>
                                        <p:attrNameLst>
                                          <p:attrName>style.visibility</p:attrName>
                                        </p:attrNameLst>
                                      </p:cBhvr>
                                      <p:to>
                                        <p:strVal val="visible"/>
                                      </p:to>
                                    </p:set>
                                    <p:anim calcmode="lin" valueType="num">
                                      <p:cBhvr additive="base">
                                        <p:cTn dur="500"/>
                                        <p:tgtEl>
                                          <p:spTgt spid="83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26"/>
          <p:cNvSpPr txBox="1"/>
          <p:nvPr/>
        </p:nvSpPr>
        <p:spPr>
          <a:xfrm>
            <a:off x="2553628" y="268052"/>
            <a:ext cx="403673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2400" u="none" cap="none" strike="noStrike">
                <a:solidFill>
                  <a:srgbClr val="C00000"/>
                </a:solidFill>
                <a:latin typeface="Arial"/>
                <a:ea typeface="Arial"/>
                <a:cs typeface="Arial"/>
                <a:sym typeface="Arial"/>
              </a:rPr>
              <a:t>TÌNH HUỐNG ĐƯA RA</a:t>
            </a:r>
            <a:endParaRPr b="1" i="0" sz="2400" u="none" cap="none" strike="noStrike">
              <a:solidFill>
                <a:srgbClr val="C00000"/>
              </a:solidFill>
              <a:latin typeface="Arial"/>
              <a:ea typeface="Arial"/>
              <a:cs typeface="Arial"/>
              <a:sym typeface="Arial"/>
            </a:endParaRPr>
          </a:p>
        </p:txBody>
      </p:sp>
      <p:sp>
        <p:nvSpPr>
          <p:cNvPr id="849" name="Google Shape;849;p26"/>
          <p:cNvSpPr/>
          <p:nvPr/>
        </p:nvSpPr>
        <p:spPr>
          <a:xfrm>
            <a:off x="365405" y="873579"/>
            <a:ext cx="8413186" cy="1559378"/>
          </a:xfrm>
          <a:prstGeom prst="roundRect">
            <a:avLst>
              <a:gd fmla="val 16667" name="adj"/>
            </a:avLst>
          </a:prstGeom>
          <a:solidFill>
            <a:srgbClr val="FFFFFF"/>
          </a:solidFill>
          <a:ln cap="flat" cmpd="sng" w="28575">
            <a:solidFill>
              <a:srgbClr val="0F24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0" lang="vi-VN" sz="2000" u="none" cap="none" strike="noStrike">
                <a:solidFill>
                  <a:srgbClr val="0F243E"/>
                </a:solidFill>
                <a:latin typeface="Arial"/>
                <a:ea typeface="Arial"/>
                <a:cs typeface="Arial"/>
                <a:sym typeface="Arial"/>
              </a:rPr>
              <a:t>Tình huống 1</a:t>
            </a:r>
            <a:r>
              <a:rPr b="1" i="0" lang="vi-VN" sz="2000" u="none" cap="none" strike="noStrike">
                <a:solidFill>
                  <a:srgbClr val="17365D"/>
                </a:solidFill>
                <a:latin typeface="Arial"/>
                <a:ea typeface="Arial"/>
                <a:cs typeface="Arial"/>
                <a:sym typeface="Arial"/>
              </a:rPr>
              <a:t>: </a:t>
            </a:r>
            <a:r>
              <a:rPr b="0" i="0" lang="vi-VN" sz="2000" u="none" cap="none" strike="noStrike">
                <a:solidFill>
                  <a:srgbClr val="000000"/>
                </a:solidFill>
                <a:latin typeface="Arial"/>
                <a:ea typeface="Arial"/>
                <a:cs typeface="Arial"/>
                <a:sym typeface="Arial"/>
              </a:rPr>
              <a:t>Em vi phạm luật giao thông. Công an yêu cầu dừng xe và lập biên bản. </a:t>
            </a:r>
            <a:endParaRPr/>
          </a:p>
          <a:p>
            <a:pPr indent="-342900" lvl="0" marL="342900" marR="0" rtl="0" algn="just">
              <a:lnSpc>
                <a:spcPct val="150000"/>
              </a:lnSpc>
              <a:spcBef>
                <a:spcPts val="0"/>
              </a:spcBef>
              <a:spcAft>
                <a:spcPts val="0"/>
              </a:spcAft>
              <a:buClr>
                <a:srgbClr val="FF0000"/>
              </a:buClr>
              <a:buSzPts val="2000"/>
              <a:buFont typeface="Noto Sans Symbols"/>
              <a:buChar char="⮚"/>
            </a:pPr>
            <a:r>
              <a:rPr b="1" i="0" lang="vi-VN" sz="2000" u="none" cap="none" strike="noStrike">
                <a:solidFill>
                  <a:srgbClr val="FF0000"/>
                </a:solidFill>
                <a:latin typeface="Arial"/>
                <a:ea typeface="Arial"/>
                <a:cs typeface="Arial"/>
                <a:sym typeface="Arial"/>
              </a:rPr>
              <a:t>Em sẽ ứng xử như thế nào?</a:t>
            </a:r>
            <a:endParaRPr/>
          </a:p>
        </p:txBody>
      </p:sp>
      <p:sp>
        <p:nvSpPr>
          <p:cNvPr id="850" name="Google Shape;850;p26"/>
          <p:cNvSpPr/>
          <p:nvPr/>
        </p:nvSpPr>
        <p:spPr>
          <a:xfrm>
            <a:off x="365405" y="2710543"/>
            <a:ext cx="8413186" cy="2164905"/>
          </a:xfrm>
          <a:prstGeom prst="roundRect">
            <a:avLst>
              <a:gd fmla="val 16667" name="adj"/>
            </a:avLst>
          </a:prstGeom>
          <a:solidFill>
            <a:srgbClr val="FFFFFF"/>
          </a:solidFill>
          <a:ln cap="flat" cmpd="sng" w="28575">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0" lang="vi-VN" sz="2000" u="none" cap="none" strike="noStrike">
                <a:solidFill>
                  <a:srgbClr val="4F6128"/>
                </a:solidFill>
                <a:latin typeface="Arial"/>
                <a:ea typeface="Arial"/>
                <a:cs typeface="Arial"/>
                <a:sym typeface="Arial"/>
              </a:rPr>
              <a:t>Tình huống 2: </a:t>
            </a:r>
            <a:r>
              <a:rPr b="0" i="0" lang="vi-VN" sz="2000" u="none" cap="none" strike="noStrike">
                <a:solidFill>
                  <a:srgbClr val="000000"/>
                </a:solidFill>
                <a:latin typeface="Arial"/>
                <a:ea typeface="Arial"/>
                <a:cs typeface="Arial"/>
                <a:sym typeface="Arial"/>
              </a:rPr>
              <a:t>Em nhận nhiệm vụ tổ chức hoạt động thiện nguyện tại địa phương. Các bạn trong nhóm nghi ngờ khả năng tổ chức và điều hành nhóm của em, không cảm thấy thoải mái khi hợp tác cùng em. </a:t>
            </a:r>
            <a:endParaRPr/>
          </a:p>
          <a:p>
            <a:pPr indent="-342900" lvl="0" marL="342900" marR="0" rtl="0" algn="just">
              <a:lnSpc>
                <a:spcPct val="150000"/>
              </a:lnSpc>
              <a:spcBef>
                <a:spcPts val="0"/>
              </a:spcBef>
              <a:spcAft>
                <a:spcPts val="0"/>
              </a:spcAft>
              <a:buClr>
                <a:srgbClr val="FF0000"/>
              </a:buClr>
              <a:buSzPts val="2000"/>
              <a:buFont typeface="Noto Sans Symbols"/>
              <a:buChar char="⮚"/>
            </a:pPr>
            <a:r>
              <a:rPr b="1" i="0" lang="vi-VN" sz="2000" u="none" cap="none" strike="noStrike">
                <a:solidFill>
                  <a:srgbClr val="FF0000"/>
                </a:solidFill>
                <a:latin typeface="Arial"/>
                <a:ea typeface="Arial"/>
                <a:cs typeface="Arial"/>
                <a:sym typeface="Arial"/>
              </a:rPr>
              <a:t>Em sẽ làm gì để thể hiện sự trưởng thành của bản thân?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500"/>
                                        <p:tgtEl>
                                          <p:spTgt spid="8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500"/>
                                        <p:tgtEl>
                                          <p:spTgt spid="8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500"/>
                                        <p:tgtEl>
                                          <p:spTgt spid="8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27"/>
          <p:cNvSpPr/>
          <p:nvPr/>
        </p:nvSpPr>
        <p:spPr>
          <a:xfrm>
            <a:off x="187779" y="1020564"/>
            <a:ext cx="5206761" cy="3890613"/>
          </a:xfrm>
          <a:custGeom>
            <a:rect b="b" l="l" r="r" t="t"/>
            <a:pathLst>
              <a:path extrusionOk="0" h="2048682" w="2567349">
                <a:moveTo>
                  <a:pt x="40505" y="0"/>
                </a:moveTo>
                <a:lnTo>
                  <a:pt x="2526844" y="0"/>
                </a:lnTo>
                <a:cubicBezTo>
                  <a:pt x="2549214" y="0"/>
                  <a:pt x="2567349" y="18135"/>
                  <a:pt x="2567349" y="40505"/>
                </a:cubicBezTo>
                <a:lnTo>
                  <a:pt x="2567349" y="2008177"/>
                </a:lnTo>
                <a:cubicBezTo>
                  <a:pt x="2567349" y="2030547"/>
                  <a:pt x="2549214" y="2048682"/>
                  <a:pt x="2526844" y="2048682"/>
                </a:cubicBezTo>
                <a:lnTo>
                  <a:pt x="40505" y="2048682"/>
                </a:lnTo>
                <a:cubicBezTo>
                  <a:pt x="18135" y="2048682"/>
                  <a:pt x="0" y="2030547"/>
                  <a:pt x="0" y="2008177"/>
                </a:cubicBezTo>
                <a:lnTo>
                  <a:pt x="0" y="40505"/>
                </a:lnTo>
                <a:cubicBezTo>
                  <a:pt x="0" y="18135"/>
                  <a:pt x="18135" y="0"/>
                  <a:pt x="40505" y="0"/>
                </a:cubicBezTo>
                <a:close/>
              </a:path>
            </a:pathLst>
          </a:custGeom>
          <a:solidFill>
            <a:srgbClr val="EE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856" name="Google Shape;856;p27"/>
          <p:cNvSpPr txBox="1"/>
          <p:nvPr/>
        </p:nvSpPr>
        <p:spPr>
          <a:xfrm>
            <a:off x="325461" y="1178073"/>
            <a:ext cx="4931396" cy="3575594"/>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000000"/>
              </a:buClr>
              <a:buSzPts val="1700"/>
              <a:buFont typeface="Arial"/>
              <a:buChar char="•"/>
            </a:pPr>
            <a:r>
              <a:rPr b="0" i="0" lang="vi-VN" sz="1700" u="none" cap="none" strike="noStrike">
                <a:solidFill>
                  <a:srgbClr val="000000"/>
                </a:solidFill>
                <a:latin typeface="Arial"/>
                <a:ea typeface="Arial"/>
                <a:cs typeface="Arial"/>
                <a:sym typeface="Arial"/>
              </a:rPr>
              <a:t>Em cần xin lỗi vì đã vi phạm luật giao thông. Đồng thời xin hứa sẽ tuân thủ nghiêm túc quy định an toàn khi tham gia giao thông. </a:t>
            </a:r>
            <a:endParaRPr/>
          </a:p>
          <a:p>
            <a:pPr indent="-342900" lvl="0" marL="342900" marR="0" rtl="0" algn="just">
              <a:lnSpc>
                <a:spcPct val="150000"/>
              </a:lnSpc>
              <a:spcBef>
                <a:spcPts val="0"/>
              </a:spcBef>
              <a:spcAft>
                <a:spcPts val="0"/>
              </a:spcAft>
              <a:buClr>
                <a:srgbClr val="000000"/>
              </a:buClr>
              <a:buSzPts val="1700"/>
              <a:buFont typeface="Arial"/>
              <a:buChar char="•"/>
            </a:pPr>
            <a:r>
              <a:rPr b="0" i="0" lang="vi-VN" sz="1700" u="none" cap="none" strike="noStrike">
                <a:solidFill>
                  <a:srgbClr val="000000"/>
                </a:solidFill>
                <a:latin typeface="Arial"/>
                <a:ea typeface="Arial"/>
                <a:cs typeface="Arial"/>
                <a:sym typeface="Arial"/>
              </a:rPr>
              <a:t>Nếu bị lập biên bản vi phạm giao thông, em cần thông báo với GVCN lớp, bố mẹ, nhận lỗi vì đã vi phạm giao thông và xin hứa sẽ tuân thủ nghiêm túc luật giao thông đường bộ. </a:t>
            </a:r>
            <a:endParaRPr/>
          </a:p>
          <a:p>
            <a:pPr indent="-342900" lvl="0" marL="342900" marR="0" rtl="0" algn="just">
              <a:lnSpc>
                <a:spcPct val="150000"/>
              </a:lnSpc>
              <a:spcBef>
                <a:spcPts val="0"/>
              </a:spcBef>
              <a:spcAft>
                <a:spcPts val="0"/>
              </a:spcAft>
              <a:buClr>
                <a:srgbClr val="FF0000"/>
              </a:buClr>
              <a:buSzPts val="1700"/>
              <a:buFont typeface="Noto Sans Symbols"/>
              <a:buChar char="⮚"/>
            </a:pPr>
            <a:r>
              <a:rPr b="0" i="0" lang="vi-VN" sz="1700" u="none" cap="none" strike="noStrike">
                <a:solidFill>
                  <a:srgbClr val="FF0000"/>
                </a:solidFill>
                <a:latin typeface="Arial"/>
                <a:ea typeface="Arial"/>
                <a:cs typeface="Arial"/>
                <a:sym typeface="Arial"/>
              </a:rPr>
              <a:t>Người trưởng thành cần tuân thủ các quy định của pháp luật, biết sửa lỗi khi phạm luật.</a:t>
            </a:r>
            <a:endParaRPr/>
          </a:p>
        </p:txBody>
      </p:sp>
      <p:sp>
        <p:nvSpPr>
          <p:cNvPr id="857" name="Google Shape;857;p27"/>
          <p:cNvSpPr txBox="1"/>
          <p:nvPr/>
        </p:nvSpPr>
        <p:spPr>
          <a:xfrm>
            <a:off x="649238" y="381435"/>
            <a:ext cx="784552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2400" u="sng" cap="none" strike="noStrike">
                <a:solidFill>
                  <a:srgbClr val="C00000"/>
                </a:solidFill>
                <a:latin typeface="Arial"/>
                <a:ea typeface="Arial"/>
                <a:cs typeface="Arial"/>
                <a:sym typeface="Arial"/>
              </a:rPr>
              <a:t>GỢI Ý CÁCH ỨNG XỬ TRONG TÌNH HUỐNG</a:t>
            </a:r>
            <a:endParaRPr b="0" i="1" sz="2400" u="sng" cap="none" strike="noStrike">
              <a:solidFill>
                <a:srgbClr val="000000"/>
              </a:solidFill>
              <a:latin typeface="Arial"/>
              <a:ea typeface="Arial"/>
              <a:cs typeface="Arial"/>
              <a:sym typeface="Arial"/>
            </a:endParaRPr>
          </a:p>
        </p:txBody>
      </p:sp>
      <p:grpSp>
        <p:nvGrpSpPr>
          <p:cNvPr id="858" name="Google Shape;858;p27"/>
          <p:cNvGrpSpPr/>
          <p:nvPr/>
        </p:nvGrpSpPr>
        <p:grpSpPr>
          <a:xfrm>
            <a:off x="5611807" y="1238894"/>
            <a:ext cx="3344414" cy="3453952"/>
            <a:chOff x="5611807" y="1238894"/>
            <a:chExt cx="3344414" cy="3453952"/>
          </a:xfrm>
        </p:grpSpPr>
        <p:grpSp>
          <p:nvGrpSpPr>
            <p:cNvPr id="859" name="Google Shape;859;p27"/>
            <p:cNvGrpSpPr/>
            <p:nvPr/>
          </p:nvGrpSpPr>
          <p:grpSpPr>
            <a:xfrm>
              <a:off x="5611807" y="1238894"/>
              <a:ext cx="3344414" cy="3453952"/>
              <a:chOff x="10889914" y="2095500"/>
              <a:chExt cx="6688827" cy="6907904"/>
            </a:xfrm>
          </p:grpSpPr>
          <p:sp>
            <p:nvSpPr>
              <p:cNvPr id="860" name="Google Shape;860;p27"/>
              <p:cNvSpPr/>
              <p:nvPr/>
            </p:nvSpPr>
            <p:spPr>
              <a:xfrm>
                <a:off x="10889914" y="2095500"/>
                <a:ext cx="6688827" cy="6907904"/>
              </a:xfrm>
              <a:custGeom>
                <a:rect b="b" l="l" r="r" t="t"/>
                <a:pathLst>
                  <a:path extrusionOk="0" h="2048682" w="1437726">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rgbClr val="85C4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nvGrpSpPr>
              <p:cNvPr id="861" name="Google Shape;861;p27"/>
              <p:cNvGrpSpPr/>
              <p:nvPr/>
            </p:nvGrpSpPr>
            <p:grpSpPr>
              <a:xfrm>
                <a:off x="11324445" y="2684302"/>
                <a:ext cx="5819763" cy="1665514"/>
                <a:chOff x="1663018" y="3307385"/>
                <a:chExt cx="5427420" cy="1665514"/>
              </a:xfrm>
            </p:grpSpPr>
            <p:sp>
              <p:nvSpPr>
                <p:cNvPr id="862" name="Google Shape;862;p27"/>
                <p:cNvSpPr/>
                <p:nvPr/>
              </p:nvSpPr>
              <p:spPr>
                <a:xfrm>
                  <a:off x="1663018" y="3307385"/>
                  <a:ext cx="5427420" cy="1665514"/>
                </a:xfrm>
                <a:custGeom>
                  <a:rect b="b" l="l" r="r" t="t"/>
                  <a:pathLst>
                    <a:path extrusionOk="0" h="335393" w="1329860">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863" name="Google Shape;863;p27"/>
                <p:cNvSpPr txBox="1"/>
                <p:nvPr/>
              </p:nvSpPr>
              <p:spPr>
                <a:xfrm>
                  <a:off x="2320391" y="3709253"/>
                  <a:ext cx="4112672" cy="86177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i="0" lang="vi-VN" sz="2200" u="none" cap="none" strike="noStrike">
                      <a:solidFill>
                        <a:srgbClr val="000000"/>
                      </a:solidFill>
                      <a:latin typeface="Arial"/>
                      <a:ea typeface="Arial"/>
                      <a:cs typeface="Arial"/>
                      <a:sym typeface="Arial"/>
                    </a:rPr>
                    <a:t>TÌNH HUỐNG 1</a:t>
                  </a:r>
                  <a:endParaRPr b="1" i="0" sz="2200" u="none" cap="none" strike="noStrike">
                    <a:solidFill>
                      <a:srgbClr val="000000"/>
                    </a:solidFill>
                    <a:latin typeface="Arial"/>
                    <a:ea typeface="Arial"/>
                    <a:cs typeface="Arial"/>
                    <a:sym typeface="Arial"/>
                  </a:endParaRPr>
                </a:p>
              </p:txBody>
            </p:sp>
          </p:grpSp>
        </p:grpSp>
        <p:pic>
          <p:nvPicPr>
            <p:cNvPr descr="Cartoon of a person and a child&#10;&#10;Description automatically generated" id="864" name="Google Shape;864;p27"/>
            <p:cNvPicPr preferRelativeResize="0"/>
            <p:nvPr/>
          </p:nvPicPr>
          <p:blipFill rotWithShape="1">
            <a:blip r:embed="rId3">
              <a:alphaModFix/>
            </a:blip>
            <a:srcRect b="9553" l="0" r="0" t="10837"/>
            <a:stretch/>
          </p:blipFill>
          <p:spPr>
            <a:xfrm>
              <a:off x="5889281" y="2366050"/>
              <a:ext cx="2789464" cy="2220687"/>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500"/>
                                        <p:tgtEl>
                                          <p:spTgt spid="8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5"/>
                                        </p:tgtEl>
                                        <p:attrNameLst>
                                          <p:attrName>style.visibility</p:attrName>
                                        </p:attrNameLst>
                                      </p:cBhvr>
                                      <p:to>
                                        <p:strVal val="visible"/>
                                      </p:to>
                                    </p:set>
                                    <p:animEffect filter="fade" transition="in">
                                      <p:cBhvr>
                                        <p:cTn dur="500"/>
                                        <p:tgtEl>
                                          <p:spTgt spid="855"/>
                                        </p:tgtEl>
                                      </p:cBhvr>
                                    </p:animEffect>
                                  </p:childTnLst>
                                </p:cTn>
                              </p:par>
                              <p:par>
                                <p:cTn fill="hold" nodeType="with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500"/>
                                        <p:tgtEl>
                                          <p:spTgt spid="8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6">
                                            <p:txEl>
                                              <p:pRg end="0" st="0"/>
                                            </p:txEl>
                                          </p:spTgt>
                                        </p:tgtEl>
                                        <p:attrNameLst>
                                          <p:attrName>style.visibility</p:attrName>
                                        </p:attrNameLst>
                                      </p:cBhvr>
                                      <p:to>
                                        <p:strVal val="visible"/>
                                      </p:to>
                                    </p:set>
                                    <p:animEffect filter="fade" transition="in">
                                      <p:cBhvr>
                                        <p:cTn dur="500"/>
                                        <p:tgtEl>
                                          <p:spTgt spid="8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6">
                                            <p:txEl>
                                              <p:pRg end="1" st="1"/>
                                            </p:txEl>
                                          </p:spTgt>
                                        </p:tgtEl>
                                        <p:attrNameLst>
                                          <p:attrName>style.visibility</p:attrName>
                                        </p:attrNameLst>
                                      </p:cBhvr>
                                      <p:to>
                                        <p:strVal val="visible"/>
                                      </p:to>
                                    </p:set>
                                    <p:animEffect filter="fade" transition="in">
                                      <p:cBhvr>
                                        <p:cTn dur="500"/>
                                        <p:tgtEl>
                                          <p:spTgt spid="8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6">
                                            <p:txEl>
                                              <p:pRg end="2" st="2"/>
                                            </p:txEl>
                                          </p:spTgt>
                                        </p:tgtEl>
                                        <p:attrNameLst>
                                          <p:attrName>style.visibility</p:attrName>
                                        </p:attrNameLst>
                                      </p:cBhvr>
                                      <p:to>
                                        <p:strVal val="visible"/>
                                      </p:to>
                                    </p:set>
                                    <p:animEffect filter="fade" transition="in">
                                      <p:cBhvr>
                                        <p:cTn dur="500"/>
                                        <p:tgtEl>
                                          <p:spTgt spid="85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28"/>
          <p:cNvSpPr/>
          <p:nvPr/>
        </p:nvSpPr>
        <p:spPr>
          <a:xfrm>
            <a:off x="187779" y="1020564"/>
            <a:ext cx="5206761" cy="3890613"/>
          </a:xfrm>
          <a:custGeom>
            <a:rect b="b" l="l" r="r" t="t"/>
            <a:pathLst>
              <a:path extrusionOk="0" h="2048682" w="2567349">
                <a:moveTo>
                  <a:pt x="40505" y="0"/>
                </a:moveTo>
                <a:lnTo>
                  <a:pt x="2526844" y="0"/>
                </a:lnTo>
                <a:cubicBezTo>
                  <a:pt x="2549214" y="0"/>
                  <a:pt x="2567349" y="18135"/>
                  <a:pt x="2567349" y="40505"/>
                </a:cubicBezTo>
                <a:lnTo>
                  <a:pt x="2567349" y="2008177"/>
                </a:lnTo>
                <a:cubicBezTo>
                  <a:pt x="2567349" y="2030547"/>
                  <a:pt x="2549214" y="2048682"/>
                  <a:pt x="2526844" y="2048682"/>
                </a:cubicBezTo>
                <a:lnTo>
                  <a:pt x="40505" y="2048682"/>
                </a:lnTo>
                <a:cubicBezTo>
                  <a:pt x="18135" y="2048682"/>
                  <a:pt x="0" y="2030547"/>
                  <a:pt x="0" y="2008177"/>
                </a:cubicBezTo>
                <a:lnTo>
                  <a:pt x="0" y="40505"/>
                </a:lnTo>
                <a:cubicBezTo>
                  <a:pt x="0" y="18135"/>
                  <a:pt x="18135" y="0"/>
                  <a:pt x="40505" y="0"/>
                </a:cubicBezTo>
                <a:close/>
              </a:path>
            </a:pathLst>
          </a:custGeom>
          <a:solidFill>
            <a:srgbClr val="EE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870" name="Google Shape;870;p28"/>
          <p:cNvSpPr txBox="1"/>
          <p:nvPr/>
        </p:nvSpPr>
        <p:spPr>
          <a:xfrm>
            <a:off x="649238" y="381435"/>
            <a:ext cx="784552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2400" u="sng" cap="none" strike="noStrike">
                <a:solidFill>
                  <a:srgbClr val="C00000"/>
                </a:solidFill>
                <a:latin typeface="Arial"/>
                <a:ea typeface="Arial"/>
                <a:cs typeface="Arial"/>
                <a:sym typeface="Arial"/>
              </a:rPr>
              <a:t>GỢI Ý CÁCH ỨNG XỬ TRONG TÌNH HUỐNG</a:t>
            </a:r>
            <a:endParaRPr b="0" i="1" sz="2400" u="sng" cap="none" strike="noStrike">
              <a:solidFill>
                <a:srgbClr val="000000"/>
              </a:solidFill>
              <a:latin typeface="Arial"/>
              <a:ea typeface="Arial"/>
              <a:cs typeface="Arial"/>
              <a:sym typeface="Arial"/>
            </a:endParaRPr>
          </a:p>
        </p:txBody>
      </p:sp>
      <p:sp>
        <p:nvSpPr>
          <p:cNvPr id="871" name="Google Shape;871;p28"/>
          <p:cNvSpPr txBox="1"/>
          <p:nvPr/>
        </p:nvSpPr>
        <p:spPr>
          <a:xfrm>
            <a:off x="417849" y="1075609"/>
            <a:ext cx="4782801" cy="3780522"/>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FF0000"/>
              </a:buClr>
              <a:buSzPts val="1800"/>
              <a:buFont typeface="Noto Sans Symbols"/>
              <a:buChar char="⮚"/>
            </a:pPr>
            <a:r>
              <a:rPr b="0" i="0" lang="vi-VN" sz="1800" u="none" cap="none" strike="noStrike">
                <a:solidFill>
                  <a:srgbClr val="FF0000"/>
                </a:solidFill>
                <a:latin typeface="Arial"/>
                <a:ea typeface="Arial"/>
                <a:cs typeface="Arial"/>
                <a:sym typeface="Arial"/>
              </a:rPr>
              <a:t>Để thể hiện sự trưởng thành của bản thân, tạo sự tin tưởng của các bạn khi hợp tác, em nên làm những việc sau đây:</a:t>
            </a:r>
            <a:endParaRPr/>
          </a:p>
          <a:p>
            <a:pPr indent="-342900" lvl="0" marL="342900" marR="0" rtl="0" algn="just">
              <a:lnSpc>
                <a:spcPct val="150000"/>
              </a:lnSpc>
              <a:spcBef>
                <a:spcPts val="0"/>
              </a:spcBef>
              <a:spcAft>
                <a:spcPts val="0"/>
              </a:spcAft>
              <a:buClr>
                <a:srgbClr val="000000"/>
              </a:buClr>
              <a:buSzPts val="1800"/>
              <a:buFont typeface="Arial"/>
              <a:buChar char="•"/>
            </a:pPr>
            <a:r>
              <a:rPr b="0" i="0" lang="vi-VN" sz="1800" u="none" cap="none" strike="noStrike">
                <a:solidFill>
                  <a:srgbClr val="000000"/>
                </a:solidFill>
                <a:latin typeface="Arial"/>
                <a:ea typeface="Arial"/>
                <a:cs typeface="Arial"/>
                <a:sym typeface="Arial"/>
              </a:rPr>
              <a:t>Tìm hiểu về những nội dung hoạt động thiện nguyện nên làm tại địa phương qua quan sát, phỏng vấn.</a:t>
            </a:r>
            <a:endParaRPr b="0" i="0" sz="1800" u="none" cap="none" strike="noStrike">
              <a:solidFill>
                <a:srgbClr val="000000"/>
              </a:solidFill>
              <a:latin typeface="Arial"/>
              <a:ea typeface="Arial"/>
              <a:cs typeface="Arial"/>
              <a:sym typeface="Arial"/>
            </a:endParaRPr>
          </a:p>
          <a:p>
            <a:pPr indent="-342900" lvl="0" marL="342900" marR="0" rtl="0" algn="just">
              <a:lnSpc>
                <a:spcPct val="150000"/>
              </a:lnSpc>
              <a:spcBef>
                <a:spcPts val="0"/>
              </a:spcBef>
              <a:spcAft>
                <a:spcPts val="0"/>
              </a:spcAft>
              <a:buClr>
                <a:srgbClr val="000000"/>
              </a:buClr>
              <a:buSzPts val="1800"/>
              <a:buFont typeface="Arial"/>
              <a:buChar char="•"/>
            </a:pPr>
            <a:r>
              <a:rPr b="0" i="0" lang="vi-VN" sz="1800" u="none" cap="none" strike="noStrike">
                <a:solidFill>
                  <a:srgbClr val="000000"/>
                </a:solidFill>
                <a:latin typeface="Arial"/>
                <a:ea typeface="Arial"/>
                <a:cs typeface="Arial"/>
                <a:sym typeface="Arial"/>
              </a:rPr>
              <a:t>Tìm hiểu về khả năng huy động nguồn tài chính và vật lực, nhân lực, thời gian, hình thức tổ chức hoạt động thiện nguyện.</a:t>
            </a:r>
            <a:endParaRPr/>
          </a:p>
        </p:txBody>
      </p:sp>
      <p:grpSp>
        <p:nvGrpSpPr>
          <p:cNvPr id="872" name="Google Shape;872;p28"/>
          <p:cNvGrpSpPr/>
          <p:nvPr/>
        </p:nvGrpSpPr>
        <p:grpSpPr>
          <a:xfrm>
            <a:off x="5611807" y="1238894"/>
            <a:ext cx="3344414" cy="3453952"/>
            <a:chOff x="5611807" y="1238894"/>
            <a:chExt cx="3344414" cy="3453952"/>
          </a:xfrm>
        </p:grpSpPr>
        <p:grpSp>
          <p:nvGrpSpPr>
            <p:cNvPr id="873" name="Google Shape;873;p28"/>
            <p:cNvGrpSpPr/>
            <p:nvPr/>
          </p:nvGrpSpPr>
          <p:grpSpPr>
            <a:xfrm>
              <a:off x="5611807" y="1238894"/>
              <a:ext cx="3344414" cy="3453952"/>
              <a:chOff x="10889914" y="2095500"/>
              <a:chExt cx="6688827" cy="6907904"/>
            </a:xfrm>
          </p:grpSpPr>
          <p:sp>
            <p:nvSpPr>
              <p:cNvPr id="874" name="Google Shape;874;p28"/>
              <p:cNvSpPr/>
              <p:nvPr/>
            </p:nvSpPr>
            <p:spPr>
              <a:xfrm>
                <a:off x="10889914" y="2095500"/>
                <a:ext cx="6688827" cy="6907904"/>
              </a:xfrm>
              <a:custGeom>
                <a:rect b="b" l="l" r="r" t="t"/>
                <a:pathLst>
                  <a:path extrusionOk="0" h="2048682" w="1437726">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rgbClr val="85C4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nvGrpSpPr>
              <p:cNvPr id="875" name="Google Shape;875;p28"/>
              <p:cNvGrpSpPr/>
              <p:nvPr/>
            </p:nvGrpSpPr>
            <p:grpSpPr>
              <a:xfrm>
                <a:off x="11324445" y="2684302"/>
                <a:ext cx="5819763" cy="1665514"/>
                <a:chOff x="1663018" y="3307385"/>
                <a:chExt cx="5427420" cy="1665514"/>
              </a:xfrm>
            </p:grpSpPr>
            <p:sp>
              <p:nvSpPr>
                <p:cNvPr id="876" name="Google Shape;876;p28"/>
                <p:cNvSpPr/>
                <p:nvPr/>
              </p:nvSpPr>
              <p:spPr>
                <a:xfrm>
                  <a:off x="1663018" y="3307385"/>
                  <a:ext cx="5427420" cy="1665514"/>
                </a:xfrm>
                <a:custGeom>
                  <a:rect b="b" l="l" r="r" t="t"/>
                  <a:pathLst>
                    <a:path extrusionOk="0" h="335393" w="1329860">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877" name="Google Shape;877;p28"/>
                <p:cNvSpPr txBox="1"/>
                <p:nvPr/>
              </p:nvSpPr>
              <p:spPr>
                <a:xfrm>
                  <a:off x="2320391" y="3709253"/>
                  <a:ext cx="4112672" cy="86177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i="0" lang="vi-VN" sz="2200" u="none" cap="none" strike="noStrike">
                      <a:solidFill>
                        <a:srgbClr val="000000"/>
                      </a:solidFill>
                      <a:latin typeface="Arial"/>
                      <a:ea typeface="Arial"/>
                      <a:cs typeface="Arial"/>
                      <a:sym typeface="Arial"/>
                    </a:rPr>
                    <a:t>TÌNH HUỐNG 2</a:t>
                  </a:r>
                  <a:endParaRPr b="1" i="0" sz="2200" u="none" cap="none" strike="noStrike">
                    <a:solidFill>
                      <a:srgbClr val="000000"/>
                    </a:solidFill>
                    <a:latin typeface="Arial"/>
                    <a:ea typeface="Arial"/>
                    <a:cs typeface="Arial"/>
                    <a:sym typeface="Arial"/>
                  </a:endParaRPr>
                </a:p>
              </p:txBody>
            </p:sp>
          </p:grpSp>
        </p:grpSp>
        <p:pic>
          <p:nvPicPr>
            <p:cNvPr descr="A group of people sitting in chairs with laptops&#10;&#10;Description automatically generated" id="878" name="Google Shape;878;p28"/>
            <p:cNvPicPr preferRelativeResize="0"/>
            <p:nvPr/>
          </p:nvPicPr>
          <p:blipFill rotWithShape="1">
            <a:blip r:embed="rId3">
              <a:alphaModFix/>
            </a:blip>
            <a:srcRect b="19829" l="18537" r="0" t="20618"/>
            <a:stretch/>
          </p:blipFill>
          <p:spPr>
            <a:xfrm>
              <a:off x="5829073" y="2463694"/>
              <a:ext cx="2909882" cy="2131510"/>
            </a:xfrm>
            <a:prstGeom prst="rect">
              <a:avLst/>
            </a:prstGeom>
            <a:noFill/>
            <a:ln>
              <a:noFill/>
            </a:ln>
          </p:spPr>
        </p:pic>
      </p:grpSp>
    </p:spTree>
  </p:cSld>
  <p:clrMapOvr>
    <a:masterClrMapping/>
  </p:clrMapOvr>
  <p:transition spd="med">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500"/>
                                        <p:tgtEl>
                                          <p:spTgt spid="872"/>
                                        </p:tgtEl>
                                      </p:cBhvr>
                                    </p:animEffect>
                                  </p:childTnLst>
                                </p:cTn>
                              </p:par>
                              <p:par>
                                <p:cTn fill="hold" nodeType="with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500"/>
                                        <p:tgtEl>
                                          <p:spTgt spid="8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1">
                                            <p:txEl>
                                              <p:pRg end="0" st="0"/>
                                            </p:txEl>
                                          </p:spTgt>
                                        </p:tgtEl>
                                        <p:attrNameLst>
                                          <p:attrName>style.visibility</p:attrName>
                                        </p:attrNameLst>
                                      </p:cBhvr>
                                      <p:to>
                                        <p:strVal val="visible"/>
                                      </p:to>
                                    </p:set>
                                    <p:animEffect filter="fade" transition="in">
                                      <p:cBhvr>
                                        <p:cTn dur="500"/>
                                        <p:tgtEl>
                                          <p:spTgt spid="8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1">
                                            <p:txEl>
                                              <p:pRg end="1" st="1"/>
                                            </p:txEl>
                                          </p:spTgt>
                                        </p:tgtEl>
                                        <p:attrNameLst>
                                          <p:attrName>style.visibility</p:attrName>
                                        </p:attrNameLst>
                                      </p:cBhvr>
                                      <p:to>
                                        <p:strVal val="visible"/>
                                      </p:to>
                                    </p:set>
                                    <p:animEffect filter="fade" transition="in">
                                      <p:cBhvr>
                                        <p:cTn dur="500"/>
                                        <p:tgtEl>
                                          <p:spTgt spid="8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1">
                                            <p:txEl>
                                              <p:pRg end="2" st="2"/>
                                            </p:txEl>
                                          </p:spTgt>
                                        </p:tgtEl>
                                        <p:attrNameLst>
                                          <p:attrName>style.visibility</p:attrName>
                                        </p:attrNameLst>
                                      </p:cBhvr>
                                      <p:to>
                                        <p:strVal val="visible"/>
                                      </p:to>
                                    </p:set>
                                    <p:animEffect filter="fade" transition="in">
                                      <p:cBhvr>
                                        <p:cTn dur="500"/>
                                        <p:tgtEl>
                                          <p:spTgt spid="87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29"/>
          <p:cNvSpPr/>
          <p:nvPr/>
        </p:nvSpPr>
        <p:spPr>
          <a:xfrm>
            <a:off x="187779" y="1020564"/>
            <a:ext cx="5206761" cy="3890613"/>
          </a:xfrm>
          <a:custGeom>
            <a:rect b="b" l="l" r="r" t="t"/>
            <a:pathLst>
              <a:path extrusionOk="0" h="2048682" w="2567349">
                <a:moveTo>
                  <a:pt x="40505" y="0"/>
                </a:moveTo>
                <a:lnTo>
                  <a:pt x="2526844" y="0"/>
                </a:lnTo>
                <a:cubicBezTo>
                  <a:pt x="2549214" y="0"/>
                  <a:pt x="2567349" y="18135"/>
                  <a:pt x="2567349" y="40505"/>
                </a:cubicBezTo>
                <a:lnTo>
                  <a:pt x="2567349" y="2008177"/>
                </a:lnTo>
                <a:cubicBezTo>
                  <a:pt x="2567349" y="2030547"/>
                  <a:pt x="2549214" y="2048682"/>
                  <a:pt x="2526844" y="2048682"/>
                </a:cubicBezTo>
                <a:lnTo>
                  <a:pt x="40505" y="2048682"/>
                </a:lnTo>
                <a:cubicBezTo>
                  <a:pt x="18135" y="2048682"/>
                  <a:pt x="0" y="2030547"/>
                  <a:pt x="0" y="2008177"/>
                </a:cubicBezTo>
                <a:lnTo>
                  <a:pt x="0" y="40505"/>
                </a:lnTo>
                <a:cubicBezTo>
                  <a:pt x="0" y="18135"/>
                  <a:pt x="18135" y="0"/>
                  <a:pt x="40505" y="0"/>
                </a:cubicBezTo>
                <a:close/>
              </a:path>
            </a:pathLst>
          </a:custGeom>
          <a:solidFill>
            <a:srgbClr val="EE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884" name="Google Shape;884;p29"/>
          <p:cNvSpPr txBox="1"/>
          <p:nvPr/>
        </p:nvSpPr>
        <p:spPr>
          <a:xfrm>
            <a:off x="649238" y="381435"/>
            <a:ext cx="784552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2400" u="sng" cap="none" strike="noStrike">
                <a:solidFill>
                  <a:srgbClr val="C00000"/>
                </a:solidFill>
                <a:latin typeface="Arial"/>
                <a:ea typeface="Arial"/>
                <a:cs typeface="Arial"/>
                <a:sym typeface="Arial"/>
              </a:rPr>
              <a:t>GỢI Ý CÁCH ỨNG XỬ TRONG TÌNH HUỐNG</a:t>
            </a:r>
            <a:endParaRPr b="0" i="1" sz="2400" u="sng" cap="none" strike="noStrike">
              <a:solidFill>
                <a:srgbClr val="000000"/>
              </a:solidFill>
              <a:latin typeface="Arial"/>
              <a:ea typeface="Arial"/>
              <a:cs typeface="Arial"/>
              <a:sym typeface="Arial"/>
            </a:endParaRPr>
          </a:p>
        </p:txBody>
      </p:sp>
      <p:sp>
        <p:nvSpPr>
          <p:cNvPr id="885" name="Google Shape;885;p29"/>
          <p:cNvSpPr txBox="1"/>
          <p:nvPr/>
        </p:nvSpPr>
        <p:spPr>
          <a:xfrm>
            <a:off x="417849" y="1075609"/>
            <a:ext cx="4782801" cy="3780522"/>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FF0000"/>
              </a:buClr>
              <a:buSzPts val="1800"/>
              <a:buFont typeface="Noto Sans Symbols"/>
              <a:buChar char="⮚"/>
            </a:pPr>
            <a:r>
              <a:rPr b="0" i="0" lang="vi-VN" sz="1800" u="none" cap="none" strike="noStrike">
                <a:solidFill>
                  <a:srgbClr val="FF0000"/>
                </a:solidFill>
                <a:latin typeface="Arial"/>
                <a:ea typeface="Arial"/>
                <a:cs typeface="Arial"/>
                <a:sym typeface="Arial"/>
              </a:rPr>
              <a:t>Để thể hiện sự trưởng thành của bản thân, tạo sự tin tưởng của các bạn khi hợp tác, em nên làm những việc sau đây:</a:t>
            </a:r>
            <a:endParaRPr/>
          </a:p>
          <a:p>
            <a:pPr indent="-342900" lvl="0" marL="342900" marR="0" rtl="0" algn="just">
              <a:lnSpc>
                <a:spcPct val="150000"/>
              </a:lnSpc>
              <a:spcBef>
                <a:spcPts val="0"/>
              </a:spcBef>
              <a:spcAft>
                <a:spcPts val="0"/>
              </a:spcAft>
              <a:buClr>
                <a:srgbClr val="000000"/>
              </a:buClr>
              <a:buSzPts val="1800"/>
              <a:buFont typeface="Arial"/>
              <a:buChar char="•"/>
            </a:pPr>
            <a:r>
              <a:rPr b="0" i="0" lang="vi-VN" sz="1800" u="none" cap="none" strike="noStrike">
                <a:solidFill>
                  <a:srgbClr val="000000"/>
                </a:solidFill>
                <a:latin typeface="Arial"/>
                <a:ea typeface="Arial"/>
                <a:cs typeface="Arial"/>
                <a:sym typeface="Arial"/>
              </a:rPr>
              <a:t>Lập kế hoạch sơ bộ và chia sẻ với nhóm để cùng thảo luận, bàn bạc.</a:t>
            </a:r>
            <a:endParaRPr/>
          </a:p>
          <a:p>
            <a:pPr indent="-342900" lvl="0" marL="342900" marR="0" rtl="0" algn="just">
              <a:lnSpc>
                <a:spcPct val="150000"/>
              </a:lnSpc>
              <a:spcBef>
                <a:spcPts val="0"/>
              </a:spcBef>
              <a:spcAft>
                <a:spcPts val="0"/>
              </a:spcAft>
              <a:buClr>
                <a:srgbClr val="000000"/>
              </a:buClr>
              <a:buSzPts val="1800"/>
              <a:buFont typeface="Arial"/>
              <a:buChar char="•"/>
            </a:pPr>
            <a:r>
              <a:rPr b="0" i="0" lang="vi-VN" sz="1800" u="none" cap="none" strike="noStrike">
                <a:solidFill>
                  <a:srgbClr val="000000"/>
                </a:solidFill>
                <a:latin typeface="Arial"/>
                <a:ea typeface="Arial"/>
                <a:cs typeface="Arial"/>
                <a:sym typeface="Arial"/>
              </a:rPr>
              <a:t>Lập kế hoạch chi tiết sau khi tiếp nhận những ý kiến đóng góp từ các thành viên, phân công nhiệm vụ cụ thể cho từng thành viên trong nhóm.</a:t>
            </a:r>
            <a:endParaRPr/>
          </a:p>
        </p:txBody>
      </p:sp>
      <p:grpSp>
        <p:nvGrpSpPr>
          <p:cNvPr id="886" name="Google Shape;886;p29"/>
          <p:cNvGrpSpPr/>
          <p:nvPr/>
        </p:nvGrpSpPr>
        <p:grpSpPr>
          <a:xfrm>
            <a:off x="5611807" y="1238894"/>
            <a:ext cx="3344414" cy="3453952"/>
            <a:chOff x="5611807" y="1238894"/>
            <a:chExt cx="3344414" cy="3453952"/>
          </a:xfrm>
        </p:grpSpPr>
        <p:grpSp>
          <p:nvGrpSpPr>
            <p:cNvPr id="887" name="Google Shape;887;p29"/>
            <p:cNvGrpSpPr/>
            <p:nvPr/>
          </p:nvGrpSpPr>
          <p:grpSpPr>
            <a:xfrm>
              <a:off x="5611807" y="1238894"/>
              <a:ext cx="3344414" cy="3453952"/>
              <a:chOff x="10889914" y="2095500"/>
              <a:chExt cx="6688827" cy="6907904"/>
            </a:xfrm>
          </p:grpSpPr>
          <p:sp>
            <p:nvSpPr>
              <p:cNvPr id="888" name="Google Shape;888;p29"/>
              <p:cNvSpPr/>
              <p:nvPr/>
            </p:nvSpPr>
            <p:spPr>
              <a:xfrm>
                <a:off x="10889914" y="2095500"/>
                <a:ext cx="6688827" cy="6907904"/>
              </a:xfrm>
              <a:custGeom>
                <a:rect b="b" l="l" r="r" t="t"/>
                <a:pathLst>
                  <a:path extrusionOk="0" h="2048682" w="1437726">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rgbClr val="85C4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nvGrpSpPr>
              <p:cNvPr id="889" name="Google Shape;889;p29"/>
              <p:cNvGrpSpPr/>
              <p:nvPr/>
            </p:nvGrpSpPr>
            <p:grpSpPr>
              <a:xfrm>
                <a:off x="11324445" y="2684302"/>
                <a:ext cx="5819763" cy="1665514"/>
                <a:chOff x="1663018" y="3307385"/>
                <a:chExt cx="5427420" cy="1665514"/>
              </a:xfrm>
            </p:grpSpPr>
            <p:sp>
              <p:nvSpPr>
                <p:cNvPr id="890" name="Google Shape;890;p29"/>
                <p:cNvSpPr/>
                <p:nvPr/>
              </p:nvSpPr>
              <p:spPr>
                <a:xfrm>
                  <a:off x="1663018" y="3307385"/>
                  <a:ext cx="5427420" cy="1665514"/>
                </a:xfrm>
                <a:custGeom>
                  <a:rect b="b" l="l" r="r" t="t"/>
                  <a:pathLst>
                    <a:path extrusionOk="0" h="335393" w="1329860">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891" name="Google Shape;891;p29"/>
                <p:cNvSpPr txBox="1"/>
                <p:nvPr/>
              </p:nvSpPr>
              <p:spPr>
                <a:xfrm>
                  <a:off x="2320391" y="3709253"/>
                  <a:ext cx="4112672" cy="86177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i="0" lang="vi-VN" sz="2200" u="none" cap="none" strike="noStrike">
                      <a:solidFill>
                        <a:srgbClr val="000000"/>
                      </a:solidFill>
                      <a:latin typeface="Arial"/>
                      <a:ea typeface="Arial"/>
                      <a:cs typeface="Arial"/>
                      <a:sym typeface="Arial"/>
                    </a:rPr>
                    <a:t>TÌNH HUỐNG 2</a:t>
                  </a:r>
                  <a:endParaRPr b="1" i="0" sz="2200" u="none" cap="none" strike="noStrike">
                    <a:solidFill>
                      <a:srgbClr val="000000"/>
                    </a:solidFill>
                    <a:latin typeface="Arial"/>
                    <a:ea typeface="Arial"/>
                    <a:cs typeface="Arial"/>
                    <a:sym typeface="Arial"/>
                  </a:endParaRPr>
                </a:p>
              </p:txBody>
            </p:sp>
          </p:grpSp>
        </p:grpSp>
        <p:pic>
          <p:nvPicPr>
            <p:cNvPr descr="A group of people sitting in chairs with laptops&#10;&#10;Description automatically generated" id="892" name="Google Shape;892;p29"/>
            <p:cNvPicPr preferRelativeResize="0"/>
            <p:nvPr/>
          </p:nvPicPr>
          <p:blipFill rotWithShape="1">
            <a:blip r:embed="rId3">
              <a:alphaModFix/>
            </a:blip>
            <a:srcRect b="19829" l="18537" r="0" t="20618"/>
            <a:stretch/>
          </p:blipFill>
          <p:spPr>
            <a:xfrm>
              <a:off x="5829073" y="2463694"/>
              <a:ext cx="2909882" cy="213151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
          <p:cNvSpPr/>
          <p:nvPr/>
        </p:nvSpPr>
        <p:spPr>
          <a:xfrm>
            <a:off x="736519" y="666750"/>
            <a:ext cx="7670963" cy="4094016"/>
          </a:xfrm>
          <a:custGeom>
            <a:rect b="b" l="l" r="r" t="t"/>
            <a:pathLst>
              <a:path extrusionOk="0" h="8188031" w="15596249">
                <a:moveTo>
                  <a:pt x="0" y="0"/>
                </a:moveTo>
                <a:lnTo>
                  <a:pt x="15596250" y="0"/>
                </a:lnTo>
                <a:lnTo>
                  <a:pt x="15596250" y="8188030"/>
                </a:lnTo>
                <a:lnTo>
                  <a:pt x="0" y="81880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Calibri"/>
              <a:ea typeface="Calibri"/>
              <a:cs typeface="Calibri"/>
              <a:sym typeface="Calibri"/>
            </a:endParaRPr>
          </a:p>
        </p:txBody>
      </p:sp>
      <p:sp>
        <p:nvSpPr>
          <p:cNvPr id="401" name="Google Shape;401;p3"/>
          <p:cNvSpPr txBox="1"/>
          <p:nvPr/>
        </p:nvSpPr>
        <p:spPr>
          <a:xfrm>
            <a:off x="2596579" y="1774993"/>
            <a:ext cx="3950842" cy="1593513"/>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LƯU Ý KHI THỰC HIỆN</a:t>
            </a:r>
            <a:endParaRPr/>
          </a:p>
          <a:p>
            <a:pPr indent="0" lvl="0" marL="0" marR="0" rtl="0" algn="ctr">
              <a:lnSpc>
                <a:spcPct val="150000"/>
              </a:lnSpc>
              <a:spcBef>
                <a:spcPts val="0"/>
              </a:spcBef>
              <a:spcAft>
                <a:spcPts val="0"/>
              </a:spcAft>
              <a:buNone/>
            </a:pPr>
            <a:r>
              <a:rPr b="0" i="0" lang="vi-VN" sz="2400" u="none" cap="none" strike="noStrike">
                <a:solidFill>
                  <a:srgbClr val="000000"/>
                </a:solidFill>
                <a:latin typeface="Arial"/>
                <a:ea typeface="Arial"/>
                <a:cs typeface="Arial"/>
                <a:sym typeface="Arial"/>
              </a:rPr>
              <a:t>Các em không trả lời trùng đáp án của nhau.</a:t>
            </a:r>
            <a:endParaRPr/>
          </a:p>
        </p:txBody>
      </p:sp>
      <p:pic>
        <p:nvPicPr>
          <p:cNvPr descr="Logo&#10;&#10;Description automatically generated" id="402" name="Google Shape;402;p3"/>
          <p:cNvPicPr preferRelativeResize="0"/>
          <p:nvPr/>
        </p:nvPicPr>
        <p:blipFill rotWithShape="1">
          <a:blip r:embed="rId4">
            <a:alphaModFix/>
          </a:blip>
          <a:srcRect b="0" l="0" r="0" t="0"/>
          <a:stretch/>
        </p:blipFill>
        <p:spPr>
          <a:xfrm rot="906514">
            <a:off x="6500084" y="259979"/>
            <a:ext cx="1953941" cy="1997115"/>
          </a:xfrm>
          <a:prstGeom prst="rect">
            <a:avLst/>
          </a:prstGeom>
          <a:noFill/>
          <a:ln>
            <a:noFill/>
          </a:ln>
        </p:spPr>
      </p:pic>
      <p:pic>
        <p:nvPicPr>
          <p:cNvPr descr="A red and white circle with a exclamation mark&#10;&#10;Description automatically generated" id="403" name="Google Shape;403;p3"/>
          <p:cNvPicPr preferRelativeResize="0"/>
          <p:nvPr/>
        </p:nvPicPr>
        <p:blipFill rotWithShape="1">
          <a:blip r:embed="rId5">
            <a:alphaModFix/>
          </a:blip>
          <a:srcRect b="0" l="0" r="0" t="0"/>
          <a:stretch/>
        </p:blipFill>
        <p:spPr>
          <a:xfrm rot="743633">
            <a:off x="6272" y="3332942"/>
            <a:ext cx="1950734" cy="1950734"/>
          </a:xfrm>
          <a:prstGeom prst="rect">
            <a:avLst/>
          </a:prstGeom>
          <a:noFill/>
          <a:ln>
            <a:noFill/>
          </a:ln>
        </p:spPr>
      </p:pic>
    </p:spTree>
  </p:cSld>
  <p:clrMapOvr>
    <a:masterClrMapping/>
  </p:clrMapOvr>
  <mc:AlternateContent>
    <mc:Choice Requires="p14">
      <p:transition spd="med">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30"/>
          <p:cNvSpPr/>
          <p:nvPr/>
        </p:nvSpPr>
        <p:spPr>
          <a:xfrm>
            <a:off x="187779" y="1020564"/>
            <a:ext cx="5206761" cy="3890613"/>
          </a:xfrm>
          <a:custGeom>
            <a:rect b="b" l="l" r="r" t="t"/>
            <a:pathLst>
              <a:path extrusionOk="0" h="2048682" w="2567349">
                <a:moveTo>
                  <a:pt x="40505" y="0"/>
                </a:moveTo>
                <a:lnTo>
                  <a:pt x="2526844" y="0"/>
                </a:lnTo>
                <a:cubicBezTo>
                  <a:pt x="2549214" y="0"/>
                  <a:pt x="2567349" y="18135"/>
                  <a:pt x="2567349" y="40505"/>
                </a:cubicBezTo>
                <a:lnTo>
                  <a:pt x="2567349" y="2008177"/>
                </a:lnTo>
                <a:cubicBezTo>
                  <a:pt x="2567349" y="2030547"/>
                  <a:pt x="2549214" y="2048682"/>
                  <a:pt x="2526844" y="2048682"/>
                </a:cubicBezTo>
                <a:lnTo>
                  <a:pt x="40505" y="2048682"/>
                </a:lnTo>
                <a:cubicBezTo>
                  <a:pt x="18135" y="2048682"/>
                  <a:pt x="0" y="2030547"/>
                  <a:pt x="0" y="2008177"/>
                </a:cubicBezTo>
                <a:lnTo>
                  <a:pt x="0" y="40505"/>
                </a:lnTo>
                <a:cubicBezTo>
                  <a:pt x="0" y="18135"/>
                  <a:pt x="18135" y="0"/>
                  <a:pt x="40505" y="0"/>
                </a:cubicBezTo>
                <a:close/>
              </a:path>
            </a:pathLst>
          </a:custGeom>
          <a:solidFill>
            <a:srgbClr val="EE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898" name="Google Shape;898;p30"/>
          <p:cNvSpPr txBox="1"/>
          <p:nvPr/>
        </p:nvSpPr>
        <p:spPr>
          <a:xfrm>
            <a:off x="649238" y="381435"/>
            <a:ext cx="784552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2400" u="sng" cap="none" strike="noStrike">
                <a:solidFill>
                  <a:srgbClr val="C00000"/>
                </a:solidFill>
                <a:latin typeface="Arial"/>
                <a:ea typeface="Arial"/>
                <a:cs typeface="Arial"/>
                <a:sym typeface="Arial"/>
              </a:rPr>
              <a:t>GỢI Ý CÁCH ỨNG XỬ TRONG TÌNH HUỐNG</a:t>
            </a:r>
            <a:endParaRPr b="0" i="1" sz="2400" u="sng" cap="none" strike="noStrike">
              <a:solidFill>
                <a:srgbClr val="000000"/>
              </a:solidFill>
              <a:latin typeface="Arial"/>
              <a:ea typeface="Arial"/>
              <a:cs typeface="Arial"/>
              <a:sym typeface="Arial"/>
            </a:endParaRPr>
          </a:p>
        </p:txBody>
      </p:sp>
      <p:sp>
        <p:nvSpPr>
          <p:cNvPr id="899" name="Google Shape;899;p30"/>
          <p:cNvSpPr txBox="1"/>
          <p:nvPr/>
        </p:nvSpPr>
        <p:spPr>
          <a:xfrm>
            <a:off x="405045" y="1073533"/>
            <a:ext cx="4782801" cy="3780522"/>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FF0000"/>
              </a:buClr>
              <a:buSzPts val="1800"/>
              <a:buFont typeface="Noto Sans Symbols"/>
              <a:buChar char="⮚"/>
            </a:pPr>
            <a:r>
              <a:rPr b="0" i="0" lang="vi-VN" sz="1800" u="none" cap="none" strike="noStrike">
                <a:solidFill>
                  <a:srgbClr val="FF0000"/>
                </a:solidFill>
                <a:latin typeface="Arial"/>
                <a:ea typeface="Arial"/>
                <a:cs typeface="Arial"/>
                <a:sym typeface="Arial"/>
              </a:rPr>
              <a:t>Để thể hiện sự trưởng thành của bản thân, tạo sự tin tưởng của các bạn khi hợp tác, em nên làm những việc sau đây:</a:t>
            </a:r>
            <a:endParaRPr/>
          </a:p>
          <a:p>
            <a:pPr indent="-342900" lvl="0" marL="342900" marR="0" rtl="0" algn="just">
              <a:lnSpc>
                <a:spcPct val="150000"/>
              </a:lnSpc>
              <a:spcBef>
                <a:spcPts val="0"/>
              </a:spcBef>
              <a:spcAft>
                <a:spcPts val="0"/>
              </a:spcAft>
              <a:buClr>
                <a:srgbClr val="000000"/>
              </a:buClr>
              <a:buSzPts val="1800"/>
              <a:buFont typeface="Arial"/>
              <a:buChar char="•"/>
            </a:pPr>
            <a:r>
              <a:rPr b="0" i="0" lang="vi-VN" sz="1800" u="none" cap="none" strike="noStrike">
                <a:solidFill>
                  <a:srgbClr val="000000"/>
                </a:solidFill>
                <a:latin typeface="Arial"/>
                <a:ea typeface="Arial"/>
                <a:cs typeface="Arial"/>
                <a:sym typeface="Arial"/>
              </a:rPr>
              <a:t>Xin ý kiến tư vấn về kế hoạch và tổ chức thực hiện từ những người có kinh nghiệm và uy tín hơn như GVCN, Bí thư Đoàn,...</a:t>
            </a:r>
            <a:endParaRPr/>
          </a:p>
          <a:p>
            <a:pPr indent="-342900" lvl="0" marL="342900" marR="0" rtl="0" algn="just">
              <a:lnSpc>
                <a:spcPct val="150000"/>
              </a:lnSpc>
              <a:spcBef>
                <a:spcPts val="0"/>
              </a:spcBef>
              <a:spcAft>
                <a:spcPts val="0"/>
              </a:spcAft>
              <a:buClr>
                <a:srgbClr val="000000"/>
              </a:buClr>
              <a:buSzPts val="1800"/>
              <a:buFont typeface="Arial"/>
              <a:buChar char="•"/>
            </a:pPr>
            <a:r>
              <a:rPr b="0" i="0" lang="vi-VN" sz="1800" u="none" cap="none" strike="noStrike">
                <a:solidFill>
                  <a:srgbClr val="000000"/>
                </a:solidFill>
                <a:latin typeface="Arial"/>
                <a:ea typeface="Arial"/>
                <a:cs typeface="Arial"/>
                <a:sym typeface="Arial"/>
              </a:rPr>
              <a:t>Thực hiện kế hoạch, có giám sát và điều chỉnh trong từng hoạt động để đảm bảo đạt mục tiêu thiện nguyện đã đề ra.</a:t>
            </a:r>
            <a:endParaRPr/>
          </a:p>
        </p:txBody>
      </p:sp>
      <p:grpSp>
        <p:nvGrpSpPr>
          <p:cNvPr id="900" name="Google Shape;900;p30"/>
          <p:cNvGrpSpPr/>
          <p:nvPr/>
        </p:nvGrpSpPr>
        <p:grpSpPr>
          <a:xfrm>
            <a:off x="5611807" y="1238894"/>
            <a:ext cx="3344414" cy="3453952"/>
            <a:chOff x="5611807" y="1238894"/>
            <a:chExt cx="3344414" cy="3453952"/>
          </a:xfrm>
        </p:grpSpPr>
        <p:grpSp>
          <p:nvGrpSpPr>
            <p:cNvPr id="901" name="Google Shape;901;p30"/>
            <p:cNvGrpSpPr/>
            <p:nvPr/>
          </p:nvGrpSpPr>
          <p:grpSpPr>
            <a:xfrm>
              <a:off x="5611807" y="1238894"/>
              <a:ext cx="3344414" cy="3453952"/>
              <a:chOff x="10889914" y="2095500"/>
              <a:chExt cx="6688827" cy="6907904"/>
            </a:xfrm>
          </p:grpSpPr>
          <p:sp>
            <p:nvSpPr>
              <p:cNvPr id="902" name="Google Shape;902;p30"/>
              <p:cNvSpPr/>
              <p:nvPr/>
            </p:nvSpPr>
            <p:spPr>
              <a:xfrm>
                <a:off x="10889914" y="2095500"/>
                <a:ext cx="6688827" cy="6907904"/>
              </a:xfrm>
              <a:custGeom>
                <a:rect b="b" l="l" r="r" t="t"/>
                <a:pathLst>
                  <a:path extrusionOk="0" h="2048682" w="1437726">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rgbClr val="85C4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nvGrpSpPr>
              <p:cNvPr id="903" name="Google Shape;903;p30"/>
              <p:cNvGrpSpPr/>
              <p:nvPr/>
            </p:nvGrpSpPr>
            <p:grpSpPr>
              <a:xfrm>
                <a:off x="11324445" y="2684302"/>
                <a:ext cx="5819763" cy="1665514"/>
                <a:chOff x="1663018" y="3307385"/>
                <a:chExt cx="5427420" cy="1665514"/>
              </a:xfrm>
            </p:grpSpPr>
            <p:sp>
              <p:nvSpPr>
                <p:cNvPr id="904" name="Google Shape;904;p30"/>
                <p:cNvSpPr/>
                <p:nvPr/>
              </p:nvSpPr>
              <p:spPr>
                <a:xfrm>
                  <a:off x="1663018" y="3307385"/>
                  <a:ext cx="5427420" cy="1665514"/>
                </a:xfrm>
                <a:custGeom>
                  <a:rect b="b" l="l" r="r" t="t"/>
                  <a:pathLst>
                    <a:path extrusionOk="0" h="335393" w="1329860">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905" name="Google Shape;905;p30"/>
                <p:cNvSpPr txBox="1"/>
                <p:nvPr/>
              </p:nvSpPr>
              <p:spPr>
                <a:xfrm>
                  <a:off x="2320391" y="3709253"/>
                  <a:ext cx="4112672" cy="86177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i="0" lang="vi-VN" sz="2200" u="none" cap="none" strike="noStrike">
                      <a:solidFill>
                        <a:srgbClr val="000000"/>
                      </a:solidFill>
                      <a:latin typeface="Arial"/>
                      <a:ea typeface="Arial"/>
                      <a:cs typeface="Arial"/>
                      <a:sym typeface="Arial"/>
                    </a:rPr>
                    <a:t>TÌNH HUỐNG 2</a:t>
                  </a:r>
                  <a:endParaRPr b="1" i="0" sz="2200" u="none" cap="none" strike="noStrike">
                    <a:solidFill>
                      <a:srgbClr val="000000"/>
                    </a:solidFill>
                    <a:latin typeface="Arial"/>
                    <a:ea typeface="Arial"/>
                    <a:cs typeface="Arial"/>
                    <a:sym typeface="Arial"/>
                  </a:endParaRPr>
                </a:p>
              </p:txBody>
            </p:sp>
          </p:grpSp>
        </p:grpSp>
        <p:pic>
          <p:nvPicPr>
            <p:cNvPr descr="A group of people sitting in chairs with laptops&#10;&#10;Description automatically generated" id="906" name="Google Shape;906;p30"/>
            <p:cNvPicPr preferRelativeResize="0"/>
            <p:nvPr/>
          </p:nvPicPr>
          <p:blipFill rotWithShape="1">
            <a:blip r:embed="rId3">
              <a:alphaModFix/>
            </a:blip>
            <a:srcRect b="19829" l="18537" r="0" t="20618"/>
            <a:stretch/>
          </p:blipFill>
          <p:spPr>
            <a:xfrm>
              <a:off x="5829073" y="2463694"/>
              <a:ext cx="2909882" cy="2131510"/>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31"/>
          <p:cNvSpPr/>
          <p:nvPr/>
        </p:nvSpPr>
        <p:spPr>
          <a:xfrm flipH="1" rot="10800000">
            <a:off x="4728118" y="1755661"/>
            <a:ext cx="3742182" cy="3493627"/>
          </a:xfrm>
          <a:custGeom>
            <a:rect b="b" l="l" r="r" t="t"/>
            <a:pathLst>
              <a:path extrusionOk="0" h="1038225" w="914400">
                <a:moveTo>
                  <a:pt x="386720" y="959792"/>
                </a:moveTo>
                <a:cubicBezTo>
                  <a:pt x="400436" y="927026"/>
                  <a:pt x="384434" y="888640"/>
                  <a:pt x="360050" y="862732"/>
                </a:cubicBezTo>
                <a:cubicBezTo>
                  <a:pt x="335761" y="836919"/>
                  <a:pt x="303947" y="819393"/>
                  <a:pt x="276896" y="796533"/>
                </a:cubicBezTo>
                <a:cubicBezTo>
                  <a:pt x="249750" y="773673"/>
                  <a:pt x="226223" y="741669"/>
                  <a:pt x="228128" y="706236"/>
                </a:cubicBezTo>
                <a:cubicBezTo>
                  <a:pt x="229462" y="681948"/>
                  <a:pt x="242511" y="659659"/>
                  <a:pt x="244892" y="635466"/>
                </a:cubicBezTo>
                <a:cubicBezTo>
                  <a:pt x="249369" y="589555"/>
                  <a:pt x="215174" y="549741"/>
                  <a:pt x="182789" y="516879"/>
                </a:cubicBezTo>
                <a:cubicBezTo>
                  <a:pt x="150404" y="483923"/>
                  <a:pt x="115162" y="446013"/>
                  <a:pt x="116495" y="399817"/>
                </a:cubicBezTo>
                <a:cubicBezTo>
                  <a:pt x="117448" y="365813"/>
                  <a:pt x="138784" y="334857"/>
                  <a:pt x="140117" y="300852"/>
                </a:cubicBezTo>
                <a:cubicBezTo>
                  <a:pt x="141641" y="262657"/>
                  <a:pt x="117829" y="228081"/>
                  <a:pt x="91254" y="200554"/>
                </a:cubicBezTo>
                <a:cubicBezTo>
                  <a:pt x="64679" y="173027"/>
                  <a:pt x="33818" y="148643"/>
                  <a:pt x="14864" y="115401"/>
                </a:cubicBezTo>
                <a:cubicBezTo>
                  <a:pt x="-4091" y="82158"/>
                  <a:pt x="-7425" y="35772"/>
                  <a:pt x="19721" y="8816"/>
                </a:cubicBezTo>
                <a:cubicBezTo>
                  <a:pt x="18864" y="8816"/>
                  <a:pt x="12768" y="1101"/>
                  <a:pt x="11911" y="1101"/>
                </a:cubicBezTo>
                <a:lnTo>
                  <a:pt x="792390" y="1101"/>
                </a:lnTo>
                <a:cubicBezTo>
                  <a:pt x="817917" y="1101"/>
                  <a:pt x="844872" y="-1376"/>
                  <a:pt x="870209" y="1101"/>
                </a:cubicBezTo>
                <a:cubicBezTo>
                  <a:pt x="924501" y="6435"/>
                  <a:pt x="923454" y="66347"/>
                  <a:pt x="901546" y="108352"/>
                </a:cubicBezTo>
                <a:cubicBezTo>
                  <a:pt x="883544" y="142833"/>
                  <a:pt x="855921" y="174456"/>
                  <a:pt x="853159" y="213318"/>
                </a:cubicBezTo>
                <a:cubicBezTo>
                  <a:pt x="849730" y="262086"/>
                  <a:pt x="887259" y="307139"/>
                  <a:pt x="882782" y="355812"/>
                </a:cubicBezTo>
                <a:cubicBezTo>
                  <a:pt x="878496" y="403246"/>
                  <a:pt x="836871" y="437441"/>
                  <a:pt x="797533" y="464206"/>
                </a:cubicBezTo>
                <a:cubicBezTo>
                  <a:pt x="758195" y="490971"/>
                  <a:pt x="714665" y="520499"/>
                  <a:pt x="702855" y="566600"/>
                </a:cubicBezTo>
                <a:cubicBezTo>
                  <a:pt x="688281" y="623178"/>
                  <a:pt x="727810" y="683662"/>
                  <a:pt x="712189" y="739955"/>
                </a:cubicBezTo>
                <a:cubicBezTo>
                  <a:pt x="695044" y="801391"/>
                  <a:pt x="621987" y="828537"/>
                  <a:pt x="588840" y="882925"/>
                </a:cubicBezTo>
                <a:cubicBezTo>
                  <a:pt x="569505" y="914548"/>
                  <a:pt x="565123" y="953029"/>
                  <a:pt x="549216" y="986462"/>
                </a:cubicBezTo>
                <a:cubicBezTo>
                  <a:pt x="515879" y="1056280"/>
                  <a:pt x="444155" y="1045041"/>
                  <a:pt x="383672" y="10222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912" name="Google Shape;912;p31"/>
          <p:cNvGrpSpPr/>
          <p:nvPr/>
        </p:nvGrpSpPr>
        <p:grpSpPr>
          <a:xfrm>
            <a:off x="5550984" y="1483190"/>
            <a:ext cx="3580121" cy="5012266"/>
            <a:chOff x="5563875" y="1195604"/>
            <a:chExt cx="3580121" cy="5012266"/>
          </a:xfrm>
        </p:grpSpPr>
        <p:grpSp>
          <p:nvGrpSpPr>
            <p:cNvPr id="913" name="Google Shape;913;p31"/>
            <p:cNvGrpSpPr/>
            <p:nvPr/>
          </p:nvGrpSpPr>
          <p:grpSpPr>
            <a:xfrm rot="-1132277">
              <a:off x="7680767" y="3708495"/>
              <a:ext cx="1291879" cy="1274232"/>
              <a:chOff x="12075578" y="3973055"/>
              <a:chExt cx="859419" cy="847679"/>
            </a:xfrm>
          </p:grpSpPr>
          <p:sp>
            <p:nvSpPr>
              <p:cNvPr id="914" name="Google Shape;914;p31"/>
              <p:cNvSpPr/>
              <p:nvPr/>
            </p:nvSpPr>
            <p:spPr>
              <a:xfrm>
                <a:off x="12109370" y="3973055"/>
                <a:ext cx="825627" cy="817245"/>
              </a:xfrm>
              <a:custGeom>
                <a:rect b="b" l="l" r="r" t="t"/>
                <a:pathLst>
                  <a:path extrusionOk="0" h="1857375" w="1876425">
                    <a:moveTo>
                      <a:pt x="28891" y="1722810"/>
                    </a:moveTo>
                    <a:cubicBezTo>
                      <a:pt x="51084" y="1675281"/>
                      <a:pt x="80611" y="1631370"/>
                      <a:pt x="107377" y="1586317"/>
                    </a:cubicBezTo>
                    <a:cubicBezTo>
                      <a:pt x="141952" y="1528119"/>
                      <a:pt x="177195" y="1470303"/>
                      <a:pt x="213295" y="1413057"/>
                    </a:cubicBezTo>
                    <a:cubicBezTo>
                      <a:pt x="303401" y="1269801"/>
                      <a:pt x="398365" y="1129593"/>
                      <a:pt x="498664" y="993291"/>
                    </a:cubicBezTo>
                    <a:cubicBezTo>
                      <a:pt x="598771" y="857178"/>
                      <a:pt x="704213" y="724876"/>
                      <a:pt x="815370" y="597432"/>
                    </a:cubicBezTo>
                    <a:cubicBezTo>
                      <a:pt x="926432" y="470082"/>
                      <a:pt x="1043208" y="347686"/>
                      <a:pt x="1165795" y="231481"/>
                    </a:cubicBezTo>
                    <a:cubicBezTo>
                      <a:pt x="1259711" y="142327"/>
                      <a:pt x="1361247" y="54507"/>
                      <a:pt x="1485072" y="16597"/>
                    </a:cubicBezTo>
                    <a:cubicBezTo>
                      <a:pt x="1608897" y="-21217"/>
                      <a:pt x="1760821" y="4024"/>
                      <a:pt x="1837403" y="108418"/>
                    </a:cubicBezTo>
                    <a:cubicBezTo>
                      <a:pt x="1911983" y="210240"/>
                      <a:pt x="1893886" y="357402"/>
                      <a:pt x="1828068" y="465034"/>
                    </a:cubicBezTo>
                    <a:cubicBezTo>
                      <a:pt x="1762250" y="572667"/>
                      <a:pt x="1657761" y="649914"/>
                      <a:pt x="1556415" y="725067"/>
                    </a:cubicBezTo>
                    <a:cubicBezTo>
                      <a:pt x="1494883" y="770787"/>
                      <a:pt x="1433542" y="816697"/>
                      <a:pt x="1372392" y="862989"/>
                    </a:cubicBezTo>
                    <a:cubicBezTo>
                      <a:pt x="1226850" y="973098"/>
                      <a:pt x="1082451" y="1084731"/>
                      <a:pt x="939290" y="1197983"/>
                    </a:cubicBezTo>
                    <a:cubicBezTo>
                      <a:pt x="796129" y="1311235"/>
                      <a:pt x="654207" y="1426011"/>
                      <a:pt x="513523" y="1542312"/>
                    </a:cubicBezTo>
                    <a:cubicBezTo>
                      <a:pt x="443228" y="1600509"/>
                      <a:pt x="373219" y="1658993"/>
                      <a:pt x="303496" y="1717953"/>
                    </a:cubicBezTo>
                    <a:cubicBezTo>
                      <a:pt x="268635" y="1747385"/>
                      <a:pt x="81469" y="1886164"/>
                      <a:pt x="24890" y="1863114"/>
                    </a:cubicBezTo>
                    <a:cubicBezTo>
                      <a:pt x="2887" y="1854160"/>
                      <a:pt x="-19687" y="1827014"/>
                      <a:pt x="28986" y="17228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915" name="Google Shape;915;p31"/>
              <p:cNvGrpSpPr/>
              <p:nvPr/>
            </p:nvGrpSpPr>
            <p:grpSpPr>
              <a:xfrm>
                <a:off x="12075578" y="4004137"/>
                <a:ext cx="803581" cy="816597"/>
                <a:chOff x="12075578" y="4004137"/>
                <a:chExt cx="803581" cy="816597"/>
              </a:xfrm>
            </p:grpSpPr>
            <p:sp>
              <p:nvSpPr>
                <p:cNvPr id="916" name="Google Shape;916;p31"/>
                <p:cNvSpPr/>
                <p:nvPr/>
              </p:nvSpPr>
              <p:spPr>
                <a:xfrm>
                  <a:off x="12075578" y="4037017"/>
                  <a:ext cx="775335" cy="783717"/>
                </a:xfrm>
                <a:custGeom>
                  <a:rect b="b" l="l" r="r" t="t"/>
                  <a:pathLst>
                    <a:path extrusionOk="0" h="1781175" w="1762125">
                      <a:moveTo>
                        <a:pt x="1759649" y="7144"/>
                      </a:moveTo>
                      <a:cubicBezTo>
                        <a:pt x="1108425" y="526542"/>
                        <a:pt x="518827" y="1123093"/>
                        <a:pt x="7144" y="1780318"/>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7" name="Google Shape;917;p31"/>
                <p:cNvSpPr/>
                <p:nvPr/>
              </p:nvSpPr>
              <p:spPr>
                <a:xfrm>
                  <a:off x="12711519" y="4004137"/>
                  <a:ext cx="167640" cy="180213"/>
                </a:xfrm>
                <a:custGeom>
                  <a:rect b="b" l="l" r="r" t="t"/>
                  <a:pathLst>
                    <a:path extrusionOk="0" h="409575" w="381000">
                      <a:moveTo>
                        <a:pt x="29241" y="7144"/>
                      </a:moveTo>
                      <a:cubicBezTo>
                        <a:pt x="30575" y="117634"/>
                        <a:pt x="19526" y="230791"/>
                        <a:pt x="7144" y="340614"/>
                      </a:cubicBezTo>
                      <a:cubicBezTo>
                        <a:pt x="129159" y="360807"/>
                        <a:pt x="258508" y="383381"/>
                        <a:pt x="380523" y="4035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8" name="Google Shape;918;p31"/>
                <p:cNvSpPr/>
                <p:nvPr/>
              </p:nvSpPr>
              <p:spPr>
                <a:xfrm>
                  <a:off x="12613847" y="4089953"/>
                  <a:ext cx="167640" cy="180213"/>
                </a:xfrm>
                <a:custGeom>
                  <a:rect b="b" l="l" r="r" t="t"/>
                  <a:pathLst>
                    <a:path extrusionOk="0" h="409575" w="381000">
                      <a:moveTo>
                        <a:pt x="29242" y="7144"/>
                      </a:moveTo>
                      <a:cubicBezTo>
                        <a:pt x="30575" y="117634"/>
                        <a:pt x="19526" y="230791"/>
                        <a:pt x="7144" y="340614"/>
                      </a:cubicBezTo>
                      <a:cubicBezTo>
                        <a:pt x="129159" y="360807"/>
                        <a:pt x="258509" y="383381"/>
                        <a:pt x="380524" y="4035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9" name="Google Shape;919;p31"/>
                <p:cNvSpPr/>
                <p:nvPr/>
              </p:nvSpPr>
              <p:spPr>
                <a:xfrm>
                  <a:off x="12519875" y="4179427"/>
                  <a:ext cx="167640" cy="180213"/>
                </a:xfrm>
                <a:custGeom>
                  <a:rect b="b" l="l" r="r" t="t"/>
                  <a:pathLst>
                    <a:path extrusionOk="0" h="409575" w="381000">
                      <a:moveTo>
                        <a:pt x="29242" y="7144"/>
                      </a:moveTo>
                      <a:cubicBezTo>
                        <a:pt x="30575" y="117634"/>
                        <a:pt x="19526" y="230791"/>
                        <a:pt x="7144" y="340614"/>
                      </a:cubicBezTo>
                      <a:cubicBezTo>
                        <a:pt x="129159" y="360807"/>
                        <a:pt x="258509" y="383381"/>
                        <a:pt x="380524" y="4035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0" name="Google Shape;920;p31"/>
                <p:cNvSpPr/>
                <p:nvPr/>
              </p:nvSpPr>
              <p:spPr>
                <a:xfrm>
                  <a:off x="12426954" y="4312754"/>
                  <a:ext cx="134112" cy="121539"/>
                </a:xfrm>
                <a:custGeom>
                  <a:rect b="b" l="l" r="r" t="t"/>
                  <a:pathLst>
                    <a:path extrusionOk="0" h="276225" w="304800">
                      <a:moveTo>
                        <a:pt x="10096" y="7144"/>
                      </a:moveTo>
                      <a:cubicBezTo>
                        <a:pt x="12382" y="86011"/>
                        <a:pt x="10096" y="165735"/>
                        <a:pt x="7144" y="243840"/>
                      </a:cubicBezTo>
                      <a:cubicBezTo>
                        <a:pt x="102203" y="252413"/>
                        <a:pt x="201835" y="262128"/>
                        <a:pt x="298894" y="27127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1" name="Google Shape;921;p31"/>
                <p:cNvSpPr/>
                <p:nvPr/>
              </p:nvSpPr>
              <p:spPr>
                <a:xfrm>
                  <a:off x="12336304" y="4416188"/>
                  <a:ext cx="121539" cy="108966"/>
                </a:xfrm>
                <a:custGeom>
                  <a:rect b="b" l="l" r="r" t="t"/>
                  <a:pathLst>
                    <a:path extrusionOk="0" h="247650" w="276225">
                      <a:moveTo>
                        <a:pt x="7144" y="7144"/>
                      </a:moveTo>
                      <a:cubicBezTo>
                        <a:pt x="9811" y="79724"/>
                        <a:pt x="8954" y="152876"/>
                        <a:pt x="7334" y="224695"/>
                      </a:cubicBezTo>
                      <a:cubicBezTo>
                        <a:pt x="93916" y="231077"/>
                        <a:pt x="184309" y="238316"/>
                        <a:pt x="273082" y="2451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2" name="Google Shape;922;p31"/>
                <p:cNvSpPr/>
                <p:nvPr/>
              </p:nvSpPr>
              <p:spPr>
                <a:xfrm>
                  <a:off x="12251161" y="4530132"/>
                  <a:ext cx="117348" cy="88011"/>
                </a:xfrm>
                <a:custGeom>
                  <a:rect b="b" l="l" r="r" t="t"/>
                  <a:pathLst>
                    <a:path extrusionOk="0" h="200025" w="266700">
                      <a:moveTo>
                        <a:pt x="7144" y="7144"/>
                      </a:moveTo>
                      <a:cubicBezTo>
                        <a:pt x="8954" y="65342"/>
                        <a:pt x="8858" y="123634"/>
                        <a:pt x="8382" y="180975"/>
                      </a:cubicBezTo>
                      <a:cubicBezTo>
                        <a:pt x="91916" y="186119"/>
                        <a:pt x="178879" y="191929"/>
                        <a:pt x="264605" y="197453"/>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3" name="Google Shape;923;p31"/>
                <p:cNvSpPr/>
                <p:nvPr/>
              </p:nvSpPr>
              <p:spPr>
                <a:xfrm>
                  <a:off x="12166523" y="4654168"/>
                  <a:ext cx="104775" cy="50292"/>
                </a:xfrm>
                <a:custGeom>
                  <a:rect b="b" l="l" r="r" t="t"/>
                  <a:pathLst>
                    <a:path extrusionOk="0" h="114300" w="238125">
                      <a:moveTo>
                        <a:pt x="7144" y="7144"/>
                      </a:moveTo>
                      <a:cubicBezTo>
                        <a:pt x="10668" y="43148"/>
                        <a:pt x="13621" y="79058"/>
                        <a:pt x="16478" y="114586"/>
                      </a:cubicBezTo>
                      <a:cubicBezTo>
                        <a:pt x="89345" y="112681"/>
                        <a:pt x="164878" y="111062"/>
                        <a:pt x="239935" y="109347"/>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924" name="Google Shape;924;p31"/>
            <p:cNvGrpSpPr/>
            <p:nvPr/>
          </p:nvGrpSpPr>
          <p:grpSpPr>
            <a:xfrm rot="-960421">
              <a:off x="7141921" y="4010395"/>
              <a:ext cx="585511" cy="1087351"/>
              <a:chOff x="10679819" y="-1836559"/>
              <a:chExt cx="727614" cy="1351251"/>
            </a:xfrm>
          </p:grpSpPr>
          <p:sp>
            <p:nvSpPr>
              <p:cNvPr id="925" name="Google Shape;925;p31"/>
              <p:cNvSpPr/>
              <p:nvPr/>
            </p:nvSpPr>
            <p:spPr>
              <a:xfrm>
                <a:off x="10686963" y="-1613259"/>
                <a:ext cx="228600" cy="552450"/>
              </a:xfrm>
              <a:custGeom>
                <a:rect b="b" l="l" r="r" t="t"/>
                <a:pathLst>
                  <a:path extrusionOk="0" h="552450" w="228600">
                    <a:moveTo>
                      <a:pt x="236982" y="557403"/>
                    </a:moveTo>
                    <a:cubicBezTo>
                      <a:pt x="238506" y="333184"/>
                      <a:pt x="147828" y="119729"/>
                      <a:pt x="0" y="0"/>
                    </a:cubicBezTo>
                    <a:cubicBezTo>
                      <a:pt x="31528" y="222218"/>
                      <a:pt x="104584" y="407956"/>
                      <a:pt x="236982" y="557403"/>
                    </a:cubicBezTo>
                    <a:close/>
                  </a:path>
                </a:pathLst>
              </a:custGeom>
              <a:solidFill>
                <a:srgbClr val="FF636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6" name="Google Shape;926;p31"/>
              <p:cNvSpPr/>
              <p:nvPr/>
            </p:nvSpPr>
            <p:spPr>
              <a:xfrm>
                <a:off x="10978142" y="-1353607"/>
                <a:ext cx="419100" cy="419100"/>
              </a:xfrm>
              <a:custGeom>
                <a:rect b="b" l="l" r="r" t="t"/>
                <a:pathLst>
                  <a:path extrusionOk="0" h="419100" w="419100">
                    <a:moveTo>
                      <a:pt x="0" y="426815"/>
                    </a:moveTo>
                    <a:cubicBezTo>
                      <a:pt x="81344" y="219361"/>
                      <a:pt x="243840" y="55912"/>
                      <a:pt x="424339" y="0"/>
                    </a:cubicBezTo>
                    <a:cubicBezTo>
                      <a:pt x="313182" y="193358"/>
                      <a:pt x="177355" y="337757"/>
                      <a:pt x="0" y="426815"/>
                    </a:cubicBezTo>
                    <a:close/>
                  </a:path>
                </a:pathLst>
              </a:custGeom>
              <a:solidFill>
                <a:srgbClr val="FF636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7" name="Google Shape;927;p31"/>
              <p:cNvSpPr/>
              <p:nvPr/>
            </p:nvSpPr>
            <p:spPr>
              <a:xfrm>
                <a:off x="10686963" y="-1613259"/>
                <a:ext cx="228600" cy="552450"/>
              </a:xfrm>
              <a:custGeom>
                <a:rect b="b" l="l" r="r" t="t"/>
                <a:pathLst>
                  <a:path extrusionOk="0" h="552450" w="228600">
                    <a:moveTo>
                      <a:pt x="236982" y="557403"/>
                    </a:moveTo>
                    <a:cubicBezTo>
                      <a:pt x="238506" y="333184"/>
                      <a:pt x="147828" y="119729"/>
                      <a:pt x="0" y="0"/>
                    </a:cubicBezTo>
                    <a:cubicBezTo>
                      <a:pt x="31528" y="222218"/>
                      <a:pt x="104584" y="407956"/>
                      <a:pt x="236982" y="5574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8" name="Google Shape;928;p31"/>
              <p:cNvSpPr/>
              <p:nvPr/>
            </p:nvSpPr>
            <p:spPr>
              <a:xfrm>
                <a:off x="10978142" y="-1353607"/>
                <a:ext cx="419100" cy="419100"/>
              </a:xfrm>
              <a:custGeom>
                <a:rect b="b" l="l" r="r" t="t"/>
                <a:pathLst>
                  <a:path extrusionOk="0" h="419100" w="419100">
                    <a:moveTo>
                      <a:pt x="0" y="426815"/>
                    </a:moveTo>
                    <a:cubicBezTo>
                      <a:pt x="81344" y="219361"/>
                      <a:pt x="243840" y="55912"/>
                      <a:pt x="424339" y="0"/>
                    </a:cubicBezTo>
                    <a:cubicBezTo>
                      <a:pt x="313182" y="193358"/>
                      <a:pt x="177355" y="337757"/>
                      <a:pt x="0" y="426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929" name="Google Shape;929;p31"/>
              <p:cNvGrpSpPr/>
              <p:nvPr/>
            </p:nvGrpSpPr>
            <p:grpSpPr>
              <a:xfrm>
                <a:off x="10846392" y="-1836559"/>
                <a:ext cx="561041" cy="561975"/>
                <a:chOff x="10846392" y="-1836559"/>
                <a:chExt cx="561041" cy="561975"/>
              </a:xfrm>
            </p:grpSpPr>
            <p:sp>
              <p:nvSpPr>
                <p:cNvPr id="930" name="Google Shape;930;p31"/>
                <p:cNvSpPr/>
                <p:nvPr/>
              </p:nvSpPr>
              <p:spPr>
                <a:xfrm>
                  <a:off x="10846392" y="-1819966"/>
                  <a:ext cx="200025" cy="542925"/>
                </a:xfrm>
                <a:custGeom>
                  <a:rect b="b" l="l" r="r" t="t"/>
                  <a:pathLst>
                    <a:path extrusionOk="0" h="542925" w="200025">
                      <a:moveTo>
                        <a:pt x="189566" y="551226"/>
                      </a:moveTo>
                      <a:cubicBezTo>
                        <a:pt x="189566" y="551226"/>
                        <a:pt x="270910" y="-78090"/>
                        <a:pt x="66980" y="8111"/>
                      </a:cubicBezTo>
                      <a:cubicBezTo>
                        <a:pt x="-136855" y="94312"/>
                        <a:pt x="189566" y="551322"/>
                        <a:pt x="189566" y="5513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1" name="Google Shape;931;p31"/>
                <p:cNvSpPr/>
                <p:nvPr/>
              </p:nvSpPr>
              <p:spPr>
                <a:xfrm>
                  <a:off x="11023958" y="-1836559"/>
                  <a:ext cx="200025" cy="561975"/>
                </a:xfrm>
                <a:custGeom>
                  <a:rect b="b" l="l" r="r" t="t"/>
                  <a:pathLst>
                    <a:path extrusionOk="0" h="561975" w="200025">
                      <a:moveTo>
                        <a:pt x="12000" y="567819"/>
                      </a:moveTo>
                      <a:cubicBezTo>
                        <a:pt x="12000" y="567819"/>
                        <a:pt x="346518" y="54898"/>
                        <a:pt x="143826" y="3082"/>
                      </a:cubicBezTo>
                      <a:cubicBezTo>
                        <a:pt x="-58866" y="-48639"/>
                        <a:pt x="12000" y="567819"/>
                        <a:pt x="12000" y="5678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2" name="Google Shape;932;p31"/>
                <p:cNvSpPr/>
                <p:nvPr/>
              </p:nvSpPr>
              <p:spPr>
                <a:xfrm>
                  <a:off x="11035958" y="-1723763"/>
                  <a:ext cx="371475" cy="447675"/>
                </a:xfrm>
                <a:custGeom>
                  <a:rect b="b" l="l" r="r" t="t"/>
                  <a:pathLst>
                    <a:path extrusionOk="0" h="447675" w="371475">
                      <a:moveTo>
                        <a:pt x="0" y="455023"/>
                      </a:moveTo>
                      <a:cubicBezTo>
                        <a:pt x="0" y="455023"/>
                        <a:pt x="491014" y="206801"/>
                        <a:pt x="348044" y="32018"/>
                      </a:cubicBezTo>
                      <a:cubicBezTo>
                        <a:pt x="205073" y="-142766"/>
                        <a:pt x="0" y="455023"/>
                        <a:pt x="0" y="455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33" name="Google Shape;933;p31"/>
              <p:cNvGrpSpPr/>
              <p:nvPr/>
            </p:nvGrpSpPr>
            <p:grpSpPr>
              <a:xfrm>
                <a:off x="10679819" y="-1771755"/>
                <a:ext cx="726567" cy="1286447"/>
                <a:chOff x="10679819" y="-1771755"/>
                <a:chExt cx="726567" cy="1286447"/>
              </a:xfrm>
            </p:grpSpPr>
            <p:sp>
              <p:nvSpPr>
                <p:cNvPr id="934" name="Google Shape;934;p31"/>
                <p:cNvSpPr/>
                <p:nvPr/>
              </p:nvSpPr>
              <p:spPr>
                <a:xfrm>
                  <a:off x="10913848" y="-1771755"/>
                  <a:ext cx="238125" cy="466725"/>
                </a:xfrm>
                <a:custGeom>
                  <a:rect b="b" l="l" r="r" t="t"/>
                  <a:pathLst>
                    <a:path extrusionOk="0" h="466725" w="238125">
                      <a:moveTo>
                        <a:pt x="7144" y="7144"/>
                      </a:moveTo>
                      <a:cubicBezTo>
                        <a:pt x="53150" y="173736"/>
                        <a:pt x="129921" y="459391"/>
                        <a:pt x="130302" y="463772"/>
                      </a:cubicBezTo>
                      <a:cubicBezTo>
                        <a:pt x="180213" y="300419"/>
                        <a:pt x="206216" y="178880"/>
                        <a:pt x="236696" y="1038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5" name="Google Shape;935;p31"/>
                <p:cNvSpPr/>
                <p:nvPr/>
              </p:nvSpPr>
              <p:spPr>
                <a:xfrm>
                  <a:off x="11037006" y="-1629261"/>
                  <a:ext cx="314325" cy="323850"/>
                </a:xfrm>
                <a:custGeom>
                  <a:rect b="b" l="l" r="r" t="t"/>
                  <a:pathLst>
                    <a:path extrusionOk="0" h="323850" w="314325">
                      <a:moveTo>
                        <a:pt x="7144" y="321278"/>
                      </a:moveTo>
                      <a:cubicBezTo>
                        <a:pt x="121920" y="214217"/>
                        <a:pt x="212408" y="137541"/>
                        <a:pt x="309848"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6" name="Google Shape;936;p31"/>
                <p:cNvSpPr/>
                <p:nvPr/>
              </p:nvSpPr>
              <p:spPr>
                <a:xfrm>
                  <a:off x="10786975" y="-1275883"/>
                  <a:ext cx="247650" cy="790575"/>
                </a:xfrm>
                <a:custGeom>
                  <a:rect b="b" l="l" r="r" t="t"/>
                  <a:pathLst>
                    <a:path extrusionOk="0" h="790575" w="247650">
                      <a:moveTo>
                        <a:pt x="248984" y="7144"/>
                      </a:moveTo>
                      <a:cubicBezTo>
                        <a:pt x="178213" y="282988"/>
                        <a:pt x="99917" y="536829"/>
                        <a:pt x="7144" y="790766"/>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7" name="Google Shape;937;p31"/>
                <p:cNvSpPr/>
                <p:nvPr/>
              </p:nvSpPr>
              <p:spPr>
                <a:xfrm>
                  <a:off x="10679819" y="-1620403"/>
                  <a:ext cx="276225" cy="657225"/>
                </a:xfrm>
                <a:custGeom>
                  <a:rect b="b" l="l" r="r" t="t"/>
                  <a:pathLst>
                    <a:path extrusionOk="0" h="657225" w="276225">
                      <a:moveTo>
                        <a:pt x="7144" y="7144"/>
                      </a:moveTo>
                      <a:cubicBezTo>
                        <a:pt x="122396" y="197167"/>
                        <a:pt x="208026" y="427101"/>
                        <a:pt x="271939" y="657320"/>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8" name="Google Shape;938;p31"/>
                <p:cNvSpPr/>
                <p:nvPr/>
              </p:nvSpPr>
              <p:spPr>
                <a:xfrm>
                  <a:off x="10911086" y="-1360656"/>
                  <a:ext cx="495300" cy="514350"/>
                </a:xfrm>
                <a:custGeom>
                  <a:rect b="b" l="l" r="r" t="t"/>
                  <a:pathLst>
                    <a:path extrusionOk="0" h="514350" w="495300">
                      <a:moveTo>
                        <a:pt x="491395" y="7144"/>
                      </a:moveTo>
                      <a:cubicBezTo>
                        <a:pt x="314897" y="139922"/>
                        <a:pt x="151066" y="320516"/>
                        <a:pt x="7144" y="50930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39" name="Google Shape;939;p31"/>
              <p:cNvSpPr/>
              <p:nvPr/>
            </p:nvSpPr>
            <p:spPr>
              <a:xfrm>
                <a:off x="10958841" y="-1442628"/>
                <a:ext cx="76200" cy="171450"/>
              </a:xfrm>
              <a:custGeom>
                <a:rect b="b" l="l" r="r" t="t"/>
                <a:pathLst>
                  <a:path extrusionOk="0" h="171450" w="76200">
                    <a:moveTo>
                      <a:pt x="75879" y="178937"/>
                    </a:moveTo>
                    <a:cubicBezTo>
                      <a:pt x="75879" y="178937"/>
                      <a:pt x="103025" y="-18993"/>
                      <a:pt x="32921" y="1486"/>
                    </a:cubicBezTo>
                    <a:cubicBezTo>
                      <a:pt x="-60995" y="28918"/>
                      <a:pt x="75879" y="178937"/>
                      <a:pt x="75879" y="1789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0" name="Google Shape;940;p31"/>
              <p:cNvSpPr/>
              <p:nvPr/>
            </p:nvSpPr>
            <p:spPr>
              <a:xfrm>
                <a:off x="11030056" y="-1448594"/>
                <a:ext cx="66675" cy="180975"/>
              </a:xfrm>
              <a:custGeom>
                <a:rect b="b" l="l" r="r" t="t"/>
                <a:pathLst>
                  <a:path extrusionOk="0" h="180975" w="66675">
                    <a:moveTo>
                      <a:pt x="4664" y="184903"/>
                    </a:moveTo>
                    <a:cubicBezTo>
                      <a:pt x="4664" y="184903"/>
                      <a:pt x="116773" y="18406"/>
                      <a:pt x="47907" y="1070"/>
                    </a:cubicBezTo>
                    <a:cubicBezTo>
                      <a:pt x="-20958" y="-16361"/>
                      <a:pt x="4664" y="184903"/>
                      <a:pt x="4664" y="18490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1" name="Google Shape;941;p31"/>
              <p:cNvSpPr/>
              <p:nvPr/>
            </p:nvSpPr>
            <p:spPr>
              <a:xfrm>
                <a:off x="11034720" y="-1412526"/>
                <a:ext cx="123825" cy="142875"/>
              </a:xfrm>
              <a:custGeom>
                <a:rect b="b" l="l" r="r" t="t"/>
                <a:pathLst>
                  <a:path extrusionOk="0" h="142875" w="123825">
                    <a:moveTo>
                      <a:pt x="0" y="148834"/>
                    </a:moveTo>
                    <a:cubicBezTo>
                      <a:pt x="0" y="148834"/>
                      <a:pt x="174498" y="89112"/>
                      <a:pt x="116872" y="11769"/>
                    </a:cubicBezTo>
                    <a:cubicBezTo>
                      <a:pt x="71247" y="-49572"/>
                      <a:pt x="0" y="148834"/>
                      <a:pt x="0" y="14883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42" name="Google Shape;942;p31"/>
            <p:cNvGrpSpPr/>
            <p:nvPr/>
          </p:nvGrpSpPr>
          <p:grpSpPr>
            <a:xfrm>
              <a:off x="6987565" y="4759568"/>
              <a:ext cx="818271" cy="489768"/>
              <a:chOff x="6332804" y="4461950"/>
              <a:chExt cx="1308187" cy="783003"/>
            </a:xfrm>
          </p:grpSpPr>
          <p:sp>
            <p:nvSpPr>
              <p:cNvPr id="943" name="Google Shape;943;p31"/>
              <p:cNvSpPr/>
              <p:nvPr/>
            </p:nvSpPr>
            <p:spPr>
              <a:xfrm>
                <a:off x="6332804" y="4461950"/>
                <a:ext cx="1308187" cy="783003"/>
              </a:xfrm>
              <a:custGeom>
                <a:rect b="b" l="l" r="r" t="t"/>
                <a:pathLst>
                  <a:path extrusionOk="0" h="781050" w="1304925">
                    <a:moveTo>
                      <a:pt x="1254538" y="488061"/>
                    </a:moveTo>
                    <a:cubicBezTo>
                      <a:pt x="1203484" y="498062"/>
                      <a:pt x="1152049" y="505968"/>
                      <a:pt x="1100328" y="511874"/>
                    </a:cubicBezTo>
                    <a:cubicBezTo>
                      <a:pt x="1139571" y="466154"/>
                      <a:pt x="1178719" y="420434"/>
                      <a:pt x="1217962" y="374618"/>
                    </a:cubicBezTo>
                    <a:cubicBezTo>
                      <a:pt x="1202055" y="331756"/>
                      <a:pt x="1183577" y="289846"/>
                      <a:pt x="1160240" y="249650"/>
                    </a:cubicBezTo>
                    <a:cubicBezTo>
                      <a:pt x="1142619" y="219361"/>
                      <a:pt x="1122426" y="190310"/>
                      <a:pt x="1099661" y="163544"/>
                    </a:cubicBezTo>
                    <a:cubicBezTo>
                      <a:pt x="1034796" y="223552"/>
                      <a:pt x="969931" y="283559"/>
                      <a:pt x="905066" y="343567"/>
                    </a:cubicBezTo>
                    <a:cubicBezTo>
                      <a:pt x="924687" y="247174"/>
                      <a:pt x="944213" y="150781"/>
                      <a:pt x="963835" y="54293"/>
                    </a:cubicBezTo>
                    <a:cubicBezTo>
                      <a:pt x="885730" y="14669"/>
                      <a:pt x="796004" y="191"/>
                      <a:pt x="707993" y="0"/>
                    </a:cubicBezTo>
                    <a:cubicBezTo>
                      <a:pt x="676085" y="112014"/>
                      <a:pt x="655415" y="227171"/>
                      <a:pt x="646462" y="343376"/>
                    </a:cubicBezTo>
                    <a:cubicBezTo>
                      <a:pt x="623792" y="232410"/>
                      <a:pt x="604266" y="120872"/>
                      <a:pt x="587693" y="8858"/>
                    </a:cubicBezTo>
                    <a:cubicBezTo>
                      <a:pt x="521780" y="18860"/>
                      <a:pt x="457295" y="37529"/>
                      <a:pt x="397383" y="66199"/>
                    </a:cubicBezTo>
                    <a:cubicBezTo>
                      <a:pt x="415481" y="166402"/>
                      <a:pt x="433483" y="266510"/>
                      <a:pt x="451580" y="366713"/>
                    </a:cubicBezTo>
                    <a:cubicBezTo>
                      <a:pt x="412814" y="276511"/>
                      <a:pt x="351282" y="205645"/>
                      <a:pt x="290798" y="132112"/>
                    </a:cubicBezTo>
                    <a:cubicBezTo>
                      <a:pt x="218885" y="187738"/>
                      <a:pt x="159925" y="258794"/>
                      <a:pt x="114300" y="337852"/>
                    </a:cubicBezTo>
                    <a:cubicBezTo>
                      <a:pt x="157162" y="405670"/>
                      <a:pt x="200120" y="473583"/>
                      <a:pt x="242983" y="541401"/>
                    </a:cubicBezTo>
                    <a:cubicBezTo>
                      <a:pt x="242983" y="541401"/>
                      <a:pt x="142113" y="497300"/>
                      <a:pt x="62960" y="443103"/>
                    </a:cubicBezTo>
                    <a:cubicBezTo>
                      <a:pt x="50673" y="473393"/>
                      <a:pt x="40005" y="504349"/>
                      <a:pt x="31147" y="535496"/>
                    </a:cubicBezTo>
                    <a:cubicBezTo>
                      <a:pt x="27242" y="549307"/>
                      <a:pt x="857" y="688372"/>
                      <a:pt x="0" y="688181"/>
                    </a:cubicBezTo>
                    <a:cubicBezTo>
                      <a:pt x="586073" y="830580"/>
                      <a:pt x="944023" y="806482"/>
                      <a:pt x="1304925" y="688181"/>
                    </a:cubicBezTo>
                    <a:cubicBezTo>
                      <a:pt x="1309116" y="686848"/>
                      <a:pt x="1264349" y="522923"/>
                      <a:pt x="1261110" y="511302"/>
                    </a:cubicBezTo>
                    <a:cubicBezTo>
                      <a:pt x="1258919" y="503587"/>
                      <a:pt x="1256729" y="495776"/>
                      <a:pt x="1254443" y="4880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944" name="Google Shape;944;p31"/>
              <p:cNvGrpSpPr/>
              <p:nvPr/>
            </p:nvGrpSpPr>
            <p:grpSpPr>
              <a:xfrm>
                <a:off x="6428300" y="4535301"/>
                <a:ext cx="1117211" cy="636900"/>
                <a:chOff x="6428300" y="4535301"/>
                <a:chExt cx="1117211" cy="636900"/>
              </a:xfrm>
            </p:grpSpPr>
            <p:sp>
              <p:nvSpPr>
                <p:cNvPr id="945" name="Google Shape;945;p31"/>
                <p:cNvSpPr/>
                <p:nvPr/>
              </p:nvSpPr>
              <p:spPr>
                <a:xfrm>
                  <a:off x="7000556" y="4535301"/>
                  <a:ext cx="458343" cy="630222"/>
                </a:xfrm>
                <a:custGeom>
                  <a:rect b="b" l="l" r="r" t="t"/>
                  <a:pathLst>
                    <a:path extrusionOk="0" h="628650" w="457200">
                      <a:moveTo>
                        <a:pt x="156496" y="7144"/>
                      </a:moveTo>
                      <a:cubicBezTo>
                        <a:pt x="116872" y="214503"/>
                        <a:pt x="34766" y="420434"/>
                        <a:pt x="7144" y="629793"/>
                      </a:cubicBezTo>
                      <a:cubicBezTo>
                        <a:pt x="115729" y="478726"/>
                        <a:pt x="312801" y="359855"/>
                        <a:pt x="456724" y="242030"/>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6" name="Google Shape;946;p31"/>
                <p:cNvSpPr/>
                <p:nvPr/>
              </p:nvSpPr>
              <p:spPr>
                <a:xfrm>
                  <a:off x="6428300" y="5067164"/>
                  <a:ext cx="1117211" cy="105037"/>
                </a:xfrm>
                <a:custGeom>
                  <a:rect b="b" l="l" r="r" t="t"/>
                  <a:pathLst>
                    <a:path extrusionOk="0" h="104775" w="1114425">
                      <a:moveTo>
                        <a:pt x="7144" y="23717"/>
                      </a:moveTo>
                      <a:cubicBezTo>
                        <a:pt x="7144" y="23717"/>
                        <a:pt x="390430" y="90583"/>
                        <a:pt x="575596" y="101346"/>
                      </a:cubicBezTo>
                      <a:cubicBezTo>
                        <a:pt x="575596" y="101346"/>
                        <a:pt x="900875" y="53816"/>
                        <a:pt x="1112806"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7" name="Google Shape;947;p31"/>
                <p:cNvSpPr/>
                <p:nvPr/>
              </p:nvSpPr>
              <p:spPr>
                <a:xfrm>
                  <a:off x="6571461" y="4577393"/>
                  <a:ext cx="439245" cy="592026"/>
                </a:xfrm>
                <a:custGeom>
                  <a:rect b="b" l="l" r="r" t="t"/>
                  <a:pathLst>
                    <a:path extrusionOk="0" h="590550" w="438150">
                      <a:moveTo>
                        <a:pt x="7144" y="176213"/>
                      </a:moveTo>
                      <a:cubicBezTo>
                        <a:pt x="122015" y="316801"/>
                        <a:pt x="305562" y="459010"/>
                        <a:pt x="433387" y="587978"/>
                      </a:cubicBezTo>
                      <a:cubicBezTo>
                        <a:pt x="398526" y="390716"/>
                        <a:pt x="311658" y="194977"/>
                        <a:pt x="280321"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948" name="Google Shape;948;p31"/>
            <p:cNvGrpSpPr/>
            <p:nvPr/>
          </p:nvGrpSpPr>
          <p:grpSpPr>
            <a:xfrm>
              <a:off x="5563875" y="1195604"/>
              <a:ext cx="2871549" cy="5012266"/>
              <a:chOff x="5563875" y="814604"/>
              <a:chExt cx="2871549" cy="5012266"/>
            </a:xfrm>
          </p:grpSpPr>
          <p:sp>
            <p:nvSpPr>
              <p:cNvPr id="949" name="Google Shape;949;p31"/>
              <p:cNvSpPr/>
              <p:nvPr/>
            </p:nvSpPr>
            <p:spPr>
              <a:xfrm flipH="1">
                <a:off x="5563875" y="2248422"/>
                <a:ext cx="2871549" cy="453890"/>
              </a:xfrm>
              <a:custGeom>
                <a:rect b="b" l="l" r="r" t="t"/>
                <a:pathLst>
                  <a:path extrusionOk="0" h="466725" w="2952750">
                    <a:moveTo>
                      <a:pt x="2901029" y="470440"/>
                    </a:moveTo>
                    <a:lnTo>
                      <a:pt x="58293" y="470440"/>
                    </a:lnTo>
                    <a:cubicBezTo>
                      <a:pt x="-19431" y="387286"/>
                      <a:pt x="-19431" y="83153"/>
                      <a:pt x="58293" y="0"/>
                    </a:cubicBezTo>
                    <a:lnTo>
                      <a:pt x="2901029" y="0"/>
                    </a:lnTo>
                    <a:cubicBezTo>
                      <a:pt x="2978753" y="83153"/>
                      <a:pt x="2978753" y="387286"/>
                      <a:pt x="2901029" y="4704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0" name="Google Shape;950;p31"/>
              <p:cNvSpPr/>
              <p:nvPr/>
            </p:nvSpPr>
            <p:spPr>
              <a:xfrm flipH="1">
                <a:off x="5790560" y="2248422"/>
                <a:ext cx="148209" cy="453890"/>
              </a:xfrm>
              <a:custGeom>
                <a:rect b="b" l="l" r="r" t="t"/>
                <a:pathLst>
                  <a:path extrusionOk="0" h="466725" w="152400">
                    <a:moveTo>
                      <a:pt x="117158" y="0"/>
                    </a:moveTo>
                    <a:lnTo>
                      <a:pt x="0" y="0"/>
                    </a:lnTo>
                    <a:cubicBezTo>
                      <a:pt x="52007" y="83153"/>
                      <a:pt x="52007" y="387286"/>
                      <a:pt x="0" y="470440"/>
                    </a:cubicBezTo>
                    <a:lnTo>
                      <a:pt x="117158" y="470440"/>
                    </a:lnTo>
                    <a:cubicBezTo>
                      <a:pt x="169164" y="387286"/>
                      <a:pt x="169164" y="83153"/>
                      <a:pt x="11715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1" name="Google Shape;951;p31"/>
              <p:cNvSpPr/>
              <p:nvPr/>
            </p:nvSpPr>
            <p:spPr>
              <a:xfrm flipH="1">
                <a:off x="5970510" y="2248422"/>
                <a:ext cx="148209" cy="453890"/>
              </a:xfrm>
              <a:custGeom>
                <a:rect b="b" l="l" r="r" t="t"/>
                <a:pathLst>
                  <a:path extrusionOk="0" h="466725" w="152400">
                    <a:moveTo>
                      <a:pt x="117157" y="0"/>
                    </a:moveTo>
                    <a:lnTo>
                      <a:pt x="0" y="0"/>
                    </a:lnTo>
                    <a:cubicBezTo>
                      <a:pt x="52006" y="83153"/>
                      <a:pt x="52006" y="387286"/>
                      <a:pt x="0" y="470440"/>
                    </a:cubicBezTo>
                    <a:lnTo>
                      <a:pt x="117157" y="470440"/>
                    </a:lnTo>
                    <a:cubicBezTo>
                      <a:pt x="169164" y="387286"/>
                      <a:pt x="169164" y="83153"/>
                      <a:pt x="117157"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2" name="Google Shape;952;p31"/>
              <p:cNvSpPr/>
              <p:nvPr/>
            </p:nvSpPr>
            <p:spPr>
              <a:xfrm flipH="1">
                <a:off x="8075003" y="2248422"/>
                <a:ext cx="148209" cy="453890"/>
              </a:xfrm>
              <a:custGeom>
                <a:rect b="b" l="l" r="r" t="t"/>
                <a:pathLst>
                  <a:path extrusionOk="0" h="466725" w="152400">
                    <a:moveTo>
                      <a:pt x="39005" y="470440"/>
                    </a:moveTo>
                    <a:lnTo>
                      <a:pt x="156162" y="470440"/>
                    </a:lnTo>
                    <a:cubicBezTo>
                      <a:pt x="104156" y="387286"/>
                      <a:pt x="104156" y="83153"/>
                      <a:pt x="156162" y="0"/>
                    </a:cubicBezTo>
                    <a:lnTo>
                      <a:pt x="39005" y="0"/>
                    </a:lnTo>
                    <a:cubicBezTo>
                      <a:pt x="-13002" y="83153"/>
                      <a:pt x="-13002" y="387286"/>
                      <a:pt x="39005" y="47044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3" name="Google Shape;953;p31"/>
              <p:cNvSpPr/>
              <p:nvPr/>
            </p:nvSpPr>
            <p:spPr>
              <a:xfrm flipH="1">
                <a:off x="7894961" y="2248422"/>
                <a:ext cx="148209" cy="453890"/>
              </a:xfrm>
              <a:custGeom>
                <a:rect b="b" l="l" r="r" t="t"/>
                <a:pathLst>
                  <a:path extrusionOk="0" h="466725" w="152400">
                    <a:moveTo>
                      <a:pt x="39005" y="470440"/>
                    </a:moveTo>
                    <a:lnTo>
                      <a:pt x="156162" y="470440"/>
                    </a:lnTo>
                    <a:cubicBezTo>
                      <a:pt x="104156" y="387286"/>
                      <a:pt x="104156" y="83153"/>
                      <a:pt x="156162" y="0"/>
                    </a:cubicBezTo>
                    <a:lnTo>
                      <a:pt x="39005" y="0"/>
                    </a:lnTo>
                    <a:cubicBezTo>
                      <a:pt x="-13002" y="83153"/>
                      <a:pt x="-13002" y="387286"/>
                      <a:pt x="39005" y="47044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4" name="Google Shape;954;p31"/>
              <p:cNvSpPr/>
              <p:nvPr/>
            </p:nvSpPr>
            <p:spPr>
              <a:xfrm flipH="1">
                <a:off x="6328102" y="2311382"/>
                <a:ext cx="1352407" cy="324207"/>
              </a:xfrm>
              <a:custGeom>
                <a:rect b="b" l="l" r="r" t="t"/>
                <a:pathLst>
                  <a:path extrusionOk="0" h="333375" w="1390650">
                    <a:moveTo>
                      <a:pt x="1354884" y="340042"/>
                    </a:moveTo>
                    <a:lnTo>
                      <a:pt x="42148" y="340042"/>
                    </a:lnTo>
                    <a:cubicBezTo>
                      <a:pt x="-14049" y="279940"/>
                      <a:pt x="-14049" y="60103"/>
                      <a:pt x="42148" y="0"/>
                    </a:cubicBezTo>
                    <a:lnTo>
                      <a:pt x="1354884" y="0"/>
                    </a:lnTo>
                    <a:cubicBezTo>
                      <a:pt x="1411081" y="60103"/>
                      <a:pt x="1411081" y="279940"/>
                      <a:pt x="1354884" y="34004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5" name="Google Shape;955;p31"/>
              <p:cNvSpPr/>
              <p:nvPr/>
            </p:nvSpPr>
            <p:spPr>
              <a:xfrm flipH="1">
                <a:off x="6419246" y="2515727"/>
                <a:ext cx="1167146" cy="9263"/>
              </a:xfrm>
              <a:custGeom>
                <a:rect b="b" l="l" r="r" t="t"/>
                <a:pathLst>
                  <a:path extrusionOk="0" h="9525" w="1200150">
                    <a:moveTo>
                      <a:pt x="7144" y="7144"/>
                    </a:moveTo>
                    <a:lnTo>
                      <a:pt x="1195007" y="7144"/>
                    </a:ln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6" name="Google Shape;956;p31"/>
              <p:cNvSpPr/>
              <p:nvPr/>
            </p:nvSpPr>
            <p:spPr>
              <a:xfrm flipH="1">
                <a:off x="6419246" y="2422023"/>
                <a:ext cx="1167146" cy="9263"/>
              </a:xfrm>
              <a:custGeom>
                <a:rect b="b" l="l" r="r" t="t"/>
                <a:pathLst>
                  <a:path extrusionOk="0" h="9525" w="1200150">
                    <a:moveTo>
                      <a:pt x="7144" y="7144"/>
                    </a:moveTo>
                    <a:lnTo>
                      <a:pt x="1195007" y="7144"/>
                    </a:ln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7" name="Google Shape;957;p31"/>
              <p:cNvSpPr/>
              <p:nvPr/>
            </p:nvSpPr>
            <p:spPr>
              <a:xfrm flipH="1">
                <a:off x="5619914" y="2695955"/>
                <a:ext cx="2714077" cy="3130915"/>
              </a:xfrm>
              <a:custGeom>
                <a:rect b="b" l="l" r="r" t="t"/>
                <a:pathLst>
                  <a:path extrusionOk="0" h="3219450" w="2790825">
                    <a:moveTo>
                      <a:pt x="1883380" y="513207"/>
                    </a:moveTo>
                    <a:cubicBezTo>
                      <a:pt x="1970724" y="544544"/>
                      <a:pt x="2008538" y="576167"/>
                      <a:pt x="2020635" y="661892"/>
                    </a:cubicBezTo>
                    <a:cubicBezTo>
                      <a:pt x="2025588" y="697325"/>
                      <a:pt x="2024921" y="733330"/>
                      <a:pt x="2019492" y="768572"/>
                    </a:cubicBezTo>
                    <a:cubicBezTo>
                      <a:pt x="1942435" y="1274064"/>
                      <a:pt x="1926909" y="2913126"/>
                      <a:pt x="1864806" y="3203924"/>
                    </a:cubicBezTo>
                    <a:cubicBezTo>
                      <a:pt x="2306290" y="3198876"/>
                      <a:pt x="2356582" y="3186589"/>
                      <a:pt x="2796256" y="3226879"/>
                    </a:cubicBezTo>
                    <a:cubicBezTo>
                      <a:pt x="2687290" y="2572512"/>
                      <a:pt x="2691195" y="992600"/>
                      <a:pt x="2573752" y="529018"/>
                    </a:cubicBezTo>
                    <a:cubicBezTo>
                      <a:pt x="2545748" y="418338"/>
                      <a:pt x="2515173" y="279368"/>
                      <a:pt x="2449546" y="185928"/>
                    </a:cubicBezTo>
                    <a:cubicBezTo>
                      <a:pt x="2383061" y="91345"/>
                      <a:pt x="2285335" y="14288"/>
                      <a:pt x="2169701" y="5334"/>
                    </a:cubicBezTo>
                    <a:cubicBezTo>
                      <a:pt x="2168844" y="5334"/>
                      <a:pt x="2167987" y="5334"/>
                      <a:pt x="2167129" y="5239"/>
                    </a:cubicBezTo>
                    <a:lnTo>
                      <a:pt x="36006" y="0"/>
                    </a:lnTo>
                    <a:cubicBezTo>
                      <a:pt x="24004" y="0"/>
                      <a:pt x="12193" y="5239"/>
                      <a:pt x="5526" y="15145"/>
                    </a:cubicBezTo>
                    <a:cubicBezTo>
                      <a:pt x="-2761" y="27432"/>
                      <a:pt x="-1713" y="42100"/>
                      <a:pt x="8574" y="58674"/>
                    </a:cubicBezTo>
                    <a:cubicBezTo>
                      <a:pt x="23433" y="82772"/>
                      <a:pt x="110682" y="119729"/>
                      <a:pt x="137923" y="127349"/>
                    </a:cubicBezTo>
                    <a:cubicBezTo>
                      <a:pt x="588837" y="252222"/>
                      <a:pt x="1245967" y="324803"/>
                      <a:pt x="1883380" y="513302"/>
                    </a:cubicBezTo>
                    <a:close/>
                  </a:path>
                </a:pathLst>
              </a:custGeom>
              <a:solidFill>
                <a:srgbClr val="935B4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8" name="Google Shape;958;p31"/>
              <p:cNvSpPr/>
              <p:nvPr/>
            </p:nvSpPr>
            <p:spPr>
              <a:xfrm flipH="1">
                <a:off x="6507787" y="2675117"/>
                <a:ext cx="1157883" cy="333470"/>
              </a:xfrm>
              <a:custGeom>
                <a:rect b="b" l="l" r="r" t="t"/>
                <a:pathLst>
                  <a:path extrusionOk="0" h="342900" w="1190625">
                    <a:moveTo>
                      <a:pt x="1185604" y="25946"/>
                    </a:moveTo>
                    <a:cubicBezTo>
                      <a:pt x="1029489" y="21469"/>
                      <a:pt x="873470" y="16992"/>
                      <a:pt x="717355" y="12515"/>
                    </a:cubicBezTo>
                    <a:cubicBezTo>
                      <a:pt x="515996" y="6705"/>
                      <a:pt x="313876" y="990"/>
                      <a:pt x="113565" y="21945"/>
                    </a:cubicBezTo>
                    <a:cubicBezTo>
                      <a:pt x="90895" y="24326"/>
                      <a:pt x="67750" y="27184"/>
                      <a:pt x="47271" y="37376"/>
                    </a:cubicBezTo>
                    <a:cubicBezTo>
                      <a:pt x="26887" y="47567"/>
                      <a:pt x="9457" y="66617"/>
                      <a:pt x="7361" y="89287"/>
                    </a:cubicBezTo>
                    <a:cubicBezTo>
                      <a:pt x="3646" y="130816"/>
                      <a:pt x="48223" y="158724"/>
                      <a:pt x="87276" y="173488"/>
                    </a:cubicBezTo>
                    <a:cubicBezTo>
                      <a:pt x="403696" y="293217"/>
                      <a:pt x="764599" y="233114"/>
                      <a:pt x="1084925" y="342080"/>
                    </a:cubicBezTo>
                  </a:path>
                </a:pathLst>
              </a:custGeom>
              <a:solidFill>
                <a:srgbClr val="935B4A"/>
              </a:solidFill>
              <a:ln cap="rnd"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9" name="Google Shape;959;p31"/>
              <p:cNvSpPr/>
              <p:nvPr/>
            </p:nvSpPr>
            <p:spPr>
              <a:xfrm flipH="1">
                <a:off x="7411533" y="2744229"/>
                <a:ext cx="287155" cy="138946"/>
              </a:xfrm>
              <a:custGeom>
                <a:rect b="b" l="l" r="r" t="t"/>
                <a:pathLst>
                  <a:path extrusionOk="0" h="142875" w="295275">
                    <a:moveTo>
                      <a:pt x="303562" y="151310"/>
                    </a:moveTo>
                    <a:cubicBezTo>
                      <a:pt x="302800" y="97208"/>
                      <a:pt x="260128" y="50821"/>
                      <a:pt x="210598" y="29104"/>
                    </a:cubicBezTo>
                    <a:cubicBezTo>
                      <a:pt x="161068" y="7387"/>
                      <a:pt x="15621" y="-2710"/>
                      <a:pt x="0" y="624"/>
                    </a:cubicBezTo>
                    <a:cubicBezTo>
                      <a:pt x="2381" y="31866"/>
                      <a:pt x="20574" y="60155"/>
                      <a:pt x="44482" y="80539"/>
                    </a:cubicBezTo>
                    <a:cubicBezTo>
                      <a:pt x="68390" y="100827"/>
                      <a:pt x="97631" y="113876"/>
                      <a:pt x="127254" y="124068"/>
                    </a:cubicBezTo>
                    <a:cubicBezTo>
                      <a:pt x="185452" y="144166"/>
                      <a:pt x="242030" y="150643"/>
                      <a:pt x="303657" y="1513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0" name="Google Shape;960;p31"/>
              <p:cNvSpPr/>
              <p:nvPr/>
            </p:nvSpPr>
            <p:spPr>
              <a:xfrm flipH="1">
                <a:off x="8221805" y="2727548"/>
                <a:ext cx="157472" cy="74104"/>
              </a:xfrm>
              <a:custGeom>
                <a:rect b="b" l="l" r="r" t="t"/>
                <a:pathLst>
                  <a:path extrusionOk="0" h="76200" w="161925">
                    <a:moveTo>
                      <a:pt x="169450" y="84465"/>
                    </a:moveTo>
                    <a:cubicBezTo>
                      <a:pt x="169069" y="54271"/>
                      <a:pt x="145256" y="28363"/>
                      <a:pt x="117539" y="16266"/>
                    </a:cubicBezTo>
                    <a:cubicBezTo>
                      <a:pt x="89916" y="4170"/>
                      <a:pt x="8763" y="-1545"/>
                      <a:pt x="0" y="360"/>
                    </a:cubicBezTo>
                    <a:cubicBezTo>
                      <a:pt x="1333" y="17790"/>
                      <a:pt x="11525" y="33602"/>
                      <a:pt x="24765" y="44937"/>
                    </a:cubicBezTo>
                    <a:cubicBezTo>
                      <a:pt x="38100" y="56271"/>
                      <a:pt x="54388" y="63510"/>
                      <a:pt x="70961" y="69225"/>
                    </a:cubicBezTo>
                    <a:cubicBezTo>
                      <a:pt x="103441" y="80465"/>
                      <a:pt x="134969" y="84084"/>
                      <a:pt x="169450" y="844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1" name="Google Shape;961;p31"/>
              <p:cNvSpPr/>
              <p:nvPr/>
            </p:nvSpPr>
            <p:spPr>
              <a:xfrm flipH="1">
                <a:off x="5784237" y="1770881"/>
                <a:ext cx="2491764" cy="398312"/>
              </a:xfrm>
              <a:custGeom>
                <a:rect b="b" l="l" r="r" t="t"/>
                <a:pathLst>
                  <a:path extrusionOk="0" h="409575" w="2562225">
                    <a:moveTo>
                      <a:pt x="2516219" y="414052"/>
                    </a:moveTo>
                    <a:lnTo>
                      <a:pt x="0" y="414052"/>
                    </a:lnTo>
                    <a:cubicBezTo>
                      <a:pt x="47530" y="314420"/>
                      <a:pt x="53150" y="82487"/>
                      <a:pt x="0" y="0"/>
                    </a:cubicBezTo>
                    <a:lnTo>
                      <a:pt x="2516219" y="0"/>
                    </a:lnTo>
                    <a:cubicBezTo>
                      <a:pt x="2578989" y="73152"/>
                      <a:pt x="2578989" y="340900"/>
                      <a:pt x="2516219" y="41405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2" name="Google Shape;962;p31"/>
              <p:cNvSpPr/>
              <p:nvPr/>
            </p:nvSpPr>
            <p:spPr>
              <a:xfrm flipH="1">
                <a:off x="5878699" y="1894869"/>
                <a:ext cx="2371344" cy="9263"/>
              </a:xfrm>
              <a:custGeom>
                <a:rect b="b" l="l" r="r" t="t"/>
                <a:pathLst>
                  <a:path extrusionOk="0" h="9525" w="2438400">
                    <a:moveTo>
                      <a:pt x="7144" y="7144"/>
                    </a:moveTo>
                    <a:lnTo>
                      <a:pt x="2437448" y="7144"/>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3" name="Google Shape;963;p31"/>
              <p:cNvSpPr/>
              <p:nvPr/>
            </p:nvSpPr>
            <p:spPr>
              <a:xfrm flipH="1">
                <a:off x="5873361" y="1963997"/>
                <a:ext cx="2371344" cy="9263"/>
              </a:xfrm>
              <a:custGeom>
                <a:rect b="b" l="l" r="r" t="t"/>
                <a:pathLst>
                  <a:path extrusionOk="0" h="9525" w="2438400">
                    <a:moveTo>
                      <a:pt x="7144" y="7144"/>
                    </a:moveTo>
                    <a:lnTo>
                      <a:pt x="2431923" y="7144"/>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4" name="Google Shape;964;p31"/>
              <p:cNvSpPr/>
              <p:nvPr/>
            </p:nvSpPr>
            <p:spPr>
              <a:xfrm flipH="1">
                <a:off x="5878699" y="2033124"/>
                <a:ext cx="2371344" cy="9263"/>
              </a:xfrm>
              <a:custGeom>
                <a:rect b="b" l="l" r="r" t="t"/>
                <a:pathLst>
                  <a:path extrusionOk="0" h="9525" w="2438400">
                    <a:moveTo>
                      <a:pt x="7144" y="7144"/>
                    </a:moveTo>
                    <a:lnTo>
                      <a:pt x="2437448" y="7144"/>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5" name="Google Shape;965;p31"/>
              <p:cNvSpPr/>
              <p:nvPr/>
            </p:nvSpPr>
            <p:spPr>
              <a:xfrm flipH="1">
                <a:off x="5878365" y="2102344"/>
                <a:ext cx="2380607" cy="9263"/>
              </a:xfrm>
              <a:custGeom>
                <a:rect b="b" l="l" r="r" t="t"/>
                <a:pathLst>
                  <a:path extrusionOk="0" h="9525" w="2447925">
                    <a:moveTo>
                      <a:pt x="7144" y="7144"/>
                    </a:moveTo>
                    <a:lnTo>
                      <a:pt x="2446687" y="7144"/>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6" name="Google Shape;966;p31"/>
              <p:cNvSpPr/>
              <p:nvPr/>
            </p:nvSpPr>
            <p:spPr>
              <a:xfrm flipH="1">
                <a:off x="5878365" y="1825650"/>
                <a:ext cx="2380607" cy="9263"/>
              </a:xfrm>
              <a:custGeom>
                <a:rect b="b" l="l" r="r" t="t"/>
                <a:pathLst>
                  <a:path extrusionOk="0" h="9525" w="2447925">
                    <a:moveTo>
                      <a:pt x="7144" y="7144"/>
                    </a:moveTo>
                    <a:lnTo>
                      <a:pt x="2446687" y="7144"/>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7" name="Google Shape;967;p31"/>
              <p:cNvSpPr/>
              <p:nvPr/>
            </p:nvSpPr>
            <p:spPr>
              <a:xfrm flipH="1">
                <a:off x="5679934" y="1672760"/>
                <a:ext cx="2639973" cy="592836"/>
              </a:xfrm>
              <a:custGeom>
                <a:rect b="b" l="l" r="r" t="t"/>
                <a:pathLst>
                  <a:path extrusionOk="0" h="609600" w="2714625">
                    <a:moveTo>
                      <a:pt x="2664524" y="95"/>
                    </a:moveTo>
                    <a:lnTo>
                      <a:pt x="43339" y="95"/>
                    </a:lnTo>
                    <a:cubicBezTo>
                      <a:pt x="19431" y="95"/>
                      <a:pt x="95" y="19431"/>
                      <a:pt x="95" y="43339"/>
                    </a:cubicBezTo>
                    <a:lnTo>
                      <a:pt x="95" y="43339"/>
                    </a:lnTo>
                    <a:cubicBezTo>
                      <a:pt x="95" y="75438"/>
                      <a:pt x="26098" y="101441"/>
                      <a:pt x="58198" y="101441"/>
                    </a:cubicBezTo>
                    <a:lnTo>
                      <a:pt x="2561654" y="101441"/>
                    </a:lnTo>
                    <a:cubicBezTo>
                      <a:pt x="2624423" y="174593"/>
                      <a:pt x="2624423" y="442341"/>
                      <a:pt x="2561654" y="515493"/>
                    </a:cubicBezTo>
                    <a:lnTo>
                      <a:pt x="58102" y="515493"/>
                    </a:lnTo>
                    <a:cubicBezTo>
                      <a:pt x="26003" y="515493"/>
                      <a:pt x="0" y="541496"/>
                      <a:pt x="0" y="573595"/>
                    </a:cubicBezTo>
                    <a:lnTo>
                      <a:pt x="0" y="573595"/>
                    </a:lnTo>
                    <a:cubicBezTo>
                      <a:pt x="0" y="597503"/>
                      <a:pt x="19336" y="616839"/>
                      <a:pt x="43244" y="616839"/>
                    </a:cubicBezTo>
                    <a:lnTo>
                      <a:pt x="2664524" y="616839"/>
                    </a:lnTo>
                    <a:cubicBezTo>
                      <a:pt x="2695289" y="616839"/>
                      <a:pt x="2720245" y="591883"/>
                      <a:pt x="2720245" y="561118"/>
                    </a:cubicBezTo>
                    <a:lnTo>
                      <a:pt x="2720245" y="55721"/>
                    </a:lnTo>
                    <a:cubicBezTo>
                      <a:pt x="2720245" y="24955"/>
                      <a:pt x="2695289" y="0"/>
                      <a:pt x="266452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8" name="Google Shape;968;p31"/>
              <p:cNvSpPr/>
              <p:nvPr/>
            </p:nvSpPr>
            <p:spPr>
              <a:xfrm flipH="1">
                <a:off x="6074775" y="1897723"/>
                <a:ext cx="268629" cy="305681"/>
              </a:xfrm>
              <a:custGeom>
                <a:rect b="b" l="l" r="r" t="t"/>
                <a:pathLst>
                  <a:path extrusionOk="0" h="314325" w="276225">
                    <a:moveTo>
                      <a:pt x="284512" y="322517"/>
                    </a:moveTo>
                    <a:lnTo>
                      <a:pt x="142304" y="247269"/>
                    </a:lnTo>
                    <a:lnTo>
                      <a:pt x="0" y="322517"/>
                    </a:lnTo>
                    <a:lnTo>
                      <a:pt x="0" y="0"/>
                    </a:lnTo>
                    <a:lnTo>
                      <a:pt x="284512" y="0"/>
                    </a:lnTo>
                    <a:lnTo>
                      <a:pt x="284512" y="32251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9" name="Google Shape;969;p31"/>
              <p:cNvSpPr/>
              <p:nvPr/>
            </p:nvSpPr>
            <p:spPr>
              <a:xfrm flipH="1">
                <a:off x="6979254" y="1288804"/>
                <a:ext cx="1167146" cy="342733"/>
              </a:xfrm>
              <a:custGeom>
                <a:rect b="b" l="l" r="r" t="t"/>
                <a:pathLst>
                  <a:path extrusionOk="0" h="352425" w="1200150">
                    <a:moveTo>
                      <a:pt x="0" y="188147"/>
                    </a:moveTo>
                    <a:cubicBezTo>
                      <a:pt x="29623" y="132521"/>
                      <a:pt x="98108" y="32985"/>
                      <a:pt x="98108" y="32985"/>
                    </a:cubicBezTo>
                    <a:cubicBezTo>
                      <a:pt x="272320" y="-4162"/>
                      <a:pt x="485584" y="-11878"/>
                      <a:pt x="687991" y="19840"/>
                    </a:cubicBezTo>
                    <a:cubicBezTo>
                      <a:pt x="863918" y="47463"/>
                      <a:pt x="1208246" y="175765"/>
                      <a:pt x="1208246" y="178336"/>
                    </a:cubicBezTo>
                    <a:lnTo>
                      <a:pt x="1208246" y="350644"/>
                    </a:lnTo>
                    <a:cubicBezTo>
                      <a:pt x="811340" y="368551"/>
                      <a:pt x="372999" y="324926"/>
                      <a:pt x="0" y="1882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0" name="Google Shape;970;p31"/>
              <p:cNvSpPr/>
              <p:nvPr/>
            </p:nvSpPr>
            <p:spPr>
              <a:xfrm flipH="1">
                <a:off x="5836135" y="1292437"/>
                <a:ext cx="1167146" cy="333470"/>
              </a:xfrm>
              <a:custGeom>
                <a:rect b="b" l="l" r="r" t="t"/>
                <a:pathLst>
                  <a:path extrusionOk="0" h="342900" w="1200150">
                    <a:moveTo>
                      <a:pt x="1208246" y="184387"/>
                    </a:moveTo>
                    <a:cubicBezTo>
                      <a:pt x="1178623" y="128761"/>
                      <a:pt x="1110139" y="29224"/>
                      <a:pt x="1110139" y="29224"/>
                    </a:cubicBezTo>
                    <a:cubicBezTo>
                      <a:pt x="935927" y="-7923"/>
                      <a:pt x="692658" y="-6590"/>
                      <a:pt x="520256" y="16080"/>
                    </a:cubicBezTo>
                    <a:cubicBezTo>
                      <a:pt x="343662" y="39226"/>
                      <a:pt x="0" y="163813"/>
                      <a:pt x="0" y="166289"/>
                    </a:cubicBezTo>
                    <a:lnTo>
                      <a:pt x="0" y="346788"/>
                    </a:lnTo>
                    <a:cubicBezTo>
                      <a:pt x="396907" y="364695"/>
                      <a:pt x="835247" y="321070"/>
                      <a:pt x="1208246" y="18438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1" name="Google Shape;971;p31"/>
              <p:cNvSpPr/>
              <p:nvPr/>
            </p:nvSpPr>
            <p:spPr>
              <a:xfrm flipH="1">
                <a:off x="7001187" y="1437504"/>
                <a:ext cx="1204198" cy="268629"/>
              </a:xfrm>
              <a:custGeom>
                <a:rect b="b" l="l" r="r" t="t"/>
                <a:pathLst>
                  <a:path extrusionOk="0" h="276225" w="1238250">
                    <a:moveTo>
                      <a:pt x="1241662" y="159145"/>
                    </a:moveTo>
                    <a:lnTo>
                      <a:pt x="68467" y="554"/>
                    </a:lnTo>
                    <a:cubicBezTo>
                      <a:pt x="35415" y="-3923"/>
                      <a:pt x="5031" y="19223"/>
                      <a:pt x="554" y="52275"/>
                    </a:cubicBezTo>
                    <a:cubicBezTo>
                      <a:pt x="-3923" y="85326"/>
                      <a:pt x="19223" y="115711"/>
                      <a:pt x="52275" y="120188"/>
                    </a:cubicBezTo>
                    <a:lnTo>
                      <a:pt x="1231470" y="279541"/>
                    </a:lnTo>
                    <a:cubicBezTo>
                      <a:pt x="1229565" y="238488"/>
                      <a:pt x="1232422" y="198579"/>
                      <a:pt x="1241662" y="15905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2" name="Google Shape;972;p31"/>
              <p:cNvSpPr/>
              <p:nvPr/>
            </p:nvSpPr>
            <p:spPr>
              <a:xfrm flipH="1">
                <a:off x="5801292" y="1437504"/>
                <a:ext cx="1204198" cy="268629"/>
              </a:xfrm>
              <a:custGeom>
                <a:rect b="b" l="l" r="r" t="t"/>
                <a:pathLst>
                  <a:path extrusionOk="0" h="276225" w="1238250">
                    <a:moveTo>
                      <a:pt x="0" y="159145"/>
                    </a:moveTo>
                    <a:lnTo>
                      <a:pt x="1173194" y="554"/>
                    </a:lnTo>
                    <a:cubicBezTo>
                      <a:pt x="1206246" y="-3923"/>
                      <a:pt x="1236631" y="19223"/>
                      <a:pt x="1241107" y="52275"/>
                    </a:cubicBezTo>
                    <a:cubicBezTo>
                      <a:pt x="1245584" y="85326"/>
                      <a:pt x="1222439" y="115711"/>
                      <a:pt x="1189387" y="120188"/>
                    </a:cubicBezTo>
                    <a:lnTo>
                      <a:pt x="10192" y="279541"/>
                    </a:lnTo>
                    <a:cubicBezTo>
                      <a:pt x="12097" y="238488"/>
                      <a:pt x="9239" y="198579"/>
                      <a:pt x="0" y="15905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3" name="Google Shape;973;p31"/>
              <p:cNvSpPr/>
              <p:nvPr/>
            </p:nvSpPr>
            <p:spPr>
              <a:xfrm flipH="1">
                <a:off x="6912033" y="1591297"/>
                <a:ext cx="194524" cy="166735"/>
              </a:xfrm>
              <a:custGeom>
                <a:rect b="b" l="l" r="r" t="t"/>
                <a:pathLst>
                  <a:path extrusionOk="0" h="171450" w="200025">
                    <a:moveTo>
                      <a:pt x="209169" y="69247"/>
                    </a:moveTo>
                    <a:cubicBezTo>
                      <a:pt x="209169" y="126968"/>
                      <a:pt x="162306" y="173831"/>
                      <a:pt x="104585" y="173831"/>
                    </a:cubicBezTo>
                    <a:cubicBezTo>
                      <a:pt x="46863" y="173831"/>
                      <a:pt x="0" y="127064"/>
                      <a:pt x="0" y="69247"/>
                    </a:cubicBezTo>
                    <a:cubicBezTo>
                      <a:pt x="0" y="11430"/>
                      <a:pt x="46768" y="0"/>
                      <a:pt x="104585" y="0"/>
                    </a:cubicBezTo>
                    <a:cubicBezTo>
                      <a:pt x="162401" y="0"/>
                      <a:pt x="209169" y="11525"/>
                      <a:pt x="209169" y="6924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4" name="Google Shape;974;p31"/>
              <p:cNvSpPr/>
              <p:nvPr/>
            </p:nvSpPr>
            <p:spPr>
              <a:xfrm flipH="1">
                <a:off x="7036680" y="1333705"/>
                <a:ext cx="935569" cy="148209"/>
              </a:xfrm>
              <a:custGeom>
                <a:rect b="b" l="l" r="r" t="t"/>
                <a:pathLst>
                  <a:path extrusionOk="0" h="152400" w="962025">
                    <a:moveTo>
                      <a:pt x="964311" y="148255"/>
                    </a:moveTo>
                    <a:cubicBezTo>
                      <a:pt x="661988" y="30336"/>
                      <a:pt x="331089" y="-144"/>
                      <a:pt x="7144" y="852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5" name="Google Shape;975;p31"/>
              <p:cNvSpPr/>
              <p:nvPr/>
            </p:nvSpPr>
            <p:spPr>
              <a:xfrm flipH="1">
                <a:off x="7037634" y="1415198"/>
                <a:ext cx="944832" cy="101894"/>
              </a:xfrm>
              <a:custGeom>
                <a:rect b="b" l="l" r="r" t="t"/>
                <a:pathLst>
                  <a:path extrusionOk="0" h="104775" w="971550">
                    <a:moveTo>
                      <a:pt x="969169" y="106694"/>
                    </a:moveTo>
                    <a:cubicBezTo>
                      <a:pt x="724186" y="48972"/>
                      <a:pt x="473297" y="16206"/>
                      <a:pt x="221742" y="8777"/>
                    </a:cubicBezTo>
                    <a:cubicBezTo>
                      <a:pt x="150209" y="6681"/>
                      <a:pt x="78677" y="6586"/>
                      <a:pt x="7144" y="8586"/>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6" name="Google Shape;976;p31"/>
              <p:cNvSpPr/>
              <p:nvPr/>
            </p:nvSpPr>
            <p:spPr>
              <a:xfrm flipH="1">
                <a:off x="6041939" y="1334069"/>
                <a:ext cx="935569" cy="148209"/>
              </a:xfrm>
              <a:custGeom>
                <a:rect b="b" l="l" r="r" t="t"/>
                <a:pathLst>
                  <a:path extrusionOk="0" h="152400" w="962025">
                    <a:moveTo>
                      <a:pt x="7144" y="147879"/>
                    </a:moveTo>
                    <a:cubicBezTo>
                      <a:pt x="315087" y="47010"/>
                      <a:pt x="640366" y="-520"/>
                      <a:pt x="964311" y="8148"/>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7" name="Google Shape;977;p31"/>
              <p:cNvSpPr/>
              <p:nvPr/>
            </p:nvSpPr>
            <p:spPr>
              <a:xfrm flipH="1">
                <a:off x="6027246" y="1415234"/>
                <a:ext cx="944832" cy="101894"/>
              </a:xfrm>
              <a:custGeom>
                <a:rect b="b" l="l" r="r" t="t"/>
                <a:pathLst>
                  <a:path extrusionOk="0" h="104775" w="971550">
                    <a:moveTo>
                      <a:pt x="7144" y="106656"/>
                    </a:moveTo>
                    <a:cubicBezTo>
                      <a:pt x="253365" y="48649"/>
                      <a:pt x="505492" y="15788"/>
                      <a:pt x="758381" y="8644"/>
                    </a:cubicBezTo>
                    <a:cubicBezTo>
                      <a:pt x="829913" y="6644"/>
                      <a:pt x="901446" y="6644"/>
                      <a:pt x="972979" y="86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8" name="Google Shape;978;p31"/>
              <p:cNvSpPr/>
              <p:nvPr/>
            </p:nvSpPr>
            <p:spPr>
              <a:xfrm flipH="1">
                <a:off x="6019288" y="1049232"/>
                <a:ext cx="1009674" cy="453890"/>
              </a:xfrm>
              <a:custGeom>
                <a:rect b="b" l="l" r="r" t="t"/>
                <a:pathLst>
                  <a:path extrusionOk="0" h="466725" w="1038225">
                    <a:moveTo>
                      <a:pt x="0" y="474250"/>
                    </a:moveTo>
                    <a:cubicBezTo>
                      <a:pt x="89249" y="308896"/>
                      <a:pt x="262890" y="181070"/>
                      <a:pt x="437579" y="111824"/>
                    </a:cubicBezTo>
                    <a:cubicBezTo>
                      <a:pt x="612267" y="42577"/>
                      <a:pt x="800957" y="17240"/>
                      <a:pt x="988028" y="0"/>
                    </a:cubicBezTo>
                    <a:cubicBezTo>
                      <a:pt x="1008126" y="17145"/>
                      <a:pt x="1034796" y="37529"/>
                      <a:pt x="1043559" y="62484"/>
                    </a:cubicBezTo>
                    <a:cubicBezTo>
                      <a:pt x="656177" y="95250"/>
                      <a:pt x="293942" y="219647"/>
                      <a:pt x="95" y="4741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9" name="Google Shape;979;p31"/>
              <p:cNvSpPr/>
              <p:nvPr/>
            </p:nvSpPr>
            <p:spPr>
              <a:xfrm flipH="1">
                <a:off x="6121005" y="1070127"/>
                <a:ext cx="833676" cy="351996"/>
              </a:xfrm>
              <a:custGeom>
                <a:rect b="b" l="l" r="r" t="t"/>
                <a:pathLst>
                  <a:path extrusionOk="0" h="361950" w="857250">
                    <a:moveTo>
                      <a:pt x="7144" y="363284"/>
                    </a:moveTo>
                    <a:cubicBezTo>
                      <a:pt x="129159" y="235458"/>
                      <a:pt x="232410" y="182404"/>
                      <a:pt x="384620" y="123825"/>
                    </a:cubicBezTo>
                    <a:cubicBezTo>
                      <a:pt x="536829" y="65341"/>
                      <a:pt x="698087" y="34766"/>
                      <a:pt x="858774"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0" name="Google Shape;980;p31"/>
              <p:cNvSpPr/>
              <p:nvPr/>
            </p:nvSpPr>
            <p:spPr>
              <a:xfrm flipH="1">
                <a:off x="6977404" y="1036162"/>
                <a:ext cx="1037463" cy="472416"/>
              </a:xfrm>
              <a:custGeom>
                <a:rect b="b" l="l" r="r" t="t"/>
                <a:pathLst>
                  <a:path extrusionOk="0" h="485775" w="1066800">
                    <a:moveTo>
                      <a:pt x="1073277" y="487775"/>
                    </a:moveTo>
                    <a:cubicBezTo>
                      <a:pt x="981456" y="317754"/>
                      <a:pt x="802862" y="186214"/>
                      <a:pt x="623221" y="114967"/>
                    </a:cubicBezTo>
                    <a:cubicBezTo>
                      <a:pt x="443579" y="43720"/>
                      <a:pt x="249460" y="17717"/>
                      <a:pt x="57055" y="0"/>
                    </a:cubicBezTo>
                    <a:cubicBezTo>
                      <a:pt x="36385" y="17621"/>
                      <a:pt x="8954" y="38671"/>
                      <a:pt x="0" y="64294"/>
                    </a:cubicBezTo>
                    <a:cubicBezTo>
                      <a:pt x="398431" y="98012"/>
                      <a:pt x="771049" y="225933"/>
                      <a:pt x="1073277" y="48777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1" name="Google Shape;981;p31"/>
              <p:cNvSpPr/>
              <p:nvPr/>
            </p:nvSpPr>
            <p:spPr>
              <a:xfrm flipH="1">
                <a:off x="7053071" y="1057793"/>
                <a:ext cx="861465" cy="361259"/>
              </a:xfrm>
              <a:custGeom>
                <a:rect b="b" l="l" r="r" t="t"/>
                <a:pathLst>
                  <a:path extrusionOk="0" h="371475" w="885825">
                    <a:moveTo>
                      <a:pt x="883063" y="373475"/>
                    </a:moveTo>
                    <a:cubicBezTo>
                      <a:pt x="757619" y="242030"/>
                      <a:pt x="651320" y="187357"/>
                      <a:pt x="494824" y="127159"/>
                    </a:cubicBezTo>
                    <a:cubicBezTo>
                      <a:pt x="338328" y="66961"/>
                      <a:pt x="172403" y="35528"/>
                      <a:pt x="7144"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2" name="Google Shape;982;p31"/>
              <p:cNvSpPr/>
              <p:nvPr/>
            </p:nvSpPr>
            <p:spPr>
              <a:xfrm flipH="1">
                <a:off x="6502407" y="814604"/>
                <a:ext cx="518732" cy="750308"/>
              </a:xfrm>
              <a:custGeom>
                <a:rect b="b" l="l" r="r" t="t"/>
                <a:pathLst>
                  <a:path extrusionOk="0" h="771525" w="533400">
                    <a:moveTo>
                      <a:pt x="520351" y="0"/>
                    </a:moveTo>
                    <a:cubicBezTo>
                      <a:pt x="250508" y="182690"/>
                      <a:pt x="27623" y="446818"/>
                      <a:pt x="0" y="774192"/>
                    </a:cubicBezTo>
                    <a:cubicBezTo>
                      <a:pt x="73343" y="473488"/>
                      <a:pt x="296990" y="198215"/>
                      <a:pt x="540734" y="8001"/>
                    </a:cubicBezTo>
                    <a:lnTo>
                      <a:pt x="520351"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3" name="Google Shape;983;p31"/>
              <p:cNvSpPr/>
              <p:nvPr/>
            </p:nvSpPr>
            <p:spPr>
              <a:xfrm flipH="1">
                <a:off x="6973625" y="888978"/>
                <a:ext cx="629888" cy="666941"/>
              </a:xfrm>
              <a:custGeom>
                <a:rect b="b" l="l" r="r" t="t"/>
                <a:pathLst>
                  <a:path extrusionOk="0" h="685800" w="647700">
                    <a:moveTo>
                      <a:pt x="95" y="13240"/>
                    </a:moveTo>
                    <a:lnTo>
                      <a:pt x="13621" y="0"/>
                    </a:lnTo>
                    <a:cubicBezTo>
                      <a:pt x="274511" y="119158"/>
                      <a:pt x="581597" y="414433"/>
                      <a:pt x="654939" y="692372"/>
                    </a:cubicBezTo>
                    <a:cubicBezTo>
                      <a:pt x="525399" y="396716"/>
                      <a:pt x="289179" y="156782"/>
                      <a:pt x="0" y="1324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984" name="Google Shape;984;p31"/>
          <p:cNvSpPr/>
          <p:nvPr/>
        </p:nvSpPr>
        <p:spPr>
          <a:xfrm>
            <a:off x="5362490" y="504846"/>
            <a:ext cx="3158803" cy="834549"/>
          </a:xfrm>
          <a:prstGeom prst="roundRect">
            <a:avLst>
              <a:gd fmla="val 16667" name="adj"/>
            </a:avLst>
          </a:prstGeom>
          <a:solidFill>
            <a:srgbClr val="FFF8E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Arial"/>
                <a:ea typeface="Arial"/>
                <a:cs typeface="Arial"/>
                <a:sym typeface="Arial"/>
              </a:rPr>
              <a:t>KẾT LUẬN</a:t>
            </a:r>
            <a:endParaRPr b="1" i="0" sz="2800" u="none" cap="none" strike="noStrike">
              <a:solidFill>
                <a:srgbClr val="C00000"/>
              </a:solidFill>
              <a:latin typeface="Arial"/>
              <a:ea typeface="Arial"/>
              <a:cs typeface="Arial"/>
              <a:sym typeface="Arial"/>
            </a:endParaRPr>
          </a:p>
        </p:txBody>
      </p:sp>
      <p:grpSp>
        <p:nvGrpSpPr>
          <p:cNvPr id="985" name="Google Shape;985;p31"/>
          <p:cNvGrpSpPr/>
          <p:nvPr/>
        </p:nvGrpSpPr>
        <p:grpSpPr>
          <a:xfrm>
            <a:off x="5388924" y="1450758"/>
            <a:ext cx="3225710" cy="2531454"/>
            <a:chOff x="5388924" y="1450758"/>
            <a:chExt cx="3225710" cy="2531454"/>
          </a:xfrm>
        </p:grpSpPr>
        <p:grpSp>
          <p:nvGrpSpPr>
            <p:cNvPr id="986" name="Google Shape;986;p31"/>
            <p:cNvGrpSpPr/>
            <p:nvPr/>
          </p:nvGrpSpPr>
          <p:grpSpPr>
            <a:xfrm>
              <a:off x="5388924" y="1675028"/>
              <a:ext cx="231642" cy="282162"/>
              <a:chOff x="8171200" y="-1558925"/>
              <a:chExt cx="139275" cy="169650"/>
            </a:xfrm>
          </p:grpSpPr>
          <p:sp>
            <p:nvSpPr>
              <p:cNvPr id="987" name="Google Shape;987;p31"/>
              <p:cNvSpPr/>
              <p:nvPr/>
            </p:nvSpPr>
            <p:spPr>
              <a:xfrm>
                <a:off x="8171200" y="-15046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988" name="Google Shape;988;p31"/>
              <p:cNvSpPr/>
              <p:nvPr/>
            </p:nvSpPr>
            <p:spPr>
              <a:xfrm>
                <a:off x="8244375" y="-1422875"/>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989" name="Google Shape;989;p31"/>
              <p:cNvSpPr/>
              <p:nvPr/>
            </p:nvSpPr>
            <p:spPr>
              <a:xfrm>
                <a:off x="8256175" y="-15589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990" name="Google Shape;990;p31"/>
            <p:cNvGrpSpPr/>
            <p:nvPr/>
          </p:nvGrpSpPr>
          <p:grpSpPr>
            <a:xfrm>
              <a:off x="8106277" y="1450758"/>
              <a:ext cx="508357" cy="201663"/>
              <a:chOff x="8827150" y="-1661050"/>
              <a:chExt cx="305650" cy="121250"/>
            </a:xfrm>
          </p:grpSpPr>
          <p:sp>
            <p:nvSpPr>
              <p:cNvPr id="991" name="Google Shape;991;p31"/>
              <p:cNvSpPr/>
              <p:nvPr/>
            </p:nvSpPr>
            <p:spPr>
              <a:xfrm>
                <a:off x="8827150" y="-16132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992" name="Google Shape;992;p31"/>
              <p:cNvSpPr/>
              <p:nvPr/>
            </p:nvSpPr>
            <p:spPr>
              <a:xfrm>
                <a:off x="9113300" y="-166105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993" name="Google Shape;993;p31"/>
              <p:cNvSpPr/>
              <p:nvPr/>
            </p:nvSpPr>
            <p:spPr>
              <a:xfrm>
                <a:off x="8925075" y="-15734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994" name="Google Shape;994;p31"/>
            <p:cNvGrpSpPr/>
            <p:nvPr/>
          </p:nvGrpSpPr>
          <p:grpSpPr>
            <a:xfrm rot="1407738">
              <a:off x="6486600" y="3634243"/>
              <a:ext cx="270812" cy="306738"/>
              <a:chOff x="7931775" y="-828425"/>
              <a:chExt cx="162825" cy="184425"/>
            </a:xfrm>
          </p:grpSpPr>
          <p:sp>
            <p:nvSpPr>
              <p:cNvPr id="995" name="Google Shape;995;p31"/>
              <p:cNvSpPr/>
              <p:nvPr/>
            </p:nvSpPr>
            <p:spPr>
              <a:xfrm>
                <a:off x="7931775" y="-76670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996" name="Google Shape;996;p31"/>
              <p:cNvSpPr/>
              <p:nvPr/>
            </p:nvSpPr>
            <p:spPr>
              <a:xfrm>
                <a:off x="8031700" y="-6776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997" name="Google Shape;997;p31"/>
              <p:cNvSpPr/>
              <p:nvPr/>
            </p:nvSpPr>
            <p:spPr>
              <a:xfrm>
                <a:off x="8040300" y="-8284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998" name="Google Shape;998;p31"/>
            <p:cNvGrpSpPr/>
            <p:nvPr/>
          </p:nvGrpSpPr>
          <p:grpSpPr>
            <a:xfrm>
              <a:off x="8292271" y="3079542"/>
              <a:ext cx="302522" cy="296462"/>
              <a:chOff x="8540709" y="3474967"/>
              <a:chExt cx="302522" cy="296462"/>
            </a:xfrm>
          </p:grpSpPr>
          <p:sp>
            <p:nvSpPr>
              <p:cNvPr id="999" name="Google Shape;999;p31"/>
              <p:cNvSpPr/>
              <p:nvPr/>
            </p:nvSpPr>
            <p:spPr>
              <a:xfrm rot="1404029">
                <a:off x="8778533" y="3483768"/>
                <a:ext cx="55897" cy="55897"/>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000" name="Google Shape;1000;p31"/>
              <p:cNvSpPr/>
              <p:nvPr/>
            </p:nvSpPr>
            <p:spPr>
              <a:xfrm rot="1409914">
                <a:off x="8554965" y="3666885"/>
                <a:ext cx="90288" cy="90288"/>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grpSp>
        <p:nvGrpSpPr>
          <p:cNvPr id="1001" name="Google Shape;1001;p31"/>
          <p:cNvGrpSpPr/>
          <p:nvPr/>
        </p:nvGrpSpPr>
        <p:grpSpPr>
          <a:xfrm>
            <a:off x="498932" y="697221"/>
            <a:ext cx="4404855" cy="3875892"/>
            <a:chOff x="-112338" y="1048501"/>
            <a:chExt cx="4404855" cy="3875892"/>
          </a:xfrm>
        </p:grpSpPr>
        <p:grpSp>
          <p:nvGrpSpPr>
            <p:cNvPr id="1002" name="Google Shape;1002;p31"/>
            <p:cNvGrpSpPr/>
            <p:nvPr/>
          </p:nvGrpSpPr>
          <p:grpSpPr>
            <a:xfrm>
              <a:off x="-112338" y="1559594"/>
              <a:ext cx="4404855" cy="3364799"/>
              <a:chOff x="-163138" y="1777309"/>
              <a:chExt cx="4404855" cy="3364799"/>
            </a:xfrm>
          </p:grpSpPr>
          <p:sp>
            <p:nvSpPr>
              <p:cNvPr id="1003" name="Google Shape;1003;p31"/>
              <p:cNvSpPr/>
              <p:nvPr/>
            </p:nvSpPr>
            <p:spPr>
              <a:xfrm>
                <a:off x="-163138" y="1777309"/>
                <a:ext cx="4404855" cy="3364799"/>
              </a:xfrm>
              <a:prstGeom prst="roundRect">
                <a:avLst>
                  <a:gd fmla="val 4729"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E8E8"/>
                  </a:solidFill>
                  <a:latin typeface="Arial"/>
                  <a:ea typeface="Arial"/>
                  <a:cs typeface="Arial"/>
                  <a:sym typeface="Arial"/>
                </a:endParaRPr>
              </a:p>
            </p:txBody>
          </p:sp>
          <p:sp>
            <p:nvSpPr>
              <p:cNvPr id="1004" name="Google Shape;1004;p31"/>
              <p:cNvSpPr txBox="1"/>
              <p:nvPr/>
            </p:nvSpPr>
            <p:spPr>
              <a:xfrm>
                <a:off x="33659" y="2151182"/>
                <a:ext cx="3971710" cy="266964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900"/>
                  <a:buFont typeface="Arial"/>
                  <a:buNone/>
                </a:pPr>
                <a:r>
                  <a:rPr b="0" i="0" lang="vi-VN" sz="1900" u="none" cap="none" strike="noStrike">
                    <a:solidFill>
                      <a:srgbClr val="000000"/>
                    </a:solidFill>
                    <a:latin typeface="Arial"/>
                    <a:ea typeface="Arial"/>
                    <a:cs typeface="Arial"/>
                    <a:sym typeface="Arial"/>
                  </a:rPr>
                  <a:t>Việc nhận diện và khuyến khích các biểu hiện trưởng thành bản thân là rất quan trọng để hỗ trợ học sinh phát triển toàn diện, chuẩn bị sẵn sàng cho định hướng nghề nghiệp, cuộc sống tương lai.</a:t>
                </a:r>
                <a:endParaRPr b="0" i="0" sz="1900" u="none" cap="none" strike="noStrike">
                  <a:solidFill>
                    <a:srgbClr val="FF0000"/>
                  </a:solidFill>
                  <a:latin typeface="Arial"/>
                  <a:ea typeface="Arial"/>
                  <a:cs typeface="Arial"/>
                  <a:sym typeface="Arial"/>
                </a:endParaRPr>
              </a:p>
            </p:txBody>
          </p:sp>
        </p:grpSp>
        <p:pic>
          <p:nvPicPr>
            <p:cNvPr id="1005" name="Google Shape;1005;p31"/>
            <p:cNvPicPr preferRelativeResize="0"/>
            <p:nvPr/>
          </p:nvPicPr>
          <p:blipFill rotWithShape="1">
            <a:blip r:embed="rId3">
              <a:alphaModFix/>
            </a:blip>
            <a:srcRect b="0" l="0" r="0" t="0"/>
            <a:stretch/>
          </p:blipFill>
          <p:spPr>
            <a:xfrm>
              <a:off x="1456787" y="1048501"/>
              <a:ext cx="1228399" cy="899316"/>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84"/>
                                        </p:tgtEl>
                                        <p:attrNameLst>
                                          <p:attrName>style.visibility</p:attrName>
                                        </p:attrNameLst>
                                      </p:cBhvr>
                                      <p:to>
                                        <p:strVal val="visible"/>
                                      </p:to>
                                    </p:set>
                                    <p:animEffect filter="fade" transition="in">
                                      <p:cBhvr>
                                        <p:cTn dur="500"/>
                                        <p:tgtEl>
                                          <p:spTgt spid="9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1"/>
                                        </p:tgtEl>
                                        <p:attrNameLst>
                                          <p:attrName>style.visibility</p:attrName>
                                        </p:attrNameLst>
                                      </p:cBhvr>
                                      <p:to>
                                        <p:strVal val="visible"/>
                                      </p:to>
                                    </p:set>
                                    <p:animEffect filter="fade" transition="in">
                                      <p:cBhvr>
                                        <p:cTn dur="500"/>
                                        <p:tgtEl>
                                          <p:spTgt spid="10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32"/>
          <p:cNvSpPr txBox="1"/>
          <p:nvPr/>
        </p:nvSpPr>
        <p:spPr>
          <a:xfrm>
            <a:off x="796228" y="278873"/>
            <a:ext cx="7551543" cy="104522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2200" u="none" cap="none" strike="noStrike">
                <a:solidFill>
                  <a:srgbClr val="C00000"/>
                </a:solidFill>
                <a:latin typeface="Arial"/>
                <a:ea typeface="Arial"/>
                <a:cs typeface="Arial"/>
                <a:sym typeface="Arial"/>
              </a:rPr>
              <a:t>Nhiệm vụ 2: Đề xuất và lập kế hoạch thực hiện những việc em dự định làm để thể hiện sự trưởng thành</a:t>
            </a:r>
            <a:endParaRPr b="0" i="0" sz="2200" u="none" cap="none" strike="noStrike">
              <a:solidFill>
                <a:srgbClr val="C00000"/>
              </a:solidFill>
              <a:latin typeface="Arial"/>
              <a:ea typeface="Arial"/>
              <a:cs typeface="Arial"/>
              <a:sym typeface="Arial"/>
            </a:endParaRPr>
          </a:p>
        </p:txBody>
      </p:sp>
      <p:sp>
        <p:nvSpPr>
          <p:cNvPr id="1011" name="Google Shape;1011;p32"/>
          <p:cNvSpPr/>
          <p:nvPr/>
        </p:nvSpPr>
        <p:spPr>
          <a:xfrm>
            <a:off x="829869" y="1539594"/>
            <a:ext cx="4144861" cy="2820718"/>
          </a:xfrm>
          <a:prstGeom prst="roundRect">
            <a:avLst>
              <a:gd fmla="val 5738" name="adj"/>
            </a:avLst>
          </a:prstGeom>
          <a:solidFill>
            <a:srgbClr val="E5F2FB"/>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2000"/>
              <a:buFont typeface="Arial"/>
              <a:buNone/>
            </a:pPr>
            <a:r>
              <a:rPr b="1" i="0" lang="vi-VN" sz="2000" u="none" cap="none" strike="noStrike">
                <a:solidFill>
                  <a:srgbClr val="000000"/>
                </a:solidFill>
                <a:latin typeface="Arial"/>
                <a:ea typeface="Arial"/>
                <a:cs typeface="Arial"/>
                <a:sym typeface="Arial"/>
              </a:rPr>
              <a:t>LÀM VIỆC CÁ NHÂN </a:t>
            </a:r>
            <a:endParaRPr/>
          </a:p>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Các em hãy đưa ra đề xuất và lập kế hoạch thực hiện những việc em dự định làm để thể hiện sự trưởng thành.</a:t>
            </a:r>
            <a:endParaRPr b="0" i="0" sz="2000" u="none" cap="none" strike="noStrike">
              <a:solidFill>
                <a:srgbClr val="FF0000"/>
              </a:solidFill>
              <a:latin typeface="Arial"/>
              <a:ea typeface="Arial"/>
              <a:cs typeface="Arial"/>
              <a:sym typeface="Arial"/>
            </a:endParaRPr>
          </a:p>
        </p:txBody>
      </p:sp>
      <p:grpSp>
        <p:nvGrpSpPr>
          <p:cNvPr id="1012" name="Google Shape;1012;p32"/>
          <p:cNvGrpSpPr/>
          <p:nvPr/>
        </p:nvGrpSpPr>
        <p:grpSpPr>
          <a:xfrm>
            <a:off x="5502730" y="2122714"/>
            <a:ext cx="3028950" cy="3062676"/>
            <a:chOff x="713226" y="858564"/>
            <a:chExt cx="3405332" cy="3426372"/>
          </a:xfrm>
        </p:grpSpPr>
        <p:sp>
          <p:nvSpPr>
            <p:cNvPr id="1013" name="Google Shape;1013;p32"/>
            <p:cNvSpPr/>
            <p:nvPr/>
          </p:nvSpPr>
          <p:spPr>
            <a:xfrm>
              <a:off x="923800" y="2395600"/>
              <a:ext cx="284050" cy="837725"/>
            </a:xfrm>
            <a:custGeom>
              <a:rect b="b" l="l" r="r" t="t"/>
              <a:pathLst>
                <a:path extrusionOk="0" h="33509" w="11362">
                  <a:moveTo>
                    <a:pt x="7001" y="30296"/>
                  </a:moveTo>
                  <a:lnTo>
                    <a:pt x="1263" y="22034"/>
                  </a:lnTo>
                  <a:lnTo>
                    <a:pt x="0" y="4246"/>
                  </a:lnTo>
                  <a:lnTo>
                    <a:pt x="9181" y="0"/>
                  </a:lnTo>
                  <a:lnTo>
                    <a:pt x="9296" y="10902"/>
                  </a:lnTo>
                  <a:lnTo>
                    <a:pt x="11362" y="27312"/>
                  </a:lnTo>
                  <a:lnTo>
                    <a:pt x="8034" y="33509"/>
                  </a:lnTo>
                  <a:close/>
                </a:path>
              </a:pathLst>
            </a:custGeom>
            <a:solidFill>
              <a:srgbClr val="F7F7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4" name="Google Shape;1014;p32"/>
            <p:cNvSpPr/>
            <p:nvPr/>
          </p:nvSpPr>
          <p:spPr>
            <a:xfrm>
              <a:off x="3626625" y="2021700"/>
              <a:ext cx="151150" cy="359000"/>
            </a:xfrm>
            <a:custGeom>
              <a:rect b="b" l="l" r="r" t="t"/>
              <a:pathLst>
                <a:path extrusionOk="0" h="14360" w="6046">
                  <a:moveTo>
                    <a:pt x="0" y="0"/>
                  </a:moveTo>
                  <a:lnTo>
                    <a:pt x="6046" y="267"/>
                  </a:lnTo>
                  <a:lnTo>
                    <a:pt x="5912" y="11826"/>
                  </a:lnTo>
                  <a:lnTo>
                    <a:pt x="1511" y="14360"/>
                  </a:lnTo>
                  <a:close/>
                </a:path>
              </a:pathLst>
            </a:custGeom>
            <a:solidFill>
              <a:srgbClr val="F7F7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5" name="Google Shape;1015;p32"/>
            <p:cNvSpPr/>
            <p:nvPr/>
          </p:nvSpPr>
          <p:spPr>
            <a:xfrm>
              <a:off x="3626288" y="1915446"/>
              <a:ext cx="176182" cy="628417"/>
            </a:xfrm>
            <a:custGeom>
              <a:rect b="b" l="l" r="r" t="t"/>
              <a:pathLst>
                <a:path extrusionOk="0" h="8161" w="2288">
                  <a:moveTo>
                    <a:pt x="440" y="0"/>
                  </a:moveTo>
                  <a:lnTo>
                    <a:pt x="0" y="8160"/>
                  </a:lnTo>
                  <a:lnTo>
                    <a:pt x="1353" y="8160"/>
                  </a:lnTo>
                  <a:lnTo>
                    <a:pt x="1881" y="6939"/>
                  </a:lnTo>
                  <a:lnTo>
                    <a:pt x="2288" y="3244"/>
                  </a:lnTo>
                  <a:lnTo>
                    <a:pt x="2288" y="1177"/>
                  </a:lnTo>
                  <a:lnTo>
                    <a:pt x="440"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6" name="Google Shape;1016;p32"/>
            <p:cNvSpPr/>
            <p:nvPr/>
          </p:nvSpPr>
          <p:spPr>
            <a:xfrm>
              <a:off x="933381" y="2356602"/>
              <a:ext cx="238862" cy="847721"/>
            </a:xfrm>
            <a:custGeom>
              <a:rect b="b" l="l" r="r" t="t"/>
              <a:pathLst>
                <a:path extrusionOk="0" h="11009" w="3102">
                  <a:moveTo>
                    <a:pt x="880" y="1"/>
                  </a:moveTo>
                  <a:lnTo>
                    <a:pt x="0" y="2431"/>
                  </a:lnTo>
                  <a:lnTo>
                    <a:pt x="792" y="10195"/>
                  </a:lnTo>
                  <a:lnTo>
                    <a:pt x="2805" y="11009"/>
                  </a:lnTo>
                  <a:lnTo>
                    <a:pt x="3101" y="9227"/>
                  </a:lnTo>
                  <a:lnTo>
                    <a:pt x="2508" y="683"/>
                  </a:lnTo>
                  <a:lnTo>
                    <a:pt x="880"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7" name="Google Shape;1017;p32"/>
            <p:cNvSpPr/>
            <p:nvPr/>
          </p:nvSpPr>
          <p:spPr>
            <a:xfrm>
              <a:off x="1067137" y="2332885"/>
              <a:ext cx="2677685" cy="871437"/>
            </a:xfrm>
            <a:custGeom>
              <a:rect b="b" l="l" r="r" t="t"/>
              <a:pathLst>
                <a:path extrusionOk="0" h="11317" w="34774">
                  <a:moveTo>
                    <a:pt x="1518" y="1"/>
                  </a:moveTo>
                  <a:lnTo>
                    <a:pt x="1" y="727"/>
                  </a:lnTo>
                  <a:lnTo>
                    <a:pt x="1" y="5708"/>
                  </a:lnTo>
                  <a:lnTo>
                    <a:pt x="144" y="5785"/>
                  </a:lnTo>
                  <a:lnTo>
                    <a:pt x="1" y="5972"/>
                  </a:lnTo>
                  <a:lnTo>
                    <a:pt x="78" y="6984"/>
                  </a:lnTo>
                  <a:lnTo>
                    <a:pt x="265" y="7072"/>
                  </a:lnTo>
                  <a:lnTo>
                    <a:pt x="133" y="7303"/>
                  </a:lnTo>
                  <a:lnTo>
                    <a:pt x="441" y="8787"/>
                  </a:lnTo>
                  <a:lnTo>
                    <a:pt x="892" y="10932"/>
                  </a:lnTo>
                  <a:lnTo>
                    <a:pt x="9008" y="11317"/>
                  </a:lnTo>
                  <a:lnTo>
                    <a:pt x="34774" y="11042"/>
                  </a:lnTo>
                  <a:lnTo>
                    <a:pt x="34642" y="8359"/>
                  </a:lnTo>
                  <a:lnTo>
                    <a:pt x="34147" y="8051"/>
                  </a:lnTo>
                  <a:lnTo>
                    <a:pt x="34675" y="7732"/>
                  </a:lnTo>
                  <a:lnTo>
                    <a:pt x="34598" y="6786"/>
                  </a:lnTo>
                  <a:lnTo>
                    <a:pt x="34312" y="6566"/>
                  </a:lnTo>
                  <a:lnTo>
                    <a:pt x="34631" y="6324"/>
                  </a:lnTo>
                  <a:lnTo>
                    <a:pt x="34642" y="5565"/>
                  </a:lnTo>
                  <a:lnTo>
                    <a:pt x="34675" y="4048"/>
                  </a:lnTo>
                  <a:lnTo>
                    <a:pt x="34686" y="3773"/>
                  </a:lnTo>
                  <a:lnTo>
                    <a:pt x="25338" y="2706"/>
                  </a:lnTo>
                  <a:lnTo>
                    <a:pt x="25305" y="2706"/>
                  </a:lnTo>
                  <a:lnTo>
                    <a:pt x="1518" y="1"/>
                  </a:lnTo>
                  <a:close/>
                </a:path>
              </a:pathLst>
            </a:custGeom>
            <a:solidFill>
              <a:srgbClr val="F7F7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8" name="Google Shape;1018;p32"/>
            <p:cNvSpPr/>
            <p:nvPr/>
          </p:nvSpPr>
          <p:spPr>
            <a:xfrm>
              <a:off x="1528699" y="1827353"/>
              <a:ext cx="2180557" cy="716508"/>
            </a:xfrm>
            <a:custGeom>
              <a:rect b="b" l="l" r="r" t="t"/>
              <a:pathLst>
                <a:path extrusionOk="0" h="9305" w="28318">
                  <a:moveTo>
                    <a:pt x="374" y="0"/>
                  </a:moveTo>
                  <a:lnTo>
                    <a:pt x="374" y="2068"/>
                  </a:lnTo>
                  <a:lnTo>
                    <a:pt x="1342" y="2233"/>
                  </a:lnTo>
                  <a:lnTo>
                    <a:pt x="374" y="2409"/>
                  </a:lnTo>
                  <a:lnTo>
                    <a:pt x="374" y="3289"/>
                  </a:lnTo>
                  <a:lnTo>
                    <a:pt x="1144" y="3465"/>
                  </a:lnTo>
                  <a:lnTo>
                    <a:pt x="374" y="3718"/>
                  </a:lnTo>
                  <a:lnTo>
                    <a:pt x="0" y="5477"/>
                  </a:lnTo>
                  <a:lnTo>
                    <a:pt x="27669" y="9304"/>
                  </a:lnTo>
                  <a:lnTo>
                    <a:pt x="28318" y="4135"/>
                  </a:lnTo>
                  <a:lnTo>
                    <a:pt x="28318" y="935"/>
                  </a:lnTo>
                  <a:lnTo>
                    <a:pt x="374" y="0"/>
                  </a:lnTo>
                  <a:close/>
                </a:path>
              </a:pathLst>
            </a:custGeom>
            <a:solidFill>
              <a:srgbClr val="F7F7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9" name="Google Shape;1019;p32"/>
            <p:cNvSpPr/>
            <p:nvPr/>
          </p:nvSpPr>
          <p:spPr>
            <a:xfrm>
              <a:off x="1557498" y="1827353"/>
              <a:ext cx="2151758" cy="226156"/>
            </a:xfrm>
            <a:custGeom>
              <a:rect b="b" l="l" r="r" t="t"/>
              <a:pathLst>
                <a:path extrusionOk="0" h="2937" w="27944">
                  <a:moveTo>
                    <a:pt x="0" y="0"/>
                  </a:moveTo>
                  <a:lnTo>
                    <a:pt x="0" y="748"/>
                  </a:lnTo>
                  <a:lnTo>
                    <a:pt x="27944" y="2937"/>
                  </a:lnTo>
                  <a:lnTo>
                    <a:pt x="27944" y="935"/>
                  </a:lnTo>
                  <a:lnTo>
                    <a:pt x="0"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0" name="Google Shape;1020;p32"/>
            <p:cNvSpPr/>
            <p:nvPr/>
          </p:nvSpPr>
          <p:spPr>
            <a:xfrm>
              <a:off x="1067137" y="2332885"/>
              <a:ext cx="2670062" cy="676698"/>
            </a:xfrm>
            <a:custGeom>
              <a:rect b="b" l="l" r="r" t="t"/>
              <a:pathLst>
                <a:path extrusionOk="0" h="8788" w="34675">
                  <a:moveTo>
                    <a:pt x="1518" y="1"/>
                  </a:moveTo>
                  <a:lnTo>
                    <a:pt x="1" y="727"/>
                  </a:lnTo>
                  <a:lnTo>
                    <a:pt x="1" y="5708"/>
                  </a:lnTo>
                  <a:lnTo>
                    <a:pt x="144" y="5785"/>
                  </a:lnTo>
                  <a:lnTo>
                    <a:pt x="1" y="5972"/>
                  </a:lnTo>
                  <a:lnTo>
                    <a:pt x="78" y="6984"/>
                  </a:lnTo>
                  <a:lnTo>
                    <a:pt x="265" y="7072"/>
                  </a:lnTo>
                  <a:lnTo>
                    <a:pt x="133" y="7303"/>
                  </a:lnTo>
                  <a:lnTo>
                    <a:pt x="441" y="8787"/>
                  </a:lnTo>
                  <a:lnTo>
                    <a:pt x="1364" y="4103"/>
                  </a:lnTo>
                  <a:lnTo>
                    <a:pt x="34642" y="5565"/>
                  </a:lnTo>
                  <a:lnTo>
                    <a:pt x="34675" y="4048"/>
                  </a:lnTo>
                  <a:lnTo>
                    <a:pt x="25338" y="2706"/>
                  </a:lnTo>
                  <a:lnTo>
                    <a:pt x="25305" y="2706"/>
                  </a:lnTo>
                  <a:lnTo>
                    <a:pt x="1518"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1" name="Google Shape;1021;p32"/>
            <p:cNvSpPr/>
            <p:nvPr/>
          </p:nvSpPr>
          <p:spPr>
            <a:xfrm>
              <a:off x="1410113" y="1799400"/>
              <a:ext cx="2485487" cy="779958"/>
            </a:xfrm>
            <a:custGeom>
              <a:rect b="b" l="l" r="r" t="t"/>
              <a:pathLst>
                <a:path extrusionOk="0" h="10129" w="32278">
                  <a:moveTo>
                    <a:pt x="1" y="1"/>
                  </a:moveTo>
                  <a:lnTo>
                    <a:pt x="1" y="627"/>
                  </a:lnTo>
                  <a:lnTo>
                    <a:pt x="56" y="627"/>
                  </a:lnTo>
                  <a:lnTo>
                    <a:pt x="29407" y="2255"/>
                  </a:lnTo>
                  <a:lnTo>
                    <a:pt x="30672" y="3421"/>
                  </a:lnTo>
                  <a:lnTo>
                    <a:pt x="30353" y="8193"/>
                  </a:lnTo>
                  <a:lnTo>
                    <a:pt x="29044" y="8754"/>
                  </a:lnTo>
                  <a:lnTo>
                    <a:pt x="144" y="5433"/>
                  </a:lnTo>
                  <a:lnTo>
                    <a:pt x="144" y="6434"/>
                  </a:lnTo>
                  <a:lnTo>
                    <a:pt x="30551" y="10129"/>
                  </a:lnTo>
                  <a:lnTo>
                    <a:pt x="31606" y="9183"/>
                  </a:lnTo>
                  <a:lnTo>
                    <a:pt x="31650" y="8754"/>
                  </a:lnTo>
                  <a:lnTo>
                    <a:pt x="32277" y="2651"/>
                  </a:lnTo>
                  <a:lnTo>
                    <a:pt x="30430" y="539"/>
                  </a:lnTo>
                  <a:lnTo>
                    <a:pt x="1" y="1"/>
                  </a:lnTo>
                  <a:close/>
                </a:path>
              </a:pathLst>
            </a:custGeom>
            <a:solidFill>
              <a:srgbClr val="B781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2" name="Google Shape;1022;p32"/>
            <p:cNvSpPr/>
            <p:nvPr/>
          </p:nvSpPr>
          <p:spPr>
            <a:xfrm>
              <a:off x="820724" y="2241481"/>
              <a:ext cx="2995243" cy="1117845"/>
            </a:xfrm>
            <a:custGeom>
              <a:rect b="b" l="l" r="r" t="t"/>
              <a:pathLst>
                <a:path extrusionOk="0" h="14517" w="38898">
                  <a:moveTo>
                    <a:pt x="2046" y="0"/>
                  </a:moveTo>
                  <a:lnTo>
                    <a:pt x="1" y="2243"/>
                  </a:lnTo>
                  <a:lnTo>
                    <a:pt x="1012" y="12735"/>
                  </a:lnTo>
                  <a:lnTo>
                    <a:pt x="1023" y="12889"/>
                  </a:lnTo>
                  <a:lnTo>
                    <a:pt x="4334" y="14516"/>
                  </a:lnTo>
                  <a:lnTo>
                    <a:pt x="38733" y="13186"/>
                  </a:lnTo>
                  <a:lnTo>
                    <a:pt x="38733" y="11910"/>
                  </a:lnTo>
                  <a:lnTo>
                    <a:pt x="34829" y="11910"/>
                  </a:lnTo>
                  <a:lnTo>
                    <a:pt x="4729" y="11976"/>
                  </a:lnTo>
                  <a:lnTo>
                    <a:pt x="2816" y="10282"/>
                  </a:lnTo>
                  <a:lnTo>
                    <a:pt x="1969" y="3926"/>
                  </a:lnTo>
                  <a:lnTo>
                    <a:pt x="3971" y="2178"/>
                  </a:lnTo>
                  <a:lnTo>
                    <a:pt x="38733" y="5829"/>
                  </a:lnTo>
                  <a:lnTo>
                    <a:pt x="38799" y="5290"/>
                  </a:lnTo>
                  <a:lnTo>
                    <a:pt x="38898" y="4388"/>
                  </a:lnTo>
                  <a:lnTo>
                    <a:pt x="2046" y="0"/>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3" name="Google Shape;1023;p32"/>
            <p:cNvSpPr/>
            <p:nvPr/>
          </p:nvSpPr>
          <p:spPr>
            <a:xfrm>
              <a:off x="1067137" y="2519235"/>
              <a:ext cx="2669215" cy="201593"/>
            </a:xfrm>
            <a:custGeom>
              <a:rect b="b" l="l" r="r" t="t"/>
              <a:pathLst>
                <a:path extrusionOk="0" h="2618" w="34664">
                  <a:moveTo>
                    <a:pt x="1" y="0"/>
                  </a:moveTo>
                  <a:lnTo>
                    <a:pt x="1" y="110"/>
                  </a:lnTo>
                  <a:lnTo>
                    <a:pt x="34653" y="2617"/>
                  </a:lnTo>
                  <a:lnTo>
                    <a:pt x="34664" y="2507"/>
                  </a:lnTo>
                  <a:lnTo>
                    <a:pt x="1" y="0"/>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4" name="Google Shape;1024;p32"/>
            <p:cNvSpPr/>
            <p:nvPr/>
          </p:nvSpPr>
          <p:spPr>
            <a:xfrm>
              <a:off x="898652" y="3222051"/>
              <a:ext cx="2904611" cy="137295"/>
            </a:xfrm>
            <a:custGeom>
              <a:rect b="b" l="l" r="r" t="t"/>
              <a:pathLst>
                <a:path extrusionOk="0" h="1783" w="37721">
                  <a:moveTo>
                    <a:pt x="0" y="1"/>
                  </a:moveTo>
                  <a:lnTo>
                    <a:pt x="11" y="155"/>
                  </a:lnTo>
                  <a:lnTo>
                    <a:pt x="3322" y="1782"/>
                  </a:lnTo>
                  <a:lnTo>
                    <a:pt x="37721" y="452"/>
                  </a:lnTo>
                  <a:lnTo>
                    <a:pt x="37721" y="122"/>
                  </a:lnTo>
                  <a:lnTo>
                    <a:pt x="3552" y="1133"/>
                  </a:lnTo>
                  <a:lnTo>
                    <a:pt x="0"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5" name="Google Shape;1025;p32"/>
            <p:cNvSpPr/>
            <p:nvPr/>
          </p:nvSpPr>
          <p:spPr>
            <a:xfrm>
              <a:off x="1067137" y="2712284"/>
              <a:ext cx="2642110" cy="130519"/>
            </a:xfrm>
            <a:custGeom>
              <a:rect b="b" l="l" r="r" t="t"/>
              <a:pathLst>
                <a:path extrusionOk="0" h="1695" w="34312">
                  <a:moveTo>
                    <a:pt x="12" y="0"/>
                  </a:moveTo>
                  <a:lnTo>
                    <a:pt x="1" y="121"/>
                  </a:lnTo>
                  <a:lnTo>
                    <a:pt x="34312" y="1694"/>
                  </a:lnTo>
                  <a:lnTo>
                    <a:pt x="34312" y="1584"/>
                  </a:lnTo>
                  <a:lnTo>
                    <a:pt x="12" y="0"/>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6" name="Google Shape;1026;p32"/>
            <p:cNvSpPr/>
            <p:nvPr/>
          </p:nvSpPr>
          <p:spPr>
            <a:xfrm>
              <a:off x="1077301" y="2774118"/>
              <a:ext cx="2659050" cy="158394"/>
            </a:xfrm>
            <a:custGeom>
              <a:rect b="b" l="l" r="r" t="t"/>
              <a:pathLst>
                <a:path extrusionOk="0" h="2057" w="34532">
                  <a:moveTo>
                    <a:pt x="12" y="0"/>
                  </a:moveTo>
                  <a:lnTo>
                    <a:pt x="1" y="110"/>
                  </a:lnTo>
                  <a:lnTo>
                    <a:pt x="34532" y="2057"/>
                  </a:lnTo>
                  <a:lnTo>
                    <a:pt x="34532" y="1936"/>
                  </a:lnTo>
                  <a:lnTo>
                    <a:pt x="12" y="0"/>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7" name="Google Shape;1027;p32"/>
            <p:cNvSpPr/>
            <p:nvPr/>
          </p:nvSpPr>
          <p:spPr>
            <a:xfrm>
              <a:off x="1076454" y="2890934"/>
              <a:ext cx="2657356" cy="89015"/>
            </a:xfrm>
            <a:custGeom>
              <a:rect b="b" l="l" r="r" t="t"/>
              <a:pathLst>
                <a:path extrusionOk="0" h="1156" w="34510">
                  <a:moveTo>
                    <a:pt x="1" y="1"/>
                  </a:moveTo>
                  <a:lnTo>
                    <a:pt x="1" y="111"/>
                  </a:lnTo>
                  <a:lnTo>
                    <a:pt x="34510" y="1156"/>
                  </a:lnTo>
                  <a:lnTo>
                    <a:pt x="34510" y="1046"/>
                  </a:lnTo>
                  <a:lnTo>
                    <a:pt x="1" y="1"/>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8" name="Google Shape;1028;p32"/>
            <p:cNvSpPr/>
            <p:nvPr/>
          </p:nvSpPr>
          <p:spPr>
            <a:xfrm>
              <a:off x="1107795" y="3041708"/>
              <a:ext cx="2635334" cy="49205"/>
            </a:xfrm>
            <a:custGeom>
              <a:rect b="b" l="l" r="r" t="t"/>
              <a:pathLst>
                <a:path extrusionOk="0" h="639" w="34224">
                  <a:moveTo>
                    <a:pt x="1" y="0"/>
                  </a:moveTo>
                  <a:lnTo>
                    <a:pt x="1" y="110"/>
                  </a:lnTo>
                  <a:lnTo>
                    <a:pt x="34224" y="638"/>
                  </a:lnTo>
                  <a:lnTo>
                    <a:pt x="34224" y="517"/>
                  </a:lnTo>
                  <a:lnTo>
                    <a:pt x="1" y="0"/>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9" name="Google Shape;1029;p32"/>
            <p:cNvSpPr/>
            <p:nvPr/>
          </p:nvSpPr>
          <p:spPr>
            <a:xfrm>
              <a:off x="1556651" y="1906128"/>
              <a:ext cx="2147523" cy="131289"/>
            </a:xfrm>
            <a:custGeom>
              <a:rect b="b" l="l" r="r" t="t"/>
              <a:pathLst>
                <a:path extrusionOk="0" h="1705" w="27889">
                  <a:moveTo>
                    <a:pt x="0" y="0"/>
                  </a:moveTo>
                  <a:lnTo>
                    <a:pt x="0" y="121"/>
                  </a:lnTo>
                  <a:lnTo>
                    <a:pt x="27878" y="1705"/>
                  </a:lnTo>
                  <a:lnTo>
                    <a:pt x="27889" y="1584"/>
                  </a:lnTo>
                  <a:lnTo>
                    <a:pt x="0" y="0"/>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0" name="Google Shape;1030;p32"/>
            <p:cNvSpPr/>
            <p:nvPr/>
          </p:nvSpPr>
          <p:spPr>
            <a:xfrm>
              <a:off x="1631961" y="1994991"/>
              <a:ext cx="2073061" cy="116967"/>
            </a:xfrm>
            <a:custGeom>
              <a:rect b="b" l="l" r="r" t="t"/>
              <a:pathLst>
                <a:path extrusionOk="0" h="1519" w="26922">
                  <a:moveTo>
                    <a:pt x="12" y="1"/>
                  </a:moveTo>
                  <a:lnTo>
                    <a:pt x="1" y="111"/>
                  </a:lnTo>
                  <a:lnTo>
                    <a:pt x="26911" y="1519"/>
                  </a:lnTo>
                  <a:lnTo>
                    <a:pt x="26922" y="1409"/>
                  </a:lnTo>
                  <a:lnTo>
                    <a:pt x="12" y="1"/>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1" name="Google Shape;1031;p32"/>
            <p:cNvSpPr/>
            <p:nvPr/>
          </p:nvSpPr>
          <p:spPr>
            <a:xfrm>
              <a:off x="1616714" y="2089860"/>
              <a:ext cx="2087461" cy="103414"/>
            </a:xfrm>
            <a:custGeom>
              <a:rect b="b" l="l" r="r" t="t"/>
              <a:pathLst>
                <a:path extrusionOk="0" h="1343" w="27109">
                  <a:moveTo>
                    <a:pt x="12" y="1"/>
                  </a:moveTo>
                  <a:lnTo>
                    <a:pt x="1" y="122"/>
                  </a:lnTo>
                  <a:lnTo>
                    <a:pt x="27109" y="1342"/>
                  </a:lnTo>
                  <a:lnTo>
                    <a:pt x="27109" y="1232"/>
                  </a:lnTo>
                  <a:lnTo>
                    <a:pt x="12" y="1"/>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2" name="Google Shape;1032;p32"/>
            <p:cNvSpPr/>
            <p:nvPr/>
          </p:nvSpPr>
          <p:spPr>
            <a:xfrm>
              <a:off x="1544793" y="2169482"/>
              <a:ext cx="2144212" cy="148230"/>
            </a:xfrm>
            <a:custGeom>
              <a:rect b="b" l="l" r="r" t="t"/>
              <a:pathLst>
                <a:path extrusionOk="0" h="1925" w="27846">
                  <a:moveTo>
                    <a:pt x="11" y="0"/>
                  </a:moveTo>
                  <a:lnTo>
                    <a:pt x="0" y="110"/>
                  </a:lnTo>
                  <a:lnTo>
                    <a:pt x="27845" y="1925"/>
                  </a:lnTo>
                  <a:lnTo>
                    <a:pt x="27845" y="1815"/>
                  </a:lnTo>
                  <a:lnTo>
                    <a:pt x="11" y="0"/>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3" name="Google Shape;1033;p32"/>
            <p:cNvSpPr/>
            <p:nvPr/>
          </p:nvSpPr>
          <p:spPr>
            <a:xfrm>
              <a:off x="1410113" y="1827353"/>
              <a:ext cx="2392314" cy="646205"/>
            </a:xfrm>
            <a:custGeom>
              <a:rect b="b" l="l" r="r" t="t"/>
              <a:pathLst>
                <a:path extrusionOk="0" h="8392" w="31068">
                  <a:moveTo>
                    <a:pt x="1" y="0"/>
                  </a:moveTo>
                  <a:lnTo>
                    <a:pt x="56" y="264"/>
                  </a:lnTo>
                  <a:lnTo>
                    <a:pt x="29407" y="1892"/>
                  </a:lnTo>
                  <a:lnTo>
                    <a:pt x="30672" y="3058"/>
                  </a:lnTo>
                  <a:lnTo>
                    <a:pt x="30353" y="7830"/>
                  </a:lnTo>
                  <a:lnTo>
                    <a:pt x="29044" y="8391"/>
                  </a:lnTo>
                  <a:lnTo>
                    <a:pt x="30661" y="8083"/>
                  </a:lnTo>
                  <a:lnTo>
                    <a:pt x="31068" y="2321"/>
                  </a:lnTo>
                  <a:lnTo>
                    <a:pt x="29792" y="1331"/>
                  </a:lnTo>
                  <a:lnTo>
                    <a:pt x="1"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4" name="Google Shape;1034;p32"/>
            <p:cNvSpPr/>
            <p:nvPr/>
          </p:nvSpPr>
          <p:spPr>
            <a:xfrm>
              <a:off x="1421124" y="2266815"/>
              <a:ext cx="2426195" cy="312553"/>
            </a:xfrm>
            <a:custGeom>
              <a:rect b="b" l="l" r="r" t="t"/>
              <a:pathLst>
                <a:path extrusionOk="0" h="4059" w="31508">
                  <a:moveTo>
                    <a:pt x="1" y="1"/>
                  </a:moveTo>
                  <a:lnTo>
                    <a:pt x="1" y="364"/>
                  </a:lnTo>
                  <a:lnTo>
                    <a:pt x="30408" y="4059"/>
                  </a:lnTo>
                  <a:lnTo>
                    <a:pt x="31463" y="3113"/>
                  </a:lnTo>
                  <a:lnTo>
                    <a:pt x="31507" y="2684"/>
                  </a:lnTo>
                  <a:lnTo>
                    <a:pt x="31101" y="2893"/>
                  </a:lnTo>
                  <a:lnTo>
                    <a:pt x="29990" y="3597"/>
                  </a:lnTo>
                  <a:lnTo>
                    <a:pt x="1"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5" name="Google Shape;1035;p32"/>
            <p:cNvSpPr/>
            <p:nvPr/>
          </p:nvSpPr>
          <p:spPr>
            <a:xfrm>
              <a:off x="902887" y="2313403"/>
              <a:ext cx="2905458" cy="850262"/>
            </a:xfrm>
            <a:custGeom>
              <a:rect b="b" l="l" r="r" t="t"/>
              <a:pathLst>
                <a:path extrusionOk="0" h="11042" w="37732">
                  <a:moveTo>
                    <a:pt x="2277" y="1"/>
                  </a:moveTo>
                  <a:lnTo>
                    <a:pt x="0" y="2079"/>
                  </a:lnTo>
                  <a:lnTo>
                    <a:pt x="1276" y="9513"/>
                  </a:lnTo>
                  <a:lnTo>
                    <a:pt x="3662" y="11042"/>
                  </a:lnTo>
                  <a:lnTo>
                    <a:pt x="3662" y="11042"/>
                  </a:lnTo>
                  <a:lnTo>
                    <a:pt x="1749" y="9348"/>
                  </a:lnTo>
                  <a:lnTo>
                    <a:pt x="902" y="2992"/>
                  </a:lnTo>
                  <a:lnTo>
                    <a:pt x="2904" y="1244"/>
                  </a:lnTo>
                  <a:lnTo>
                    <a:pt x="37666" y="4895"/>
                  </a:lnTo>
                  <a:lnTo>
                    <a:pt x="37732" y="4356"/>
                  </a:lnTo>
                  <a:lnTo>
                    <a:pt x="2277"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6" name="Google Shape;1036;p32"/>
            <p:cNvSpPr/>
            <p:nvPr/>
          </p:nvSpPr>
          <p:spPr>
            <a:xfrm>
              <a:off x="3154561" y="1052538"/>
              <a:ext cx="137295" cy="389556"/>
            </a:xfrm>
            <a:custGeom>
              <a:rect b="b" l="l" r="r" t="t"/>
              <a:pathLst>
                <a:path extrusionOk="0" h="5059" w="1783">
                  <a:moveTo>
                    <a:pt x="705" y="0"/>
                  </a:moveTo>
                  <a:lnTo>
                    <a:pt x="1" y="4993"/>
                  </a:lnTo>
                  <a:lnTo>
                    <a:pt x="826" y="5059"/>
                  </a:lnTo>
                  <a:lnTo>
                    <a:pt x="1211" y="4344"/>
                  </a:lnTo>
                  <a:lnTo>
                    <a:pt x="1661" y="2101"/>
                  </a:lnTo>
                  <a:lnTo>
                    <a:pt x="1782" y="825"/>
                  </a:lnTo>
                  <a:lnTo>
                    <a:pt x="705"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7" name="Google Shape;1037;p32"/>
            <p:cNvSpPr/>
            <p:nvPr/>
          </p:nvSpPr>
          <p:spPr>
            <a:xfrm>
              <a:off x="1500746" y="1178670"/>
              <a:ext cx="126207" cy="528468"/>
            </a:xfrm>
            <a:custGeom>
              <a:rect b="b" l="l" r="r" t="t"/>
              <a:pathLst>
                <a:path extrusionOk="0" h="6863" w="1639">
                  <a:moveTo>
                    <a:pt x="682" y="1"/>
                  </a:moveTo>
                  <a:lnTo>
                    <a:pt x="0" y="1441"/>
                  </a:lnTo>
                  <a:lnTo>
                    <a:pt x="66" y="6247"/>
                  </a:lnTo>
                  <a:lnTo>
                    <a:pt x="1265" y="6863"/>
                  </a:lnTo>
                  <a:lnTo>
                    <a:pt x="1540" y="5785"/>
                  </a:lnTo>
                  <a:lnTo>
                    <a:pt x="1639" y="507"/>
                  </a:lnTo>
                  <a:lnTo>
                    <a:pt x="682"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8" name="Google Shape;1038;p32"/>
            <p:cNvSpPr/>
            <p:nvPr/>
          </p:nvSpPr>
          <p:spPr>
            <a:xfrm>
              <a:off x="1569357" y="1174435"/>
              <a:ext cx="1648778" cy="660604"/>
            </a:xfrm>
            <a:custGeom>
              <a:rect b="b" l="l" r="r" t="t"/>
              <a:pathLst>
                <a:path extrusionOk="0" h="8579" w="21412">
                  <a:moveTo>
                    <a:pt x="1265" y="1"/>
                  </a:moveTo>
                  <a:lnTo>
                    <a:pt x="286" y="353"/>
                  </a:lnTo>
                  <a:lnTo>
                    <a:pt x="22" y="3421"/>
                  </a:lnTo>
                  <a:lnTo>
                    <a:pt x="99" y="3465"/>
                  </a:lnTo>
                  <a:lnTo>
                    <a:pt x="11" y="3575"/>
                  </a:lnTo>
                  <a:lnTo>
                    <a:pt x="0" y="4202"/>
                  </a:lnTo>
                  <a:lnTo>
                    <a:pt x="110" y="4268"/>
                  </a:lnTo>
                  <a:lnTo>
                    <a:pt x="11" y="4400"/>
                  </a:lnTo>
                  <a:lnTo>
                    <a:pt x="121" y="5323"/>
                  </a:lnTo>
                  <a:lnTo>
                    <a:pt x="275" y="6676"/>
                  </a:lnTo>
                  <a:lnTo>
                    <a:pt x="5235" y="7347"/>
                  </a:lnTo>
                  <a:lnTo>
                    <a:pt x="21071" y="8578"/>
                  </a:lnTo>
                  <a:lnTo>
                    <a:pt x="21137" y="6929"/>
                  </a:lnTo>
                  <a:lnTo>
                    <a:pt x="20851" y="6720"/>
                  </a:lnTo>
                  <a:lnTo>
                    <a:pt x="21192" y="6544"/>
                  </a:lnTo>
                  <a:lnTo>
                    <a:pt x="21203" y="5961"/>
                  </a:lnTo>
                  <a:lnTo>
                    <a:pt x="21038" y="5807"/>
                  </a:lnTo>
                  <a:lnTo>
                    <a:pt x="21247" y="5686"/>
                  </a:lnTo>
                  <a:lnTo>
                    <a:pt x="21291" y="5213"/>
                  </a:lnTo>
                  <a:lnTo>
                    <a:pt x="21401" y="4290"/>
                  </a:lnTo>
                  <a:lnTo>
                    <a:pt x="21412" y="4114"/>
                  </a:lnTo>
                  <a:lnTo>
                    <a:pt x="15737" y="2959"/>
                  </a:lnTo>
                  <a:lnTo>
                    <a:pt x="15715" y="2948"/>
                  </a:lnTo>
                  <a:lnTo>
                    <a:pt x="1265" y="1"/>
                  </a:lnTo>
                  <a:close/>
                </a:path>
              </a:pathLst>
            </a:custGeom>
            <a:solidFill>
              <a:srgbClr val="F7F7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9" name="Google Shape;1039;p32"/>
            <p:cNvSpPr/>
            <p:nvPr/>
          </p:nvSpPr>
          <p:spPr>
            <a:xfrm>
              <a:off x="1882686" y="883976"/>
              <a:ext cx="1357477" cy="554726"/>
            </a:xfrm>
            <a:custGeom>
              <a:rect b="b" l="l" r="r" t="t"/>
              <a:pathLst>
                <a:path extrusionOk="0" h="7204" w="17629">
                  <a:moveTo>
                    <a:pt x="528" y="1"/>
                  </a:moveTo>
                  <a:lnTo>
                    <a:pt x="418" y="1276"/>
                  </a:lnTo>
                  <a:lnTo>
                    <a:pt x="1001" y="1419"/>
                  </a:lnTo>
                  <a:lnTo>
                    <a:pt x="396" y="1485"/>
                  </a:lnTo>
                  <a:lnTo>
                    <a:pt x="352" y="2024"/>
                  </a:lnTo>
                  <a:lnTo>
                    <a:pt x="814" y="2167"/>
                  </a:lnTo>
                  <a:lnTo>
                    <a:pt x="330" y="2277"/>
                  </a:lnTo>
                  <a:lnTo>
                    <a:pt x="0" y="3344"/>
                  </a:lnTo>
                  <a:lnTo>
                    <a:pt x="16782" y="7204"/>
                  </a:lnTo>
                  <a:lnTo>
                    <a:pt x="17453" y="4070"/>
                  </a:lnTo>
                  <a:lnTo>
                    <a:pt x="17629" y="2101"/>
                  </a:lnTo>
                  <a:lnTo>
                    <a:pt x="528" y="1"/>
                  </a:lnTo>
                  <a:close/>
                </a:path>
              </a:pathLst>
            </a:custGeom>
            <a:solidFill>
              <a:srgbClr val="F7F7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0" name="Google Shape;1040;p32"/>
            <p:cNvSpPr/>
            <p:nvPr/>
          </p:nvSpPr>
          <p:spPr>
            <a:xfrm>
              <a:off x="1919879" y="883976"/>
              <a:ext cx="1320285" cy="256649"/>
            </a:xfrm>
            <a:custGeom>
              <a:rect b="b" l="l" r="r" t="t"/>
              <a:pathLst>
                <a:path extrusionOk="0" h="3333" w="17146">
                  <a:moveTo>
                    <a:pt x="45" y="1"/>
                  </a:moveTo>
                  <a:lnTo>
                    <a:pt x="1" y="463"/>
                  </a:lnTo>
                  <a:lnTo>
                    <a:pt x="17036" y="3333"/>
                  </a:lnTo>
                  <a:lnTo>
                    <a:pt x="17146" y="2101"/>
                  </a:lnTo>
                  <a:lnTo>
                    <a:pt x="45"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1" name="Google Shape;1041;p32"/>
            <p:cNvSpPr/>
            <p:nvPr/>
          </p:nvSpPr>
          <p:spPr>
            <a:xfrm>
              <a:off x="1569357" y="1174435"/>
              <a:ext cx="1647931" cy="409961"/>
            </a:xfrm>
            <a:custGeom>
              <a:rect b="b" l="l" r="r" t="t"/>
              <a:pathLst>
                <a:path extrusionOk="0" h="5324" w="21401">
                  <a:moveTo>
                    <a:pt x="1265" y="1"/>
                  </a:moveTo>
                  <a:lnTo>
                    <a:pt x="286" y="353"/>
                  </a:lnTo>
                  <a:lnTo>
                    <a:pt x="22" y="3421"/>
                  </a:lnTo>
                  <a:lnTo>
                    <a:pt x="99" y="3465"/>
                  </a:lnTo>
                  <a:lnTo>
                    <a:pt x="11" y="3575"/>
                  </a:lnTo>
                  <a:lnTo>
                    <a:pt x="0" y="4202"/>
                  </a:lnTo>
                  <a:lnTo>
                    <a:pt x="110" y="4268"/>
                  </a:lnTo>
                  <a:lnTo>
                    <a:pt x="11" y="4400"/>
                  </a:lnTo>
                  <a:lnTo>
                    <a:pt x="121" y="5323"/>
                  </a:lnTo>
                  <a:lnTo>
                    <a:pt x="946" y="2508"/>
                  </a:lnTo>
                  <a:lnTo>
                    <a:pt x="21291" y="5213"/>
                  </a:lnTo>
                  <a:lnTo>
                    <a:pt x="21401" y="4290"/>
                  </a:lnTo>
                  <a:lnTo>
                    <a:pt x="15737" y="2959"/>
                  </a:lnTo>
                  <a:lnTo>
                    <a:pt x="15715" y="2948"/>
                  </a:lnTo>
                  <a:lnTo>
                    <a:pt x="1265"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2" name="Google Shape;1042;p32"/>
            <p:cNvSpPr/>
            <p:nvPr/>
          </p:nvSpPr>
          <p:spPr>
            <a:xfrm>
              <a:off x="1814076" y="858564"/>
              <a:ext cx="1535353" cy="607242"/>
            </a:xfrm>
            <a:custGeom>
              <a:rect b="b" l="l" r="r" t="t"/>
              <a:pathLst>
                <a:path extrusionOk="0" h="7886" w="19939">
                  <a:moveTo>
                    <a:pt x="264" y="1"/>
                  </a:moveTo>
                  <a:lnTo>
                    <a:pt x="231" y="386"/>
                  </a:lnTo>
                  <a:lnTo>
                    <a:pt x="264" y="397"/>
                  </a:lnTo>
                  <a:lnTo>
                    <a:pt x="18190" y="2992"/>
                  </a:lnTo>
                  <a:lnTo>
                    <a:pt x="18904" y="3773"/>
                  </a:lnTo>
                  <a:lnTo>
                    <a:pt x="18454" y="6687"/>
                  </a:lnTo>
                  <a:lnTo>
                    <a:pt x="17618" y="6962"/>
                  </a:lnTo>
                  <a:lnTo>
                    <a:pt x="55" y="3344"/>
                  </a:lnTo>
                  <a:lnTo>
                    <a:pt x="0" y="3960"/>
                  </a:lnTo>
                  <a:lnTo>
                    <a:pt x="18465" y="7886"/>
                  </a:lnTo>
                  <a:lnTo>
                    <a:pt x="19168" y="7369"/>
                  </a:lnTo>
                  <a:lnTo>
                    <a:pt x="19212" y="7105"/>
                  </a:lnTo>
                  <a:lnTo>
                    <a:pt x="19938" y="3388"/>
                  </a:lnTo>
                  <a:lnTo>
                    <a:pt x="18915" y="2002"/>
                  </a:lnTo>
                  <a:lnTo>
                    <a:pt x="264" y="1"/>
                  </a:lnTo>
                  <a:close/>
                </a:path>
              </a:pathLst>
            </a:custGeom>
            <a:solidFill>
              <a:srgbClr val="4166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3" name="Google Shape;1043;p32"/>
            <p:cNvSpPr/>
            <p:nvPr/>
          </p:nvSpPr>
          <p:spPr>
            <a:xfrm>
              <a:off x="1439759" y="1106671"/>
              <a:ext cx="1829194" cy="777494"/>
            </a:xfrm>
            <a:custGeom>
              <a:rect b="b" l="l" r="r" t="t"/>
              <a:pathLst>
                <a:path extrusionOk="0" h="10097" w="23755">
                  <a:moveTo>
                    <a:pt x="1375" y="1"/>
                  </a:moveTo>
                  <a:lnTo>
                    <a:pt x="1" y="1266"/>
                  </a:lnTo>
                  <a:lnTo>
                    <a:pt x="45" y="7754"/>
                  </a:lnTo>
                  <a:lnTo>
                    <a:pt x="45" y="7853"/>
                  </a:lnTo>
                  <a:lnTo>
                    <a:pt x="1980" y="9030"/>
                  </a:lnTo>
                  <a:lnTo>
                    <a:pt x="23172" y="10096"/>
                  </a:lnTo>
                  <a:lnTo>
                    <a:pt x="23238" y="9305"/>
                  </a:lnTo>
                  <a:lnTo>
                    <a:pt x="20840" y="9096"/>
                  </a:lnTo>
                  <a:lnTo>
                    <a:pt x="2365" y="7501"/>
                  </a:lnTo>
                  <a:lnTo>
                    <a:pt x="1287" y="6346"/>
                  </a:lnTo>
                  <a:lnTo>
                    <a:pt x="1111" y="2409"/>
                  </a:lnTo>
                  <a:lnTo>
                    <a:pt x="2431" y="1442"/>
                  </a:lnTo>
                  <a:lnTo>
                    <a:pt x="23578" y="5576"/>
                  </a:lnTo>
                  <a:lnTo>
                    <a:pt x="23644" y="5258"/>
                  </a:lnTo>
                  <a:lnTo>
                    <a:pt x="23754" y="4708"/>
                  </a:lnTo>
                  <a:lnTo>
                    <a:pt x="1375" y="1"/>
                  </a:lnTo>
                  <a:close/>
                </a:path>
              </a:pathLst>
            </a:custGeom>
            <a:solidFill>
              <a:srgbClr val="FF74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4" name="Google Shape;1044;p32"/>
            <p:cNvSpPr/>
            <p:nvPr/>
          </p:nvSpPr>
          <p:spPr>
            <a:xfrm>
              <a:off x="1583757" y="1282010"/>
              <a:ext cx="1628449" cy="269355"/>
            </a:xfrm>
            <a:custGeom>
              <a:rect b="b" l="l" r="r" t="t"/>
              <a:pathLst>
                <a:path extrusionOk="0" h="3498" w="21148">
                  <a:moveTo>
                    <a:pt x="11" y="0"/>
                  </a:moveTo>
                  <a:lnTo>
                    <a:pt x="0" y="66"/>
                  </a:lnTo>
                  <a:lnTo>
                    <a:pt x="21137" y="3497"/>
                  </a:lnTo>
                  <a:lnTo>
                    <a:pt x="21148" y="3431"/>
                  </a:lnTo>
                  <a:lnTo>
                    <a:pt x="11" y="0"/>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5" name="Google Shape;1045;p32"/>
            <p:cNvSpPr/>
            <p:nvPr/>
          </p:nvSpPr>
          <p:spPr>
            <a:xfrm>
              <a:off x="1443147" y="1703684"/>
              <a:ext cx="1782608" cy="180494"/>
            </a:xfrm>
            <a:custGeom>
              <a:rect b="b" l="l" r="r" t="t"/>
              <a:pathLst>
                <a:path extrusionOk="0" h="2344" w="23150">
                  <a:moveTo>
                    <a:pt x="1" y="1"/>
                  </a:moveTo>
                  <a:lnTo>
                    <a:pt x="1" y="100"/>
                  </a:lnTo>
                  <a:lnTo>
                    <a:pt x="1936" y="1277"/>
                  </a:lnTo>
                  <a:lnTo>
                    <a:pt x="23128" y="2343"/>
                  </a:lnTo>
                  <a:lnTo>
                    <a:pt x="23150" y="2134"/>
                  </a:lnTo>
                  <a:lnTo>
                    <a:pt x="2112" y="903"/>
                  </a:lnTo>
                  <a:lnTo>
                    <a:pt x="1"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6" name="Google Shape;1046;p32"/>
            <p:cNvSpPr/>
            <p:nvPr/>
          </p:nvSpPr>
          <p:spPr>
            <a:xfrm>
              <a:off x="1573592" y="1400519"/>
              <a:ext cx="1615743" cy="223692"/>
            </a:xfrm>
            <a:custGeom>
              <a:rect b="b" l="l" r="r" t="t"/>
              <a:pathLst>
                <a:path extrusionOk="0" h="2905" w="20983">
                  <a:moveTo>
                    <a:pt x="11" y="1"/>
                  </a:moveTo>
                  <a:lnTo>
                    <a:pt x="0" y="67"/>
                  </a:lnTo>
                  <a:lnTo>
                    <a:pt x="20972" y="2904"/>
                  </a:lnTo>
                  <a:lnTo>
                    <a:pt x="20983" y="2838"/>
                  </a:lnTo>
                  <a:lnTo>
                    <a:pt x="11" y="1"/>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7" name="Google Shape;1047;p32"/>
            <p:cNvSpPr/>
            <p:nvPr/>
          </p:nvSpPr>
          <p:spPr>
            <a:xfrm>
              <a:off x="1576133" y="1438636"/>
              <a:ext cx="1624214" cy="242250"/>
            </a:xfrm>
            <a:custGeom>
              <a:rect b="b" l="l" r="r" t="t"/>
              <a:pathLst>
                <a:path extrusionOk="0" h="3146" w="21093">
                  <a:moveTo>
                    <a:pt x="0" y="1"/>
                  </a:moveTo>
                  <a:lnTo>
                    <a:pt x="0" y="67"/>
                  </a:lnTo>
                  <a:lnTo>
                    <a:pt x="21082" y="3146"/>
                  </a:lnTo>
                  <a:lnTo>
                    <a:pt x="21093" y="3080"/>
                  </a:lnTo>
                  <a:lnTo>
                    <a:pt x="0" y="1"/>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8" name="Google Shape;1048;p32"/>
            <p:cNvSpPr/>
            <p:nvPr/>
          </p:nvSpPr>
          <p:spPr>
            <a:xfrm>
              <a:off x="1571051" y="1510635"/>
              <a:ext cx="1627602" cy="200746"/>
            </a:xfrm>
            <a:custGeom>
              <a:rect b="b" l="l" r="r" t="t"/>
              <a:pathLst>
                <a:path extrusionOk="0" h="2607" w="21137">
                  <a:moveTo>
                    <a:pt x="11" y="1"/>
                  </a:moveTo>
                  <a:lnTo>
                    <a:pt x="0" y="78"/>
                  </a:lnTo>
                  <a:lnTo>
                    <a:pt x="21126" y="2607"/>
                  </a:lnTo>
                  <a:lnTo>
                    <a:pt x="21137" y="2530"/>
                  </a:lnTo>
                  <a:lnTo>
                    <a:pt x="11" y="1"/>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9" name="Google Shape;1049;p32"/>
            <p:cNvSpPr/>
            <p:nvPr/>
          </p:nvSpPr>
          <p:spPr>
            <a:xfrm>
              <a:off x="1582062" y="1605504"/>
              <a:ext cx="1616590" cy="173641"/>
            </a:xfrm>
            <a:custGeom>
              <a:rect b="b" l="l" r="r" t="t"/>
              <a:pathLst>
                <a:path extrusionOk="0" h="2255" w="20994">
                  <a:moveTo>
                    <a:pt x="11" y="0"/>
                  </a:moveTo>
                  <a:lnTo>
                    <a:pt x="0" y="66"/>
                  </a:lnTo>
                  <a:lnTo>
                    <a:pt x="20983" y="2255"/>
                  </a:lnTo>
                  <a:lnTo>
                    <a:pt x="20994" y="2189"/>
                  </a:lnTo>
                  <a:lnTo>
                    <a:pt x="11" y="0"/>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0" name="Google Shape;1050;p32"/>
            <p:cNvSpPr/>
            <p:nvPr/>
          </p:nvSpPr>
          <p:spPr>
            <a:xfrm>
              <a:off x="1917338" y="932257"/>
              <a:ext cx="1311815" cy="197357"/>
            </a:xfrm>
            <a:custGeom>
              <a:rect b="b" l="l" r="r" t="t"/>
              <a:pathLst>
                <a:path extrusionOk="0" h="2563" w="17036">
                  <a:moveTo>
                    <a:pt x="12" y="1"/>
                  </a:moveTo>
                  <a:lnTo>
                    <a:pt x="1" y="67"/>
                  </a:lnTo>
                  <a:lnTo>
                    <a:pt x="17025" y="2563"/>
                  </a:lnTo>
                  <a:lnTo>
                    <a:pt x="17036" y="2497"/>
                  </a:lnTo>
                  <a:lnTo>
                    <a:pt x="12" y="1"/>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1" name="Google Shape;1051;p32"/>
            <p:cNvSpPr/>
            <p:nvPr/>
          </p:nvSpPr>
          <p:spPr>
            <a:xfrm>
              <a:off x="1959690" y="990703"/>
              <a:ext cx="1266922" cy="184652"/>
            </a:xfrm>
            <a:custGeom>
              <a:rect b="b" l="l" r="r" t="t"/>
              <a:pathLst>
                <a:path extrusionOk="0" h="2398" w="16453">
                  <a:moveTo>
                    <a:pt x="1" y="0"/>
                  </a:moveTo>
                  <a:lnTo>
                    <a:pt x="1" y="66"/>
                  </a:lnTo>
                  <a:lnTo>
                    <a:pt x="16442" y="2398"/>
                  </a:lnTo>
                  <a:lnTo>
                    <a:pt x="16453" y="2332"/>
                  </a:lnTo>
                  <a:lnTo>
                    <a:pt x="1" y="0"/>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2" name="Google Shape;1052;p32"/>
            <p:cNvSpPr/>
            <p:nvPr/>
          </p:nvSpPr>
          <p:spPr>
            <a:xfrm>
              <a:off x="1944443" y="1048302"/>
              <a:ext cx="1277086" cy="177876"/>
            </a:xfrm>
            <a:custGeom>
              <a:rect b="b" l="l" r="r" t="t"/>
              <a:pathLst>
                <a:path extrusionOk="0" h="2310" w="16585">
                  <a:moveTo>
                    <a:pt x="12" y="0"/>
                  </a:moveTo>
                  <a:lnTo>
                    <a:pt x="1" y="66"/>
                  </a:lnTo>
                  <a:lnTo>
                    <a:pt x="16574" y="2310"/>
                  </a:lnTo>
                  <a:lnTo>
                    <a:pt x="16585" y="2233"/>
                  </a:lnTo>
                  <a:lnTo>
                    <a:pt x="12" y="0"/>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3" name="Google Shape;1053;p32"/>
            <p:cNvSpPr/>
            <p:nvPr/>
          </p:nvSpPr>
          <p:spPr>
            <a:xfrm>
              <a:off x="1896239" y="1093196"/>
              <a:ext cx="1309197" cy="208369"/>
            </a:xfrm>
            <a:custGeom>
              <a:rect b="b" l="l" r="r" t="t"/>
              <a:pathLst>
                <a:path extrusionOk="0" h="2706" w="17002">
                  <a:moveTo>
                    <a:pt x="11" y="0"/>
                  </a:moveTo>
                  <a:lnTo>
                    <a:pt x="0" y="66"/>
                  </a:lnTo>
                  <a:lnTo>
                    <a:pt x="16991" y="2705"/>
                  </a:lnTo>
                  <a:lnTo>
                    <a:pt x="17002" y="2639"/>
                  </a:lnTo>
                  <a:lnTo>
                    <a:pt x="11" y="0"/>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4" name="Google Shape;1054;p32"/>
            <p:cNvSpPr/>
            <p:nvPr/>
          </p:nvSpPr>
          <p:spPr>
            <a:xfrm>
              <a:off x="1833558" y="875505"/>
              <a:ext cx="1458273" cy="519151"/>
            </a:xfrm>
            <a:custGeom>
              <a:rect b="b" l="l" r="r" t="t"/>
              <a:pathLst>
                <a:path extrusionOk="0" h="6742" w="18938">
                  <a:moveTo>
                    <a:pt x="0" y="1"/>
                  </a:moveTo>
                  <a:lnTo>
                    <a:pt x="11" y="177"/>
                  </a:lnTo>
                  <a:lnTo>
                    <a:pt x="17937" y="2772"/>
                  </a:lnTo>
                  <a:lnTo>
                    <a:pt x="18651" y="3553"/>
                  </a:lnTo>
                  <a:lnTo>
                    <a:pt x="18201" y="6467"/>
                  </a:lnTo>
                  <a:lnTo>
                    <a:pt x="17365" y="6742"/>
                  </a:lnTo>
                  <a:lnTo>
                    <a:pt x="18366" y="6643"/>
                  </a:lnTo>
                  <a:lnTo>
                    <a:pt x="18937" y="3124"/>
                  </a:lnTo>
                  <a:lnTo>
                    <a:pt x="18201" y="2453"/>
                  </a:lnTo>
                  <a:lnTo>
                    <a:pt x="0"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5" name="Google Shape;1055;p32"/>
            <p:cNvSpPr/>
            <p:nvPr/>
          </p:nvSpPr>
          <p:spPr>
            <a:xfrm>
              <a:off x="1814076" y="1146483"/>
              <a:ext cx="1479449" cy="319329"/>
            </a:xfrm>
            <a:custGeom>
              <a:rect b="b" l="l" r="r" t="t"/>
              <a:pathLst>
                <a:path extrusionOk="0" h="4147" w="19213">
                  <a:moveTo>
                    <a:pt x="22" y="1"/>
                  </a:moveTo>
                  <a:lnTo>
                    <a:pt x="0" y="221"/>
                  </a:lnTo>
                  <a:lnTo>
                    <a:pt x="18465" y="4147"/>
                  </a:lnTo>
                  <a:lnTo>
                    <a:pt x="19168" y="3630"/>
                  </a:lnTo>
                  <a:lnTo>
                    <a:pt x="19212" y="3366"/>
                  </a:lnTo>
                  <a:lnTo>
                    <a:pt x="18959" y="3465"/>
                  </a:lnTo>
                  <a:lnTo>
                    <a:pt x="18234" y="3839"/>
                  </a:lnTo>
                  <a:lnTo>
                    <a:pt x="22"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6" name="Google Shape;1056;p32"/>
            <p:cNvSpPr/>
            <p:nvPr/>
          </p:nvSpPr>
          <p:spPr>
            <a:xfrm>
              <a:off x="833450" y="3414725"/>
              <a:ext cx="77100" cy="158400"/>
            </a:xfrm>
            <a:prstGeom prst="rect">
              <a:avLst/>
            </a:prstGeom>
            <a:solidFill>
              <a:srgbClr val="F7F7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7" name="Google Shape;1057;p32"/>
            <p:cNvSpPr/>
            <p:nvPr/>
          </p:nvSpPr>
          <p:spPr>
            <a:xfrm>
              <a:off x="1486347" y="1155800"/>
              <a:ext cx="1774138" cy="528468"/>
            </a:xfrm>
            <a:custGeom>
              <a:rect b="b" l="l" r="r" t="t"/>
              <a:pathLst>
                <a:path extrusionOk="0" h="6863" w="23040">
                  <a:moveTo>
                    <a:pt x="1507" y="1"/>
                  </a:moveTo>
                  <a:lnTo>
                    <a:pt x="0" y="1155"/>
                  </a:lnTo>
                  <a:lnTo>
                    <a:pt x="374" y="5796"/>
                  </a:lnTo>
                  <a:lnTo>
                    <a:pt x="1760" y="6863"/>
                  </a:lnTo>
                  <a:lnTo>
                    <a:pt x="682" y="5708"/>
                  </a:lnTo>
                  <a:lnTo>
                    <a:pt x="506" y="1771"/>
                  </a:lnTo>
                  <a:lnTo>
                    <a:pt x="1826" y="804"/>
                  </a:lnTo>
                  <a:lnTo>
                    <a:pt x="22973" y="4938"/>
                  </a:lnTo>
                  <a:lnTo>
                    <a:pt x="23039" y="4620"/>
                  </a:lnTo>
                  <a:lnTo>
                    <a:pt x="1507"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8" name="Google Shape;1058;p32"/>
            <p:cNvSpPr/>
            <p:nvPr/>
          </p:nvSpPr>
          <p:spPr>
            <a:xfrm>
              <a:off x="3270606" y="2260809"/>
              <a:ext cx="847952" cy="1343540"/>
            </a:xfrm>
            <a:custGeom>
              <a:rect b="b" l="l" r="r" t="t"/>
              <a:pathLst>
                <a:path extrusionOk="0" h="17448" w="11012">
                  <a:moveTo>
                    <a:pt x="5897" y="1"/>
                  </a:moveTo>
                  <a:cubicBezTo>
                    <a:pt x="5819" y="1"/>
                    <a:pt x="5738" y="5"/>
                    <a:pt x="5653" y="13"/>
                  </a:cubicBezTo>
                  <a:cubicBezTo>
                    <a:pt x="0" y="552"/>
                    <a:pt x="110" y="16388"/>
                    <a:pt x="110" y="16388"/>
                  </a:cubicBezTo>
                  <a:cubicBezTo>
                    <a:pt x="90" y="17225"/>
                    <a:pt x="379" y="17448"/>
                    <a:pt x="693" y="17448"/>
                  </a:cubicBezTo>
                  <a:cubicBezTo>
                    <a:pt x="1051" y="17448"/>
                    <a:pt x="1441" y="17157"/>
                    <a:pt x="1441" y="17157"/>
                  </a:cubicBezTo>
                  <a:cubicBezTo>
                    <a:pt x="1441" y="17157"/>
                    <a:pt x="11012" y="1"/>
                    <a:pt x="5897" y="1"/>
                  </a:cubicBezTo>
                  <a:close/>
                </a:path>
              </a:pathLst>
            </a:custGeom>
            <a:solidFill>
              <a:srgbClr val="64AD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059" name="Google Shape;1059;p32"/>
            <p:cNvGrpSpPr/>
            <p:nvPr/>
          </p:nvGrpSpPr>
          <p:grpSpPr>
            <a:xfrm>
              <a:off x="3424691" y="2343896"/>
              <a:ext cx="324414" cy="923106"/>
              <a:chOff x="3424691" y="2343896"/>
              <a:chExt cx="324414" cy="923106"/>
            </a:xfrm>
          </p:grpSpPr>
          <p:sp>
            <p:nvSpPr>
              <p:cNvPr id="1060" name="Google Shape;1060;p32"/>
              <p:cNvSpPr/>
              <p:nvPr/>
            </p:nvSpPr>
            <p:spPr>
              <a:xfrm>
                <a:off x="3424691" y="2343896"/>
                <a:ext cx="265967" cy="923106"/>
              </a:xfrm>
              <a:custGeom>
                <a:rect b="b" l="l" r="r" t="t"/>
                <a:pathLst>
                  <a:path extrusionOk="0" h="11988" w="3454">
                    <a:moveTo>
                      <a:pt x="3256" y="1"/>
                    </a:moveTo>
                    <a:cubicBezTo>
                      <a:pt x="2178" y="2662"/>
                      <a:pt x="23" y="11856"/>
                      <a:pt x="1" y="11944"/>
                    </a:cubicBezTo>
                    <a:lnTo>
                      <a:pt x="210" y="11988"/>
                    </a:lnTo>
                    <a:cubicBezTo>
                      <a:pt x="232" y="11900"/>
                      <a:pt x="2365" y="2717"/>
                      <a:pt x="3454" y="78"/>
                    </a:cubicBezTo>
                    <a:lnTo>
                      <a:pt x="3256" y="1"/>
                    </a:lnTo>
                    <a:close/>
                  </a:path>
                </a:pathLst>
              </a:custGeom>
              <a:solidFill>
                <a:srgbClr val="F7F7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1" name="Google Shape;1061;p32"/>
              <p:cNvSpPr/>
              <p:nvPr/>
            </p:nvSpPr>
            <p:spPr>
              <a:xfrm>
                <a:off x="3465350" y="2762260"/>
                <a:ext cx="61910" cy="150771"/>
              </a:xfrm>
              <a:custGeom>
                <a:rect b="b" l="l" r="r" t="t"/>
                <a:pathLst>
                  <a:path extrusionOk="0" h="1958" w="804">
                    <a:moveTo>
                      <a:pt x="199" y="0"/>
                    </a:moveTo>
                    <a:lnTo>
                      <a:pt x="1" y="55"/>
                    </a:lnTo>
                    <a:lnTo>
                      <a:pt x="606" y="1958"/>
                    </a:lnTo>
                    <a:lnTo>
                      <a:pt x="804" y="1903"/>
                    </a:lnTo>
                    <a:lnTo>
                      <a:pt x="199" y="0"/>
                    </a:lnTo>
                    <a:close/>
                  </a:path>
                </a:pathLst>
              </a:custGeom>
              <a:solidFill>
                <a:srgbClr val="F7F7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2" name="Google Shape;1062;p32"/>
              <p:cNvSpPr/>
              <p:nvPr/>
            </p:nvSpPr>
            <p:spPr>
              <a:xfrm>
                <a:off x="3559371" y="2484506"/>
                <a:ext cx="189734" cy="249873"/>
              </a:xfrm>
              <a:custGeom>
                <a:rect b="b" l="l" r="r" t="t"/>
                <a:pathLst>
                  <a:path extrusionOk="0" h="3245" w="2464">
                    <a:moveTo>
                      <a:pt x="2288" y="0"/>
                    </a:moveTo>
                    <a:lnTo>
                      <a:pt x="0" y="3112"/>
                    </a:lnTo>
                    <a:lnTo>
                      <a:pt x="165" y="3244"/>
                    </a:lnTo>
                    <a:lnTo>
                      <a:pt x="2464" y="132"/>
                    </a:lnTo>
                    <a:lnTo>
                      <a:pt x="2288" y="0"/>
                    </a:lnTo>
                    <a:close/>
                  </a:path>
                </a:pathLst>
              </a:custGeom>
              <a:solidFill>
                <a:srgbClr val="F7F7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63" name="Google Shape;1063;p32"/>
            <p:cNvSpPr/>
            <p:nvPr/>
          </p:nvSpPr>
          <p:spPr>
            <a:xfrm>
              <a:off x="834277" y="3407554"/>
              <a:ext cx="47511" cy="169406"/>
            </a:xfrm>
            <a:custGeom>
              <a:rect b="b" l="l" r="r" t="t"/>
              <a:pathLst>
                <a:path extrusionOk="0" h="2200" w="617">
                  <a:moveTo>
                    <a:pt x="495" y="0"/>
                  </a:moveTo>
                  <a:lnTo>
                    <a:pt x="1" y="319"/>
                  </a:lnTo>
                  <a:lnTo>
                    <a:pt x="1" y="880"/>
                  </a:lnTo>
                  <a:lnTo>
                    <a:pt x="111" y="1870"/>
                  </a:lnTo>
                  <a:lnTo>
                    <a:pt x="254" y="2200"/>
                  </a:lnTo>
                  <a:lnTo>
                    <a:pt x="616" y="2200"/>
                  </a:lnTo>
                  <a:lnTo>
                    <a:pt x="495"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4" name="Google Shape;1064;p32"/>
            <p:cNvSpPr/>
            <p:nvPr/>
          </p:nvSpPr>
          <p:spPr>
            <a:xfrm>
              <a:off x="1542251" y="3526064"/>
              <a:ext cx="64451" cy="228697"/>
            </a:xfrm>
            <a:custGeom>
              <a:rect b="b" l="l" r="r" t="t"/>
              <a:pathLst>
                <a:path extrusionOk="0" h="2970" w="837">
                  <a:moveTo>
                    <a:pt x="594" y="1"/>
                  </a:moveTo>
                  <a:lnTo>
                    <a:pt x="154" y="188"/>
                  </a:lnTo>
                  <a:lnTo>
                    <a:pt x="0" y="2486"/>
                  </a:lnTo>
                  <a:lnTo>
                    <a:pt x="77" y="2970"/>
                  </a:lnTo>
                  <a:lnTo>
                    <a:pt x="616" y="2750"/>
                  </a:lnTo>
                  <a:lnTo>
                    <a:pt x="836" y="661"/>
                  </a:lnTo>
                  <a:lnTo>
                    <a:pt x="594" y="1"/>
                  </a:lnTo>
                  <a:close/>
                </a:path>
              </a:pathLst>
            </a:custGeom>
            <a:solidFill>
              <a:srgbClr val="2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5" name="Google Shape;1065;p32"/>
            <p:cNvSpPr/>
            <p:nvPr/>
          </p:nvSpPr>
          <p:spPr>
            <a:xfrm>
              <a:off x="849523" y="3520134"/>
              <a:ext cx="720743" cy="234627"/>
            </a:xfrm>
            <a:custGeom>
              <a:rect b="b" l="l" r="r" t="t"/>
              <a:pathLst>
                <a:path extrusionOk="0" h="3047" w="9360">
                  <a:moveTo>
                    <a:pt x="8952" y="1"/>
                  </a:moveTo>
                  <a:lnTo>
                    <a:pt x="2552" y="727"/>
                  </a:lnTo>
                  <a:lnTo>
                    <a:pt x="2541" y="727"/>
                  </a:lnTo>
                  <a:lnTo>
                    <a:pt x="23" y="1012"/>
                  </a:lnTo>
                  <a:lnTo>
                    <a:pt x="23" y="1089"/>
                  </a:lnTo>
                  <a:lnTo>
                    <a:pt x="34" y="1496"/>
                  </a:lnTo>
                  <a:lnTo>
                    <a:pt x="45" y="1705"/>
                  </a:lnTo>
                  <a:lnTo>
                    <a:pt x="122" y="1760"/>
                  </a:lnTo>
                  <a:lnTo>
                    <a:pt x="45" y="1826"/>
                  </a:lnTo>
                  <a:lnTo>
                    <a:pt x="34" y="2079"/>
                  </a:lnTo>
                  <a:lnTo>
                    <a:pt x="166" y="2167"/>
                  </a:lnTo>
                  <a:lnTo>
                    <a:pt x="34" y="2244"/>
                  </a:lnTo>
                  <a:lnTo>
                    <a:pt x="1" y="2970"/>
                  </a:lnTo>
                  <a:lnTo>
                    <a:pt x="6940" y="3047"/>
                  </a:lnTo>
                  <a:lnTo>
                    <a:pt x="9117" y="2937"/>
                  </a:lnTo>
                  <a:lnTo>
                    <a:pt x="9238" y="2365"/>
                  </a:lnTo>
                  <a:lnTo>
                    <a:pt x="9326" y="1969"/>
                  </a:lnTo>
                  <a:lnTo>
                    <a:pt x="9293" y="1903"/>
                  </a:lnTo>
                  <a:lnTo>
                    <a:pt x="9337" y="1881"/>
                  </a:lnTo>
                  <a:lnTo>
                    <a:pt x="9359" y="1606"/>
                  </a:lnTo>
                  <a:lnTo>
                    <a:pt x="9326" y="1551"/>
                  </a:lnTo>
                  <a:lnTo>
                    <a:pt x="9359" y="1540"/>
                  </a:lnTo>
                  <a:lnTo>
                    <a:pt x="9359" y="199"/>
                  </a:lnTo>
                  <a:lnTo>
                    <a:pt x="8952" y="1"/>
                  </a:lnTo>
                  <a:close/>
                </a:path>
              </a:pathLst>
            </a:custGeom>
            <a:solidFill>
              <a:srgbClr val="F7F7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6" name="Google Shape;1066;p32"/>
            <p:cNvSpPr/>
            <p:nvPr/>
          </p:nvSpPr>
          <p:spPr>
            <a:xfrm>
              <a:off x="858841" y="3383837"/>
              <a:ext cx="586913" cy="193122"/>
            </a:xfrm>
            <a:custGeom>
              <a:rect b="b" l="l" r="r" t="t"/>
              <a:pathLst>
                <a:path extrusionOk="0" h="2508" w="7622">
                  <a:moveTo>
                    <a:pt x="7523" y="0"/>
                  </a:moveTo>
                  <a:lnTo>
                    <a:pt x="1" y="253"/>
                  </a:lnTo>
                  <a:lnTo>
                    <a:pt x="1" y="1111"/>
                  </a:lnTo>
                  <a:lnTo>
                    <a:pt x="176" y="2508"/>
                  </a:lnTo>
                  <a:lnTo>
                    <a:pt x="7622" y="1474"/>
                  </a:lnTo>
                  <a:lnTo>
                    <a:pt x="7523" y="1001"/>
                  </a:lnTo>
                  <a:lnTo>
                    <a:pt x="7314" y="935"/>
                  </a:lnTo>
                  <a:lnTo>
                    <a:pt x="7523" y="891"/>
                  </a:lnTo>
                  <a:lnTo>
                    <a:pt x="7523" y="649"/>
                  </a:lnTo>
                  <a:lnTo>
                    <a:pt x="7270" y="605"/>
                  </a:lnTo>
                  <a:lnTo>
                    <a:pt x="7523" y="561"/>
                  </a:lnTo>
                  <a:lnTo>
                    <a:pt x="7523" y="0"/>
                  </a:lnTo>
                  <a:close/>
                </a:path>
              </a:pathLst>
            </a:custGeom>
            <a:solidFill>
              <a:srgbClr val="F7F7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7" name="Google Shape;1067;p32"/>
            <p:cNvSpPr/>
            <p:nvPr/>
          </p:nvSpPr>
          <p:spPr>
            <a:xfrm>
              <a:off x="851217" y="3520134"/>
              <a:ext cx="719049" cy="182188"/>
            </a:xfrm>
            <a:custGeom>
              <a:rect b="b" l="l" r="r" t="t"/>
              <a:pathLst>
                <a:path extrusionOk="0" h="2366" w="9338">
                  <a:moveTo>
                    <a:pt x="8930" y="1"/>
                  </a:moveTo>
                  <a:lnTo>
                    <a:pt x="2530" y="727"/>
                  </a:lnTo>
                  <a:lnTo>
                    <a:pt x="2519" y="727"/>
                  </a:lnTo>
                  <a:lnTo>
                    <a:pt x="1" y="1089"/>
                  </a:lnTo>
                  <a:lnTo>
                    <a:pt x="12" y="1496"/>
                  </a:lnTo>
                  <a:lnTo>
                    <a:pt x="8974" y="1100"/>
                  </a:lnTo>
                  <a:lnTo>
                    <a:pt x="9216" y="2365"/>
                  </a:lnTo>
                  <a:lnTo>
                    <a:pt x="9304" y="1969"/>
                  </a:lnTo>
                  <a:lnTo>
                    <a:pt x="9271" y="1903"/>
                  </a:lnTo>
                  <a:lnTo>
                    <a:pt x="9315" y="1881"/>
                  </a:lnTo>
                  <a:lnTo>
                    <a:pt x="9337" y="1606"/>
                  </a:lnTo>
                  <a:lnTo>
                    <a:pt x="9304" y="1551"/>
                  </a:lnTo>
                  <a:lnTo>
                    <a:pt x="9337" y="1540"/>
                  </a:lnTo>
                  <a:lnTo>
                    <a:pt x="9337" y="199"/>
                  </a:lnTo>
                  <a:lnTo>
                    <a:pt x="8930"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8" name="Google Shape;1068;p32"/>
            <p:cNvSpPr/>
            <p:nvPr/>
          </p:nvSpPr>
          <p:spPr>
            <a:xfrm>
              <a:off x="808865" y="3376214"/>
              <a:ext cx="669075" cy="210063"/>
            </a:xfrm>
            <a:custGeom>
              <a:rect b="b" l="l" r="r" t="t"/>
              <a:pathLst>
                <a:path extrusionOk="0" h="2728" w="8689">
                  <a:moveTo>
                    <a:pt x="8688" y="0"/>
                  </a:moveTo>
                  <a:lnTo>
                    <a:pt x="496" y="154"/>
                  </a:lnTo>
                  <a:lnTo>
                    <a:pt x="1" y="715"/>
                  </a:lnTo>
                  <a:lnTo>
                    <a:pt x="166" y="2365"/>
                  </a:lnTo>
                  <a:lnTo>
                    <a:pt x="177" y="2475"/>
                  </a:lnTo>
                  <a:lnTo>
                    <a:pt x="463" y="2727"/>
                  </a:lnTo>
                  <a:lnTo>
                    <a:pt x="8655" y="1738"/>
                  </a:lnTo>
                  <a:lnTo>
                    <a:pt x="8655" y="1463"/>
                  </a:lnTo>
                  <a:lnTo>
                    <a:pt x="869" y="2365"/>
                  </a:lnTo>
                  <a:lnTo>
                    <a:pt x="518" y="2211"/>
                  </a:lnTo>
                  <a:lnTo>
                    <a:pt x="441" y="924"/>
                  </a:lnTo>
                  <a:lnTo>
                    <a:pt x="771" y="605"/>
                  </a:lnTo>
                  <a:lnTo>
                    <a:pt x="8677" y="176"/>
                  </a:lnTo>
                  <a:lnTo>
                    <a:pt x="8688" y="176"/>
                  </a:lnTo>
                  <a:lnTo>
                    <a:pt x="8688" y="0"/>
                  </a:lnTo>
                  <a:close/>
                </a:path>
              </a:pathLst>
            </a:custGeom>
            <a:solidFill>
              <a:srgbClr val="4166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9" name="Google Shape;1069;p32"/>
            <p:cNvSpPr/>
            <p:nvPr/>
          </p:nvSpPr>
          <p:spPr>
            <a:xfrm>
              <a:off x="830041" y="3495570"/>
              <a:ext cx="806216" cy="300695"/>
            </a:xfrm>
            <a:custGeom>
              <a:rect b="b" l="l" r="r" t="t"/>
              <a:pathLst>
                <a:path extrusionOk="0" h="3905" w="10470">
                  <a:moveTo>
                    <a:pt x="9920" y="1"/>
                  </a:moveTo>
                  <a:lnTo>
                    <a:pt x="1" y="1177"/>
                  </a:lnTo>
                  <a:lnTo>
                    <a:pt x="34" y="1419"/>
                  </a:lnTo>
                  <a:lnTo>
                    <a:pt x="45" y="1562"/>
                  </a:lnTo>
                  <a:lnTo>
                    <a:pt x="9403" y="584"/>
                  </a:lnTo>
                  <a:lnTo>
                    <a:pt x="9942" y="1057"/>
                  </a:lnTo>
                  <a:lnTo>
                    <a:pt x="9722" y="2761"/>
                  </a:lnTo>
                  <a:lnTo>
                    <a:pt x="9205" y="3223"/>
                  </a:lnTo>
                  <a:lnTo>
                    <a:pt x="1100" y="3201"/>
                  </a:lnTo>
                  <a:lnTo>
                    <a:pt x="45" y="3201"/>
                  </a:lnTo>
                  <a:lnTo>
                    <a:pt x="45" y="3553"/>
                  </a:lnTo>
                  <a:lnTo>
                    <a:pt x="9304" y="3905"/>
                  </a:lnTo>
                  <a:lnTo>
                    <a:pt x="10195" y="3465"/>
                  </a:lnTo>
                  <a:lnTo>
                    <a:pt x="10206" y="3421"/>
                  </a:lnTo>
                  <a:lnTo>
                    <a:pt x="10470" y="606"/>
                  </a:lnTo>
                  <a:lnTo>
                    <a:pt x="9920" y="1"/>
                  </a:lnTo>
                  <a:close/>
                </a:path>
              </a:pathLst>
            </a:custGeom>
            <a:solidFill>
              <a:srgbClr val="FF74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0" name="Google Shape;1070;p32"/>
            <p:cNvSpPr/>
            <p:nvPr/>
          </p:nvSpPr>
          <p:spPr>
            <a:xfrm>
              <a:off x="852064" y="3571804"/>
              <a:ext cx="718202" cy="51746"/>
            </a:xfrm>
            <a:custGeom>
              <a:rect b="b" l="l" r="r" t="t"/>
              <a:pathLst>
                <a:path extrusionOk="0" fill="none" h="672" w="9327">
                  <a:moveTo>
                    <a:pt x="9326" y="1"/>
                  </a:moveTo>
                  <a:lnTo>
                    <a:pt x="1" y="671"/>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1" name="Google Shape;1071;p32"/>
            <p:cNvSpPr/>
            <p:nvPr/>
          </p:nvSpPr>
          <p:spPr>
            <a:xfrm>
              <a:off x="833429" y="3758924"/>
              <a:ext cx="782499" cy="37346"/>
            </a:xfrm>
            <a:custGeom>
              <a:rect b="b" l="l" r="r" t="t"/>
              <a:pathLst>
                <a:path extrusionOk="0" h="485" w="10162">
                  <a:moveTo>
                    <a:pt x="10162" y="1"/>
                  </a:moveTo>
                  <a:lnTo>
                    <a:pt x="9205" y="309"/>
                  </a:lnTo>
                  <a:lnTo>
                    <a:pt x="1" y="34"/>
                  </a:lnTo>
                  <a:lnTo>
                    <a:pt x="1" y="133"/>
                  </a:lnTo>
                  <a:lnTo>
                    <a:pt x="9260" y="485"/>
                  </a:lnTo>
                  <a:lnTo>
                    <a:pt x="10151" y="45"/>
                  </a:lnTo>
                  <a:lnTo>
                    <a:pt x="10162"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2" name="Google Shape;1072;p32"/>
            <p:cNvSpPr/>
            <p:nvPr/>
          </p:nvSpPr>
          <p:spPr>
            <a:xfrm>
              <a:off x="858841" y="3623474"/>
              <a:ext cx="711426" cy="32264"/>
            </a:xfrm>
            <a:custGeom>
              <a:rect b="b" l="l" r="r" t="t"/>
              <a:pathLst>
                <a:path extrusionOk="0" fill="none" h="419" w="9239">
                  <a:moveTo>
                    <a:pt x="1" y="418"/>
                  </a:moveTo>
                  <a:lnTo>
                    <a:pt x="9238" y="0"/>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3" name="Google Shape;1073;p32"/>
            <p:cNvSpPr/>
            <p:nvPr/>
          </p:nvSpPr>
          <p:spPr>
            <a:xfrm>
              <a:off x="851217" y="3639568"/>
              <a:ext cx="716508" cy="40734"/>
            </a:xfrm>
            <a:custGeom>
              <a:rect b="b" l="l" r="r" t="t"/>
              <a:pathLst>
                <a:path extrusionOk="0" fill="none" h="529" w="9305">
                  <a:moveTo>
                    <a:pt x="9304" y="0"/>
                  </a:moveTo>
                  <a:lnTo>
                    <a:pt x="1" y="528"/>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4" name="Google Shape;1074;p32"/>
            <p:cNvSpPr/>
            <p:nvPr/>
          </p:nvSpPr>
          <p:spPr>
            <a:xfrm>
              <a:off x="852064" y="3671755"/>
              <a:ext cx="715661" cy="21253"/>
            </a:xfrm>
            <a:custGeom>
              <a:rect b="b" l="l" r="r" t="t"/>
              <a:pathLst>
                <a:path extrusionOk="0" fill="none" h="276" w="9294">
                  <a:moveTo>
                    <a:pt x="1" y="275"/>
                  </a:moveTo>
                  <a:lnTo>
                    <a:pt x="9293" y="0"/>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5" name="Google Shape;1075;p32"/>
            <p:cNvSpPr/>
            <p:nvPr/>
          </p:nvSpPr>
          <p:spPr>
            <a:xfrm>
              <a:off x="849523" y="3712413"/>
              <a:ext cx="709732" cy="10164"/>
            </a:xfrm>
            <a:custGeom>
              <a:rect b="b" l="l" r="r" t="t"/>
              <a:pathLst>
                <a:path extrusionOk="0" fill="none" h="132" w="9217">
                  <a:moveTo>
                    <a:pt x="1" y="132"/>
                  </a:moveTo>
                  <a:lnTo>
                    <a:pt x="9216" y="0"/>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6" name="Google Shape;1076;p32"/>
            <p:cNvSpPr/>
            <p:nvPr/>
          </p:nvSpPr>
          <p:spPr>
            <a:xfrm>
              <a:off x="1418583" y="3644650"/>
              <a:ext cx="155930" cy="233780"/>
            </a:xfrm>
            <a:custGeom>
              <a:rect b="b" l="l" r="r" t="t"/>
              <a:pathLst>
                <a:path extrusionOk="0" h="3036" w="2025">
                  <a:moveTo>
                    <a:pt x="1243" y="0"/>
                  </a:moveTo>
                  <a:lnTo>
                    <a:pt x="1" y="44"/>
                  </a:lnTo>
                  <a:lnTo>
                    <a:pt x="1" y="1903"/>
                  </a:lnTo>
                  <a:lnTo>
                    <a:pt x="649" y="3035"/>
                  </a:lnTo>
                  <a:lnTo>
                    <a:pt x="1012" y="2563"/>
                  </a:lnTo>
                  <a:lnTo>
                    <a:pt x="2024" y="2936"/>
                  </a:lnTo>
                  <a:lnTo>
                    <a:pt x="2024" y="2936"/>
                  </a:lnTo>
                  <a:lnTo>
                    <a:pt x="1122" y="1936"/>
                  </a:lnTo>
                  <a:lnTo>
                    <a:pt x="1243" y="0"/>
                  </a:lnTo>
                  <a:close/>
                </a:path>
              </a:pathLst>
            </a:custGeom>
            <a:solidFill>
              <a:srgbClr val="4166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7" name="Google Shape;1077;p32"/>
            <p:cNvSpPr/>
            <p:nvPr/>
          </p:nvSpPr>
          <p:spPr>
            <a:xfrm>
              <a:off x="860535" y="3406707"/>
              <a:ext cx="577596" cy="32187"/>
            </a:xfrm>
            <a:custGeom>
              <a:rect b="b" l="l" r="r" t="t"/>
              <a:pathLst>
                <a:path extrusionOk="0" fill="none" h="418" w="7501">
                  <a:moveTo>
                    <a:pt x="7501" y="0"/>
                  </a:moveTo>
                  <a:lnTo>
                    <a:pt x="1" y="418"/>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8" name="Google Shape;1078;p32"/>
            <p:cNvSpPr/>
            <p:nvPr/>
          </p:nvSpPr>
          <p:spPr>
            <a:xfrm>
              <a:off x="860535" y="3430424"/>
              <a:ext cx="558114" cy="28799"/>
            </a:xfrm>
            <a:custGeom>
              <a:rect b="b" l="l" r="r" t="t"/>
              <a:pathLst>
                <a:path extrusionOk="0" fill="none" h="374" w="7248">
                  <a:moveTo>
                    <a:pt x="7248" y="0"/>
                  </a:moveTo>
                  <a:lnTo>
                    <a:pt x="1" y="374"/>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9" name="Google Shape;1079;p32"/>
            <p:cNvSpPr/>
            <p:nvPr/>
          </p:nvSpPr>
          <p:spPr>
            <a:xfrm>
              <a:off x="860535" y="3455759"/>
              <a:ext cx="561502" cy="25488"/>
            </a:xfrm>
            <a:custGeom>
              <a:rect b="b" l="l" r="r" t="t"/>
              <a:pathLst>
                <a:path extrusionOk="0" fill="none" h="331" w="7292">
                  <a:moveTo>
                    <a:pt x="7292" y="1"/>
                  </a:moveTo>
                  <a:lnTo>
                    <a:pt x="1" y="331"/>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0" name="Google Shape;1080;p32"/>
            <p:cNvSpPr/>
            <p:nvPr/>
          </p:nvSpPr>
          <p:spPr>
            <a:xfrm>
              <a:off x="864770" y="3476935"/>
              <a:ext cx="576749" cy="38193"/>
            </a:xfrm>
            <a:custGeom>
              <a:rect b="b" l="l" r="r" t="t"/>
              <a:pathLst>
                <a:path extrusionOk="0" fill="none" h="496" w="7490">
                  <a:moveTo>
                    <a:pt x="7490" y="1"/>
                  </a:moveTo>
                  <a:lnTo>
                    <a:pt x="1" y="496"/>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1" name="Google Shape;1081;p32"/>
            <p:cNvSpPr/>
            <p:nvPr/>
          </p:nvSpPr>
          <p:spPr>
            <a:xfrm>
              <a:off x="956251" y="3475241"/>
              <a:ext cx="54287" cy="90709"/>
            </a:xfrm>
            <a:custGeom>
              <a:rect b="b" l="l" r="r" t="t"/>
              <a:pathLst>
                <a:path extrusionOk="0" h="1178" w="705">
                  <a:moveTo>
                    <a:pt x="693" y="1"/>
                  </a:moveTo>
                  <a:lnTo>
                    <a:pt x="22" y="23"/>
                  </a:lnTo>
                  <a:lnTo>
                    <a:pt x="0" y="1178"/>
                  </a:lnTo>
                  <a:lnTo>
                    <a:pt x="374" y="573"/>
                  </a:lnTo>
                  <a:lnTo>
                    <a:pt x="704" y="1068"/>
                  </a:lnTo>
                  <a:lnTo>
                    <a:pt x="693"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2" name="Google Shape;1082;p32"/>
            <p:cNvSpPr/>
            <p:nvPr/>
          </p:nvSpPr>
          <p:spPr>
            <a:xfrm>
              <a:off x="950322" y="3474394"/>
              <a:ext cx="56828" cy="88168"/>
            </a:xfrm>
            <a:custGeom>
              <a:rect b="b" l="l" r="r" t="t"/>
              <a:pathLst>
                <a:path extrusionOk="0" h="1145" w="738">
                  <a:moveTo>
                    <a:pt x="737" y="1"/>
                  </a:moveTo>
                  <a:lnTo>
                    <a:pt x="22" y="34"/>
                  </a:lnTo>
                  <a:lnTo>
                    <a:pt x="0" y="1145"/>
                  </a:lnTo>
                  <a:lnTo>
                    <a:pt x="385" y="540"/>
                  </a:lnTo>
                  <a:lnTo>
                    <a:pt x="704" y="1024"/>
                  </a:lnTo>
                  <a:lnTo>
                    <a:pt x="737" y="1"/>
                  </a:lnTo>
                  <a:close/>
                </a:path>
              </a:pathLst>
            </a:custGeom>
            <a:solidFill>
              <a:srgbClr val="B781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3" name="Google Shape;1083;p32"/>
            <p:cNvSpPr/>
            <p:nvPr/>
          </p:nvSpPr>
          <p:spPr>
            <a:xfrm>
              <a:off x="834702" y="3379599"/>
              <a:ext cx="643664" cy="174488"/>
            </a:xfrm>
            <a:custGeom>
              <a:rect b="b" l="l" r="r" t="t"/>
              <a:pathLst>
                <a:path extrusionOk="0" h="2266" w="8359">
                  <a:moveTo>
                    <a:pt x="8358" y="0"/>
                  </a:moveTo>
                  <a:lnTo>
                    <a:pt x="342" y="363"/>
                  </a:lnTo>
                  <a:lnTo>
                    <a:pt x="1" y="627"/>
                  </a:lnTo>
                  <a:lnTo>
                    <a:pt x="111" y="2178"/>
                  </a:lnTo>
                  <a:lnTo>
                    <a:pt x="539" y="2266"/>
                  </a:lnTo>
                  <a:lnTo>
                    <a:pt x="539" y="2266"/>
                  </a:lnTo>
                  <a:lnTo>
                    <a:pt x="188" y="2112"/>
                  </a:lnTo>
                  <a:lnTo>
                    <a:pt x="111" y="825"/>
                  </a:lnTo>
                  <a:lnTo>
                    <a:pt x="441" y="506"/>
                  </a:lnTo>
                  <a:lnTo>
                    <a:pt x="8347" y="77"/>
                  </a:lnTo>
                  <a:lnTo>
                    <a:pt x="8358"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4" name="Google Shape;1084;p32"/>
            <p:cNvSpPr/>
            <p:nvPr/>
          </p:nvSpPr>
          <p:spPr>
            <a:xfrm>
              <a:off x="821571" y="3502346"/>
              <a:ext cx="653828" cy="83933"/>
            </a:xfrm>
            <a:custGeom>
              <a:rect b="b" l="l" r="r" t="t"/>
              <a:pathLst>
                <a:path extrusionOk="0" h="1090" w="8491">
                  <a:moveTo>
                    <a:pt x="8490" y="1"/>
                  </a:moveTo>
                  <a:lnTo>
                    <a:pt x="419" y="969"/>
                  </a:lnTo>
                  <a:lnTo>
                    <a:pt x="111" y="782"/>
                  </a:lnTo>
                  <a:lnTo>
                    <a:pt x="1" y="727"/>
                  </a:lnTo>
                  <a:lnTo>
                    <a:pt x="12" y="837"/>
                  </a:lnTo>
                  <a:lnTo>
                    <a:pt x="298" y="1089"/>
                  </a:lnTo>
                  <a:lnTo>
                    <a:pt x="8490" y="100"/>
                  </a:lnTo>
                  <a:lnTo>
                    <a:pt x="8490"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5" name="Google Shape;1085;p32"/>
            <p:cNvSpPr/>
            <p:nvPr/>
          </p:nvSpPr>
          <p:spPr>
            <a:xfrm>
              <a:off x="832582" y="3515052"/>
              <a:ext cx="781652" cy="228697"/>
            </a:xfrm>
            <a:custGeom>
              <a:rect b="b" l="l" r="r" t="t"/>
              <a:pathLst>
                <a:path extrusionOk="0" h="2970" w="10151">
                  <a:moveTo>
                    <a:pt x="9546" y="1"/>
                  </a:moveTo>
                  <a:lnTo>
                    <a:pt x="1" y="1166"/>
                  </a:lnTo>
                  <a:lnTo>
                    <a:pt x="12" y="1309"/>
                  </a:lnTo>
                  <a:lnTo>
                    <a:pt x="9370" y="331"/>
                  </a:lnTo>
                  <a:lnTo>
                    <a:pt x="9909" y="804"/>
                  </a:lnTo>
                  <a:lnTo>
                    <a:pt x="9689" y="2508"/>
                  </a:lnTo>
                  <a:lnTo>
                    <a:pt x="9172" y="2970"/>
                  </a:lnTo>
                  <a:lnTo>
                    <a:pt x="9172" y="2970"/>
                  </a:lnTo>
                  <a:lnTo>
                    <a:pt x="9810" y="2563"/>
                  </a:lnTo>
                  <a:lnTo>
                    <a:pt x="10151" y="562"/>
                  </a:lnTo>
                  <a:lnTo>
                    <a:pt x="9546"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6" name="Google Shape;1086;p32"/>
            <p:cNvSpPr/>
            <p:nvPr/>
          </p:nvSpPr>
          <p:spPr>
            <a:xfrm>
              <a:off x="1418583" y="3791112"/>
              <a:ext cx="155930" cy="87321"/>
            </a:xfrm>
            <a:custGeom>
              <a:rect b="b" l="l" r="r" t="t"/>
              <a:pathLst>
                <a:path extrusionOk="0" h="1134" w="2025">
                  <a:moveTo>
                    <a:pt x="1" y="1"/>
                  </a:moveTo>
                  <a:lnTo>
                    <a:pt x="649" y="1133"/>
                  </a:lnTo>
                  <a:lnTo>
                    <a:pt x="1012" y="661"/>
                  </a:lnTo>
                  <a:lnTo>
                    <a:pt x="2024" y="1034"/>
                  </a:lnTo>
                  <a:lnTo>
                    <a:pt x="2024" y="1034"/>
                  </a:lnTo>
                  <a:lnTo>
                    <a:pt x="1122" y="34"/>
                  </a:lnTo>
                  <a:lnTo>
                    <a:pt x="1" y="1"/>
                  </a:lnTo>
                  <a:close/>
                </a:path>
              </a:pathLst>
            </a:custGeom>
            <a:solidFill>
              <a:srgbClr val="6189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7" name="Google Shape;1087;p32"/>
            <p:cNvSpPr/>
            <p:nvPr/>
          </p:nvSpPr>
          <p:spPr>
            <a:xfrm>
              <a:off x="1402489" y="3648038"/>
              <a:ext cx="16171" cy="143148"/>
            </a:xfrm>
            <a:custGeom>
              <a:rect b="b" l="l" r="r" t="t"/>
              <a:pathLst>
                <a:path extrusionOk="0" h="1859" w="210">
                  <a:moveTo>
                    <a:pt x="210" y="0"/>
                  </a:moveTo>
                  <a:lnTo>
                    <a:pt x="78" y="11"/>
                  </a:lnTo>
                  <a:lnTo>
                    <a:pt x="1" y="1859"/>
                  </a:lnTo>
                  <a:lnTo>
                    <a:pt x="210" y="1859"/>
                  </a:lnTo>
                  <a:lnTo>
                    <a:pt x="210"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8" name="Google Shape;1088;p32"/>
            <p:cNvSpPr/>
            <p:nvPr/>
          </p:nvSpPr>
          <p:spPr>
            <a:xfrm>
              <a:off x="2036771" y="2026332"/>
              <a:ext cx="699568" cy="393021"/>
            </a:xfrm>
            <a:custGeom>
              <a:rect b="b" l="l" r="r" t="t"/>
              <a:pathLst>
                <a:path extrusionOk="0" h="5104" w="9085">
                  <a:moveTo>
                    <a:pt x="2475" y="1"/>
                  </a:moveTo>
                  <a:lnTo>
                    <a:pt x="671" y="540"/>
                  </a:lnTo>
                  <a:lnTo>
                    <a:pt x="78" y="2123"/>
                  </a:lnTo>
                  <a:lnTo>
                    <a:pt x="1" y="2332"/>
                  </a:lnTo>
                  <a:lnTo>
                    <a:pt x="1375" y="3751"/>
                  </a:lnTo>
                  <a:lnTo>
                    <a:pt x="4201" y="5103"/>
                  </a:lnTo>
                  <a:lnTo>
                    <a:pt x="7875" y="4367"/>
                  </a:lnTo>
                  <a:lnTo>
                    <a:pt x="8633" y="2585"/>
                  </a:lnTo>
                  <a:lnTo>
                    <a:pt x="9084" y="1540"/>
                  </a:lnTo>
                  <a:lnTo>
                    <a:pt x="8534" y="540"/>
                  </a:lnTo>
                  <a:lnTo>
                    <a:pt x="7237" y="243"/>
                  </a:lnTo>
                  <a:cubicBezTo>
                    <a:pt x="7237" y="243"/>
                    <a:pt x="7226" y="276"/>
                    <a:pt x="7182" y="320"/>
                  </a:cubicBezTo>
                  <a:cubicBezTo>
                    <a:pt x="7028" y="551"/>
                    <a:pt x="6478" y="1123"/>
                    <a:pt x="4916" y="1123"/>
                  </a:cubicBezTo>
                  <a:cubicBezTo>
                    <a:pt x="3652" y="1123"/>
                    <a:pt x="3003" y="650"/>
                    <a:pt x="2706" y="320"/>
                  </a:cubicBezTo>
                  <a:cubicBezTo>
                    <a:pt x="2541" y="144"/>
                    <a:pt x="2475" y="1"/>
                    <a:pt x="2475" y="1"/>
                  </a:cubicBezTo>
                  <a:close/>
                </a:path>
              </a:pathLst>
            </a:custGeom>
            <a:solidFill>
              <a:srgbClr val="F7F7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9" name="Google Shape;1089;p32"/>
            <p:cNvSpPr/>
            <p:nvPr/>
          </p:nvSpPr>
          <p:spPr>
            <a:xfrm>
              <a:off x="2043548" y="2026332"/>
              <a:ext cx="692791" cy="304083"/>
            </a:xfrm>
            <a:custGeom>
              <a:rect b="b" l="l" r="r" t="t"/>
              <a:pathLst>
                <a:path extrusionOk="0" h="3949" w="8997">
                  <a:moveTo>
                    <a:pt x="7369" y="463"/>
                  </a:moveTo>
                  <a:lnTo>
                    <a:pt x="7776" y="661"/>
                  </a:lnTo>
                  <a:cubicBezTo>
                    <a:pt x="7479" y="1254"/>
                    <a:pt x="5356" y="2508"/>
                    <a:pt x="5356" y="2508"/>
                  </a:cubicBezTo>
                  <a:cubicBezTo>
                    <a:pt x="3850" y="2134"/>
                    <a:pt x="2189" y="705"/>
                    <a:pt x="2189" y="705"/>
                  </a:cubicBezTo>
                  <a:lnTo>
                    <a:pt x="2365" y="551"/>
                  </a:lnTo>
                  <a:cubicBezTo>
                    <a:pt x="2453" y="639"/>
                    <a:pt x="2563" y="727"/>
                    <a:pt x="2695" y="826"/>
                  </a:cubicBezTo>
                  <a:cubicBezTo>
                    <a:pt x="3124" y="1123"/>
                    <a:pt x="3872" y="1485"/>
                    <a:pt x="5059" y="1485"/>
                  </a:cubicBezTo>
                  <a:lnTo>
                    <a:pt x="5136" y="1485"/>
                  </a:lnTo>
                  <a:cubicBezTo>
                    <a:pt x="6577" y="1463"/>
                    <a:pt x="7171" y="771"/>
                    <a:pt x="7369" y="463"/>
                  </a:cubicBezTo>
                  <a:close/>
                  <a:moveTo>
                    <a:pt x="2387" y="1"/>
                  </a:moveTo>
                  <a:lnTo>
                    <a:pt x="594" y="540"/>
                  </a:lnTo>
                  <a:lnTo>
                    <a:pt x="1" y="2123"/>
                  </a:lnTo>
                  <a:lnTo>
                    <a:pt x="1969" y="2761"/>
                  </a:lnTo>
                  <a:lnTo>
                    <a:pt x="5037" y="3949"/>
                  </a:lnTo>
                  <a:lnTo>
                    <a:pt x="7468" y="3355"/>
                  </a:lnTo>
                  <a:lnTo>
                    <a:pt x="8545" y="2585"/>
                  </a:lnTo>
                  <a:lnTo>
                    <a:pt x="8996" y="1540"/>
                  </a:lnTo>
                  <a:lnTo>
                    <a:pt x="8457" y="540"/>
                  </a:lnTo>
                  <a:lnTo>
                    <a:pt x="8446" y="540"/>
                  </a:lnTo>
                  <a:lnTo>
                    <a:pt x="7402" y="298"/>
                  </a:lnTo>
                  <a:lnTo>
                    <a:pt x="7347" y="276"/>
                  </a:lnTo>
                  <a:cubicBezTo>
                    <a:pt x="7347" y="276"/>
                    <a:pt x="7347" y="276"/>
                    <a:pt x="7347" y="287"/>
                  </a:cubicBezTo>
                  <a:lnTo>
                    <a:pt x="7149" y="243"/>
                  </a:lnTo>
                  <a:cubicBezTo>
                    <a:pt x="7149" y="243"/>
                    <a:pt x="7138" y="276"/>
                    <a:pt x="7105" y="331"/>
                  </a:cubicBezTo>
                  <a:lnTo>
                    <a:pt x="7281" y="408"/>
                  </a:lnTo>
                  <a:cubicBezTo>
                    <a:pt x="7094" y="705"/>
                    <a:pt x="6522" y="1353"/>
                    <a:pt x="5136" y="1375"/>
                  </a:cubicBezTo>
                  <a:cubicBezTo>
                    <a:pt x="5107" y="1376"/>
                    <a:pt x="5078" y="1376"/>
                    <a:pt x="5049" y="1376"/>
                  </a:cubicBezTo>
                  <a:cubicBezTo>
                    <a:pt x="3619" y="1376"/>
                    <a:pt x="2830" y="851"/>
                    <a:pt x="2442" y="474"/>
                  </a:cubicBezTo>
                  <a:lnTo>
                    <a:pt x="2618" y="320"/>
                  </a:lnTo>
                  <a:cubicBezTo>
                    <a:pt x="2453" y="144"/>
                    <a:pt x="2387" y="1"/>
                    <a:pt x="2387"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0" name="Google Shape;1090;p32"/>
            <p:cNvSpPr/>
            <p:nvPr/>
          </p:nvSpPr>
          <p:spPr>
            <a:xfrm>
              <a:off x="1522769" y="1859541"/>
              <a:ext cx="1675882" cy="1736868"/>
            </a:xfrm>
            <a:custGeom>
              <a:rect b="b" l="l" r="r" t="t"/>
              <a:pathLst>
                <a:path extrusionOk="0" h="22556" w="21764">
                  <a:moveTo>
                    <a:pt x="9623" y="0"/>
                  </a:moveTo>
                  <a:cubicBezTo>
                    <a:pt x="9623" y="0"/>
                    <a:pt x="8908" y="231"/>
                    <a:pt x="8204" y="484"/>
                  </a:cubicBezTo>
                  <a:cubicBezTo>
                    <a:pt x="7643" y="682"/>
                    <a:pt x="7093" y="913"/>
                    <a:pt x="6929" y="1056"/>
                  </a:cubicBezTo>
                  <a:cubicBezTo>
                    <a:pt x="6544" y="1375"/>
                    <a:pt x="6544" y="1694"/>
                    <a:pt x="6544" y="1694"/>
                  </a:cubicBezTo>
                  <a:cubicBezTo>
                    <a:pt x="6544" y="1694"/>
                    <a:pt x="6357" y="1716"/>
                    <a:pt x="6170" y="1903"/>
                  </a:cubicBezTo>
                  <a:cubicBezTo>
                    <a:pt x="6082" y="2002"/>
                    <a:pt x="5983" y="2145"/>
                    <a:pt x="5917" y="2343"/>
                  </a:cubicBezTo>
                  <a:cubicBezTo>
                    <a:pt x="5708" y="2948"/>
                    <a:pt x="5917" y="3311"/>
                    <a:pt x="6049" y="3475"/>
                  </a:cubicBezTo>
                  <a:cubicBezTo>
                    <a:pt x="6060" y="3486"/>
                    <a:pt x="6104" y="3530"/>
                    <a:pt x="6159" y="3574"/>
                  </a:cubicBezTo>
                  <a:lnTo>
                    <a:pt x="5983" y="3673"/>
                  </a:lnTo>
                  <a:lnTo>
                    <a:pt x="5037" y="4179"/>
                  </a:lnTo>
                  <a:lnTo>
                    <a:pt x="0" y="12614"/>
                  </a:lnTo>
                  <a:cubicBezTo>
                    <a:pt x="11" y="12614"/>
                    <a:pt x="3717" y="14308"/>
                    <a:pt x="4322" y="16309"/>
                  </a:cubicBezTo>
                  <a:cubicBezTo>
                    <a:pt x="4322" y="16309"/>
                    <a:pt x="4421" y="16848"/>
                    <a:pt x="4410" y="16991"/>
                  </a:cubicBezTo>
                  <a:cubicBezTo>
                    <a:pt x="4410" y="17008"/>
                    <a:pt x="4415" y="17016"/>
                    <a:pt x="4425" y="17016"/>
                  </a:cubicBezTo>
                  <a:cubicBezTo>
                    <a:pt x="4524" y="17016"/>
                    <a:pt x="5092" y="16155"/>
                    <a:pt x="5092" y="16155"/>
                  </a:cubicBezTo>
                  <a:lnTo>
                    <a:pt x="5092" y="16155"/>
                  </a:lnTo>
                  <a:lnTo>
                    <a:pt x="4927" y="19366"/>
                  </a:lnTo>
                  <a:cubicBezTo>
                    <a:pt x="4927" y="19366"/>
                    <a:pt x="6214" y="20631"/>
                    <a:pt x="8248" y="21566"/>
                  </a:cubicBezTo>
                  <a:cubicBezTo>
                    <a:pt x="8655" y="21753"/>
                    <a:pt x="9073" y="21929"/>
                    <a:pt x="9524" y="22072"/>
                  </a:cubicBezTo>
                  <a:lnTo>
                    <a:pt x="9535" y="22072"/>
                  </a:lnTo>
                  <a:cubicBezTo>
                    <a:pt x="10437" y="22368"/>
                    <a:pt x="11426" y="22555"/>
                    <a:pt x="12482" y="22555"/>
                  </a:cubicBezTo>
                  <a:cubicBezTo>
                    <a:pt x="16100" y="22555"/>
                    <a:pt x="18684" y="20048"/>
                    <a:pt x="19410" y="19256"/>
                  </a:cubicBezTo>
                  <a:cubicBezTo>
                    <a:pt x="19553" y="19102"/>
                    <a:pt x="19630" y="19014"/>
                    <a:pt x="19630" y="19014"/>
                  </a:cubicBezTo>
                  <a:lnTo>
                    <a:pt x="19355" y="16166"/>
                  </a:lnTo>
                  <a:lnTo>
                    <a:pt x="19817" y="15429"/>
                  </a:lnTo>
                  <a:lnTo>
                    <a:pt x="21764" y="12284"/>
                  </a:lnTo>
                  <a:lnTo>
                    <a:pt x="19487" y="5356"/>
                  </a:lnTo>
                  <a:cubicBezTo>
                    <a:pt x="19388" y="5059"/>
                    <a:pt x="19179" y="4795"/>
                    <a:pt x="18904" y="4641"/>
                  </a:cubicBezTo>
                  <a:lnTo>
                    <a:pt x="17387" y="3728"/>
                  </a:lnTo>
                  <a:lnTo>
                    <a:pt x="17200" y="3618"/>
                  </a:lnTo>
                  <a:cubicBezTo>
                    <a:pt x="17288" y="3552"/>
                    <a:pt x="17343" y="3497"/>
                    <a:pt x="17354" y="3475"/>
                  </a:cubicBezTo>
                  <a:cubicBezTo>
                    <a:pt x="17486" y="3311"/>
                    <a:pt x="17695" y="2948"/>
                    <a:pt x="17486" y="2343"/>
                  </a:cubicBezTo>
                  <a:cubicBezTo>
                    <a:pt x="17288" y="1738"/>
                    <a:pt x="16859" y="1705"/>
                    <a:pt x="16859" y="1705"/>
                  </a:cubicBezTo>
                  <a:cubicBezTo>
                    <a:pt x="16859" y="1705"/>
                    <a:pt x="16859" y="1375"/>
                    <a:pt x="16474" y="1056"/>
                  </a:cubicBezTo>
                  <a:cubicBezTo>
                    <a:pt x="16320" y="913"/>
                    <a:pt x="15792" y="704"/>
                    <a:pt x="15253" y="506"/>
                  </a:cubicBezTo>
                  <a:cubicBezTo>
                    <a:pt x="14528" y="242"/>
                    <a:pt x="13780" y="0"/>
                    <a:pt x="13780" y="0"/>
                  </a:cubicBezTo>
                  <a:lnTo>
                    <a:pt x="13736" y="924"/>
                  </a:lnTo>
                  <a:lnTo>
                    <a:pt x="13736" y="957"/>
                  </a:lnTo>
                  <a:cubicBezTo>
                    <a:pt x="13725" y="1078"/>
                    <a:pt x="13725" y="1199"/>
                    <a:pt x="13736" y="1320"/>
                  </a:cubicBezTo>
                  <a:cubicBezTo>
                    <a:pt x="13747" y="1683"/>
                    <a:pt x="13802" y="2035"/>
                    <a:pt x="13912" y="2387"/>
                  </a:cubicBezTo>
                  <a:lnTo>
                    <a:pt x="13912" y="2409"/>
                  </a:lnTo>
                  <a:lnTo>
                    <a:pt x="14923" y="2640"/>
                  </a:lnTo>
                  <a:cubicBezTo>
                    <a:pt x="14286" y="3838"/>
                    <a:pt x="12955" y="4410"/>
                    <a:pt x="12240" y="4630"/>
                  </a:cubicBezTo>
                  <a:cubicBezTo>
                    <a:pt x="12174" y="4641"/>
                    <a:pt x="12108" y="4641"/>
                    <a:pt x="12042" y="4652"/>
                  </a:cubicBezTo>
                  <a:cubicBezTo>
                    <a:pt x="11272" y="4465"/>
                    <a:pt x="9117" y="3838"/>
                    <a:pt x="8380" y="2464"/>
                  </a:cubicBezTo>
                  <a:lnTo>
                    <a:pt x="9150" y="2167"/>
                  </a:lnTo>
                  <a:lnTo>
                    <a:pt x="9315" y="1881"/>
                  </a:lnTo>
                  <a:cubicBezTo>
                    <a:pt x="9458" y="1628"/>
                    <a:pt x="9557" y="1353"/>
                    <a:pt x="9623" y="1078"/>
                  </a:cubicBezTo>
                  <a:cubicBezTo>
                    <a:pt x="9645" y="913"/>
                    <a:pt x="9667" y="737"/>
                    <a:pt x="9667" y="572"/>
                  </a:cubicBezTo>
                  <a:cubicBezTo>
                    <a:pt x="9667" y="451"/>
                    <a:pt x="9667" y="330"/>
                    <a:pt x="9656" y="220"/>
                  </a:cubicBezTo>
                  <a:lnTo>
                    <a:pt x="9623" y="0"/>
                  </a:lnTo>
                  <a:close/>
                </a:path>
              </a:pathLst>
            </a:custGeom>
            <a:solidFill>
              <a:srgbClr val="4166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1" name="Google Shape;1091;p32"/>
            <p:cNvSpPr/>
            <p:nvPr/>
          </p:nvSpPr>
          <p:spPr>
            <a:xfrm>
              <a:off x="2157898" y="2979873"/>
              <a:ext cx="890072" cy="582678"/>
            </a:xfrm>
            <a:custGeom>
              <a:rect b="b" l="l" r="r" t="t"/>
              <a:pathLst>
                <a:path extrusionOk="0" h="7567" w="11559">
                  <a:moveTo>
                    <a:pt x="5983" y="1"/>
                  </a:moveTo>
                  <a:lnTo>
                    <a:pt x="1650" y="2739"/>
                  </a:lnTo>
                  <a:lnTo>
                    <a:pt x="132" y="3696"/>
                  </a:lnTo>
                  <a:lnTo>
                    <a:pt x="0" y="7017"/>
                  </a:lnTo>
                  <a:lnTo>
                    <a:pt x="1276" y="7523"/>
                  </a:lnTo>
                  <a:lnTo>
                    <a:pt x="1287" y="7534"/>
                  </a:lnTo>
                  <a:lnTo>
                    <a:pt x="3343" y="7567"/>
                  </a:lnTo>
                  <a:lnTo>
                    <a:pt x="6939" y="6720"/>
                  </a:lnTo>
                  <a:lnTo>
                    <a:pt x="11162" y="4707"/>
                  </a:lnTo>
                  <a:cubicBezTo>
                    <a:pt x="11305" y="4553"/>
                    <a:pt x="11371" y="4465"/>
                    <a:pt x="11371" y="4465"/>
                  </a:cubicBezTo>
                  <a:lnTo>
                    <a:pt x="11107" y="1617"/>
                  </a:lnTo>
                  <a:lnTo>
                    <a:pt x="11558" y="880"/>
                  </a:lnTo>
                  <a:lnTo>
                    <a:pt x="10898" y="144"/>
                  </a:lnTo>
                  <a:lnTo>
                    <a:pt x="5983" y="1"/>
                  </a:lnTo>
                  <a:close/>
                </a:path>
              </a:pathLst>
            </a:custGeom>
            <a:solidFill>
              <a:srgbClr val="4166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2" name="Google Shape;1092;p32"/>
            <p:cNvSpPr/>
            <p:nvPr/>
          </p:nvSpPr>
          <p:spPr>
            <a:xfrm>
              <a:off x="2753217" y="2685179"/>
              <a:ext cx="415813" cy="272666"/>
            </a:xfrm>
            <a:custGeom>
              <a:rect b="b" l="l" r="r" t="t"/>
              <a:pathLst>
                <a:path extrusionOk="0" h="3541" w="5400">
                  <a:moveTo>
                    <a:pt x="5268" y="1"/>
                  </a:moveTo>
                  <a:cubicBezTo>
                    <a:pt x="2266" y="1067"/>
                    <a:pt x="0" y="3267"/>
                    <a:pt x="0" y="3267"/>
                  </a:cubicBezTo>
                  <a:cubicBezTo>
                    <a:pt x="0" y="3267"/>
                    <a:pt x="32" y="3541"/>
                    <a:pt x="311" y="3541"/>
                  </a:cubicBezTo>
                  <a:cubicBezTo>
                    <a:pt x="553" y="3541"/>
                    <a:pt x="982" y="3334"/>
                    <a:pt x="1738" y="2563"/>
                  </a:cubicBezTo>
                  <a:cubicBezTo>
                    <a:pt x="3354" y="891"/>
                    <a:pt x="5400" y="407"/>
                    <a:pt x="5400" y="407"/>
                  </a:cubicBezTo>
                  <a:lnTo>
                    <a:pt x="5268"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3" name="Google Shape;1093;p32"/>
            <p:cNvSpPr/>
            <p:nvPr/>
          </p:nvSpPr>
          <p:spPr>
            <a:xfrm>
              <a:off x="1544793" y="2773271"/>
              <a:ext cx="491892" cy="363683"/>
            </a:xfrm>
            <a:custGeom>
              <a:rect b="b" l="l" r="r" t="t"/>
              <a:pathLst>
                <a:path extrusionOk="0" h="4723" w="6388">
                  <a:moveTo>
                    <a:pt x="154" y="0"/>
                  </a:moveTo>
                  <a:lnTo>
                    <a:pt x="0" y="253"/>
                  </a:lnTo>
                  <a:cubicBezTo>
                    <a:pt x="0" y="253"/>
                    <a:pt x="4091" y="1166"/>
                    <a:pt x="5543" y="3761"/>
                  </a:cubicBezTo>
                  <a:cubicBezTo>
                    <a:pt x="5935" y="4466"/>
                    <a:pt x="6127" y="4723"/>
                    <a:pt x="6197" y="4723"/>
                  </a:cubicBezTo>
                  <a:cubicBezTo>
                    <a:pt x="6388" y="4723"/>
                    <a:pt x="5697" y="2849"/>
                    <a:pt x="5697" y="2849"/>
                  </a:cubicBezTo>
                  <a:cubicBezTo>
                    <a:pt x="5697" y="2849"/>
                    <a:pt x="3112" y="429"/>
                    <a:pt x="154"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4" name="Google Shape;1094;p32"/>
            <p:cNvSpPr/>
            <p:nvPr/>
          </p:nvSpPr>
          <p:spPr>
            <a:xfrm>
              <a:off x="2157898" y="2507376"/>
              <a:ext cx="544562" cy="128671"/>
            </a:xfrm>
            <a:custGeom>
              <a:rect b="b" l="l" r="r" t="t"/>
              <a:pathLst>
                <a:path extrusionOk="0" h="1671" w="7072">
                  <a:moveTo>
                    <a:pt x="0" y="0"/>
                  </a:moveTo>
                  <a:lnTo>
                    <a:pt x="0" y="0"/>
                  </a:lnTo>
                  <a:cubicBezTo>
                    <a:pt x="1472" y="1289"/>
                    <a:pt x="2916" y="1671"/>
                    <a:pt x="4112" y="1671"/>
                  </a:cubicBezTo>
                  <a:cubicBezTo>
                    <a:pt x="5855" y="1671"/>
                    <a:pt x="7070" y="859"/>
                    <a:pt x="7071" y="858"/>
                  </a:cubicBezTo>
                  <a:lnTo>
                    <a:pt x="7071" y="858"/>
                  </a:lnTo>
                  <a:cubicBezTo>
                    <a:pt x="6592" y="1168"/>
                    <a:pt x="5952" y="1287"/>
                    <a:pt x="5252" y="1287"/>
                  </a:cubicBezTo>
                  <a:cubicBezTo>
                    <a:pt x="2949" y="1287"/>
                    <a:pt x="1" y="0"/>
                    <a:pt x="0"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5" name="Google Shape;1095;p32"/>
            <p:cNvSpPr/>
            <p:nvPr/>
          </p:nvSpPr>
          <p:spPr>
            <a:xfrm>
              <a:off x="2753602" y="2294537"/>
              <a:ext cx="133445" cy="465249"/>
            </a:xfrm>
            <a:custGeom>
              <a:rect b="b" l="l" r="r" t="t"/>
              <a:pathLst>
                <a:path extrusionOk="0" h="6042" w="1733">
                  <a:moveTo>
                    <a:pt x="1" y="0"/>
                  </a:moveTo>
                  <a:cubicBezTo>
                    <a:pt x="0" y="0"/>
                    <a:pt x="17" y="100"/>
                    <a:pt x="72" y="411"/>
                  </a:cubicBezTo>
                  <a:cubicBezTo>
                    <a:pt x="215" y="1291"/>
                    <a:pt x="897" y="1972"/>
                    <a:pt x="897" y="1972"/>
                  </a:cubicBezTo>
                  <a:lnTo>
                    <a:pt x="1425" y="6041"/>
                  </a:lnTo>
                  <a:lnTo>
                    <a:pt x="1733" y="5535"/>
                  </a:lnTo>
                  <a:lnTo>
                    <a:pt x="1073" y="1851"/>
                  </a:lnTo>
                  <a:cubicBezTo>
                    <a:pt x="1073" y="1851"/>
                    <a:pt x="1271" y="1642"/>
                    <a:pt x="974" y="1379"/>
                  </a:cubicBezTo>
                  <a:cubicBezTo>
                    <a:pt x="732" y="1155"/>
                    <a:pt x="561" y="443"/>
                    <a:pt x="521" y="443"/>
                  </a:cubicBezTo>
                  <a:cubicBezTo>
                    <a:pt x="513" y="443"/>
                    <a:pt x="510" y="467"/>
                    <a:pt x="512" y="521"/>
                  </a:cubicBezTo>
                  <a:cubicBezTo>
                    <a:pt x="534" y="873"/>
                    <a:pt x="754" y="1379"/>
                    <a:pt x="754" y="1379"/>
                  </a:cubicBezTo>
                  <a:cubicBezTo>
                    <a:pt x="292" y="1104"/>
                    <a:pt x="61" y="323"/>
                    <a:pt x="61" y="323"/>
                  </a:cubicBezTo>
                  <a:cubicBezTo>
                    <a:pt x="61" y="323"/>
                    <a:pt x="2" y="0"/>
                    <a:pt x="1"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6" name="Google Shape;1096;p32"/>
            <p:cNvSpPr/>
            <p:nvPr/>
          </p:nvSpPr>
          <p:spPr>
            <a:xfrm>
              <a:off x="1962231" y="2314635"/>
              <a:ext cx="155622" cy="458704"/>
            </a:xfrm>
            <a:custGeom>
              <a:rect b="b" l="l" r="r" t="t"/>
              <a:pathLst>
                <a:path extrusionOk="0" h="5957" w="2021">
                  <a:moveTo>
                    <a:pt x="2019" y="0"/>
                  </a:moveTo>
                  <a:cubicBezTo>
                    <a:pt x="2019" y="0"/>
                    <a:pt x="1998" y="87"/>
                    <a:pt x="1937" y="351"/>
                  </a:cubicBezTo>
                  <a:lnTo>
                    <a:pt x="1937" y="351"/>
                  </a:lnTo>
                  <a:cubicBezTo>
                    <a:pt x="1944" y="335"/>
                    <a:pt x="1947" y="326"/>
                    <a:pt x="1947" y="326"/>
                  </a:cubicBezTo>
                  <a:cubicBezTo>
                    <a:pt x="1947" y="326"/>
                    <a:pt x="2021" y="0"/>
                    <a:pt x="2019" y="0"/>
                  </a:cubicBezTo>
                  <a:close/>
                  <a:moveTo>
                    <a:pt x="1937" y="351"/>
                  </a:moveTo>
                  <a:cubicBezTo>
                    <a:pt x="1883" y="484"/>
                    <a:pt x="1616" y="1097"/>
                    <a:pt x="1203" y="1329"/>
                  </a:cubicBezTo>
                  <a:lnTo>
                    <a:pt x="1203" y="1329"/>
                  </a:lnTo>
                  <a:cubicBezTo>
                    <a:pt x="1235" y="1264"/>
                    <a:pt x="1444" y="816"/>
                    <a:pt x="1474" y="491"/>
                  </a:cubicBezTo>
                  <a:cubicBezTo>
                    <a:pt x="1480" y="436"/>
                    <a:pt x="1478" y="412"/>
                    <a:pt x="1471" y="412"/>
                  </a:cubicBezTo>
                  <a:cubicBezTo>
                    <a:pt x="1434" y="412"/>
                    <a:pt x="1229" y="1113"/>
                    <a:pt x="969" y="1326"/>
                  </a:cubicBezTo>
                  <a:cubicBezTo>
                    <a:pt x="661" y="1568"/>
                    <a:pt x="859" y="1788"/>
                    <a:pt x="859" y="1788"/>
                  </a:cubicBezTo>
                  <a:lnTo>
                    <a:pt x="1" y="5428"/>
                  </a:lnTo>
                  <a:lnTo>
                    <a:pt x="276" y="5956"/>
                  </a:lnTo>
                  <a:lnTo>
                    <a:pt x="1013" y="1920"/>
                  </a:lnTo>
                  <a:cubicBezTo>
                    <a:pt x="1013" y="1920"/>
                    <a:pt x="1727" y="1271"/>
                    <a:pt x="1925" y="403"/>
                  </a:cubicBezTo>
                  <a:cubicBezTo>
                    <a:pt x="1929" y="385"/>
                    <a:pt x="1933" y="368"/>
                    <a:pt x="1937" y="35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7" name="Google Shape;1097;p32"/>
            <p:cNvSpPr/>
            <p:nvPr/>
          </p:nvSpPr>
          <p:spPr>
            <a:xfrm>
              <a:off x="2550773" y="1859541"/>
              <a:ext cx="191505" cy="333729"/>
            </a:xfrm>
            <a:custGeom>
              <a:rect b="b" l="l" r="r" t="t"/>
              <a:pathLst>
                <a:path extrusionOk="0" h="4334" w="2487">
                  <a:moveTo>
                    <a:pt x="430" y="0"/>
                  </a:moveTo>
                  <a:lnTo>
                    <a:pt x="386" y="924"/>
                  </a:lnTo>
                  <a:lnTo>
                    <a:pt x="386" y="957"/>
                  </a:lnTo>
                  <a:cubicBezTo>
                    <a:pt x="364" y="1441"/>
                    <a:pt x="419" y="1925"/>
                    <a:pt x="562" y="2387"/>
                  </a:cubicBezTo>
                  <a:lnTo>
                    <a:pt x="562" y="2409"/>
                  </a:lnTo>
                  <a:lnTo>
                    <a:pt x="1573" y="2640"/>
                  </a:lnTo>
                  <a:cubicBezTo>
                    <a:pt x="1573" y="2640"/>
                    <a:pt x="1848" y="2200"/>
                    <a:pt x="1848" y="1782"/>
                  </a:cubicBezTo>
                  <a:lnTo>
                    <a:pt x="1848" y="1782"/>
                  </a:lnTo>
                  <a:cubicBezTo>
                    <a:pt x="1859" y="2255"/>
                    <a:pt x="1573" y="2640"/>
                    <a:pt x="1573" y="2640"/>
                  </a:cubicBezTo>
                  <a:cubicBezTo>
                    <a:pt x="1178" y="3486"/>
                    <a:pt x="1" y="4333"/>
                    <a:pt x="1" y="4333"/>
                  </a:cubicBezTo>
                  <a:cubicBezTo>
                    <a:pt x="1" y="4333"/>
                    <a:pt x="1244" y="4003"/>
                    <a:pt x="1859" y="2706"/>
                  </a:cubicBezTo>
                  <a:cubicBezTo>
                    <a:pt x="2486" y="1397"/>
                    <a:pt x="1442" y="968"/>
                    <a:pt x="1441" y="968"/>
                  </a:cubicBezTo>
                  <a:lnTo>
                    <a:pt x="1441" y="968"/>
                  </a:lnTo>
                  <a:cubicBezTo>
                    <a:pt x="1662" y="1170"/>
                    <a:pt x="1766" y="1372"/>
                    <a:pt x="1811" y="1573"/>
                  </a:cubicBezTo>
                  <a:lnTo>
                    <a:pt x="1811" y="1573"/>
                  </a:lnTo>
                  <a:cubicBezTo>
                    <a:pt x="1803" y="1550"/>
                    <a:pt x="1792" y="1527"/>
                    <a:pt x="1782" y="1507"/>
                  </a:cubicBezTo>
                  <a:cubicBezTo>
                    <a:pt x="1694" y="1298"/>
                    <a:pt x="1430" y="1122"/>
                    <a:pt x="1167" y="1001"/>
                  </a:cubicBezTo>
                  <a:cubicBezTo>
                    <a:pt x="1452" y="858"/>
                    <a:pt x="1694" y="682"/>
                    <a:pt x="1903" y="506"/>
                  </a:cubicBezTo>
                  <a:cubicBezTo>
                    <a:pt x="1178" y="242"/>
                    <a:pt x="430" y="0"/>
                    <a:pt x="430"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8" name="Google Shape;1098;p32"/>
            <p:cNvSpPr/>
            <p:nvPr/>
          </p:nvSpPr>
          <p:spPr>
            <a:xfrm>
              <a:off x="2550773" y="1989909"/>
              <a:ext cx="312553" cy="203672"/>
            </a:xfrm>
            <a:custGeom>
              <a:rect b="b" l="l" r="r" t="t"/>
              <a:pathLst>
                <a:path extrusionOk="0" h="2645" w="4059">
                  <a:moveTo>
                    <a:pt x="3509" y="1"/>
                  </a:moveTo>
                  <a:lnTo>
                    <a:pt x="3509" y="1"/>
                  </a:lnTo>
                  <a:cubicBezTo>
                    <a:pt x="3509" y="1"/>
                    <a:pt x="3025" y="2596"/>
                    <a:pt x="1" y="2640"/>
                  </a:cubicBezTo>
                  <a:cubicBezTo>
                    <a:pt x="1" y="2640"/>
                    <a:pt x="64" y="2645"/>
                    <a:pt x="175" y="2645"/>
                  </a:cubicBezTo>
                  <a:cubicBezTo>
                    <a:pt x="677" y="2645"/>
                    <a:pt x="2154" y="2556"/>
                    <a:pt x="3091" y="1574"/>
                  </a:cubicBezTo>
                  <a:lnTo>
                    <a:pt x="3080" y="1574"/>
                  </a:lnTo>
                  <a:cubicBezTo>
                    <a:pt x="4059" y="540"/>
                    <a:pt x="3509" y="1"/>
                    <a:pt x="3509"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9" name="Google Shape;1099;p32"/>
            <p:cNvSpPr/>
            <p:nvPr/>
          </p:nvSpPr>
          <p:spPr>
            <a:xfrm>
              <a:off x="1983407" y="2134753"/>
              <a:ext cx="878214" cy="163322"/>
            </a:xfrm>
            <a:custGeom>
              <a:rect b="b" l="l" r="r" t="t"/>
              <a:pathLst>
                <a:path extrusionOk="0" h="2121" w="11405">
                  <a:moveTo>
                    <a:pt x="177" y="0"/>
                  </a:moveTo>
                  <a:lnTo>
                    <a:pt x="1" y="99"/>
                  </a:lnTo>
                  <a:cubicBezTo>
                    <a:pt x="23" y="132"/>
                    <a:pt x="45" y="165"/>
                    <a:pt x="56" y="187"/>
                  </a:cubicBezTo>
                  <a:cubicBezTo>
                    <a:pt x="188" y="352"/>
                    <a:pt x="1848" y="1749"/>
                    <a:pt x="4433" y="1793"/>
                  </a:cubicBezTo>
                  <a:lnTo>
                    <a:pt x="4993" y="2035"/>
                  </a:lnTo>
                  <a:cubicBezTo>
                    <a:pt x="5121" y="2093"/>
                    <a:pt x="5254" y="2120"/>
                    <a:pt x="5386" y="2120"/>
                  </a:cubicBezTo>
                  <a:cubicBezTo>
                    <a:pt x="5651" y="2120"/>
                    <a:pt x="5909" y="2010"/>
                    <a:pt x="6093" y="1826"/>
                  </a:cubicBezTo>
                  <a:lnTo>
                    <a:pt x="7006" y="1793"/>
                  </a:lnTo>
                  <a:cubicBezTo>
                    <a:pt x="9590" y="1749"/>
                    <a:pt x="11240" y="352"/>
                    <a:pt x="11372" y="187"/>
                  </a:cubicBezTo>
                  <a:cubicBezTo>
                    <a:pt x="11383" y="176"/>
                    <a:pt x="11394" y="165"/>
                    <a:pt x="11405" y="154"/>
                  </a:cubicBezTo>
                  <a:lnTo>
                    <a:pt x="11218" y="44"/>
                  </a:lnTo>
                  <a:cubicBezTo>
                    <a:pt x="10723" y="451"/>
                    <a:pt x="9205" y="1463"/>
                    <a:pt x="7006" y="1507"/>
                  </a:cubicBezTo>
                  <a:lnTo>
                    <a:pt x="6093" y="1540"/>
                  </a:lnTo>
                  <a:cubicBezTo>
                    <a:pt x="5909" y="1724"/>
                    <a:pt x="5651" y="1829"/>
                    <a:pt x="5385" y="1829"/>
                  </a:cubicBezTo>
                  <a:cubicBezTo>
                    <a:pt x="5254" y="1829"/>
                    <a:pt x="5121" y="1804"/>
                    <a:pt x="4993" y="1749"/>
                  </a:cubicBezTo>
                  <a:lnTo>
                    <a:pt x="4433" y="1507"/>
                  </a:lnTo>
                  <a:cubicBezTo>
                    <a:pt x="2156" y="1463"/>
                    <a:pt x="606" y="374"/>
                    <a:pt x="177"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0" name="Google Shape;1100;p32"/>
            <p:cNvSpPr/>
            <p:nvPr/>
          </p:nvSpPr>
          <p:spPr>
            <a:xfrm>
              <a:off x="2121476" y="1859541"/>
              <a:ext cx="145689" cy="189734"/>
            </a:xfrm>
            <a:custGeom>
              <a:rect b="b" l="l" r="r" t="t"/>
              <a:pathLst>
                <a:path extrusionOk="0" h="2464" w="1892">
                  <a:moveTo>
                    <a:pt x="1848" y="0"/>
                  </a:moveTo>
                  <a:cubicBezTo>
                    <a:pt x="1848" y="0"/>
                    <a:pt x="1133" y="231"/>
                    <a:pt x="429" y="484"/>
                  </a:cubicBezTo>
                  <a:cubicBezTo>
                    <a:pt x="627" y="583"/>
                    <a:pt x="869" y="704"/>
                    <a:pt x="1133" y="814"/>
                  </a:cubicBezTo>
                  <a:cubicBezTo>
                    <a:pt x="836" y="935"/>
                    <a:pt x="605" y="1067"/>
                    <a:pt x="539" y="1221"/>
                  </a:cubicBezTo>
                  <a:cubicBezTo>
                    <a:pt x="495" y="1298"/>
                    <a:pt x="473" y="1397"/>
                    <a:pt x="462" y="1485"/>
                  </a:cubicBezTo>
                  <a:cubicBezTo>
                    <a:pt x="440" y="1166"/>
                    <a:pt x="495" y="869"/>
                    <a:pt x="495" y="869"/>
                  </a:cubicBezTo>
                  <a:lnTo>
                    <a:pt x="495" y="869"/>
                  </a:lnTo>
                  <a:cubicBezTo>
                    <a:pt x="0" y="1859"/>
                    <a:pt x="594" y="2464"/>
                    <a:pt x="594" y="2464"/>
                  </a:cubicBezTo>
                  <a:lnTo>
                    <a:pt x="1375" y="2167"/>
                  </a:lnTo>
                  <a:lnTo>
                    <a:pt x="1540" y="1881"/>
                  </a:lnTo>
                  <a:cubicBezTo>
                    <a:pt x="1683" y="1628"/>
                    <a:pt x="1782" y="1353"/>
                    <a:pt x="1837" y="1078"/>
                  </a:cubicBezTo>
                  <a:cubicBezTo>
                    <a:pt x="1848" y="1023"/>
                    <a:pt x="1859" y="979"/>
                    <a:pt x="1859" y="935"/>
                  </a:cubicBezTo>
                  <a:cubicBezTo>
                    <a:pt x="1870" y="913"/>
                    <a:pt x="1870" y="902"/>
                    <a:pt x="1870" y="880"/>
                  </a:cubicBezTo>
                  <a:cubicBezTo>
                    <a:pt x="1870" y="847"/>
                    <a:pt x="1881" y="814"/>
                    <a:pt x="1881" y="781"/>
                  </a:cubicBezTo>
                  <a:lnTo>
                    <a:pt x="1881" y="726"/>
                  </a:lnTo>
                  <a:cubicBezTo>
                    <a:pt x="1892" y="682"/>
                    <a:pt x="1892" y="627"/>
                    <a:pt x="1892" y="572"/>
                  </a:cubicBezTo>
                  <a:cubicBezTo>
                    <a:pt x="1892" y="462"/>
                    <a:pt x="1892" y="341"/>
                    <a:pt x="1870" y="220"/>
                  </a:cubicBezTo>
                  <a:lnTo>
                    <a:pt x="1848"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1" name="Google Shape;1101;p32"/>
            <p:cNvSpPr/>
            <p:nvPr/>
          </p:nvSpPr>
          <p:spPr>
            <a:xfrm>
              <a:off x="1997807" y="1990756"/>
              <a:ext cx="341352" cy="248256"/>
            </a:xfrm>
            <a:custGeom>
              <a:rect b="b" l="l" r="r" t="t"/>
              <a:pathLst>
                <a:path extrusionOk="0" h="3224" w="4433">
                  <a:moveTo>
                    <a:pt x="375" y="1"/>
                  </a:moveTo>
                  <a:cubicBezTo>
                    <a:pt x="375" y="1"/>
                    <a:pt x="188" y="12"/>
                    <a:pt x="1" y="199"/>
                  </a:cubicBezTo>
                  <a:cubicBezTo>
                    <a:pt x="935" y="2882"/>
                    <a:pt x="4433" y="3223"/>
                    <a:pt x="4433" y="3223"/>
                  </a:cubicBezTo>
                  <a:cubicBezTo>
                    <a:pt x="990" y="2321"/>
                    <a:pt x="375" y="1"/>
                    <a:pt x="375"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2" name="Google Shape;1102;p32"/>
            <p:cNvSpPr/>
            <p:nvPr/>
          </p:nvSpPr>
          <p:spPr>
            <a:xfrm>
              <a:off x="1444841" y="2830870"/>
              <a:ext cx="418432" cy="352748"/>
            </a:xfrm>
            <a:custGeom>
              <a:rect b="b" l="l" r="r" t="t"/>
              <a:pathLst>
                <a:path extrusionOk="0" h="4581" w="5434">
                  <a:moveTo>
                    <a:pt x="1012" y="0"/>
                  </a:moveTo>
                  <a:lnTo>
                    <a:pt x="1012" y="0"/>
                  </a:lnTo>
                  <a:cubicBezTo>
                    <a:pt x="1" y="1034"/>
                    <a:pt x="2387" y="3563"/>
                    <a:pt x="3773" y="4234"/>
                  </a:cubicBezTo>
                  <a:cubicBezTo>
                    <a:pt x="4316" y="4499"/>
                    <a:pt x="4686" y="4580"/>
                    <a:pt x="4935" y="4580"/>
                  </a:cubicBezTo>
                  <a:cubicBezTo>
                    <a:pt x="5316" y="4580"/>
                    <a:pt x="5416" y="4390"/>
                    <a:pt x="5422" y="4377"/>
                  </a:cubicBezTo>
                  <a:cubicBezTo>
                    <a:pt x="5433" y="4245"/>
                    <a:pt x="5323" y="3695"/>
                    <a:pt x="5323" y="3695"/>
                  </a:cubicBezTo>
                  <a:cubicBezTo>
                    <a:pt x="4718" y="1694"/>
                    <a:pt x="1023" y="11"/>
                    <a:pt x="1012" y="0"/>
                  </a:cubicBezTo>
                  <a:close/>
                </a:path>
              </a:pathLst>
            </a:custGeom>
            <a:solidFill>
              <a:srgbClr val="4166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3" name="Google Shape;1103;p32"/>
            <p:cNvSpPr/>
            <p:nvPr/>
          </p:nvSpPr>
          <p:spPr>
            <a:xfrm>
              <a:off x="2335701" y="2233704"/>
              <a:ext cx="71227" cy="387169"/>
            </a:xfrm>
            <a:custGeom>
              <a:rect b="b" l="l" r="r" t="t"/>
              <a:pathLst>
                <a:path extrusionOk="0" h="5028" w="925">
                  <a:moveTo>
                    <a:pt x="762" y="1"/>
                  </a:moveTo>
                  <a:cubicBezTo>
                    <a:pt x="683" y="1"/>
                    <a:pt x="616" y="64"/>
                    <a:pt x="616" y="145"/>
                  </a:cubicBezTo>
                  <a:cubicBezTo>
                    <a:pt x="605" y="167"/>
                    <a:pt x="396" y="2982"/>
                    <a:pt x="210" y="3609"/>
                  </a:cubicBezTo>
                  <a:cubicBezTo>
                    <a:pt x="1" y="4302"/>
                    <a:pt x="199" y="4896"/>
                    <a:pt x="210" y="4918"/>
                  </a:cubicBezTo>
                  <a:cubicBezTo>
                    <a:pt x="232" y="4984"/>
                    <a:pt x="286" y="5028"/>
                    <a:pt x="352" y="5028"/>
                  </a:cubicBezTo>
                  <a:cubicBezTo>
                    <a:pt x="374" y="5028"/>
                    <a:pt x="385" y="5017"/>
                    <a:pt x="407" y="5017"/>
                  </a:cubicBezTo>
                  <a:cubicBezTo>
                    <a:pt x="484" y="4984"/>
                    <a:pt x="528" y="4896"/>
                    <a:pt x="495" y="4819"/>
                  </a:cubicBezTo>
                  <a:cubicBezTo>
                    <a:pt x="495" y="4819"/>
                    <a:pt x="319" y="4291"/>
                    <a:pt x="495" y="3697"/>
                  </a:cubicBezTo>
                  <a:cubicBezTo>
                    <a:pt x="704" y="3037"/>
                    <a:pt x="913" y="277"/>
                    <a:pt x="913" y="167"/>
                  </a:cubicBezTo>
                  <a:lnTo>
                    <a:pt x="924" y="167"/>
                  </a:lnTo>
                  <a:cubicBezTo>
                    <a:pt x="924" y="79"/>
                    <a:pt x="858" y="2"/>
                    <a:pt x="781" y="2"/>
                  </a:cubicBezTo>
                  <a:cubicBezTo>
                    <a:pt x="775" y="1"/>
                    <a:pt x="769" y="1"/>
                    <a:pt x="762"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4" name="Google Shape;1104;p32"/>
            <p:cNvSpPr/>
            <p:nvPr/>
          </p:nvSpPr>
          <p:spPr>
            <a:xfrm>
              <a:off x="2494098" y="2220151"/>
              <a:ext cx="169406" cy="360064"/>
            </a:xfrm>
            <a:custGeom>
              <a:rect b="b" l="l" r="r" t="t"/>
              <a:pathLst>
                <a:path extrusionOk="0" h="4676" w="2200">
                  <a:moveTo>
                    <a:pt x="178" y="0"/>
                  </a:moveTo>
                  <a:cubicBezTo>
                    <a:pt x="156" y="0"/>
                    <a:pt x="133" y="5"/>
                    <a:pt x="110" y="13"/>
                  </a:cubicBezTo>
                  <a:cubicBezTo>
                    <a:pt x="33" y="46"/>
                    <a:pt x="0" y="145"/>
                    <a:pt x="33" y="222"/>
                  </a:cubicBezTo>
                  <a:cubicBezTo>
                    <a:pt x="44" y="244"/>
                    <a:pt x="1001" y="2345"/>
                    <a:pt x="1342" y="3466"/>
                  </a:cubicBezTo>
                  <a:cubicBezTo>
                    <a:pt x="1661" y="4500"/>
                    <a:pt x="1881" y="4676"/>
                    <a:pt x="2024" y="4676"/>
                  </a:cubicBezTo>
                  <a:cubicBezTo>
                    <a:pt x="2046" y="4676"/>
                    <a:pt x="2057" y="4676"/>
                    <a:pt x="2067" y="4665"/>
                  </a:cubicBezTo>
                  <a:cubicBezTo>
                    <a:pt x="2155" y="4643"/>
                    <a:pt x="2199" y="4566"/>
                    <a:pt x="2188" y="4478"/>
                  </a:cubicBezTo>
                  <a:cubicBezTo>
                    <a:pt x="2166" y="4423"/>
                    <a:pt x="2122" y="4379"/>
                    <a:pt x="2067" y="4368"/>
                  </a:cubicBezTo>
                  <a:cubicBezTo>
                    <a:pt x="2035" y="4335"/>
                    <a:pt x="1881" y="4159"/>
                    <a:pt x="1639" y="3378"/>
                  </a:cubicBezTo>
                  <a:cubicBezTo>
                    <a:pt x="1287" y="2235"/>
                    <a:pt x="363" y="178"/>
                    <a:pt x="319" y="90"/>
                  </a:cubicBezTo>
                  <a:cubicBezTo>
                    <a:pt x="295" y="33"/>
                    <a:pt x="240" y="0"/>
                    <a:pt x="178"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5" name="Google Shape;1105;p32"/>
            <p:cNvSpPr/>
            <p:nvPr/>
          </p:nvSpPr>
          <p:spPr>
            <a:xfrm>
              <a:off x="2327230" y="2226927"/>
              <a:ext cx="72074" cy="387169"/>
            </a:xfrm>
            <a:custGeom>
              <a:rect b="b" l="l" r="r" t="t"/>
              <a:pathLst>
                <a:path extrusionOk="0" h="5028" w="936">
                  <a:moveTo>
                    <a:pt x="762" y="1"/>
                  </a:moveTo>
                  <a:cubicBezTo>
                    <a:pt x="684" y="1"/>
                    <a:pt x="627" y="64"/>
                    <a:pt x="616" y="145"/>
                  </a:cubicBezTo>
                  <a:cubicBezTo>
                    <a:pt x="616" y="167"/>
                    <a:pt x="407" y="2982"/>
                    <a:pt x="210" y="3609"/>
                  </a:cubicBezTo>
                  <a:cubicBezTo>
                    <a:pt x="1" y="4302"/>
                    <a:pt x="210" y="4896"/>
                    <a:pt x="221" y="4918"/>
                  </a:cubicBezTo>
                  <a:cubicBezTo>
                    <a:pt x="243" y="4984"/>
                    <a:pt x="298" y="5028"/>
                    <a:pt x="364" y="5028"/>
                  </a:cubicBezTo>
                  <a:cubicBezTo>
                    <a:pt x="374" y="5028"/>
                    <a:pt x="396" y="5028"/>
                    <a:pt x="407" y="5017"/>
                  </a:cubicBezTo>
                  <a:cubicBezTo>
                    <a:pt x="495" y="4984"/>
                    <a:pt x="528" y="4896"/>
                    <a:pt x="506" y="4819"/>
                  </a:cubicBezTo>
                  <a:cubicBezTo>
                    <a:pt x="506" y="4819"/>
                    <a:pt x="331" y="4291"/>
                    <a:pt x="506" y="3697"/>
                  </a:cubicBezTo>
                  <a:cubicBezTo>
                    <a:pt x="704" y="3048"/>
                    <a:pt x="913" y="277"/>
                    <a:pt x="924" y="167"/>
                  </a:cubicBezTo>
                  <a:cubicBezTo>
                    <a:pt x="935" y="79"/>
                    <a:pt x="869" y="2"/>
                    <a:pt x="781" y="2"/>
                  </a:cubicBezTo>
                  <a:cubicBezTo>
                    <a:pt x="775" y="1"/>
                    <a:pt x="769" y="1"/>
                    <a:pt x="762" y="1"/>
                  </a:cubicBezTo>
                  <a:close/>
                </a:path>
              </a:pathLst>
            </a:custGeom>
            <a:solidFill>
              <a:srgbClr val="F7F7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6" name="Google Shape;1106;p32"/>
            <p:cNvSpPr/>
            <p:nvPr/>
          </p:nvSpPr>
          <p:spPr>
            <a:xfrm>
              <a:off x="2486475" y="2213374"/>
              <a:ext cx="169406" cy="360064"/>
            </a:xfrm>
            <a:custGeom>
              <a:rect b="b" l="l" r="r" t="t"/>
              <a:pathLst>
                <a:path extrusionOk="0" h="4676" w="2200">
                  <a:moveTo>
                    <a:pt x="172" y="0"/>
                  </a:moveTo>
                  <a:cubicBezTo>
                    <a:pt x="151" y="0"/>
                    <a:pt x="130" y="5"/>
                    <a:pt x="110" y="13"/>
                  </a:cubicBezTo>
                  <a:cubicBezTo>
                    <a:pt x="33" y="46"/>
                    <a:pt x="0" y="145"/>
                    <a:pt x="33" y="222"/>
                  </a:cubicBezTo>
                  <a:cubicBezTo>
                    <a:pt x="44" y="244"/>
                    <a:pt x="990" y="2345"/>
                    <a:pt x="1342" y="3466"/>
                  </a:cubicBezTo>
                  <a:cubicBezTo>
                    <a:pt x="1661" y="4500"/>
                    <a:pt x="1881" y="4676"/>
                    <a:pt x="2024" y="4676"/>
                  </a:cubicBezTo>
                  <a:cubicBezTo>
                    <a:pt x="2035" y="4676"/>
                    <a:pt x="2057" y="4676"/>
                    <a:pt x="2068" y="4665"/>
                  </a:cubicBezTo>
                  <a:cubicBezTo>
                    <a:pt x="2145" y="4654"/>
                    <a:pt x="2199" y="4566"/>
                    <a:pt x="2177" y="4478"/>
                  </a:cubicBezTo>
                  <a:cubicBezTo>
                    <a:pt x="2166" y="4423"/>
                    <a:pt x="2123" y="4379"/>
                    <a:pt x="2068" y="4368"/>
                  </a:cubicBezTo>
                  <a:cubicBezTo>
                    <a:pt x="2035" y="4335"/>
                    <a:pt x="1881" y="4159"/>
                    <a:pt x="1639" y="3378"/>
                  </a:cubicBezTo>
                  <a:cubicBezTo>
                    <a:pt x="1287" y="2235"/>
                    <a:pt x="352" y="178"/>
                    <a:pt x="319" y="90"/>
                  </a:cubicBezTo>
                  <a:cubicBezTo>
                    <a:pt x="286" y="33"/>
                    <a:pt x="230" y="0"/>
                    <a:pt x="172" y="0"/>
                  </a:cubicBezTo>
                  <a:close/>
                </a:path>
              </a:pathLst>
            </a:custGeom>
            <a:solidFill>
              <a:srgbClr val="F7F7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7" name="Google Shape;1107;p32"/>
            <p:cNvSpPr/>
            <p:nvPr/>
          </p:nvSpPr>
          <p:spPr>
            <a:xfrm>
              <a:off x="3206231" y="1579246"/>
              <a:ext cx="577596" cy="654675"/>
            </a:xfrm>
            <a:custGeom>
              <a:rect b="b" l="l" r="r" t="t"/>
              <a:pathLst>
                <a:path extrusionOk="0" h="8502" w="7501">
                  <a:moveTo>
                    <a:pt x="3410" y="0"/>
                  </a:moveTo>
                  <a:lnTo>
                    <a:pt x="3014" y="187"/>
                  </a:lnTo>
                  <a:lnTo>
                    <a:pt x="2101" y="594"/>
                  </a:lnTo>
                  <a:lnTo>
                    <a:pt x="1837" y="792"/>
                  </a:lnTo>
                  <a:lnTo>
                    <a:pt x="1" y="2167"/>
                  </a:lnTo>
                  <a:lnTo>
                    <a:pt x="2189" y="8501"/>
                  </a:lnTo>
                  <a:lnTo>
                    <a:pt x="7501" y="5796"/>
                  </a:lnTo>
                  <a:cubicBezTo>
                    <a:pt x="7501" y="5796"/>
                    <a:pt x="6291" y="4498"/>
                    <a:pt x="5719" y="3695"/>
                  </a:cubicBezTo>
                  <a:cubicBezTo>
                    <a:pt x="5609" y="3541"/>
                    <a:pt x="5466" y="3310"/>
                    <a:pt x="5290" y="3036"/>
                  </a:cubicBezTo>
                  <a:cubicBezTo>
                    <a:pt x="5136" y="2816"/>
                    <a:pt x="4982" y="2563"/>
                    <a:pt x="4817" y="2299"/>
                  </a:cubicBezTo>
                  <a:cubicBezTo>
                    <a:pt x="4147" y="1221"/>
                    <a:pt x="3410" y="0"/>
                    <a:pt x="3410" y="0"/>
                  </a:cubicBezTo>
                  <a:close/>
                </a:path>
              </a:pathLst>
            </a:custGeom>
            <a:solidFill>
              <a:srgbClr val="FEEC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8" name="Google Shape;1108;p32"/>
            <p:cNvSpPr/>
            <p:nvPr/>
          </p:nvSpPr>
          <p:spPr>
            <a:xfrm>
              <a:off x="3347687" y="1593645"/>
              <a:ext cx="298154" cy="219457"/>
            </a:xfrm>
            <a:custGeom>
              <a:rect b="b" l="l" r="r" t="t"/>
              <a:pathLst>
                <a:path extrusionOk="0" h="2850" w="3872">
                  <a:moveTo>
                    <a:pt x="1177" y="0"/>
                  </a:moveTo>
                  <a:lnTo>
                    <a:pt x="264" y="407"/>
                  </a:lnTo>
                  <a:lnTo>
                    <a:pt x="0" y="605"/>
                  </a:lnTo>
                  <a:lnTo>
                    <a:pt x="407" y="1496"/>
                  </a:lnTo>
                  <a:lnTo>
                    <a:pt x="2595" y="2783"/>
                  </a:lnTo>
                  <a:cubicBezTo>
                    <a:pt x="2595" y="2783"/>
                    <a:pt x="3046" y="2850"/>
                    <a:pt x="3383" y="2850"/>
                  </a:cubicBezTo>
                  <a:cubicBezTo>
                    <a:pt x="3407" y="2850"/>
                    <a:pt x="3431" y="2849"/>
                    <a:pt x="3453" y="2849"/>
                  </a:cubicBezTo>
                  <a:lnTo>
                    <a:pt x="3442" y="2849"/>
                  </a:lnTo>
                  <a:cubicBezTo>
                    <a:pt x="3717" y="2849"/>
                    <a:pt x="3871" y="2783"/>
                    <a:pt x="3508" y="2563"/>
                  </a:cubicBezTo>
                  <a:cubicBezTo>
                    <a:pt x="3365" y="2475"/>
                    <a:pt x="3178" y="2310"/>
                    <a:pt x="2980" y="2112"/>
                  </a:cubicBezTo>
                  <a:cubicBezTo>
                    <a:pt x="2365" y="1507"/>
                    <a:pt x="1584" y="528"/>
                    <a:pt x="1177"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9" name="Google Shape;1109;p32"/>
            <p:cNvSpPr/>
            <p:nvPr/>
          </p:nvSpPr>
          <p:spPr>
            <a:xfrm>
              <a:off x="3223172" y="1579246"/>
              <a:ext cx="675851" cy="790970"/>
            </a:xfrm>
            <a:custGeom>
              <a:rect b="b" l="l" r="r" t="t"/>
              <a:pathLst>
                <a:path extrusionOk="0" h="10272" w="8777">
                  <a:moveTo>
                    <a:pt x="2101" y="0"/>
                  </a:moveTo>
                  <a:cubicBezTo>
                    <a:pt x="2101" y="0"/>
                    <a:pt x="1903" y="187"/>
                    <a:pt x="1639" y="451"/>
                  </a:cubicBezTo>
                  <a:cubicBezTo>
                    <a:pt x="1188" y="902"/>
                    <a:pt x="528" y="1595"/>
                    <a:pt x="265" y="2057"/>
                  </a:cubicBezTo>
                  <a:cubicBezTo>
                    <a:pt x="1" y="2519"/>
                    <a:pt x="56" y="4839"/>
                    <a:pt x="144" y="6588"/>
                  </a:cubicBezTo>
                  <a:cubicBezTo>
                    <a:pt x="199" y="7698"/>
                    <a:pt x="265" y="8578"/>
                    <a:pt x="265" y="8578"/>
                  </a:cubicBezTo>
                  <a:lnTo>
                    <a:pt x="957" y="8831"/>
                  </a:lnTo>
                  <a:lnTo>
                    <a:pt x="4850" y="10272"/>
                  </a:lnTo>
                  <a:cubicBezTo>
                    <a:pt x="4850" y="10272"/>
                    <a:pt x="5763" y="7951"/>
                    <a:pt x="8116" y="5763"/>
                  </a:cubicBezTo>
                  <a:cubicBezTo>
                    <a:pt x="8325" y="5565"/>
                    <a:pt x="8545" y="5378"/>
                    <a:pt x="8776" y="5191"/>
                  </a:cubicBezTo>
                  <a:cubicBezTo>
                    <a:pt x="8776" y="5191"/>
                    <a:pt x="3784" y="1991"/>
                    <a:pt x="2101" y="0"/>
                  </a:cubicBezTo>
                  <a:close/>
                </a:path>
              </a:pathLst>
            </a:custGeom>
            <a:solidFill>
              <a:srgbClr val="FEEC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0" name="Google Shape;1110;p32"/>
            <p:cNvSpPr/>
            <p:nvPr/>
          </p:nvSpPr>
          <p:spPr>
            <a:xfrm>
              <a:off x="3223172" y="1613974"/>
              <a:ext cx="625029" cy="756242"/>
            </a:xfrm>
            <a:custGeom>
              <a:rect b="b" l="l" r="r" t="t"/>
              <a:pathLst>
                <a:path extrusionOk="0" h="9821" w="8117">
                  <a:moveTo>
                    <a:pt x="1639" y="0"/>
                  </a:moveTo>
                  <a:cubicBezTo>
                    <a:pt x="1188" y="451"/>
                    <a:pt x="539" y="1144"/>
                    <a:pt x="265" y="1606"/>
                  </a:cubicBezTo>
                  <a:cubicBezTo>
                    <a:pt x="1" y="2068"/>
                    <a:pt x="56" y="4388"/>
                    <a:pt x="144" y="6137"/>
                  </a:cubicBezTo>
                  <a:lnTo>
                    <a:pt x="957" y="8380"/>
                  </a:lnTo>
                  <a:lnTo>
                    <a:pt x="4850" y="9821"/>
                  </a:lnTo>
                  <a:cubicBezTo>
                    <a:pt x="4850" y="9821"/>
                    <a:pt x="5763" y="7500"/>
                    <a:pt x="8116" y="5312"/>
                  </a:cubicBezTo>
                  <a:cubicBezTo>
                    <a:pt x="7787" y="5059"/>
                    <a:pt x="7336" y="4751"/>
                    <a:pt x="6731" y="4388"/>
                  </a:cubicBezTo>
                  <a:cubicBezTo>
                    <a:pt x="5202" y="3475"/>
                    <a:pt x="2442" y="792"/>
                    <a:pt x="1639"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1" name="Google Shape;1111;p32"/>
            <p:cNvSpPr/>
            <p:nvPr/>
          </p:nvSpPr>
          <p:spPr>
            <a:xfrm>
              <a:off x="2950501" y="1632609"/>
              <a:ext cx="868049" cy="1020437"/>
            </a:xfrm>
            <a:custGeom>
              <a:rect b="b" l="l" r="r" t="t"/>
              <a:pathLst>
                <a:path extrusionOk="0" h="13252" w="11273">
                  <a:moveTo>
                    <a:pt x="4575" y="0"/>
                  </a:moveTo>
                  <a:cubicBezTo>
                    <a:pt x="4575" y="0"/>
                    <a:pt x="1133" y="2431"/>
                    <a:pt x="0" y="5851"/>
                  </a:cubicBezTo>
                  <a:cubicBezTo>
                    <a:pt x="0" y="5851"/>
                    <a:pt x="3751" y="11690"/>
                    <a:pt x="4366" y="13252"/>
                  </a:cubicBezTo>
                  <a:lnTo>
                    <a:pt x="5290" y="12713"/>
                  </a:lnTo>
                  <a:lnTo>
                    <a:pt x="7556" y="11382"/>
                  </a:lnTo>
                  <a:cubicBezTo>
                    <a:pt x="7556" y="11382"/>
                    <a:pt x="7710" y="10744"/>
                    <a:pt x="8171" y="9722"/>
                  </a:cubicBezTo>
                  <a:cubicBezTo>
                    <a:pt x="8699" y="8556"/>
                    <a:pt x="9656" y="6884"/>
                    <a:pt x="11273" y="5070"/>
                  </a:cubicBezTo>
                  <a:cubicBezTo>
                    <a:pt x="11273" y="5070"/>
                    <a:pt x="6863" y="2551"/>
                    <a:pt x="4575" y="0"/>
                  </a:cubicBezTo>
                  <a:close/>
                </a:path>
              </a:pathLst>
            </a:custGeom>
            <a:solidFill>
              <a:srgbClr val="FEEC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2" name="Google Shape;1112;p32"/>
            <p:cNvSpPr/>
            <p:nvPr/>
          </p:nvSpPr>
          <p:spPr>
            <a:xfrm>
              <a:off x="3014029" y="1708690"/>
              <a:ext cx="293072" cy="391404"/>
            </a:xfrm>
            <a:custGeom>
              <a:rect b="b" l="l" r="r" t="t"/>
              <a:pathLst>
                <a:path extrusionOk="0" h="5083" w="3806">
                  <a:moveTo>
                    <a:pt x="3735" y="1"/>
                  </a:moveTo>
                  <a:cubicBezTo>
                    <a:pt x="3725" y="1"/>
                    <a:pt x="3715" y="4"/>
                    <a:pt x="3706" y="13"/>
                  </a:cubicBezTo>
                  <a:cubicBezTo>
                    <a:pt x="1309" y="1838"/>
                    <a:pt x="22" y="4973"/>
                    <a:pt x="11" y="5006"/>
                  </a:cubicBezTo>
                  <a:cubicBezTo>
                    <a:pt x="0" y="5039"/>
                    <a:pt x="11" y="5072"/>
                    <a:pt x="44" y="5083"/>
                  </a:cubicBezTo>
                  <a:lnTo>
                    <a:pt x="55" y="5083"/>
                  </a:lnTo>
                  <a:cubicBezTo>
                    <a:pt x="77" y="5083"/>
                    <a:pt x="99" y="5072"/>
                    <a:pt x="110" y="5050"/>
                  </a:cubicBezTo>
                  <a:cubicBezTo>
                    <a:pt x="121" y="5017"/>
                    <a:pt x="1397" y="1904"/>
                    <a:pt x="3772" y="90"/>
                  </a:cubicBezTo>
                  <a:cubicBezTo>
                    <a:pt x="3794" y="79"/>
                    <a:pt x="3805" y="46"/>
                    <a:pt x="3783" y="24"/>
                  </a:cubicBezTo>
                  <a:cubicBezTo>
                    <a:pt x="3770" y="10"/>
                    <a:pt x="3752" y="1"/>
                    <a:pt x="3735" y="1"/>
                  </a:cubicBez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3" name="Google Shape;1113;p32"/>
            <p:cNvSpPr/>
            <p:nvPr/>
          </p:nvSpPr>
          <p:spPr>
            <a:xfrm>
              <a:off x="3045370" y="1764595"/>
              <a:ext cx="299001" cy="393098"/>
            </a:xfrm>
            <a:custGeom>
              <a:rect b="b" l="l" r="r" t="t"/>
              <a:pathLst>
                <a:path extrusionOk="0" h="5105" w="3883">
                  <a:moveTo>
                    <a:pt x="3822" y="1"/>
                  </a:moveTo>
                  <a:cubicBezTo>
                    <a:pt x="3813" y="1"/>
                    <a:pt x="3803" y="4"/>
                    <a:pt x="3794" y="13"/>
                  </a:cubicBezTo>
                  <a:cubicBezTo>
                    <a:pt x="2035" y="1299"/>
                    <a:pt x="33" y="4994"/>
                    <a:pt x="11" y="5027"/>
                  </a:cubicBezTo>
                  <a:cubicBezTo>
                    <a:pt x="0" y="5060"/>
                    <a:pt x="11" y="5082"/>
                    <a:pt x="33" y="5104"/>
                  </a:cubicBezTo>
                  <a:lnTo>
                    <a:pt x="55" y="5104"/>
                  </a:lnTo>
                  <a:cubicBezTo>
                    <a:pt x="77" y="5104"/>
                    <a:pt x="99" y="5093"/>
                    <a:pt x="99" y="5082"/>
                  </a:cubicBezTo>
                  <a:cubicBezTo>
                    <a:pt x="121" y="5038"/>
                    <a:pt x="2123" y="1365"/>
                    <a:pt x="3849" y="90"/>
                  </a:cubicBezTo>
                  <a:cubicBezTo>
                    <a:pt x="3871" y="79"/>
                    <a:pt x="3882" y="46"/>
                    <a:pt x="3860" y="24"/>
                  </a:cubicBezTo>
                  <a:cubicBezTo>
                    <a:pt x="3853" y="10"/>
                    <a:pt x="3838" y="1"/>
                    <a:pt x="3822" y="1"/>
                  </a:cubicBez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4" name="Google Shape;1114;p32"/>
            <p:cNvSpPr/>
            <p:nvPr/>
          </p:nvSpPr>
          <p:spPr>
            <a:xfrm>
              <a:off x="3091110" y="1822579"/>
              <a:ext cx="298154" cy="384242"/>
            </a:xfrm>
            <a:custGeom>
              <a:rect b="b" l="l" r="r" t="t"/>
              <a:pathLst>
                <a:path extrusionOk="0" h="4990" w="3872">
                  <a:moveTo>
                    <a:pt x="3814" y="0"/>
                  </a:moveTo>
                  <a:cubicBezTo>
                    <a:pt x="3803" y="0"/>
                    <a:pt x="3792" y="3"/>
                    <a:pt x="3783" y="8"/>
                  </a:cubicBezTo>
                  <a:cubicBezTo>
                    <a:pt x="1980" y="1514"/>
                    <a:pt x="33" y="4879"/>
                    <a:pt x="11" y="4912"/>
                  </a:cubicBezTo>
                  <a:cubicBezTo>
                    <a:pt x="0" y="4934"/>
                    <a:pt x="0" y="4967"/>
                    <a:pt x="33" y="4978"/>
                  </a:cubicBezTo>
                  <a:cubicBezTo>
                    <a:pt x="33" y="4989"/>
                    <a:pt x="44" y="4989"/>
                    <a:pt x="55" y="4989"/>
                  </a:cubicBezTo>
                  <a:cubicBezTo>
                    <a:pt x="66" y="4989"/>
                    <a:pt x="88" y="4978"/>
                    <a:pt x="99" y="4956"/>
                  </a:cubicBezTo>
                  <a:cubicBezTo>
                    <a:pt x="121" y="4923"/>
                    <a:pt x="2056" y="1580"/>
                    <a:pt x="3849" y="95"/>
                  </a:cubicBezTo>
                  <a:cubicBezTo>
                    <a:pt x="3871" y="73"/>
                    <a:pt x="3871" y="40"/>
                    <a:pt x="3849" y="19"/>
                  </a:cubicBezTo>
                  <a:cubicBezTo>
                    <a:pt x="3843" y="6"/>
                    <a:pt x="3829" y="0"/>
                    <a:pt x="3814" y="0"/>
                  </a:cubicBez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5" name="Google Shape;1115;p32"/>
            <p:cNvSpPr/>
            <p:nvPr/>
          </p:nvSpPr>
          <p:spPr>
            <a:xfrm>
              <a:off x="3156255" y="1871784"/>
              <a:ext cx="302389" cy="414581"/>
            </a:xfrm>
            <a:custGeom>
              <a:rect b="b" l="l" r="r" t="t"/>
              <a:pathLst>
                <a:path extrusionOk="0" h="5384" w="3927">
                  <a:moveTo>
                    <a:pt x="3866" y="1"/>
                  </a:moveTo>
                  <a:cubicBezTo>
                    <a:pt x="3853" y="1"/>
                    <a:pt x="3839" y="6"/>
                    <a:pt x="3828" y="17"/>
                  </a:cubicBezTo>
                  <a:cubicBezTo>
                    <a:pt x="1837" y="1876"/>
                    <a:pt x="23" y="5274"/>
                    <a:pt x="12" y="5307"/>
                  </a:cubicBezTo>
                  <a:cubicBezTo>
                    <a:pt x="1" y="5329"/>
                    <a:pt x="1" y="5362"/>
                    <a:pt x="34" y="5373"/>
                  </a:cubicBezTo>
                  <a:cubicBezTo>
                    <a:pt x="34" y="5384"/>
                    <a:pt x="45" y="5384"/>
                    <a:pt x="56" y="5384"/>
                  </a:cubicBezTo>
                  <a:cubicBezTo>
                    <a:pt x="67" y="5384"/>
                    <a:pt x="89" y="5373"/>
                    <a:pt x="100" y="5362"/>
                  </a:cubicBezTo>
                  <a:cubicBezTo>
                    <a:pt x="122" y="5329"/>
                    <a:pt x="1914" y="1942"/>
                    <a:pt x="3905" y="94"/>
                  </a:cubicBezTo>
                  <a:cubicBezTo>
                    <a:pt x="3927" y="72"/>
                    <a:pt x="3927" y="39"/>
                    <a:pt x="3905" y="17"/>
                  </a:cubicBezTo>
                  <a:cubicBezTo>
                    <a:pt x="3894" y="6"/>
                    <a:pt x="3880" y="1"/>
                    <a:pt x="3866" y="1"/>
                  </a:cubicBez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6" name="Google Shape;1116;p32"/>
            <p:cNvSpPr/>
            <p:nvPr/>
          </p:nvSpPr>
          <p:spPr>
            <a:xfrm>
              <a:off x="3209619" y="1922607"/>
              <a:ext cx="317635" cy="461168"/>
            </a:xfrm>
            <a:custGeom>
              <a:rect b="b" l="l" r="r" t="t"/>
              <a:pathLst>
                <a:path extrusionOk="0" h="5989" w="4125">
                  <a:moveTo>
                    <a:pt x="4074" y="1"/>
                  </a:moveTo>
                  <a:cubicBezTo>
                    <a:pt x="4061" y="1"/>
                    <a:pt x="4048" y="6"/>
                    <a:pt x="4037" y="17"/>
                  </a:cubicBezTo>
                  <a:cubicBezTo>
                    <a:pt x="2134" y="1854"/>
                    <a:pt x="34" y="5868"/>
                    <a:pt x="12" y="5912"/>
                  </a:cubicBezTo>
                  <a:cubicBezTo>
                    <a:pt x="1" y="5934"/>
                    <a:pt x="12" y="5967"/>
                    <a:pt x="34" y="5978"/>
                  </a:cubicBezTo>
                  <a:cubicBezTo>
                    <a:pt x="45" y="5989"/>
                    <a:pt x="56" y="5989"/>
                    <a:pt x="67" y="5989"/>
                  </a:cubicBezTo>
                  <a:cubicBezTo>
                    <a:pt x="78" y="5989"/>
                    <a:pt x="100" y="5978"/>
                    <a:pt x="111" y="5956"/>
                  </a:cubicBezTo>
                  <a:cubicBezTo>
                    <a:pt x="133" y="5923"/>
                    <a:pt x="2222" y="1920"/>
                    <a:pt x="4103" y="94"/>
                  </a:cubicBezTo>
                  <a:cubicBezTo>
                    <a:pt x="4125" y="72"/>
                    <a:pt x="4125" y="39"/>
                    <a:pt x="4103" y="17"/>
                  </a:cubicBezTo>
                  <a:cubicBezTo>
                    <a:pt x="4097" y="6"/>
                    <a:pt x="4086" y="1"/>
                    <a:pt x="4074" y="1"/>
                  </a:cubicBez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7" name="Google Shape;1117;p32"/>
            <p:cNvSpPr/>
            <p:nvPr/>
          </p:nvSpPr>
          <p:spPr>
            <a:xfrm>
              <a:off x="3287547" y="2266738"/>
              <a:ext cx="292224" cy="344817"/>
            </a:xfrm>
            <a:custGeom>
              <a:rect b="b" l="l" r="r" t="t"/>
              <a:pathLst>
                <a:path extrusionOk="0" h="4478" w="3795">
                  <a:moveTo>
                    <a:pt x="2263" y="1"/>
                  </a:moveTo>
                  <a:cubicBezTo>
                    <a:pt x="2256" y="1"/>
                    <a:pt x="2250" y="1"/>
                    <a:pt x="2244" y="2"/>
                  </a:cubicBezTo>
                  <a:cubicBezTo>
                    <a:pt x="2013" y="35"/>
                    <a:pt x="1958" y="222"/>
                    <a:pt x="2024" y="475"/>
                  </a:cubicBezTo>
                  <a:cubicBezTo>
                    <a:pt x="2090" y="728"/>
                    <a:pt x="3179" y="2102"/>
                    <a:pt x="3223" y="2146"/>
                  </a:cubicBezTo>
                  <a:lnTo>
                    <a:pt x="1870" y="1476"/>
                  </a:lnTo>
                  <a:cubicBezTo>
                    <a:pt x="1870" y="1476"/>
                    <a:pt x="1150" y="1197"/>
                    <a:pt x="671" y="1197"/>
                  </a:cubicBezTo>
                  <a:cubicBezTo>
                    <a:pt x="564" y="1197"/>
                    <a:pt x="469" y="1210"/>
                    <a:pt x="396" y="1245"/>
                  </a:cubicBezTo>
                  <a:cubicBezTo>
                    <a:pt x="11" y="1432"/>
                    <a:pt x="1496" y="2190"/>
                    <a:pt x="1496" y="2190"/>
                  </a:cubicBezTo>
                  <a:lnTo>
                    <a:pt x="2937" y="3257"/>
                  </a:lnTo>
                  <a:cubicBezTo>
                    <a:pt x="2805" y="3169"/>
                    <a:pt x="1980" y="2916"/>
                    <a:pt x="1980" y="2916"/>
                  </a:cubicBezTo>
                  <a:cubicBezTo>
                    <a:pt x="1980" y="2916"/>
                    <a:pt x="1303" y="2797"/>
                    <a:pt x="749" y="2797"/>
                  </a:cubicBezTo>
                  <a:cubicBezTo>
                    <a:pt x="380" y="2797"/>
                    <a:pt x="66" y="2850"/>
                    <a:pt x="44" y="3026"/>
                  </a:cubicBezTo>
                  <a:cubicBezTo>
                    <a:pt x="0" y="3477"/>
                    <a:pt x="660" y="3543"/>
                    <a:pt x="660" y="3543"/>
                  </a:cubicBezTo>
                  <a:cubicBezTo>
                    <a:pt x="660" y="3543"/>
                    <a:pt x="473" y="3587"/>
                    <a:pt x="473" y="3807"/>
                  </a:cubicBezTo>
                  <a:cubicBezTo>
                    <a:pt x="473" y="4016"/>
                    <a:pt x="858" y="4412"/>
                    <a:pt x="913" y="4478"/>
                  </a:cubicBezTo>
                  <a:lnTo>
                    <a:pt x="3179" y="3147"/>
                  </a:lnTo>
                  <a:cubicBezTo>
                    <a:pt x="3179" y="3147"/>
                    <a:pt x="3333" y="2509"/>
                    <a:pt x="3794" y="1487"/>
                  </a:cubicBezTo>
                  <a:cubicBezTo>
                    <a:pt x="3783" y="1476"/>
                    <a:pt x="3783" y="1465"/>
                    <a:pt x="3783" y="1465"/>
                  </a:cubicBezTo>
                  <a:lnTo>
                    <a:pt x="2893" y="563"/>
                  </a:lnTo>
                  <a:cubicBezTo>
                    <a:pt x="2893" y="563"/>
                    <a:pt x="2497" y="1"/>
                    <a:pt x="2263"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8" name="Google Shape;1118;p32"/>
            <p:cNvSpPr/>
            <p:nvPr/>
          </p:nvSpPr>
          <p:spPr>
            <a:xfrm>
              <a:off x="3297712" y="1982593"/>
              <a:ext cx="325259" cy="524849"/>
            </a:xfrm>
            <a:custGeom>
              <a:rect b="b" l="l" r="r" t="t"/>
              <a:pathLst>
                <a:path extrusionOk="0" h="6816" w="4224">
                  <a:moveTo>
                    <a:pt x="4170" y="1"/>
                  </a:moveTo>
                  <a:cubicBezTo>
                    <a:pt x="4154" y="1"/>
                    <a:pt x="4137" y="6"/>
                    <a:pt x="4124" y="19"/>
                  </a:cubicBezTo>
                  <a:cubicBezTo>
                    <a:pt x="2475" y="1954"/>
                    <a:pt x="33" y="6694"/>
                    <a:pt x="11" y="6738"/>
                  </a:cubicBezTo>
                  <a:cubicBezTo>
                    <a:pt x="0" y="6760"/>
                    <a:pt x="11" y="6793"/>
                    <a:pt x="33" y="6804"/>
                  </a:cubicBezTo>
                  <a:cubicBezTo>
                    <a:pt x="44" y="6815"/>
                    <a:pt x="44" y="6815"/>
                    <a:pt x="55" y="6815"/>
                  </a:cubicBezTo>
                  <a:cubicBezTo>
                    <a:pt x="77" y="6815"/>
                    <a:pt x="88" y="6804"/>
                    <a:pt x="99" y="6793"/>
                  </a:cubicBezTo>
                  <a:cubicBezTo>
                    <a:pt x="121" y="6738"/>
                    <a:pt x="2563" y="2009"/>
                    <a:pt x="4201" y="85"/>
                  </a:cubicBezTo>
                  <a:cubicBezTo>
                    <a:pt x="4223" y="63"/>
                    <a:pt x="4223" y="30"/>
                    <a:pt x="4201" y="8"/>
                  </a:cubicBezTo>
                  <a:cubicBezTo>
                    <a:pt x="4192" y="3"/>
                    <a:pt x="4181" y="1"/>
                    <a:pt x="4170" y="1"/>
                  </a:cubicBez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9" name="Google Shape;1119;p32"/>
            <p:cNvSpPr/>
            <p:nvPr/>
          </p:nvSpPr>
          <p:spPr>
            <a:xfrm>
              <a:off x="2945419" y="2250644"/>
              <a:ext cx="724132" cy="932269"/>
            </a:xfrm>
            <a:custGeom>
              <a:rect b="b" l="l" r="r" t="t"/>
              <a:pathLst>
                <a:path extrusionOk="0" h="12107" w="9404">
                  <a:moveTo>
                    <a:pt x="6859" y="1"/>
                  </a:moveTo>
                  <a:cubicBezTo>
                    <a:pt x="6853" y="1"/>
                    <a:pt x="6847" y="1"/>
                    <a:pt x="6841" y="2"/>
                  </a:cubicBezTo>
                  <a:cubicBezTo>
                    <a:pt x="6720" y="13"/>
                    <a:pt x="6654" y="68"/>
                    <a:pt x="6621" y="145"/>
                  </a:cubicBezTo>
                  <a:cubicBezTo>
                    <a:pt x="6577" y="233"/>
                    <a:pt x="6577" y="343"/>
                    <a:pt x="6610" y="475"/>
                  </a:cubicBezTo>
                  <a:cubicBezTo>
                    <a:pt x="6676" y="728"/>
                    <a:pt x="7776" y="2102"/>
                    <a:pt x="7808" y="2146"/>
                  </a:cubicBezTo>
                  <a:lnTo>
                    <a:pt x="6456" y="1465"/>
                  </a:lnTo>
                  <a:cubicBezTo>
                    <a:pt x="6456" y="1465"/>
                    <a:pt x="5743" y="1196"/>
                    <a:pt x="5270" y="1196"/>
                  </a:cubicBezTo>
                  <a:cubicBezTo>
                    <a:pt x="5161" y="1196"/>
                    <a:pt x="5065" y="1210"/>
                    <a:pt x="4993" y="1245"/>
                  </a:cubicBezTo>
                  <a:lnTo>
                    <a:pt x="4982" y="1245"/>
                  </a:lnTo>
                  <a:cubicBezTo>
                    <a:pt x="4630" y="1443"/>
                    <a:pt x="6082" y="2190"/>
                    <a:pt x="6082" y="2190"/>
                  </a:cubicBezTo>
                  <a:lnTo>
                    <a:pt x="7523" y="3246"/>
                  </a:lnTo>
                  <a:cubicBezTo>
                    <a:pt x="7512" y="3246"/>
                    <a:pt x="7490" y="3235"/>
                    <a:pt x="7468" y="3224"/>
                  </a:cubicBezTo>
                  <a:cubicBezTo>
                    <a:pt x="7248" y="3125"/>
                    <a:pt x="6577" y="2916"/>
                    <a:pt x="6577" y="2916"/>
                  </a:cubicBezTo>
                  <a:cubicBezTo>
                    <a:pt x="6577" y="2916"/>
                    <a:pt x="5895" y="2793"/>
                    <a:pt x="5341" y="2793"/>
                  </a:cubicBezTo>
                  <a:cubicBezTo>
                    <a:pt x="4974" y="2793"/>
                    <a:pt x="4663" y="2847"/>
                    <a:pt x="4641" y="3026"/>
                  </a:cubicBezTo>
                  <a:cubicBezTo>
                    <a:pt x="4630" y="3136"/>
                    <a:pt x="4652" y="3224"/>
                    <a:pt x="4707" y="3290"/>
                  </a:cubicBezTo>
                  <a:cubicBezTo>
                    <a:pt x="4872" y="3499"/>
                    <a:pt x="5246" y="3543"/>
                    <a:pt x="5246" y="3543"/>
                  </a:cubicBezTo>
                  <a:cubicBezTo>
                    <a:pt x="5246" y="3543"/>
                    <a:pt x="5103" y="3576"/>
                    <a:pt x="5070" y="3741"/>
                  </a:cubicBezTo>
                  <a:cubicBezTo>
                    <a:pt x="5059" y="3752"/>
                    <a:pt x="5059" y="3774"/>
                    <a:pt x="5059" y="3807"/>
                  </a:cubicBezTo>
                  <a:cubicBezTo>
                    <a:pt x="5059" y="3840"/>
                    <a:pt x="5081" y="3895"/>
                    <a:pt x="5103" y="3939"/>
                  </a:cubicBezTo>
                  <a:cubicBezTo>
                    <a:pt x="5213" y="4170"/>
                    <a:pt x="5510" y="4478"/>
                    <a:pt x="5510" y="4478"/>
                  </a:cubicBezTo>
                  <a:cubicBezTo>
                    <a:pt x="5466" y="4500"/>
                    <a:pt x="5422" y="4533"/>
                    <a:pt x="5378" y="4566"/>
                  </a:cubicBezTo>
                  <a:cubicBezTo>
                    <a:pt x="5158" y="4753"/>
                    <a:pt x="5037" y="4995"/>
                    <a:pt x="4982" y="5215"/>
                  </a:cubicBezTo>
                  <a:cubicBezTo>
                    <a:pt x="4905" y="5512"/>
                    <a:pt x="4938" y="5765"/>
                    <a:pt x="4938" y="5765"/>
                  </a:cubicBezTo>
                  <a:cubicBezTo>
                    <a:pt x="3498" y="6963"/>
                    <a:pt x="671" y="9614"/>
                    <a:pt x="671" y="9614"/>
                  </a:cubicBezTo>
                  <a:cubicBezTo>
                    <a:pt x="1" y="10922"/>
                    <a:pt x="715" y="11659"/>
                    <a:pt x="1507" y="11956"/>
                  </a:cubicBezTo>
                  <a:cubicBezTo>
                    <a:pt x="1790" y="12056"/>
                    <a:pt x="2080" y="12107"/>
                    <a:pt x="2324" y="12107"/>
                  </a:cubicBezTo>
                  <a:cubicBezTo>
                    <a:pt x="2507" y="12107"/>
                    <a:pt x="2663" y="12078"/>
                    <a:pt x="2772" y="12022"/>
                  </a:cubicBezTo>
                  <a:cubicBezTo>
                    <a:pt x="3443" y="11703"/>
                    <a:pt x="7501" y="5402"/>
                    <a:pt x="7633" y="5336"/>
                  </a:cubicBezTo>
                  <a:cubicBezTo>
                    <a:pt x="7754" y="5281"/>
                    <a:pt x="8028" y="5017"/>
                    <a:pt x="8204" y="4753"/>
                  </a:cubicBezTo>
                  <a:cubicBezTo>
                    <a:pt x="8270" y="4665"/>
                    <a:pt x="8325" y="4599"/>
                    <a:pt x="8369" y="4544"/>
                  </a:cubicBezTo>
                  <a:lnTo>
                    <a:pt x="8380" y="4544"/>
                  </a:lnTo>
                  <a:cubicBezTo>
                    <a:pt x="8479" y="4445"/>
                    <a:pt x="8578" y="4368"/>
                    <a:pt x="8732" y="4203"/>
                  </a:cubicBezTo>
                  <a:cubicBezTo>
                    <a:pt x="8974" y="3939"/>
                    <a:pt x="9403" y="3290"/>
                    <a:pt x="9304" y="3037"/>
                  </a:cubicBezTo>
                  <a:cubicBezTo>
                    <a:pt x="9205" y="2784"/>
                    <a:pt x="8369" y="1454"/>
                    <a:pt x="8369" y="1454"/>
                  </a:cubicBezTo>
                  <a:lnTo>
                    <a:pt x="7479" y="563"/>
                  </a:lnTo>
                  <a:cubicBezTo>
                    <a:pt x="7479" y="563"/>
                    <a:pt x="7083" y="1"/>
                    <a:pt x="6859" y="1"/>
                  </a:cubicBezTo>
                  <a:close/>
                </a:path>
              </a:pathLst>
            </a:custGeom>
            <a:solidFill>
              <a:srgbClr val="EFB0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0" name="Google Shape;1120;p32"/>
            <p:cNvSpPr/>
            <p:nvPr/>
          </p:nvSpPr>
          <p:spPr>
            <a:xfrm>
              <a:off x="3061464" y="2600474"/>
              <a:ext cx="528468" cy="582447"/>
            </a:xfrm>
            <a:custGeom>
              <a:rect b="b" l="l" r="r" t="t"/>
              <a:pathLst>
                <a:path extrusionOk="0" h="7564" w="6863">
                  <a:moveTo>
                    <a:pt x="6862" y="1"/>
                  </a:moveTo>
                  <a:lnTo>
                    <a:pt x="5829" y="903"/>
                  </a:lnTo>
                  <a:cubicBezTo>
                    <a:pt x="5829" y="903"/>
                    <a:pt x="1573" y="6654"/>
                    <a:pt x="1023" y="7094"/>
                  </a:cubicBezTo>
                  <a:cubicBezTo>
                    <a:pt x="781" y="7292"/>
                    <a:pt x="374" y="7380"/>
                    <a:pt x="0" y="7413"/>
                  </a:cubicBezTo>
                  <a:cubicBezTo>
                    <a:pt x="283" y="7513"/>
                    <a:pt x="573" y="7564"/>
                    <a:pt x="817" y="7564"/>
                  </a:cubicBezTo>
                  <a:cubicBezTo>
                    <a:pt x="1000" y="7564"/>
                    <a:pt x="1156" y="7535"/>
                    <a:pt x="1265" y="7479"/>
                  </a:cubicBezTo>
                  <a:cubicBezTo>
                    <a:pt x="1936" y="7160"/>
                    <a:pt x="5994" y="859"/>
                    <a:pt x="6126" y="793"/>
                  </a:cubicBezTo>
                  <a:cubicBezTo>
                    <a:pt x="6247" y="738"/>
                    <a:pt x="6521" y="474"/>
                    <a:pt x="6697" y="210"/>
                  </a:cubicBezTo>
                  <a:cubicBezTo>
                    <a:pt x="6763" y="122"/>
                    <a:pt x="6818" y="56"/>
                    <a:pt x="6862"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1" name="Google Shape;1121;p32"/>
            <p:cNvSpPr/>
            <p:nvPr/>
          </p:nvSpPr>
          <p:spPr>
            <a:xfrm>
              <a:off x="3301947" y="2346438"/>
              <a:ext cx="232086" cy="155776"/>
            </a:xfrm>
            <a:custGeom>
              <a:rect b="b" l="l" r="r" t="t"/>
              <a:pathLst>
                <a:path extrusionOk="0" h="2023" w="3014">
                  <a:moveTo>
                    <a:pt x="352" y="1"/>
                  </a:moveTo>
                  <a:lnTo>
                    <a:pt x="352" y="1"/>
                  </a:lnTo>
                  <a:cubicBezTo>
                    <a:pt x="0" y="199"/>
                    <a:pt x="1452" y="946"/>
                    <a:pt x="1452" y="946"/>
                  </a:cubicBezTo>
                  <a:lnTo>
                    <a:pt x="2893" y="2013"/>
                  </a:lnTo>
                  <a:cubicBezTo>
                    <a:pt x="2910" y="2020"/>
                    <a:pt x="2926" y="2023"/>
                    <a:pt x="2940" y="2023"/>
                  </a:cubicBezTo>
                  <a:cubicBezTo>
                    <a:pt x="2996" y="2023"/>
                    <a:pt x="3014" y="1974"/>
                    <a:pt x="2926" y="1903"/>
                  </a:cubicBezTo>
                  <a:cubicBezTo>
                    <a:pt x="2816" y="1804"/>
                    <a:pt x="1595" y="858"/>
                    <a:pt x="1595" y="858"/>
                  </a:cubicBezTo>
                  <a:cubicBezTo>
                    <a:pt x="1595" y="858"/>
                    <a:pt x="517" y="210"/>
                    <a:pt x="418" y="133"/>
                  </a:cubicBezTo>
                  <a:cubicBezTo>
                    <a:pt x="385" y="111"/>
                    <a:pt x="363" y="56"/>
                    <a:pt x="352"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2" name="Google Shape;1122;p32"/>
            <p:cNvSpPr/>
            <p:nvPr/>
          </p:nvSpPr>
          <p:spPr>
            <a:xfrm>
              <a:off x="3308723" y="2503988"/>
              <a:ext cx="195663" cy="43275"/>
            </a:xfrm>
            <a:custGeom>
              <a:rect b="b" l="l" r="r" t="t"/>
              <a:pathLst>
                <a:path extrusionOk="0" h="562" w="2541">
                  <a:moveTo>
                    <a:pt x="0" y="0"/>
                  </a:moveTo>
                  <a:cubicBezTo>
                    <a:pt x="154" y="209"/>
                    <a:pt x="528" y="253"/>
                    <a:pt x="528" y="253"/>
                  </a:cubicBezTo>
                  <a:lnTo>
                    <a:pt x="605" y="242"/>
                  </a:lnTo>
                  <a:lnTo>
                    <a:pt x="2497" y="561"/>
                  </a:lnTo>
                  <a:cubicBezTo>
                    <a:pt x="2497" y="561"/>
                    <a:pt x="2541" y="330"/>
                    <a:pt x="2112" y="242"/>
                  </a:cubicBezTo>
                  <a:cubicBezTo>
                    <a:pt x="1683" y="154"/>
                    <a:pt x="539" y="77"/>
                    <a:pt x="220" y="44"/>
                  </a:cubicBezTo>
                  <a:cubicBezTo>
                    <a:pt x="132" y="33"/>
                    <a:pt x="55" y="22"/>
                    <a:pt x="0"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3" name="Google Shape;1123;p32"/>
            <p:cNvSpPr/>
            <p:nvPr/>
          </p:nvSpPr>
          <p:spPr>
            <a:xfrm>
              <a:off x="3451797" y="2261810"/>
              <a:ext cx="132213" cy="177029"/>
            </a:xfrm>
            <a:custGeom>
              <a:rect b="b" l="l" r="r" t="t"/>
              <a:pathLst>
                <a:path extrusionOk="0" h="2299" w="1717">
                  <a:moveTo>
                    <a:pt x="45" y="0"/>
                  </a:moveTo>
                  <a:cubicBezTo>
                    <a:pt x="1" y="88"/>
                    <a:pt x="1" y="198"/>
                    <a:pt x="34" y="330"/>
                  </a:cubicBezTo>
                  <a:cubicBezTo>
                    <a:pt x="100" y="583"/>
                    <a:pt x="1200" y="1957"/>
                    <a:pt x="1232" y="2001"/>
                  </a:cubicBezTo>
                  <a:cubicBezTo>
                    <a:pt x="1430" y="2144"/>
                    <a:pt x="1716" y="2298"/>
                    <a:pt x="1716" y="2298"/>
                  </a:cubicBezTo>
                  <a:cubicBezTo>
                    <a:pt x="1716" y="2298"/>
                    <a:pt x="485" y="847"/>
                    <a:pt x="309" y="627"/>
                  </a:cubicBezTo>
                  <a:cubicBezTo>
                    <a:pt x="188" y="473"/>
                    <a:pt x="89" y="176"/>
                    <a:pt x="45"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4" name="Google Shape;1124;p32"/>
            <p:cNvSpPr/>
            <p:nvPr/>
          </p:nvSpPr>
          <p:spPr>
            <a:xfrm>
              <a:off x="3329052" y="2553964"/>
              <a:ext cx="108420" cy="99102"/>
            </a:xfrm>
            <a:custGeom>
              <a:rect b="b" l="l" r="r" t="t"/>
              <a:pathLst>
                <a:path extrusionOk="0" h="1287" w="1408">
                  <a:moveTo>
                    <a:pt x="121" y="0"/>
                  </a:moveTo>
                  <a:lnTo>
                    <a:pt x="121" y="0"/>
                  </a:lnTo>
                  <a:cubicBezTo>
                    <a:pt x="231" y="231"/>
                    <a:pt x="528" y="539"/>
                    <a:pt x="528" y="539"/>
                  </a:cubicBezTo>
                  <a:cubicBezTo>
                    <a:pt x="484" y="561"/>
                    <a:pt x="440" y="594"/>
                    <a:pt x="396" y="627"/>
                  </a:cubicBezTo>
                  <a:cubicBezTo>
                    <a:pt x="176" y="814"/>
                    <a:pt x="66" y="1056"/>
                    <a:pt x="0" y="1287"/>
                  </a:cubicBezTo>
                  <a:cubicBezTo>
                    <a:pt x="187" y="825"/>
                    <a:pt x="605" y="627"/>
                    <a:pt x="836" y="605"/>
                  </a:cubicBezTo>
                  <a:cubicBezTo>
                    <a:pt x="1122" y="594"/>
                    <a:pt x="1408" y="594"/>
                    <a:pt x="1177" y="517"/>
                  </a:cubicBezTo>
                  <a:cubicBezTo>
                    <a:pt x="935" y="440"/>
                    <a:pt x="121" y="0"/>
                    <a:pt x="121"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5" name="Google Shape;1125;p32"/>
            <p:cNvSpPr/>
            <p:nvPr/>
          </p:nvSpPr>
          <p:spPr>
            <a:xfrm>
              <a:off x="3556830" y="2359990"/>
              <a:ext cx="30570" cy="23794"/>
            </a:xfrm>
            <a:custGeom>
              <a:rect b="b" l="l" r="r" t="t"/>
              <a:pathLst>
                <a:path extrusionOk="0" h="309" w="397">
                  <a:moveTo>
                    <a:pt x="361" y="0"/>
                  </a:moveTo>
                  <a:cubicBezTo>
                    <a:pt x="329" y="0"/>
                    <a:pt x="272" y="17"/>
                    <a:pt x="176" y="89"/>
                  </a:cubicBezTo>
                  <a:cubicBezTo>
                    <a:pt x="0" y="221"/>
                    <a:pt x="11" y="309"/>
                    <a:pt x="11" y="309"/>
                  </a:cubicBezTo>
                  <a:cubicBezTo>
                    <a:pt x="88" y="166"/>
                    <a:pt x="396" y="12"/>
                    <a:pt x="396" y="12"/>
                  </a:cubicBezTo>
                  <a:cubicBezTo>
                    <a:pt x="396" y="12"/>
                    <a:pt x="387" y="0"/>
                    <a:pt x="361"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6" name="Google Shape;1126;p32"/>
            <p:cNvSpPr/>
            <p:nvPr/>
          </p:nvSpPr>
          <p:spPr>
            <a:xfrm>
              <a:off x="3428080" y="2371849"/>
              <a:ext cx="18712" cy="28876"/>
            </a:xfrm>
            <a:custGeom>
              <a:rect b="b" l="l" r="r" t="t"/>
              <a:pathLst>
                <a:path extrusionOk="0" h="375" w="243">
                  <a:moveTo>
                    <a:pt x="243" y="1"/>
                  </a:moveTo>
                  <a:cubicBezTo>
                    <a:pt x="231" y="9"/>
                    <a:pt x="219" y="19"/>
                    <a:pt x="208" y="31"/>
                  </a:cubicBezTo>
                  <a:lnTo>
                    <a:pt x="208" y="31"/>
                  </a:lnTo>
                  <a:cubicBezTo>
                    <a:pt x="229" y="11"/>
                    <a:pt x="243" y="1"/>
                    <a:pt x="243" y="1"/>
                  </a:cubicBezTo>
                  <a:close/>
                  <a:moveTo>
                    <a:pt x="208" y="31"/>
                  </a:moveTo>
                  <a:cubicBezTo>
                    <a:pt x="149" y="87"/>
                    <a:pt x="33" y="213"/>
                    <a:pt x="1" y="375"/>
                  </a:cubicBezTo>
                  <a:cubicBezTo>
                    <a:pt x="1" y="375"/>
                    <a:pt x="100" y="141"/>
                    <a:pt x="208" y="31"/>
                  </a:cubicBezTo>
                  <a:close/>
                </a:path>
              </a:pathLst>
            </a:custGeom>
            <a:solidFill>
              <a:srgbClr val="EFA0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7" name="Google Shape;1127;p32"/>
            <p:cNvSpPr/>
            <p:nvPr/>
          </p:nvSpPr>
          <p:spPr>
            <a:xfrm>
              <a:off x="3439938" y="2480271"/>
              <a:ext cx="15323" cy="32264"/>
            </a:xfrm>
            <a:custGeom>
              <a:rect b="b" l="l" r="r" t="t"/>
              <a:pathLst>
                <a:path extrusionOk="0" h="419" w="199">
                  <a:moveTo>
                    <a:pt x="199" y="0"/>
                  </a:moveTo>
                  <a:cubicBezTo>
                    <a:pt x="1" y="220"/>
                    <a:pt x="166" y="418"/>
                    <a:pt x="166" y="418"/>
                  </a:cubicBezTo>
                  <a:cubicBezTo>
                    <a:pt x="122" y="198"/>
                    <a:pt x="199" y="0"/>
                    <a:pt x="199"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8" name="Google Shape;1128;p32"/>
            <p:cNvSpPr/>
            <p:nvPr/>
          </p:nvSpPr>
          <p:spPr>
            <a:xfrm>
              <a:off x="3393428" y="2540411"/>
              <a:ext cx="24564" cy="34728"/>
            </a:xfrm>
            <a:custGeom>
              <a:rect b="b" l="l" r="r" t="t"/>
              <a:pathLst>
                <a:path extrusionOk="0" h="451" w="319">
                  <a:moveTo>
                    <a:pt x="319" y="0"/>
                  </a:moveTo>
                  <a:lnTo>
                    <a:pt x="319" y="0"/>
                  </a:lnTo>
                  <a:cubicBezTo>
                    <a:pt x="0" y="176"/>
                    <a:pt x="121" y="451"/>
                    <a:pt x="121" y="451"/>
                  </a:cubicBezTo>
                  <a:cubicBezTo>
                    <a:pt x="121" y="176"/>
                    <a:pt x="319" y="0"/>
                    <a:pt x="319"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9" name="Google Shape;1129;p32"/>
            <p:cNvSpPr/>
            <p:nvPr/>
          </p:nvSpPr>
          <p:spPr>
            <a:xfrm>
              <a:off x="1829322" y="2634741"/>
              <a:ext cx="1226265" cy="78466"/>
            </a:xfrm>
            <a:custGeom>
              <a:rect b="b" l="l" r="r" t="t"/>
              <a:pathLst>
                <a:path extrusionOk="0" h="1019" w="15925">
                  <a:moveTo>
                    <a:pt x="11364" y="1"/>
                  </a:moveTo>
                  <a:cubicBezTo>
                    <a:pt x="8532" y="1"/>
                    <a:pt x="4572" y="122"/>
                    <a:pt x="319" y="623"/>
                  </a:cubicBezTo>
                  <a:lnTo>
                    <a:pt x="0" y="1018"/>
                  </a:lnTo>
                  <a:lnTo>
                    <a:pt x="0" y="1018"/>
                  </a:lnTo>
                  <a:lnTo>
                    <a:pt x="15924" y="513"/>
                  </a:lnTo>
                  <a:lnTo>
                    <a:pt x="15660" y="106"/>
                  </a:lnTo>
                  <a:cubicBezTo>
                    <a:pt x="15660" y="106"/>
                    <a:pt x="14002" y="1"/>
                    <a:pt x="11364" y="1"/>
                  </a:cubicBezTo>
                  <a:close/>
                </a:path>
              </a:pathLst>
            </a:custGeom>
            <a:solidFill>
              <a:srgbClr val="CFEB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0" name="Google Shape;1130;p32"/>
            <p:cNvSpPr/>
            <p:nvPr/>
          </p:nvSpPr>
          <p:spPr>
            <a:xfrm>
              <a:off x="1829322" y="2670163"/>
              <a:ext cx="1226265" cy="769563"/>
            </a:xfrm>
            <a:custGeom>
              <a:rect b="b" l="l" r="r" t="t"/>
              <a:pathLst>
                <a:path extrusionOk="0" h="9994" w="15925">
                  <a:moveTo>
                    <a:pt x="13352" y="1"/>
                  </a:moveTo>
                  <a:cubicBezTo>
                    <a:pt x="7757" y="1"/>
                    <a:pt x="0" y="558"/>
                    <a:pt x="0" y="558"/>
                  </a:cubicBezTo>
                  <a:cubicBezTo>
                    <a:pt x="99" y="1603"/>
                    <a:pt x="693" y="4946"/>
                    <a:pt x="1133" y="7355"/>
                  </a:cubicBezTo>
                  <a:cubicBezTo>
                    <a:pt x="1397" y="8850"/>
                    <a:pt x="1617" y="9994"/>
                    <a:pt x="1617" y="9994"/>
                  </a:cubicBezTo>
                  <a:lnTo>
                    <a:pt x="7324" y="9664"/>
                  </a:lnTo>
                  <a:lnTo>
                    <a:pt x="10558" y="9477"/>
                  </a:lnTo>
                  <a:lnTo>
                    <a:pt x="15143" y="9213"/>
                  </a:lnTo>
                  <a:lnTo>
                    <a:pt x="15297" y="7388"/>
                  </a:lnTo>
                  <a:lnTo>
                    <a:pt x="15924" y="53"/>
                  </a:lnTo>
                  <a:cubicBezTo>
                    <a:pt x="15157" y="16"/>
                    <a:pt x="14285" y="1"/>
                    <a:pt x="13352" y="1"/>
                  </a:cubicBezTo>
                  <a:close/>
                </a:path>
              </a:pathLst>
            </a:custGeom>
            <a:solidFill>
              <a:srgbClr val="CFEB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1" name="Google Shape;1131;p32"/>
            <p:cNvSpPr/>
            <p:nvPr/>
          </p:nvSpPr>
          <p:spPr>
            <a:xfrm>
              <a:off x="1916491" y="3236451"/>
              <a:ext cx="476876" cy="203287"/>
            </a:xfrm>
            <a:custGeom>
              <a:rect b="b" l="l" r="r" t="t"/>
              <a:pathLst>
                <a:path extrusionOk="0" h="2640" w="6193">
                  <a:moveTo>
                    <a:pt x="1" y="1"/>
                  </a:moveTo>
                  <a:lnTo>
                    <a:pt x="1" y="1"/>
                  </a:lnTo>
                  <a:cubicBezTo>
                    <a:pt x="265" y="1496"/>
                    <a:pt x="485" y="2640"/>
                    <a:pt x="485" y="2640"/>
                  </a:cubicBezTo>
                  <a:lnTo>
                    <a:pt x="6192" y="2310"/>
                  </a:lnTo>
                  <a:cubicBezTo>
                    <a:pt x="4422" y="1221"/>
                    <a:pt x="1519" y="386"/>
                    <a:pt x="1"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2" name="Google Shape;1132;p32"/>
            <p:cNvSpPr/>
            <p:nvPr/>
          </p:nvSpPr>
          <p:spPr>
            <a:xfrm>
              <a:off x="2642254" y="3238992"/>
              <a:ext cx="365069" cy="161012"/>
            </a:xfrm>
            <a:custGeom>
              <a:rect b="b" l="l" r="r" t="t"/>
              <a:pathLst>
                <a:path extrusionOk="0" h="2091" w="4741">
                  <a:moveTo>
                    <a:pt x="4740" y="1"/>
                  </a:moveTo>
                  <a:lnTo>
                    <a:pt x="4740" y="1"/>
                  </a:lnTo>
                  <a:cubicBezTo>
                    <a:pt x="3641" y="474"/>
                    <a:pt x="1595" y="1386"/>
                    <a:pt x="1" y="2090"/>
                  </a:cubicBezTo>
                  <a:lnTo>
                    <a:pt x="4586" y="1826"/>
                  </a:lnTo>
                  <a:lnTo>
                    <a:pt x="4740"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3" name="Google Shape;1133;p32"/>
            <p:cNvSpPr/>
            <p:nvPr/>
          </p:nvSpPr>
          <p:spPr>
            <a:xfrm>
              <a:off x="2800651" y="3513050"/>
              <a:ext cx="670692" cy="362836"/>
            </a:xfrm>
            <a:custGeom>
              <a:rect b="b" l="l" r="r" t="t"/>
              <a:pathLst>
                <a:path extrusionOk="0" h="4712" w="8710">
                  <a:moveTo>
                    <a:pt x="5789" y="0"/>
                  </a:moveTo>
                  <a:cubicBezTo>
                    <a:pt x="5637" y="0"/>
                    <a:pt x="5481" y="6"/>
                    <a:pt x="5323" y="16"/>
                  </a:cubicBezTo>
                  <a:cubicBezTo>
                    <a:pt x="4993" y="38"/>
                    <a:pt x="4652" y="82"/>
                    <a:pt x="4322" y="126"/>
                  </a:cubicBezTo>
                  <a:cubicBezTo>
                    <a:pt x="2628" y="379"/>
                    <a:pt x="1298" y="786"/>
                    <a:pt x="1298" y="786"/>
                  </a:cubicBezTo>
                  <a:lnTo>
                    <a:pt x="517" y="2666"/>
                  </a:lnTo>
                  <a:lnTo>
                    <a:pt x="0" y="4294"/>
                  </a:lnTo>
                  <a:cubicBezTo>
                    <a:pt x="0" y="4294"/>
                    <a:pt x="814" y="4558"/>
                    <a:pt x="2089" y="4667"/>
                  </a:cubicBezTo>
                  <a:cubicBezTo>
                    <a:pt x="2419" y="4689"/>
                    <a:pt x="2782" y="4711"/>
                    <a:pt x="3167" y="4711"/>
                  </a:cubicBezTo>
                  <a:cubicBezTo>
                    <a:pt x="3794" y="4711"/>
                    <a:pt x="4487" y="4667"/>
                    <a:pt x="5213" y="4536"/>
                  </a:cubicBezTo>
                  <a:cubicBezTo>
                    <a:pt x="5554" y="4481"/>
                    <a:pt x="5905" y="4404"/>
                    <a:pt x="6268" y="4305"/>
                  </a:cubicBezTo>
                  <a:cubicBezTo>
                    <a:pt x="6708" y="4173"/>
                    <a:pt x="7170" y="4019"/>
                    <a:pt x="7621" y="3832"/>
                  </a:cubicBezTo>
                  <a:cubicBezTo>
                    <a:pt x="7621" y="3832"/>
                    <a:pt x="8710" y="3117"/>
                    <a:pt x="8292" y="1500"/>
                  </a:cubicBezTo>
                  <a:cubicBezTo>
                    <a:pt x="8050" y="522"/>
                    <a:pt x="7269" y="137"/>
                    <a:pt x="6334" y="27"/>
                  </a:cubicBezTo>
                  <a:cubicBezTo>
                    <a:pt x="6159" y="9"/>
                    <a:pt x="5977" y="0"/>
                    <a:pt x="5789" y="0"/>
                  </a:cubicBezTo>
                  <a:close/>
                </a:path>
              </a:pathLst>
            </a:custGeom>
            <a:solidFill>
              <a:srgbClr val="E8DD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4" name="Google Shape;1134;p32"/>
            <p:cNvSpPr/>
            <p:nvPr/>
          </p:nvSpPr>
          <p:spPr>
            <a:xfrm>
              <a:off x="2961512" y="3592672"/>
              <a:ext cx="100026" cy="283215"/>
            </a:xfrm>
            <a:custGeom>
              <a:rect b="b" l="l" r="r" t="t"/>
              <a:pathLst>
                <a:path extrusionOk="0" h="3678" w="1299">
                  <a:moveTo>
                    <a:pt x="693" y="1"/>
                  </a:moveTo>
                  <a:cubicBezTo>
                    <a:pt x="495" y="1"/>
                    <a:pt x="299" y="167"/>
                    <a:pt x="198" y="719"/>
                  </a:cubicBezTo>
                  <a:cubicBezTo>
                    <a:pt x="44" y="1522"/>
                    <a:pt x="0" y="2743"/>
                    <a:pt x="0" y="3633"/>
                  </a:cubicBezTo>
                  <a:cubicBezTo>
                    <a:pt x="330" y="3666"/>
                    <a:pt x="693" y="3677"/>
                    <a:pt x="1078" y="3677"/>
                  </a:cubicBezTo>
                  <a:cubicBezTo>
                    <a:pt x="1111" y="2050"/>
                    <a:pt x="1298" y="378"/>
                    <a:pt x="1298" y="378"/>
                  </a:cubicBezTo>
                  <a:cubicBezTo>
                    <a:pt x="1298" y="378"/>
                    <a:pt x="992" y="1"/>
                    <a:pt x="693" y="1"/>
                  </a:cubicBezTo>
                  <a:close/>
                </a:path>
              </a:pathLst>
            </a:custGeom>
            <a:solidFill>
              <a:srgbClr val="4D75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5" name="Google Shape;1135;p32"/>
            <p:cNvSpPr/>
            <p:nvPr/>
          </p:nvSpPr>
          <p:spPr>
            <a:xfrm>
              <a:off x="3183361" y="3470005"/>
              <a:ext cx="107649" cy="392328"/>
            </a:xfrm>
            <a:custGeom>
              <a:rect b="b" l="l" r="r" t="t"/>
              <a:pathLst>
                <a:path extrusionOk="0" h="5095" w="1398">
                  <a:moveTo>
                    <a:pt x="1196" y="0"/>
                  </a:moveTo>
                  <a:cubicBezTo>
                    <a:pt x="995" y="0"/>
                    <a:pt x="672" y="93"/>
                    <a:pt x="353" y="575"/>
                  </a:cubicBezTo>
                  <a:cubicBezTo>
                    <a:pt x="353" y="575"/>
                    <a:pt x="353" y="575"/>
                    <a:pt x="353" y="586"/>
                  </a:cubicBezTo>
                  <a:cubicBezTo>
                    <a:pt x="1" y="1114"/>
                    <a:pt x="122" y="3566"/>
                    <a:pt x="243" y="5095"/>
                  </a:cubicBezTo>
                  <a:lnTo>
                    <a:pt x="1298" y="4864"/>
                  </a:lnTo>
                  <a:cubicBezTo>
                    <a:pt x="1210" y="3390"/>
                    <a:pt x="1298" y="1509"/>
                    <a:pt x="1364" y="597"/>
                  </a:cubicBezTo>
                  <a:cubicBezTo>
                    <a:pt x="1386" y="245"/>
                    <a:pt x="1397" y="36"/>
                    <a:pt x="1397" y="36"/>
                  </a:cubicBezTo>
                  <a:cubicBezTo>
                    <a:pt x="1397" y="36"/>
                    <a:pt x="1320" y="0"/>
                    <a:pt x="1196" y="0"/>
                  </a:cubicBezTo>
                  <a:close/>
                </a:path>
              </a:pathLst>
            </a:custGeom>
            <a:solidFill>
              <a:srgbClr val="4D75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6" name="Google Shape;1136;p32"/>
            <p:cNvSpPr/>
            <p:nvPr/>
          </p:nvSpPr>
          <p:spPr>
            <a:xfrm>
              <a:off x="1289909" y="3191173"/>
              <a:ext cx="1144950" cy="611862"/>
            </a:xfrm>
            <a:custGeom>
              <a:rect b="b" l="l" r="r" t="t"/>
              <a:pathLst>
                <a:path extrusionOk="0" h="7946" w="14869">
                  <a:moveTo>
                    <a:pt x="3386" y="1"/>
                  </a:moveTo>
                  <a:cubicBezTo>
                    <a:pt x="1876" y="1"/>
                    <a:pt x="766" y="448"/>
                    <a:pt x="473" y="1600"/>
                  </a:cubicBezTo>
                  <a:cubicBezTo>
                    <a:pt x="429" y="1776"/>
                    <a:pt x="396" y="1952"/>
                    <a:pt x="385" y="2117"/>
                  </a:cubicBezTo>
                  <a:cubicBezTo>
                    <a:pt x="0" y="5515"/>
                    <a:pt x="4564" y="7308"/>
                    <a:pt x="4564" y="7308"/>
                  </a:cubicBezTo>
                  <a:lnTo>
                    <a:pt x="11602" y="7748"/>
                  </a:lnTo>
                  <a:lnTo>
                    <a:pt x="14868" y="7946"/>
                  </a:lnTo>
                  <a:lnTo>
                    <a:pt x="14868" y="3833"/>
                  </a:lnTo>
                  <a:cubicBezTo>
                    <a:pt x="14637" y="3701"/>
                    <a:pt x="14395" y="3558"/>
                    <a:pt x="14120" y="3415"/>
                  </a:cubicBezTo>
                  <a:cubicBezTo>
                    <a:pt x="11240" y="1871"/>
                    <a:pt x="6475" y="1"/>
                    <a:pt x="3386" y="1"/>
                  </a:cubicBezTo>
                  <a:close/>
                </a:path>
              </a:pathLst>
            </a:custGeom>
            <a:solidFill>
              <a:srgbClr val="B781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7" name="Google Shape;1137;p32"/>
            <p:cNvSpPr/>
            <p:nvPr/>
          </p:nvSpPr>
          <p:spPr>
            <a:xfrm>
              <a:off x="1289909" y="3354190"/>
              <a:ext cx="1144950" cy="433601"/>
            </a:xfrm>
            <a:custGeom>
              <a:rect b="b" l="l" r="r" t="t"/>
              <a:pathLst>
                <a:path extrusionOk="0" h="5631" w="14869">
                  <a:moveTo>
                    <a:pt x="385" y="0"/>
                  </a:moveTo>
                  <a:lnTo>
                    <a:pt x="385" y="0"/>
                  </a:lnTo>
                  <a:cubicBezTo>
                    <a:pt x="0" y="3398"/>
                    <a:pt x="4564" y="5191"/>
                    <a:pt x="4564" y="5191"/>
                  </a:cubicBezTo>
                  <a:lnTo>
                    <a:pt x="11602" y="5631"/>
                  </a:lnTo>
                  <a:lnTo>
                    <a:pt x="14868" y="3552"/>
                  </a:lnTo>
                  <a:lnTo>
                    <a:pt x="14868" y="1716"/>
                  </a:lnTo>
                  <a:cubicBezTo>
                    <a:pt x="14637" y="1584"/>
                    <a:pt x="14395" y="1441"/>
                    <a:pt x="14120" y="1298"/>
                  </a:cubicBezTo>
                  <a:cubicBezTo>
                    <a:pt x="12573" y="1806"/>
                    <a:pt x="8212" y="3123"/>
                    <a:pt x="5184" y="3123"/>
                  </a:cubicBezTo>
                  <a:cubicBezTo>
                    <a:pt x="4081" y="3123"/>
                    <a:pt x="3155" y="2949"/>
                    <a:pt x="2606" y="2497"/>
                  </a:cubicBezTo>
                  <a:cubicBezTo>
                    <a:pt x="1650" y="1705"/>
                    <a:pt x="924" y="803"/>
                    <a:pt x="385"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8" name="Google Shape;1138;p32"/>
            <p:cNvSpPr/>
            <p:nvPr/>
          </p:nvSpPr>
          <p:spPr>
            <a:xfrm>
              <a:off x="1412654" y="3621472"/>
              <a:ext cx="615712" cy="313708"/>
            </a:xfrm>
            <a:custGeom>
              <a:rect b="b" l="l" r="r" t="t"/>
              <a:pathLst>
                <a:path extrusionOk="0" h="4074" w="7996">
                  <a:moveTo>
                    <a:pt x="2689" y="0"/>
                  </a:moveTo>
                  <a:cubicBezTo>
                    <a:pt x="2484" y="0"/>
                    <a:pt x="2284" y="8"/>
                    <a:pt x="2090" y="26"/>
                  </a:cubicBezTo>
                  <a:cubicBezTo>
                    <a:pt x="1166" y="125"/>
                    <a:pt x="419" y="444"/>
                    <a:pt x="210" y="1236"/>
                  </a:cubicBezTo>
                  <a:cubicBezTo>
                    <a:pt x="1" y="2006"/>
                    <a:pt x="45" y="2358"/>
                    <a:pt x="45" y="2358"/>
                  </a:cubicBezTo>
                  <a:cubicBezTo>
                    <a:pt x="78" y="2545"/>
                    <a:pt x="78" y="2688"/>
                    <a:pt x="89" y="2809"/>
                  </a:cubicBezTo>
                  <a:cubicBezTo>
                    <a:pt x="89" y="3029"/>
                    <a:pt x="78" y="3183"/>
                    <a:pt x="133" y="3424"/>
                  </a:cubicBezTo>
                  <a:cubicBezTo>
                    <a:pt x="177" y="3633"/>
                    <a:pt x="375" y="3710"/>
                    <a:pt x="584" y="3765"/>
                  </a:cubicBezTo>
                  <a:cubicBezTo>
                    <a:pt x="858" y="3831"/>
                    <a:pt x="1144" y="3875"/>
                    <a:pt x="1441" y="3919"/>
                  </a:cubicBezTo>
                  <a:cubicBezTo>
                    <a:pt x="1914" y="3996"/>
                    <a:pt x="2409" y="4029"/>
                    <a:pt x="2904" y="4051"/>
                  </a:cubicBezTo>
                  <a:cubicBezTo>
                    <a:pt x="3267" y="4073"/>
                    <a:pt x="3619" y="4073"/>
                    <a:pt x="3971" y="4073"/>
                  </a:cubicBezTo>
                  <a:cubicBezTo>
                    <a:pt x="4334" y="4073"/>
                    <a:pt x="4685" y="4062"/>
                    <a:pt x="5015" y="4040"/>
                  </a:cubicBezTo>
                  <a:cubicBezTo>
                    <a:pt x="6280" y="3985"/>
                    <a:pt x="7215" y="3853"/>
                    <a:pt x="7215" y="3853"/>
                  </a:cubicBezTo>
                  <a:lnTo>
                    <a:pt x="7358" y="3534"/>
                  </a:lnTo>
                  <a:lnTo>
                    <a:pt x="7996" y="2193"/>
                  </a:lnTo>
                  <a:lnTo>
                    <a:pt x="7204" y="653"/>
                  </a:lnTo>
                  <a:cubicBezTo>
                    <a:pt x="7204" y="653"/>
                    <a:pt x="7149" y="631"/>
                    <a:pt x="7039" y="609"/>
                  </a:cubicBezTo>
                  <a:cubicBezTo>
                    <a:pt x="6940" y="587"/>
                    <a:pt x="6797" y="554"/>
                    <a:pt x="6610" y="510"/>
                  </a:cubicBezTo>
                  <a:cubicBezTo>
                    <a:pt x="6258" y="433"/>
                    <a:pt x="5785" y="345"/>
                    <a:pt x="5235" y="257"/>
                  </a:cubicBezTo>
                  <a:cubicBezTo>
                    <a:pt x="4949" y="213"/>
                    <a:pt x="4663" y="169"/>
                    <a:pt x="4345" y="125"/>
                  </a:cubicBezTo>
                  <a:cubicBezTo>
                    <a:pt x="4290" y="114"/>
                    <a:pt x="4235" y="114"/>
                    <a:pt x="4180" y="103"/>
                  </a:cubicBezTo>
                  <a:cubicBezTo>
                    <a:pt x="3861" y="70"/>
                    <a:pt x="3531" y="37"/>
                    <a:pt x="3201" y="15"/>
                  </a:cubicBezTo>
                  <a:cubicBezTo>
                    <a:pt x="3028" y="5"/>
                    <a:pt x="2857" y="0"/>
                    <a:pt x="2689" y="0"/>
                  </a:cubicBezTo>
                  <a:close/>
                </a:path>
              </a:pathLst>
            </a:custGeom>
            <a:solidFill>
              <a:srgbClr val="FEEC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9" name="Google Shape;1139;p32"/>
            <p:cNvSpPr/>
            <p:nvPr/>
          </p:nvSpPr>
          <p:spPr>
            <a:xfrm>
              <a:off x="1990184" y="3208807"/>
              <a:ext cx="1653090" cy="727212"/>
            </a:xfrm>
            <a:custGeom>
              <a:rect b="b" l="l" r="r" t="t"/>
              <a:pathLst>
                <a:path extrusionOk="0" h="9444" w="21468">
                  <a:moveTo>
                    <a:pt x="17018" y="1"/>
                  </a:moveTo>
                  <a:cubicBezTo>
                    <a:pt x="15944" y="1"/>
                    <a:pt x="15045" y="272"/>
                    <a:pt x="15045" y="272"/>
                  </a:cubicBezTo>
                  <a:lnTo>
                    <a:pt x="122" y="5396"/>
                  </a:lnTo>
                  <a:cubicBezTo>
                    <a:pt x="1" y="6848"/>
                    <a:pt x="485" y="9443"/>
                    <a:pt x="485" y="9443"/>
                  </a:cubicBezTo>
                  <a:cubicBezTo>
                    <a:pt x="485" y="9443"/>
                    <a:pt x="891" y="9410"/>
                    <a:pt x="1617" y="9344"/>
                  </a:cubicBezTo>
                  <a:cubicBezTo>
                    <a:pt x="3520" y="9168"/>
                    <a:pt x="7622" y="8739"/>
                    <a:pt x="12351" y="7948"/>
                  </a:cubicBezTo>
                  <a:cubicBezTo>
                    <a:pt x="17794" y="7046"/>
                    <a:pt x="20543" y="5561"/>
                    <a:pt x="21258" y="4220"/>
                  </a:cubicBezTo>
                  <a:cubicBezTo>
                    <a:pt x="21401" y="3956"/>
                    <a:pt x="21467" y="3681"/>
                    <a:pt x="21456" y="3428"/>
                  </a:cubicBezTo>
                  <a:cubicBezTo>
                    <a:pt x="21357" y="1932"/>
                    <a:pt x="20730" y="1393"/>
                    <a:pt x="19092" y="470"/>
                  </a:cubicBezTo>
                  <a:cubicBezTo>
                    <a:pt x="18455" y="110"/>
                    <a:pt x="17701" y="1"/>
                    <a:pt x="17018" y="1"/>
                  </a:cubicBezTo>
                  <a:close/>
                </a:path>
              </a:pathLst>
            </a:custGeom>
            <a:solidFill>
              <a:srgbClr val="B781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0" name="Google Shape;1140;p32"/>
            <p:cNvSpPr/>
            <p:nvPr/>
          </p:nvSpPr>
          <p:spPr>
            <a:xfrm>
              <a:off x="1528699" y="3621472"/>
              <a:ext cx="130442" cy="239170"/>
            </a:xfrm>
            <a:custGeom>
              <a:rect b="b" l="l" r="r" t="t"/>
              <a:pathLst>
                <a:path extrusionOk="0" h="3106" w="1694">
                  <a:moveTo>
                    <a:pt x="1182" y="0"/>
                  </a:moveTo>
                  <a:cubicBezTo>
                    <a:pt x="977" y="0"/>
                    <a:pt x="777" y="8"/>
                    <a:pt x="583" y="26"/>
                  </a:cubicBezTo>
                  <a:cubicBezTo>
                    <a:pt x="396" y="697"/>
                    <a:pt x="132" y="1764"/>
                    <a:pt x="0" y="2996"/>
                  </a:cubicBezTo>
                  <a:cubicBezTo>
                    <a:pt x="418" y="3040"/>
                    <a:pt x="891" y="3073"/>
                    <a:pt x="1419" y="3106"/>
                  </a:cubicBezTo>
                  <a:cubicBezTo>
                    <a:pt x="1463" y="2094"/>
                    <a:pt x="1540" y="862"/>
                    <a:pt x="1694" y="15"/>
                  </a:cubicBezTo>
                  <a:cubicBezTo>
                    <a:pt x="1521" y="5"/>
                    <a:pt x="1350" y="0"/>
                    <a:pt x="1182" y="0"/>
                  </a:cubicBezTo>
                  <a:close/>
                </a:path>
              </a:pathLst>
            </a:custGeom>
            <a:solidFill>
              <a:srgbClr val="64AD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1" name="Google Shape;1141;p32"/>
            <p:cNvSpPr/>
            <p:nvPr/>
          </p:nvSpPr>
          <p:spPr>
            <a:xfrm>
              <a:off x="1721748" y="3631097"/>
              <a:ext cx="94097" cy="232086"/>
            </a:xfrm>
            <a:custGeom>
              <a:rect b="b" l="l" r="r" t="t"/>
              <a:pathLst>
                <a:path extrusionOk="0" h="3014" w="1222">
                  <a:moveTo>
                    <a:pt x="331" y="0"/>
                  </a:moveTo>
                  <a:cubicBezTo>
                    <a:pt x="221" y="792"/>
                    <a:pt x="67" y="1947"/>
                    <a:pt x="1" y="3014"/>
                  </a:cubicBezTo>
                  <a:cubicBezTo>
                    <a:pt x="331" y="3014"/>
                    <a:pt x="671" y="3014"/>
                    <a:pt x="1023" y="3003"/>
                  </a:cubicBezTo>
                  <a:cubicBezTo>
                    <a:pt x="1067" y="2046"/>
                    <a:pt x="1122" y="924"/>
                    <a:pt x="1221" y="132"/>
                  </a:cubicBezTo>
                  <a:cubicBezTo>
                    <a:pt x="946" y="88"/>
                    <a:pt x="649" y="44"/>
                    <a:pt x="331" y="0"/>
                  </a:cubicBezTo>
                  <a:close/>
                </a:path>
              </a:pathLst>
            </a:custGeom>
            <a:solidFill>
              <a:srgbClr val="64AD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2" name="Google Shape;1142;p32"/>
            <p:cNvSpPr/>
            <p:nvPr/>
          </p:nvSpPr>
          <p:spPr>
            <a:xfrm>
              <a:off x="1798829" y="3644573"/>
              <a:ext cx="180417" cy="288066"/>
            </a:xfrm>
            <a:custGeom>
              <a:rect b="b" l="l" r="r" t="t"/>
              <a:pathLst>
                <a:path extrusionOk="0" h="3741" w="2343">
                  <a:moveTo>
                    <a:pt x="1827" y="1"/>
                  </a:moveTo>
                  <a:cubicBezTo>
                    <a:pt x="1763" y="1"/>
                    <a:pt x="1687" y="63"/>
                    <a:pt x="1595" y="210"/>
                  </a:cubicBezTo>
                  <a:cubicBezTo>
                    <a:pt x="968" y="1222"/>
                    <a:pt x="1199" y="2773"/>
                    <a:pt x="1199" y="2773"/>
                  </a:cubicBezTo>
                  <a:cubicBezTo>
                    <a:pt x="792" y="2806"/>
                    <a:pt x="396" y="2817"/>
                    <a:pt x="22" y="2828"/>
                  </a:cubicBezTo>
                  <a:cubicBezTo>
                    <a:pt x="11" y="3157"/>
                    <a:pt x="0" y="3476"/>
                    <a:pt x="0" y="3740"/>
                  </a:cubicBezTo>
                  <a:cubicBezTo>
                    <a:pt x="1265" y="3685"/>
                    <a:pt x="2200" y="3553"/>
                    <a:pt x="2200" y="3553"/>
                  </a:cubicBezTo>
                  <a:lnTo>
                    <a:pt x="2343" y="3234"/>
                  </a:lnTo>
                  <a:lnTo>
                    <a:pt x="2145" y="2135"/>
                  </a:lnTo>
                  <a:cubicBezTo>
                    <a:pt x="2145" y="2135"/>
                    <a:pt x="2178" y="903"/>
                    <a:pt x="2024" y="309"/>
                  </a:cubicBezTo>
                  <a:cubicBezTo>
                    <a:pt x="1979" y="123"/>
                    <a:pt x="1915" y="1"/>
                    <a:pt x="1827"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3" name="Google Shape;1143;p32"/>
            <p:cNvSpPr/>
            <p:nvPr/>
          </p:nvSpPr>
          <p:spPr>
            <a:xfrm>
              <a:off x="1418583" y="3837699"/>
              <a:ext cx="110191" cy="85627"/>
            </a:xfrm>
            <a:custGeom>
              <a:rect b="b" l="l" r="r" t="t"/>
              <a:pathLst>
                <a:path extrusionOk="0" h="1112" w="1431">
                  <a:moveTo>
                    <a:pt x="12" y="1"/>
                  </a:moveTo>
                  <a:cubicBezTo>
                    <a:pt x="12" y="221"/>
                    <a:pt x="1" y="375"/>
                    <a:pt x="56" y="616"/>
                  </a:cubicBezTo>
                  <a:cubicBezTo>
                    <a:pt x="100" y="825"/>
                    <a:pt x="298" y="902"/>
                    <a:pt x="507" y="946"/>
                  </a:cubicBezTo>
                  <a:cubicBezTo>
                    <a:pt x="781" y="1012"/>
                    <a:pt x="1067" y="1067"/>
                    <a:pt x="1364" y="1111"/>
                  </a:cubicBezTo>
                  <a:cubicBezTo>
                    <a:pt x="1375" y="803"/>
                    <a:pt x="1397" y="495"/>
                    <a:pt x="1430" y="188"/>
                  </a:cubicBezTo>
                  <a:cubicBezTo>
                    <a:pt x="825" y="133"/>
                    <a:pt x="342" y="56"/>
                    <a:pt x="12"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4" name="Google Shape;1144;p32"/>
            <p:cNvSpPr/>
            <p:nvPr/>
          </p:nvSpPr>
          <p:spPr>
            <a:xfrm>
              <a:off x="1636196" y="3860569"/>
              <a:ext cx="85627" cy="74615"/>
            </a:xfrm>
            <a:custGeom>
              <a:rect b="b" l="l" r="r" t="t"/>
              <a:pathLst>
                <a:path extrusionOk="0" h="969" w="1112">
                  <a:moveTo>
                    <a:pt x="23" y="1"/>
                  </a:moveTo>
                  <a:cubicBezTo>
                    <a:pt x="12" y="352"/>
                    <a:pt x="1" y="682"/>
                    <a:pt x="1" y="946"/>
                  </a:cubicBezTo>
                  <a:cubicBezTo>
                    <a:pt x="364" y="968"/>
                    <a:pt x="727" y="968"/>
                    <a:pt x="1068" y="968"/>
                  </a:cubicBezTo>
                  <a:cubicBezTo>
                    <a:pt x="1079" y="671"/>
                    <a:pt x="1090" y="352"/>
                    <a:pt x="1112" y="34"/>
                  </a:cubicBezTo>
                  <a:cubicBezTo>
                    <a:pt x="727" y="23"/>
                    <a:pt x="364" y="12"/>
                    <a:pt x="23"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5" name="Google Shape;1145;p32"/>
            <p:cNvSpPr/>
            <p:nvPr/>
          </p:nvSpPr>
          <p:spPr>
            <a:xfrm>
              <a:off x="1523616" y="3852099"/>
              <a:ext cx="114349" cy="81392"/>
            </a:xfrm>
            <a:custGeom>
              <a:rect b="b" l="l" r="r" t="t"/>
              <a:pathLst>
                <a:path extrusionOk="0" h="1057" w="1485">
                  <a:moveTo>
                    <a:pt x="66" y="1"/>
                  </a:moveTo>
                  <a:cubicBezTo>
                    <a:pt x="33" y="308"/>
                    <a:pt x="11" y="616"/>
                    <a:pt x="0" y="924"/>
                  </a:cubicBezTo>
                  <a:cubicBezTo>
                    <a:pt x="473" y="990"/>
                    <a:pt x="968" y="1034"/>
                    <a:pt x="1463" y="1056"/>
                  </a:cubicBezTo>
                  <a:cubicBezTo>
                    <a:pt x="1463" y="781"/>
                    <a:pt x="1474" y="462"/>
                    <a:pt x="1485" y="111"/>
                  </a:cubicBezTo>
                  <a:cubicBezTo>
                    <a:pt x="957" y="78"/>
                    <a:pt x="484" y="45"/>
                    <a:pt x="66" y="1"/>
                  </a:cubicBezTo>
                  <a:close/>
                </a:path>
              </a:pathLst>
            </a:custGeom>
            <a:solidFill>
              <a:srgbClr val="64AD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6" name="Google Shape;1146;p32"/>
            <p:cNvSpPr/>
            <p:nvPr/>
          </p:nvSpPr>
          <p:spPr>
            <a:xfrm>
              <a:off x="1718360" y="3862263"/>
              <a:ext cx="82239" cy="72921"/>
            </a:xfrm>
            <a:custGeom>
              <a:rect b="b" l="l" r="r" t="t"/>
              <a:pathLst>
                <a:path extrusionOk="0" h="947" w="1068">
                  <a:moveTo>
                    <a:pt x="45" y="1"/>
                  </a:moveTo>
                  <a:cubicBezTo>
                    <a:pt x="23" y="330"/>
                    <a:pt x="12" y="649"/>
                    <a:pt x="1" y="946"/>
                  </a:cubicBezTo>
                  <a:cubicBezTo>
                    <a:pt x="364" y="946"/>
                    <a:pt x="715" y="935"/>
                    <a:pt x="1045" y="913"/>
                  </a:cubicBezTo>
                  <a:cubicBezTo>
                    <a:pt x="1045" y="638"/>
                    <a:pt x="1056" y="330"/>
                    <a:pt x="1067" y="1"/>
                  </a:cubicBezTo>
                  <a:lnTo>
                    <a:pt x="1067" y="1"/>
                  </a:lnTo>
                  <a:cubicBezTo>
                    <a:pt x="891" y="6"/>
                    <a:pt x="718" y="9"/>
                    <a:pt x="548" y="9"/>
                  </a:cubicBezTo>
                  <a:cubicBezTo>
                    <a:pt x="377" y="9"/>
                    <a:pt x="210" y="6"/>
                    <a:pt x="45" y="1"/>
                  </a:cubicBezTo>
                  <a:close/>
                </a:path>
              </a:pathLst>
            </a:custGeom>
            <a:solidFill>
              <a:srgbClr val="64AD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7" name="Google Shape;1147;p32"/>
            <p:cNvSpPr/>
            <p:nvPr/>
          </p:nvSpPr>
          <p:spPr>
            <a:xfrm>
              <a:off x="2063877" y="3533687"/>
              <a:ext cx="1563305" cy="394715"/>
            </a:xfrm>
            <a:custGeom>
              <a:rect b="b" l="l" r="r" t="t"/>
              <a:pathLst>
                <a:path extrusionOk="0" h="5126" w="20302">
                  <a:moveTo>
                    <a:pt x="20301" y="1"/>
                  </a:moveTo>
                  <a:cubicBezTo>
                    <a:pt x="14462" y="3223"/>
                    <a:pt x="4377" y="4158"/>
                    <a:pt x="1144" y="4388"/>
                  </a:cubicBezTo>
                  <a:lnTo>
                    <a:pt x="1144" y="4377"/>
                  </a:lnTo>
                  <a:cubicBezTo>
                    <a:pt x="880" y="3113"/>
                    <a:pt x="1" y="980"/>
                    <a:pt x="0" y="979"/>
                  </a:cubicBezTo>
                  <a:lnTo>
                    <a:pt x="0" y="979"/>
                  </a:lnTo>
                  <a:lnTo>
                    <a:pt x="275" y="4432"/>
                  </a:lnTo>
                  <a:cubicBezTo>
                    <a:pt x="176" y="4443"/>
                    <a:pt x="121" y="4443"/>
                    <a:pt x="121" y="4443"/>
                  </a:cubicBezTo>
                  <a:lnTo>
                    <a:pt x="660" y="5125"/>
                  </a:lnTo>
                  <a:cubicBezTo>
                    <a:pt x="2563" y="4949"/>
                    <a:pt x="6665" y="4520"/>
                    <a:pt x="11405" y="3729"/>
                  </a:cubicBezTo>
                  <a:cubicBezTo>
                    <a:pt x="16837" y="2827"/>
                    <a:pt x="19586" y="1342"/>
                    <a:pt x="20301"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8" name="Google Shape;1148;p32"/>
            <p:cNvSpPr/>
            <p:nvPr/>
          </p:nvSpPr>
          <p:spPr>
            <a:xfrm>
              <a:off x="1903015" y="3595136"/>
              <a:ext cx="215992" cy="363683"/>
            </a:xfrm>
            <a:custGeom>
              <a:rect b="b" l="l" r="r" t="t"/>
              <a:pathLst>
                <a:path extrusionOk="0" h="4723" w="2805">
                  <a:moveTo>
                    <a:pt x="1674" y="1"/>
                  </a:moveTo>
                  <a:cubicBezTo>
                    <a:pt x="747" y="1"/>
                    <a:pt x="330" y="313"/>
                    <a:pt x="330" y="313"/>
                  </a:cubicBezTo>
                  <a:cubicBezTo>
                    <a:pt x="0" y="1930"/>
                    <a:pt x="330" y="3316"/>
                    <a:pt x="594" y="4074"/>
                  </a:cubicBezTo>
                  <a:cubicBezTo>
                    <a:pt x="726" y="4470"/>
                    <a:pt x="847" y="4690"/>
                    <a:pt x="847" y="4690"/>
                  </a:cubicBezTo>
                  <a:cubicBezTo>
                    <a:pt x="1044" y="4712"/>
                    <a:pt x="1224" y="4722"/>
                    <a:pt x="1388" y="4722"/>
                  </a:cubicBezTo>
                  <a:cubicBezTo>
                    <a:pt x="2434" y="4722"/>
                    <a:pt x="2804" y="4327"/>
                    <a:pt x="2804" y="4327"/>
                  </a:cubicBezTo>
                  <a:cubicBezTo>
                    <a:pt x="2716" y="3019"/>
                    <a:pt x="2518" y="1908"/>
                    <a:pt x="2342" y="1138"/>
                  </a:cubicBezTo>
                  <a:cubicBezTo>
                    <a:pt x="2177" y="434"/>
                    <a:pt x="2045" y="16"/>
                    <a:pt x="2045" y="16"/>
                  </a:cubicBezTo>
                  <a:cubicBezTo>
                    <a:pt x="1914" y="5"/>
                    <a:pt x="1790" y="1"/>
                    <a:pt x="1674" y="1"/>
                  </a:cubicBezTo>
                  <a:close/>
                </a:path>
              </a:pathLst>
            </a:custGeom>
            <a:solidFill>
              <a:srgbClr val="B781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9" name="Google Shape;1149;p32"/>
            <p:cNvSpPr/>
            <p:nvPr/>
          </p:nvSpPr>
          <p:spPr>
            <a:xfrm>
              <a:off x="1948679" y="3682767"/>
              <a:ext cx="170330" cy="276054"/>
            </a:xfrm>
            <a:custGeom>
              <a:rect b="b" l="l" r="r" t="t"/>
              <a:pathLst>
                <a:path extrusionOk="0" h="3585" w="2212">
                  <a:moveTo>
                    <a:pt x="1749" y="0"/>
                  </a:moveTo>
                  <a:cubicBezTo>
                    <a:pt x="1881" y="1584"/>
                    <a:pt x="1837" y="2793"/>
                    <a:pt x="1837" y="2793"/>
                  </a:cubicBezTo>
                  <a:cubicBezTo>
                    <a:pt x="1612" y="2924"/>
                    <a:pt x="1475" y="2937"/>
                    <a:pt x="1428" y="2937"/>
                  </a:cubicBezTo>
                  <a:cubicBezTo>
                    <a:pt x="1415" y="2937"/>
                    <a:pt x="1409" y="2936"/>
                    <a:pt x="1409" y="2936"/>
                  </a:cubicBezTo>
                  <a:cubicBezTo>
                    <a:pt x="1096" y="2988"/>
                    <a:pt x="836" y="3008"/>
                    <a:pt x="623" y="3008"/>
                  </a:cubicBezTo>
                  <a:cubicBezTo>
                    <a:pt x="340" y="3008"/>
                    <a:pt x="139" y="2974"/>
                    <a:pt x="1" y="2936"/>
                  </a:cubicBezTo>
                  <a:lnTo>
                    <a:pt x="1" y="2936"/>
                  </a:lnTo>
                  <a:cubicBezTo>
                    <a:pt x="133" y="3332"/>
                    <a:pt x="254" y="3552"/>
                    <a:pt x="254" y="3552"/>
                  </a:cubicBezTo>
                  <a:cubicBezTo>
                    <a:pt x="451" y="3574"/>
                    <a:pt x="631" y="3584"/>
                    <a:pt x="795" y="3584"/>
                  </a:cubicBezTo>
                  <a:cubicBezTo>
                    <a:pt x="1841" y="3584"/>
                    <a:pt x="2211" y="3189"/>
                    <a:pt x="2211" y="3189"/>
                  </a:cubicBezTo>
                  <a:cubicBezTo>
                    <a:pt x="2123" y="1881"/>
                    <a:pt x="1925" y="770"/>
                    <a:pt x="1749"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0" name="Google Shape;1150;p32"/>
            <p:cNvSpPr/>
            <p:nvPr/>
          </p:nvSpPr>
          <p:spPr>
            <a:xfrm>
              <a:off x="713226" y="1731637"/>
              <a:ext cx="851109" cy="967998"/>
            </a:xfrm>
            <a:custGeom>
              <a:rect b="b" l="l" r="r" t="t"/>
              <a:pathLst>
                <a:path extrusionOk="0" h="12571" w="11053">
                  <a:moveTo>
                    <a:pt x="5927" y="1"/>
                  </a:moveTo>
                  <a:cubicBezTo>
                    <a:pt x="4146" y="1221"/>
                    <a:pt x="0" y="6588"/>
                    <a:pt x="0" y="6588"/>
                  </a:cubicBezTo>
                  <a:lnTo>
                    <a:pt x="9513" y="12571"/>
                  </a:lnTo>
                  <a:lnTo>
                    <a:pt x="9744" y="11295"/>
                  </a:lnTo>
                  <a:lnTo>
                    <a:pt x="10359" y="7974"/>
                  </a:lnTo>
                  <a:lnTo>
                    <a:pt x="11052" y="4213"/>
                  </a:lnTo>
                  <a:cubicBezTo>
                    <a:pt x="9930" y="2783"/>
                    <a:pt x="8259" y="1529"/>
                    <a:pt x="7126" y="760"/>
                  </a:cubicBezTo>
                  <a:cubicBezTo>
                    <a:pt x="6686" y="463"/>
                    <a:pt x="6323" y="243"/>
                    <a:pt x="6125" y="111"/>
                  </a:cubicBezTo>
                  <a:cubicBezTo>
                    <a:pt x="5993" y="45"/>
                    <a:pt x="5927" y="1"/>
                    <a:pt x="5927" y="1"/>
                  </a:cubicBezTo>
                  <a:close/>
                </a:path>
              </a:pathLst>
            </a:custGeom>
            <a:solidFill>
              <a:srgbClr val="FEEC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1" name="Google Shape;1151;p32"/>
            <p:cNvSpPr/>
            <p:nvPr/>
          </p:nvSpPr>
          <p:spPr>
            <a:xfrm>
              <a:off x="752113" y="1740107"/>
              <a:ext cx="812222" cy="929882"/>
            </a:xfrm>
            <a:custGeom>
              <a:rect b="b" l="l" r="r" t="t"/>
              <a:pathLst>
                <a:path extrusionOk="0" h="12076" w="10548">
                  <a:moveTo>
                    <a:pt x="5620" y="1"/>
                  </a:moveTo>
                  <a:cubicBezTo>
                    <a:pt x="4521" y="1199"/>
                    <a:pt x="100" y="5983"/>
                    <a:pt x="1" y="6324"/>
                  </a:cubicBezTo>
                  <a:lnTo>
                    <a:pt x="2464" y="8117"/>
                  </a:lnTo>
                  <a:lnTo>
                    <a:pt x="8590" y="12076"/>
                  </a:lnTo>
                  <a:lnTo>
                    <a:pt x="9239" y="11185"/>
                  </a:lnTo>
                  <a:lnTo>
                    <a:pt x="10547" y="9403"/>
                  </a:lnTo>
                  <a:lnTo>
                    <a:pt x="9854" y="7864"/>
                  </a:lnTo>
                  <a:lnTo>
                    <a:pt x="6621" y="650"/>
                  </a:lnTo>
                  <a:cubicBezTo>
                    <a:pt x="6181" y="353"/>
                    <a:pt x="5818" y="133"/>
                    <a:pt x="5620"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2" name="Google Shape;1152;p32"/>
            <p:cNvSpPr/>
            <p:nvPr/>
          </p:nvSpPr>
          <p:spPr>
            <a:xfrm>
              <a:off x="769901" y="1713849"/>
              <a:ext cx="1079806" cy="1049313"/>
            </a:xfrm>
            <a:custGeom>
              <a:rect b="b" l="l" r="r" t="t"/>
              <a:pathLst>
                <a:path extrusionOk="0" h="13627" w="14023">
                  <a:moveTo>
                    <a:pt x="6500" y="1"/>
                  </a:moveTo>
                  <a:lnTo>
                    <a:pt x="1" y="6808"/>
                  </a:lnTo>
                  <a:cubicBezTo>
                    <a:pt x="1" y="6808"/>
                    <a:pt x="2442" y="8304"/>
                    <a:pt x="4917" y="9953"/>
                  </a:cubicBezTo>
                  <a:cubicBezTo>
                    <a:pt x="5246" y="10173"/>
                    <a:pt x="5576" y="10404"/>
                    <a:pt x="5906" y="10624"/>
                  </a:cubicBezTo>
                  <a:cubicBezTo>
                    <a:pt x="5961" y="10657"/>
                    <a:pt x="6016" y="10701"/>
                    <a:pt x="6071" y="10745"/>
                  </a:cubicBezTo>
                  <a:cubicBezTo>
                    <a:pt x="7193" y="11504"/>
                    <a:pt x="8238" y="12263"/>
                    <a:pt x="8964" y="12878"/>
                  </a:cubicBezTo>
                  <a:cubicBezTo>
                    <a:pt x="9304" y="13164"/>
                    <a:pt x="9590" y="13417"/>
                    <a:pt x="9766" y="13626"/>
                  </a:cubicBezTo>
                  <a:cubicBezTo>
                    <a:pt x="9766" y="13626"/>
                    <a:pt x="11933" y="11581"/>
                    <a:pt x="14022" y="10712"/>
                  </a:cubicBezTo>
                  <a:cubicBezTo>
                    <a:pt x="14022" y="10712"/>
                    <a:pt x="11064" y="4499"/>
                    <a:pt x="8436" y="1771"/>
                  </a:cubicBezTo>
                  <a:cubicBezTo>
                    <a:pt x="8370" y="1705"/>
                    <a:pt x="8304" y="1639"/>
                    <a:pt x="8238" y="1573"/>
                  </a:cubicBezTo>
                  <a:cubicBezTo>
                    <a:pt x="8238" y="1573"/>
                    <a:pt x="7963" y="1266"/>
                    <a:pt x="7611" y="903"/>
                  </a:cubicBezTo>
                  <a:cubicBezTo>
                    <a:pt x="7270" y="562"/>
                    <a:pt x="6852" y="177"/>
                    <a:pt x="6500" y="1"/>
                  </a:cubicBezTo>
                  <a:close/>
                </a:path>
              </a:pathLst>
            </a:custGeom>
            <a:solidFill>
              <a:srgbClr val="FEEC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3" name="Google Shape;1153;p32"/>
            <p:cNvSpPr/>
            <p:nvPr/>
          </p:nvSpPr>
          <p:spPr>
            <a:xfrm>
              <a:off x="1148453" y="2452395"/>
              <a:ext cx="160165" cy="79621"/>
            </a:xfrm>
            <a:custGeom>
              <a:rect b="b" l="l" r="r" t="t"/>
              <a:pathLst>
                <a:path extrusionOk="0" h="1034" w="2080">
                  <a:moveTo>
                    <a:pt x="1250" y="1"/>
                  </a:moveTo>
                  <a:cubicBezTo>
                    <a:pt x="1168" y="1"/>
                    <a:pt x="1088" y="4"/>
                    <a:pt x="1012" y="10"/>
                  </a:cubicBezTo>
                  <a:cubicBezTo>
                    <a:pt x="759" y="32"/>
                    <a:pt x="308" y="186"/>
                    <a:pt x="1" y="362"/>
                  </a:cubicBezTo>
                  <a:cubicBezTo>
                    <a:pt x="330" y="582"/>
                    <a:pt x="660" y="813"/>
                    <a:pt x="979" y="1033"/>
                  </a:cubicBezTo>
                  <a:cubicBezTo>
                    <a:pt x="1067" y="978"/>
                    <a:pt x="1166" y="923"/>
                    <a:pt x="1265" y="879"/>
                  </a:cubicBezTo>
                  <a:cubicBezTo>
                    <a:pt x="1639" y="703"/>
                    <a:pt x="2079" y="560"/>
                    <a:pt x="2024" y="274"/>
                  </a:cubicBezTo>
                  <a:cubicBezTo>
                    <a:pt x="1988" y="68"/>
                    <a:pt x="1609" y="1"/>
                    <a:pt x="1250" y="1"/>
                  </a:cubicBezTo>
                  <a:close/>
                </a:path>
              </a:pathLst>
            </a:custGeom>
            <a:solidFill>
              <a:srgbClr val="D2C4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4" name="Google Shape;1154;p32"/>
            <p:cNvSpPr/>
            <p:nvPr/>
          </p:nvSpPr>
          <p:spPr>
            <a:xfrm>
              <a:off x="1237393" y="2533635"/>
              <a:ext cx="243097" cy="171947"/>
            </a:xfrm>
            <a:custGeom>
              <a:rect b="b" l="l" r="r" t="t"/>
              <a:pathLst>
                <a:path extrusionOk="0" h="2233" w="3157">
                  <a:moveTo>
                    <a:pt x="814" y="0"/>
                  </a:moveTo>
                  <a:lnTo>
                    <a:pt x="0" y="99"/>
                  </a:lnTo>
                  <a:cubicBezTo>
                    <a:pt x="1122" y="858"/>
                    <a:pt x="2167" y="1617"/>
                    <a:pt x="2893" y="2232"/>
                  </a:cubicBezTo>
                  <a:cubicBezTo>
                    <a:pt x="2937" y="2188"/>
                    <a:pt x="2991" y="2134"/>
                    <a:pt x="3013" y="2046"/>
                  </a:cubicBezTo>
                  <a:cubicBezTo>
                    <a:pt x="3013" y="2024"/>
                    <a:pt x="3013" y="2013"/>
                    <a:pt x="3013" y="1991"/>
                  </a:cubicBezTo>
                  <a:cubicBezTo>
                    <a:pt x="2980" y="1815"/>
                    <a:pt x="2849" y="1705"/>
                    <a:pt x="2849" y="1705"/>
                  </a:cubicBezTo>
                  <a:cubicBezTo>
                    <a:pt x="2849" y="1705"/>
                    <a:pt x="3123" y="1617"/>
                    <a:pt x="3134" y="1419"/>
                  </a:cubicBezTo>
                  <a:cubicBezTo>
                    <a:pt x="3156" y="1210"/>
                    <a:pt x="2958" y="1067"/>
                    <a:pt x="2958" y="1067"/>
                  </a:cubicBezTo>
                  <a:lnTo>
                    <a:pt x="2354" y="957"/>
                  </a:lnTo>
                  <a:cubicBezTo>
                    <a:pt x="2354" y="957"/>
                    <a:pt x="2596" y="825"/>
                    <a:pt x="2629" y="649"/>
                  </a:cubicBezTo>
                  <a:cubicBezTo>
                    <a:pt x="2651" y="462"/>
                    <a:pt x="2442" y="363"/>
                    <a:pt x="2442" y="363"/>
                  </a:cubicBezTo>
                  <a:lnTo>
                    <a:pt x="814" y="0"/>
                  </a:lnTo>
                  <a:close/>
                </a:path>
              </a:pathLst>
            </a:custGeom>
            <a:solidFill>
              <a:srgbClr val="D2C4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5" name="Google Shape;1155;p32"/>
            <p:cNvSpPr/>
            <p:nvPr/>
          </p:nvSpPr>
          <p:spPr>
            <a:xfrm>
              <a:off x="830888" y="1783307"/>
              <a:ext cx="619947" cy="780728"/>
            </a:xfrm>
            <a:custGeom>
              <a:rect b="b" l="l" r="r" t="t"/>
              <a:pathLst>
                <a:path extrusionOk="0" h="10139" w="8051">
                  <a:moveTo>
                    <a:pt x="6819" y="1"/>
                  </a:moveTo>
                  <a:lnTo>
                    <a:pt x="1" y="6071"/>
                  </a:lnTo>
                  <a:cubicBezTo>
                    <a:pt x="1" y="6071"/>
                    <a:pt x="5499" y="9645"/>
                    <a:pt x="6137" y="10096"/>
                  </a:cubicBezTo>
                  <a:cubicBezTo>
                    <a:pt x="6178" y="10125"/>
                    <a:pt x="6222" y="10139"/>
                    <a:pt x="6267" y="10139"/>
                  </a:cubicBezTo>
                  <a:cubicBezTo>
                    <a:pt x="6941" y="10139"/>
                    <a:pt x="8051" y="7138"/>
                    <a:pt x="8051" y="7138"/>
                  </a:cubicBezTo>
                  <a:lnTo>
                    <a:pt x="7644" y="869"/>
                  </a:lnTo>
                  <a:cubicBezTo>
                    <a:pt x="7578" y="803"/>
                    <a:pt x="7512" y="737"/>
                    <a:pt x="7435" y="671"/>
                  </a:cubicBezTo>
                  <a:cubicBezTo>
                    <a:pt x="7435" y="671"/>
                    <a:pt x="7171" y="364"/>
                    <a:pt x="6819"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6" name="Google Shape;1156;p32"/>
            <p:cNvSpPr/>
            <p:nvPr/>
          </p:nvSpPr>
          <p:spPr>
            <a:xfrm>
              <a:off x="849523" y="1786695"/>
              <a:ext cx="1055242" cy="963763"/>
            </a:xfrm>
            <a:custGeom>
              <a:rect b="b" l="l" r="r" t="t"/>
              <a:pathLst>
                <a:path extrusionOk="0" h="12516" w="13704">
                  <a:moveTo>
                    <a:pt x="7215" y="1"/>
                  </a:moveTo>
                  <a:lnTo>
                    <a:pt x="1" y="6049"/>
                  </a:lnTo>
                  <a:cubicBezTo>
                    <a:pt x="1" y="6049"/>
                    <a:pt x="2002" y="7358"/>
                    <a:pt x="4190" y="8864"/>
                  </a:cubicBezTo>
                  <a:cubicBezTo>
                    <a:pt x="4509" y="9084"/>
                    <a:pt x="4828" y="9304"/>
                    <a:pt x="5147" y="9535"/>
                  </a:cubicBezTo>
                  <a:cubicBezTo>
                    <a:pt x="5246" y="9590"/>
                    <a:pt x="5334" y="9656"/>
                    <a:pt x="5422" y="9722"/>
                  </a:cubicBezTo>
                  <a:cubicBezTo>
                    <a:pt x="6423" y="10415"/>
                    <a:pt x="7391" y="11108"/>
                    <a:pt x="8149" y="11691"/>
                  </a:cubicBezTo>
                  <a:cubicBezTo>
                    <a:pt x="8556" y="12009"/>
                    <a:pt x="8908" y="12284"/>
                    <a:pt x="9161" y="12515"/>
                  </a:cubicBezTo>
                  <a:cubicBezTo>
                    <a:pt x="9161" y="12515"/>
                    <a:pt x="11636" y="11042"/>
                    <a:pt x="13703" y="10877"/>
                  </a:cubicBezTo>
                  <a:cubicBezTo>
                    <a:pt x="13703" y="10877"/>
                    <a:pt x="10954" y="2354"/>
                    <a:pt x="7215" y="1"/>
                  </a:cubicBezTo>
                  <a:close/>
                </a:path>
              </a:pathLst>
            </a:custGeom>
            <a:solidFill>
              <a:srgbClr val="FEEC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7" name="Google Shape;1157;p32"/>
            <p:cNvSpPr/>
            <p:nvPr/>
          </p:nvSpPr>
          <p:spPr>
            <a:xfrm>
              <a:off x="970651" y="1899737"/>
              <a:ext cx="447154" cy="379853"/>
            </a:xfrm>
            <a:custGeom>
              <a:rect b="b" l="l" r="r" t="t"/>
              <a:pathLst>
                <a:path extrusionOk="0" h="4933" w="5807">
                  <a:moveTo>
                    <a:pt x="5746" y="1"/>
                  </a:moveTo>
                  <a:cubicBezTo>
                    <a:pt x="5732" y="1"/>
                    <a:pt x="5719" y="6"/>
                    <a:pt x="5708" y="17"/>
                  </a:cubicBezTo>
                  <a:cubicBezTo>
                    <a:pt x="4553" y="1260"/>
                    <a:pt x="66" y="4801"/>
                    <a:pt x="22" y="4845"/>
                  </a:cubicBezTo>
                  <a:cubicBezTo>
                    <a:pt x="0" y="4856"/>
                    <a:pt x="0" y="4889"/>
                    <a:pt x="11" y="4911"/>
                  </a:cubicBezTo>
                  <a:cubicBezTo>
                    <a:pt x="22" y="4922"/>
                    <a:pt x="44" y="4933"/>
                    <a:pt x="55" y="4933"/>
                  </a:cubicBezTo>
                  <a:cubicBezTo>
                    <a:pt x="66" y="4933"/>
                    <a:pt x="77" y="4933"/>
                    <a:pt x="88" y="4922"/>
                  </a:cubicBezTo>
                  <a:cubicBezTo>
                    <a:pt x="132" y="4889"/>
                    <a:pt x="4619" y="1337"/>
                    <a:pt x="5785" y="83"/>
                  </a:cubicBezTo>
                  <a:cubicBezTo>
                    <a:pt x="5807" y="61"/>
                    <a:pt x="5796" y="28"/>
                    <a:pt x="5785" y="17"/>
                  </a:cubicBezTo>
                  <a:cubicBezTo>
                    <a:pt x="5774" y="6"/>
                    <a:pt x="5760" y="1"/>
                    <a:pt x="5746" y="1"/>
                  </a:cubicBez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8" name="Google Shape;1158;p32"/>
            <p:cNvSpPr/>
            <p:nvPr/>
          </p:nvSpPr>
          <p:spPr>
            <a:xfrm>
              <a:off x="1047655" y="1977665"/>
              <a:ext cx="463324" cy="355290"/>
            </a:xfrm>
            <a:custGeom>
              <a:rect b="b" l="l" r="r" t="t"/>
              <a:pathLst>
                <a:path extrusionOk="0" h="4614" w="6017">
                  <a:moveTo>
                    <a:pt x="5957" y="0"/>
                  </a:moveTo>
                  <a:cubicBezTo>
                    <a:pt x="5945" y="0"/>
                    <a:pt x="5934" y="6"/>
                    <a:pt x="5928" y="17"/>
                  </a:cubicBezTo>
                  <a:cubicBezTo>
                    <a:pt x="4543" y="1469"/>
                    <a:pt x="67" y="4482"/>
                    <a:pt x="23" y="4515"/>
                  </a:cubicBezTo>
                  <a:cubicBezTo>
                    <a:pt x="1" y="4537"/>
                    <a:pt x="1" y="4559"/>
                    <a:pt x="12" y="4592"/>
                  </a:cubicBezTo>
                  <a:cubicBezTo>
                    <a:pt x="23" y="4603"/>
                    <a:pt x="34" y="4614"/>
                    <a:pt x="56" y="4614"/>
                  </a:cubicBezTo>
                  <a:cubicBezTo>
                    <a:pt x="67" y="4614"/>
                    <a:pt x="78" y="4603"/>
                    <a:pt x="89" y="4603"/>
                  </a:cubicBezTo>
                  <a:cubicBezTo>
                    <a:pt x="133" y="4570"/>
                    <a:pt x="4609" y="1546"/>
                    <a:pt x="5994" y="94"/>
                  </a:cubicBezTo>
                  <a:cubicBezTo>
                    <a:pt x="6016" y="72"/>
                    <a:pt x="6016" y="39"/>
                    <a:pt x="5994" y="17"/>
                  </a:cubicBezTo>
                  <a:cubicBezTo>
                    <a:pt x="5983" y="6"/>
                    <a:pt x="5970" y="0"/>
                    <a:pt x="5957" y="0"/>
                  </a:cubicBez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9" name="Google Shape;1159;p32"/>
            <p:cNvSpPr/>
            <p:nvPr/>
          </p:nvSpPr>
          <p:spPr>
            <a:xfrm>
              <a:off x="1134053" y="2075922"/>
              <a:ext cx="455701" cy="313785"/>
            </a:xfrm>
            <a:custGeom>
              <a:rect b="b" l="l" r="r" t="t"/>
              <a:pathLst>
                <a:path extrusionOk="0" h="4075" w="5918">
                  <a:moveTo>
                    <a:pt x="5857" y="0"/>
                  </a:moveTo>
                  <a:cubicBezTo>
                    <a:pt x="5843" y="0"/>
                    <a:pt x="5829" y="6"/>
                    <a:pt x="5818" y="17"/>
                  </a:cubicBezTo>
                  <a:cubicBezTo>
                    <a:pt x="4399" y="1633"/>
                    <a:pt x="78" y="3954"/>
                    <a:pt x="34" y="3976"/>
                  </a:cubicBezTo>
                  <a:cubicBezTo>
                    <a:pt x="12" y="3998"/>
                    <a:pt x="1" y="4031"/>
                    <a:pt x="12" y="4053"/>
                  </a:cubicBezTo>
                  <a:cubicBezTo>
                    <a:pt x="23" y="4064"/>
                    <a:pt x="45" y="4075"/>
                    <a:pt x="56" y="4075"/>
                  </a:cubicBezTo>
                  <a:lnTo>
                    <a:pt x="89" y="4075"/>
                  </a:lnTo>
                  <a:cubicBezTo>
                    <a:pt x="122" y="4053"/>
                    <a:pt x="4465" y="1710"/>
                    <a:pt x="5895" y="83"/>
                  </a:cubicBezTo>
                  <a:cubicBezTo>
                    <a:pt x="5917" y="61"/>
                    <a:pt x="5917" y="39"/>
                    <a:pt x="5895" y="17"/>
                  </a:cubicBezTo>
                  <a:cubicBezTo>
                    <a:pt x="5884" y="6"/>
                    <a:pt x="5870" y="0"/>
                    <a:pt x="5857" y="0"/>
                  </a:cubicBez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0" name="Google Shape;1160;p32"/>
            <p:cNvSpPr/>
            <p:nvPr/>
          </p:nvSpPr>
          <p:spPr>
            <a:xfrm>
              <a:off x="1225534" y="2201901"/>
              <a:ext cx="431060" cy="245407"/>
            </a:xfrm>
            <a:custGeom>
              <a:rect b="b" l="l" r="r" t="t"/>
              <a:pathLst>
                <a:path extrusionOk="0" h="3187" w="5598">
                  <a:moveTo>
                    <a:pt x="5541" y="1"/>
                  </a:moveTo>
                  <a:cubicBezTo>
                    <a:pt x="5530" y="1"/>
                    <a:pt x="5519" y="4"/>
                    <a:pt x="5510" y="8"/>
                  </a:cubicBezTo>
                  <a:cubicBezTo>
                    <a:pt x="3684" y="1559"/>
                    <a:pt x="77" y="3065"/>
                    <a:pt x="44" y="3087"/>
                  </a:cubicBezTo>
                  <a:cubicBezTo>
                    <a:pt x="11" y="3098"/>
                    <a:pt x="0" y="3131"/>
                    <a:pt x="11" y="3153"/>
                  </a:cubicBezTo>
                  <a:cubicBezTo>
                    <a:pt x="22" y="3175"/>
                    <a:pt x="44" y="3186"/>
                    <a:pt x="55" y="3186"/>
                  </a:cubicBezTo>
                  <a:cubicBezTo>
                    <a:pt x="66" y="3186"/>
                    <a:pt x="77" y="3186"/>
                    <a:pt x="77" y="3175"/>
                  </a:cubicBezTo>
                  <a:cubicBezTo>
                    <a:pt x="121" y="3164"/>
                    <a:pt x="3739" y="1647"/>
                    <a:pt x="5576" y="96"/>
                  </a:cubicBezTo>
                  <a:cubicBezTo>
                    <a:pt x="5598" y="74"/>
                    <a:pt x="5598" y="41"/>
                    <a:pt x="5576" y="19"/>
                  </a:cubicBezTo>
                  <a:cubicBezTo>
                    <a:pt x="5569" y="6"/>
                    <a:pt x="5555" y="1"/>
                    <a:pt x="5541" y="1"/>
                  </a:cubicBez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1" name="Google Shape;1161;p32"/>
            <p:cNvSpPr/>
            <p:nvPr/>
          </p:nvSpPr>
          <p:spPr>
            <a:xfrm>
              <a:off x="1316091" y="2320487"/>
              <a:ext cx="398103" cy="186962"/>
            </a:xfrm>
            <a:custGeom>
              <a:rect b="b" l="l" r="r" t="t"/>
              <a:pathLst>
                <a:path extrusionOk="0" h="2428" w="5170">
                  <a:moveTo>
                    <a:pt x="5112" y="1"/>
                  </a:moveTo>
                  <a:cubicBezTo>
                    <a:pt x="5102" y="1"/>
                    <a:pt x="5091" y="3"/>
                    <a:pt x="5082" y="8"/>
                  </a:cubicBezTo>
                  <a:cubicBezTo>
                    <a:pt x="3575" y="1075"/>
                    <a:pt x="78" y="2317"/>
                    <a:pt x="45" y="2328"/>
                  </a:cubicBezTo>
                  <a:cubicBezTo>
                    <a:pt x="12" y="2339"/>
                    <a:pt x="1" y="2372"/>
                    <a:pt x="12" y="2394"/>
                  </a:cubicBezTo>
                  <a:cubicBezTo>
                    <a:pt x="12" y="2416"/>
                    <a:pt x="34" y="2427"/>
                    <a:pt x="56" y="2427"/>
                  </a:cubicBezTo>
                  <a:lnTo>
                    <a:pt x="78" y="2427"/>
                  </a:lnTo>
                  <a:cubicBezTo>
                    <a:pt x="111" y="2416"/>
                    <a:pt x="3619" y="1162"/>
                    <a:pt x="5137" y="96"/>
                  </a:cubicBezTo>
                  <a:cubicBezTo>
                    <a:pt x="5159" y="74"/>
                    <a:pt x="5170" y="41"/>
                    <a:pt x="5148" y="19"/>
                  </a:cubicBezTo>
                  <a:cubicBezTo>
                    <a:pt x="5141" y="6"/>
                    <a:pt x="5127" y="1"/>
                    <a:pt x="5112" y="1"/>
                  </a:cubicBez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2" name="Google Shape;1162;p32"/>
            <p:cNvSpPr/>
            <p:nvPr/>
          </p:nvSpPr>
          <p:spPr>
            <a:xfrm>
              <a:off x="1172170" y="2449007"/>
              <a:ext cx="143995" cy="71997"/>
            </a:xfrm>
            <a:custGeom>
              <a:rect b="b" l="l" r="r" t="t"/>
              <a:pathLst>
                <a:path extrusionOk="0" h="935" w="1870">
                  <a:moveTo>
                    <a:pt x="1038" y="1"/>
                  </a:moveTo>
                  <a:cubicBezTo>
                    <a:pt x="957" y="1"/>
                    <a:pt x="878" y="4"/>
                    <a:pt x="803" y="10"/>
                  </a:cubicBezTo>
                  <a:cubicBezTo>
                    <a:pt x="594" y="21"/>
                    <a:pt x="275" y="131"/>
                    <a:pt x="0" y="263"/>
                  </a:cubicBezTo>
                  <a:cubicBezTo>
                    <a:pt x="319" y="483"/>
                    <a:pt x="638" y="703"/>
                    <a:pt x="957" y="934"/>
                  </a:cubicBezTo>
                  <a:cubicBezTo>
                    <a:pt x="990" y="912"/>
                    <a:pt x="1023" y="901"/>
                    <a:pt x="1056" y="879"/>
                  </a:cubicBezTo>
                  <a:cubicBezTo>
                    <a:pt x="1430" y="714"/>
                    <a:pt x="1870" y="560"/>
                    <a:pt x="1815" y="285"/>
                  </a:cubicBezTo>
                  <a:cubicBezTo>
                    <a:pt x="1779" y="70"/>
                    <a:pt x="1398" y="1"/>
                    <a:pt x="1038"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3" name="Google Shape;1163;p32"/>
            <p:cNvSpPr/>
            <p:nvPr/>
          </p:nvSpPr>
          <p:spPr>
            <a:xfrm>
              <a:off x="1267039" y="2531093"/>
              <a:ext cx="221074" cy="155853"/>
            </a:xfrm>
            <a:custGeom>
              <a:rect b="b" l="l" r="r" t="t"/>
              <a:pathLst>
                <a:path extrusionOk="0" h="2024" w="2871">
                  <a:moveTo>
                    <a:pt x="528" y="0"/>
                  </a:moveTo>
                  <a:lnTo>
                    <a:pt x="0" y="55"/>
                  </a:lnTo>
                  <a:cubicBezTo>
                    <a:pt x="1001" y="759"/>
                    <a:pt x="1969" y="1452"/>
                    <a:pt x="2727" y="2024"/>
                  </a:cubicBezTo>
                  <a:cubicBezTo>
                    <a:pt x="2727" y="2013"/>
                    <a:pt x="2727" y="1991"/>
                    <a:pt x="2727" y="1980"/>
                  </a:cubicBezTo>
                  <a:cubicBezTo>
                    <a:pt x="2694" y="1804"/>
                    <a:pt x="2562" y="1705"/>
                    <a:pt x="2562" y="1705"/>
                  </a:cubicBezTo>
                  <a:lnTo>
                    <a:pt x="2562" y="1694"/>
                  </a:lnTo>
                  <a:cubicBezTo>
                    <a:pt x="2562" y="1694"/>
                    <a:pt x="2837" y="1617"/>
                    <a:pt x="2848" y="1408"/>
                  </a:cubicBezTo>
                  <a:cubicBezTo>
                    <a:pt x="2870" y="1199"/>
                    <a:pt x="2672" y="1056"/>
                    <a:pt x="2672" y="1056"/>
                  </a:cubicBezTo>
                  <a:lnTo>
                    <a:pt x="2068" y="946"/>
                  </a:lnTo>
                  <a:cubicBezTo>
                    <a:pt x="2068" y="946"/>
                    <a:pt x="2310" y="814"/>
                    <a:pt x="2343" y="638"/>
                  </a:cubicBezTo>
                  <a:cubicBezTo>
                    <a:pt x="2365" y="462"/>
                    <a:pt x="2156" y="352"/>
                    <a:pt x="2156" y="352"/>
                  </a:cubicBezTo>
                  <a:lnTo>
                    <a:pt x="528"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4" name="Google Shape;1164;p32"/>
            <p:cNvSpPr/>
            <p:nvPr/>
          </p:nvSpPr>
          <p:spPr>
            <a:xfrm>
              <a:off x="1521625" y="2825950"/>
              <a:ext cx="347650" cy="345875"/>
            </a:xfrm>
            <a:custGeom>
              <a:rect b="b" l="l" r="r" t="t"/>
              <a:pathLst>
                <a:path extrusionOk="0" h="13835" w="13906">
                  <a:moveTo>
                    <a:pt x="262" y="0"/>
                  </a:moveTo>
                  <a:lnTo>
                    <a:pt x="0" y="595"/>
                  </a:lnTo>
                  <a:lnTo>
                    <a:pt x="6072" y="4215"/>
                  </a:lnTo>
                  <a:lnTo>
                    <a:pt x="12120" y="11168"/>
                  </a:lnTo>
                  <a:lnTo>
                    <a:pt x="13454" y="13835"/>
                  </a:lnTo>
                  <a:lnTo>
                    <a:pt x="13906" y="13454"/>
                  </a:lnTo>
                  <a:lnTo>
                    <a:pt x="13216" y="9430"/>
                  </a:lnTo>
                  <a:lnTo>
                    <a:pt x="10239" y="4620"/>
                  </a:lnTo>
                  <a:lnTo>
                    <a:pt x="4905" y="2024"/>
                  </a:lnTo>
                  <a:close/>
                </a:path>
              </a:pathLst>
            </a:custGeom>
            <a:solidFill>
              <a:srgbClr val="4166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5" name="Google Shape;1165;p32"/>
            <p:cNvSpPr/>
            <p:nvPr/>
          </p:nvSpPr>
          <p:spPr>
            <a:xfrm>
              <a:off x="1444841" y="2830870"/>
              <a:ext cx="418432" cy="352748"/>
            </a:xfrm>
            <a:custGeom>
              <a:rect b="b" l="l" r="r" t="t"/>
              <a:pathLst>
                <a:path extrusionOk="0" h="4581" w="5434">
                  <a:moveTo>
                    <a:pt x="1012" y="0"/>
                  </a:moveTo>
                  <a:lnTo>
                    <a:pt x="1012" y="0"/>
                  </a:lnTo>
                  <a:cubicBezTo>
                    <a:pt x="1" y="1034"/>
                    <a:pt x="2387" y="3563"/>
                    <a:pt x="3773" y="4234"/>
                  </a:cubicBezTo>
                  <a:cubicBezTo>
                    <a:pt x="4316" y="4499"/>
                    <a:pt x="4686" y="4580"/>
                    <a:pt x="4935" y="4580"/>
                  </a:cubicBezTo>
                  <a:cubicBezTo>
                    <a:pt x="5316" y="4580"/>
                    <a:pt x="5416" y="4390"/>
                    <a:pt x="5422" y="4377"/>
                  </a:cubicBezTo>
                  <a:cubicBezTo>
                    <a:pt x="5433" y="4245"/>
                    <a:pt x="5323" y="3695"/>
                    <a:pt x="5323" y="3695"/>
                  </a:cubicBezTo>
                  <a:cubicBezTo>
                    <a:pt x="4718" y="1694"/>
                    <a:pt x="1023" y="11"/>
                    <a:pt x="1012"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6" name="Google Shape;1166;p32"/>
            <p:cNvSpPr/>
            <p:nvPr/>
          </p:nvSpPr>
          <p:spPr>
            <a:xfrm>
              <a:off x="1090854" y="2442770"/>
              <a:ext cx="722437" cy="756704"/>
            </a:xfrm>
            <a:custGeom>
              <a:rect b="b" l="l" r="r" t="t"/>
              <a:pathLst>
                <a:path extrusionOk="0" h="9827" w="9382">
                  <a:moveTo>
                    <a:pt x="1899" y="1"/>
                  </a:moveTo>
                  <a:cubicBezTo>
                    <a:pt x="1810" y="1"/>
                    <a:pt x="1721" y="6"/>
                    <a:pt x="1639" y="14"/>
                  </a:cubicBezTo>
                  <a:cubicBezTo>
                    <a:pt x="1232" y="47"/>
                    <a:pt x="331" y="432"/>
                    <a:pt x="309" y="685"/>
                  </a:cubicBezTo>
                  <a:cubicBezTo>
                    <a:pt x="287" y="949"/>
                    <a:pt x="1" y="2357"/>
                    <a:pt x="133" y="2676"/>
                  </a:cubicBezTo>
                  <a:cubicBezTo>
                    <a:pt x="276" y="2995"/>
                    <a:pt x="452" y="3314"/>
                    <a:pt x="584" y="3500"/>
                  </a:cubicBezTo>
                  <a:cubicBezTo>
                    <a:pt x="727" y="3676"/>
                    <a:pt x="1067" y="4116"/>
                    <a:pt x="1320" y="4402"/>
                  </a:cubicBezTo>
                  <a:cubicBezTo>
                    <a:pt x="1573" y="4677"/>
                    <a:pt x="1848" y="4776"/>
                    <a:pt x="1980" y="5139"/>
                  </a:cubicBezTo>
                  <a:cubicBezTo>
                    <a:pt x="2002" y="5205"/>
                    <a:pt x="2046" y="5282"/>
                    <a:pt x="2090" y="5359"/>
                  </a:cubicBezTo>
                  <a:cubicBezTo>
                    <a:pt x="2310" y="5667"/>
                    <a:pt x="2695" y="5975"/>
                    <a:pt x="2695" y="5975"/>
                  </a:cubicBezTo>
                  <a:cubicBezTo>
                    <a:pt x="2695" y="5975"/>
                    <a:pt x="5939" y="9439"/>
                    <a:pt x="7369" y="9791"/>
                  </a:cubicBezTo>
                  <a:cubicBezTo>
                    <a:pt x="7468" y="9815"/>
                    <a:pt x="7563" y="9827"/>
                    <a:pt x="7654" y="9827"/>
                  </a:cubicBezTo>
                  <a:cubicBezTo>
                    <a:pt x="8422" y="9827"/>
                    <a:pt x="8906" y="9016"/>
                    <a:pt x="9161" y="8416"/>
                  </a:cubicBezTo>
                  <a:cubicBezTo>
                    <a:pt x="9315" y="8042"/>
                    <a:pt x="9381" y="7756"/>
                    <a:pt x="9381" y="7756"/>
                  </a:cubicBezTo>
                  <a:cubicBezTo>
                    <a:pt x="9304" y="7635"/>
                    <a:pt x="9205" y="7525"/>
                    <a:pt x="9106" y="7404"/>
                  </a:cubicBezTo>
                  <a:cubicBezTo>
                    <a:pt x="8381" y="6635"/>
                    <a:pt x="7083" y="5832"/>
                    <a:pt x="6005" y="5260"/>
                  </a:cubicBezTo>
                  <a:cubicBezTo>
                    <a:pt x="5037" y="4732"/>
                    <a:pt x="4257" y="4380"/>
                    <a:pt x="4257" y="4380"/>
                  </a:cubicBezTo>
                  <a:cubicBezTo>
                    <a:pt x="4136" y="4017"/>
                    <a:pt x="3916" y="3775"/>
                    <a:pt x="3916" y="3775"/>
                  </a:cubicBezTo>
                  <a:lnTo>
                    <a:pt x="3982" y="3731"/>
                  </a:lnTo>
                  <a:lnTo>
                    <a:pt x="4620" y="3325"/>
                  </a:lnTo>
                  <a:cubicBezTo>
                    <a:pt x="4620" y="3325"/>
                    <a:pt x="4774" y="3237"/>
                    <a:pt x="4796" y="3105"/>
                  </a:cubicBezTo>
                  <a:cubicBezTo>
                    <a:pt x="4796" y="3083"/>
                    <a:pt x="4796" y="3061"/>
                    <a:pt x="4796" y="3039"/>
                  </a:cubicBezTo>
                  <a:cubicBezTo>
                    <a:pt x="4763" y="2863"/>
                    <a:pt x="4631" y="2764"/>
                    <a:pt x="4631" y="2764"/>
                  </a:cubicBezTo>
                  <a:cubicBezTo>
                    <a:pt x="4631" y="2764"/>
                    <a:pt x="4905" y="2676"/>
                    <a:pt x="4916" y="2478"/>
                  </a:cubicBezTo>
                  <a:cubicBezTo>
                    <a:pt x="4938" y="2269"/>
                    <a:pt x="4741" y="2126"/>
                    <a:pt x="4741" y="2126"/>
                  </a:cubicBezTo>
                  <a:lnTo>
                    <a:pt x="4136" y="2016"/>
                  </a:lnTo>
                  <a:cubicBezTo>
                    <a:pt x="4136" y="2016"/>
                    <a:pt x="4378" y="1884"/>
                    <a:pt x="4411" y="1708"/>
                  </a:cubicBezTo>
                  <a:cubicBezTo>
                    <a:pt x="4433" y="1521"/>
                    <a:pt x="4224" y="1422"/>
                    <a:pt x="4224" y="1422"/>
                  </a:cubicBezTo>
                  <a:lnTo>
                    <a:pt x="2596" y="1059"/>
                  </a:lnTo>
                  <a:lnTo>
                    <a:pt x="1474" y="1191"/>
                  </a:lnTo>
                  <a:lnTo>
                    <a:pt x="1463" y="1191"/>
                  </a:lnTo>
                  <a:lnTo>
                    <a:pt x="1364" y="1202"/>
                  </a:lnTo>
                  <a:cubicBezTo>
                    <a:pt x="1364" y="1202"/>
                    <a:pt x="1606" y="1015"/>
                    <a:pt x="1892" y="883"/>
                  </a:cubicBezTo>
                  <a:cubicBezTo>
                    <a:pt x="2277" y="707"/>
                    <a:pt x="2706" y="564"/>
                    <a:pt x="2651" y="278"/>
                  </a:cubicBezTo>
                  <a:cubicBezTo>
                    <a:pt x="2616" y="76"/>
                    <a:pt x="2252" y="1"/>
                    <a:pt x="1899" y="1"/>
                  </a:cubicBezTo>
                  <a:close/>
                </a:path>
              </a:pathLst>
            </a:custGeom>
            <a:solidFill>
              <a:srgbClr val="EFB0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7" name="Google Shape;1167;p32"/>
            <p:cNvSpPr/>
            <p:nvPr/>
          </p:nvSpPr>
          <p:spPr>
            <a:xfrm>
              <a:off x="1150147" y="2464177"/>
              <a:ext cx="148307" cy="77157"/>
            </a:xfrm>
            <a:custGeom>
              <a:rect b="b" l="l" r="r" t="t"/>
              <a:pathLst>
                <a:path extrusionOk="0" h="1002" w="1926">
                  <a:moveTo>
                    <a:pt x="1881" y="0"/>
                  </a:moveTo>
                  <a:cubicBezTo>
                    <a:pt x="1881" y="0"/>
                    <a:pt x="1573" y="297"/>
                    <a:pt x="935" y="561"/>
                  </a:cubicBezTo>
                  <a:cubicBezTo>
                    <a:pt x="297" y="825"/>
                    <a:pt x="1" y="1001"/>
                    <a:pt x="1" y="1001"/>
                  </a:cubicBezTo>
                  <a:lnTo>
                    <a:pt x="682" y="913"/>
                  </a:lnTo>
                  <a:lnTo>
                    <a:pt x="682" y="913"/>
                  </a:lnTo>
                  <a:lnTo>
                    <a:pt x="583" y="924"/>
                  </a:lnTo>
                  <a:cubicBezTo>
                    <a:pt x="583" y="924"/>
                    <a:pt x="836" y="726"/>
                    <a:pt x="1122" y="605"/>
                  </a:cubicBezTo>
                  <a:cubicBezTo>
                    <a:pt x="1496" y="429"/>
                    <a:pt x="1925" y="286"/>
                    <a:pt x="1881"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8" name="Google Shape;1168;p32"/>
            <p:cNvSpPr/>
            <p:nvPr/>
          </p:nvSpPr>
          <p:spPr>
            <a:xfrm>
              <a:off x="1203511" y="2573369"/>
              <a:ext cx="227003" cy="23794"/>
            </a:xfrm>
            <a:custGeom>
              <a:rect b="b" l="l" r="r" t="t"/>
              <a:pathLst>
                <a:path extrusionOk="0" h="309" w="2948">
                  <a:moveTo>
                    <a:pt x="539" y="1"/>
                  </a:moveTo>
                  <a:lnTo>
                    <a:pt x="0" y="12"/>
                  </a:lnTo>
                  <a:lnTo>
                    <a:pt x="2673" y="309"/>
                  </a:lnTo>
                  <a:cubicBezTo>
                    <a:pt x="2673" y="309"/>
                    <a:pt x="2915" y="188"/>
                    <a:pt x="2948" y="1"/>
                  </a:cubicBezTo>
                  <a:lnTo>
                    <a:pt x="2948" y="1"/>
                  </a:lnTo>
                  <a:cubicBezTo>
                    <a:pt x="2939" y="1"/>
                    <a:pt x="2700" y="150"/>
                    <a:pt x="2213" y="150"/>
                  </a:cubicBezTo>
                  <a:cubicBezTo>
                    <a:pt x="2081" y="150"/>
                    <a:pt x="1930" y="139"/>
                    <a:pt x="1760" y="111"/>
                  </a:cubicBezTo>
                  <a:cubicBezTo>
                    <a:pt x="1760" y="111"/>
                    <a:pt x="1078" y="1"/>
                    <a:pt x="539"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9" name="Google Shape;1169;p32"/>
            <p:cNvSpPr/>
            <p:nvPr/>
          </p:nvSpPr>
          <p:spPr>
            <a:xfrm>
              <a:off x="1282286" y="2632662"/>
              <a:ext cx="187193" cy="22947"/>
            </a:xfrm>
            <a:custGeom>
              <a:rect b="b" l="l" r="r" t="t"/>
              <a:pathLst>
                <a:path extrusionOk="0" h="298" w="2431">
                  <a:moveTo>
                    <a:pt x="2430" y="1"/>
                  </a:moveTo>
                  <a:cubicBezTo>
                    <a:pt x="2430" y="1"/>
                    <a:pt x="2278" y="77"/>
                    <a:pt x="1858" y="77"/>
                  </a:cubicBezTo>
                  <a:cubicBezTo>
                    <a:pt x="1774" y="77"/>
                    <a:pt x="1679" y="74"/>
                    <a:pt x="1573" y="67"/>
                  </a:cubicBezTo>
                  <a:cubicBezTo>
                    <a:pt x="1248" y="45"/>
                    <a:pt x="855" y="39"/>
                    <a:pt x="543" y="39"/>
                  </a:cubicBezTo>
                  <a:cubicBezTo>
                    <a:pt x="231" y="39"/>
                    <a:pt x="0" y="45"/>
                    <a:pt x="0" y="45"/>
                  </a:cubicBezTo>
                  <a:lnTo>
                    <a:pt x="2145" y="298"/>
                  </a:lnTo>
                  <a:cubicBezTo>
                    <a:pt x="2145" y="298"/>
                    <a:pt x="2419" y="210"/>
                    <a:pt x="2430"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0" name="Google Shape;1170;p32"/>
            <p:cNvSpPr/>
            <p:nvPr/>
          </p:nvSpPr>
          <p:spPr>
            <a:xfrm>
              <a:off x="1343196" y="2681790"/>
              <a:ext cx="116967" cy="52593"/>
            </a:xfrm>
            <a:custGeom>
              <a:rect b="b" l="l" r="r" t="t"/>
              <a:pathLst>
                <a:path extrusionOk="0" h="683" w="1519">
                  <a:moveTo>
                    <a:pt x="1508" y="1"/>
                  </a:moveTo>
                  <a:cubicBezTo>
                    <a:pt x="1233" y="144"/>
                    <a:pt x="683" y="418"/>
                    <a:pt x="551" y="451"/>
                  </a:cubicBezTo>
                  <a:cubicBezTo>
                    <a:pt x="375" y="506"/>
                    <a:pt x="1" y="682"/>
                    <a:pt x="1" y="682"/>
                  </a:cubicBezTo>
                  <a:lnTo>
                    <a:pt x="628" y="671"/>
                  </a:lnTo>
                  <a:lnTo>
                    <a:pt x="1343" y="221"/>
                  </a:lnTo>
                  <a:cubicBezTo>
                    <a:pt x="1343" y="221"/>
                    <a:pt x="1497" y="133"/>
                    <a:pt x="1519"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1" name="Google Shape;1171;p32"/>
            <p:cNvSpPr/>
            <p:nvPr/>
          </p:nvSpPr>
          <p:spPr>
            <a:xfrm>
              <a:off x="1370301" y="2716519"/>
              <a:ext cx="48358" cy="63604"/>
            </a:xfrm>
            <a:custGeom>
              <a:rect b="b" l="l" r="r" t="t"/>
              <a:pathLst>
                <a:path extrusionOk="0" h="826" w="628">
                  <a:moveTo>
                    <a:pt x="199" y="0"/>
                  </a:moveTo>
                  <a:lnTo>
                    <a:pt x="1" y="220"/>
                  </a:lnTo>
                  <a:cubicBezTo>
                    <a:pt x="1" y="220"/>
                    <a:pt x="254" y="308"/>
                    <a:pt x="628" y="825"/>
                  </a:cubicBezTo>
                  <a:cubicBezTo>
                    <a:pt x="507" y="462"/>
                    <a:pt x="276" y="220"/>
                    <a:pt x="276" y="220"/>
                  </a:cubicBezTo>
                  <a:lnTo>
                    <a:pt x="353" y="176"/>
                  </a:lnTo>
                  <a:lnTo>
                    <a:pt x="199"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2" name="Google Shape;1172;p32"/>
            <p:cNvSpPr/>
            <p:nvPr/>
          </p:nvSpPr>
          <p:spPr>
            <a:xfrm>
              <a:off x="1553263" y="2847734"/>
              <a:ext cx="260037" cy="243174"/>
            </a:xfrm>
            <a:custGeom>
              <a:rect b="b" l="l" r="r" t="t"/>
              <a:pathLst>
                <a:path extrusionOk="0" h="3158" w="3377">
                  <a:moveTo>
                    <a:pt x="0" y="1"/>
                  </a:moveTo>
                  <a:lnTo>
                    <a:pt x="0" y="1"/>
                  </a:lnTo>
                  <a:cubicBezTo>
                    <a:pt x="352" y="298"/>
                    <a:pt x="2387" y="2035"/>
                    <a:pt x="3013" y="2981"/>
                  </a:cubicBezTo>
                  <a:cubicBezTo>
                    <a:pt x="3057" y="3047"/>
                    <a:pt x="3112" y="3102"/>
                    <a:pt x="3156" y="3157"/>
                  </a:cubicBezTo>
                  <a:cubicBezTo>
                    <a:pt x="3310" y="2783"/>
                    <a:pt x="3376" y="2497"/>
                    <a:pt x="3376" y="2497"/>
                  </a:cubicBezTo>
                  <a:cubicBezTo>
                    <a:pt x="3299" y="2387"/>
                    <a:pt x="3200" y="2266"/>
                    <a:pt x="3090" y="2145"/>
                  </a:cubicBezTo>
                  <a:cubicBezTo>
                    <a:pt x="2376" y="1376"/>
                    <a:pt x="1067" y="584"/>
                    <a:pt x="0"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3" name="Google Shape;1173;p32"/>
            <p:cNvSpPr/>
            <p:nvPr/>
          </p:nvSpPr>
          <p:spPr>
            <a:xfrm>
              <a:off x="1292450" y="2528552"/>
              <a:ext cx="29723" cy="43891"/>
            </a:xfrm>
            <a:custGeom>
              <a:rect b="b" l="l" r="r" t="t"/>
              <a:pathLst>
                <a:path extrusionOk="0" h="570" w="386">
                  <a:moveTo>
                    <a:pt x="0" y="0"/>
                  </a:moveTo>
                  <a:cubicBezTo>
                    <a:pt x="0" y="0"/>
                    <a:pt x="132" y="132"/>
                    <a:pt x="132" y="385"/>
                  </a:cubicBezTo>
                  <a:cubicBezTo>
                    <a:pt x="137" y="486"/>
                    <a:pt x="137" y="534"/>
                    <a:pt x="137" y="555"/>
                  </a:cubicBezTo>
                  <a:lnTo>
                    <a:pt x="137" y="555"/>
                  </a:lnTo>
                  <a:cubicBezTo>
                    <a:pt x="172" y="504"/>
                    <a:pt x="386" y="173"/>
                    <a:pt x="0" y="0"/>
                  </a:cubicBezTo>
                  <a:close/>
                  <a:moveTo>
                    <a:pt x="137" y="555"/>
                  </a:moveTo>
                  <a:lnTo>
                    <a:pt x="137" y="555"/>
                  </a:lnTo>
                  <a:cubicBezTo>
                    <a:pt x="134" y="559"/>
                    <a:pt x="132" y="561"/>
                    <a:pt x="132" y="561"/>
                  </a:cubicBezTo>
                  <a:cubicBezTo>
                    <a:pt x="132" y="561"/>
                    <a:pt x="133" y="569"/>
                    <a:pt x="135" y="569"/>
                  </a:cubicBezTo>
                  <a:cubicBezTo>
                    <a:pt x="136" y="569"/>
                    <a:pt x="136" y="566"/>
                    <a:pt x="137" y="555"/>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4" name="Google Shape;1174;p32"/>
            <p:cNvSpPr/>
            <p:nvPr/>
          </p:nvSpPr>
          <p:spPr>
            <a:xfrm>
              <a:off x="1337267" y="2592851"/>
              <a:ext cx="28876" cy="35652"/>
            </a:xfrm>
            <a:custGeom>
              <a:rect b="b" l="l" r="r" t="t"/>
              <a:pathLst>
                <a:path extrusionOk="0" h="463" w="375">
                  <a:moveTo>
                    <a:pt x="1" y="1"/>
                  </a:moveTo>
                  <a:cubicBezTo>
                    <a:pt x="1" y="1"/>
                    <a:pt x="12" y="4"/>
                    <a:pt x="31" y="10"/>
                  </a:cubicBezTo>
                  <a:lnTo>
                    <a:pt x="31" y="10"/>
                  </a:lnTo>
                  <a:cubicBezTo>
                    <a:pt x="12" y="3"/>
                    <a:pt x="1" y="1"/>
                    <a:pt x="1" y="1"/>
                  </a:cubicBezTo>
                  <a:close/>
                  <a:moveTo>
                    <a:pt x="31" y="10"/>
                  </a:moveTo>
                  <a:cubicBezTo>
                    <a:pt x="105" y="37"/>
                    <a:pt x="291" y="138"/>
                    <a:pt x="309" y="463"/>
                  </a:cubicBezTo>
                  <a:cubicBezTo>
                    <a:pt x="309" y="463"/>
                    <a:pt x="375" y="276"/>
                    <a:pt x="309" y="166"/>
                  </a:cubicBezTo>
                  <a:cubicBezTo>
                    <a:pt x="257" y="88"/>
                    <a:pt x="98" y="31"/>
                    <a:pt x="31" y="1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5" name="Google Shape;1175;p32"/>
            <p:cNvSpPr/>
            <p:nvPr/>
          </p:nvSpPr>
          <p:spPr>
            <a:xfrm>
              <a:off x="1370301" y="2655532"/>
              <a:ext cx="28029" cy="42428"/>
            </a:xfrm>
            <a:custGeom>
              <a:rect b="b" l="l" r="r" t="t"/>
              <a:pathLst>
                <a:path extrusionOk="0" h="551" w="364">
                  <a:moveTo>
                    <a:pt x="1" y="1"/>
                  </a:moveTo>
                  <a:cubicBezTo>
                    <a:pt x="1" y="1"/>
                    <a:pt x="276" y="375"/>
                    <a:pt x="287" y="551"/>
                  </a:cubicBezTo>
                  <a:cubicBezTo>
                    <a:pt x="287" y="551"/>
                    <a:pt x="364" y="199"/>
                    <a:pt x="1"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6" name="Google Shape;1176;p32"/>
            <p:cNvSpPr/>
            <p:nvPr/>
          </p:nvSpPr>
          <p:spPr>
            <a:xfrm>
              <a:off x="1120500" y="2496365"/>
              <a:ext cx="17865" cy="32264"/>
            </a:xfrm>
            <a:custGeom>
              <a:rect b="b" l="l" r="r" t="t"/>
              <a:pathLst>
                <a:path extrusionOk="0" h="419" w="232">
                  <a:moveTo>
                    <a:pt x="1" y="0"/>
                  </a:moveTo>
                  <a:lnTo>
                    <a:pt x="1" y="0"/>
                  </a:lnTo>
                  <a:cubicBezTo>
                    <a:pt x="1" y="0"/>
                    <a:pt x="56" y="330"/>
                    <a:pt x="232" y="418"/>
                  </a:cubicBezTo>
                  <a:cubicBezTo>
                    <a:pt x="232" y="418"/>
                    <a:pt x="78" y="198"/>
                    <a:pt x="1"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7" name="Google Shape;1177;p32"/>
            <p:cNvSpPr/>
            <p:nvPr/>
          </p:nvSpPr>
          <p:spPr>
            <a:xfrm>
              <a:off x="1219605" y="2452318"/>
              <a:ext cx="23794" cy="31417"/>
            </a:xfrm>
            <a:custGeom>
              <a:rect b="b" l="l" r="r" t="t"/>
              <a:pathLst>
                <a:path extrusionOk="0" h="408" w="309">
                  <a:moveTo>
                    <a:pt x="0" y="0"/>
                  </a:moveTo>
                  <a:cubicBezTo>
                    <a:pt x="0" y="0"/>
                    <a:pt x="209" y="165"/>
                    <a:pt x="231" y="407"/>
                  </a:cubicBezTo>
                  <a:cubicBezTo>
                    <a:pt x="231" y="407"/>
                    <a:pt x="308" y="66"/>
                    <a:pt x="0"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8" name="Google Shape;1178;p32"/>
            <p:cNvSpPr/>
            <p:nvPr/>
          </p:nvSpPr>
          <p:spPr>
            <a:xfrm>
              <a:off x="2180769" y="1255520"/>
              <a:ext cx="509834" cy="285679"/>
            </a:xfrm>
            <a:custGeom>
              <a:rect b="b" l="l" r="r" t="t"/>
              <a:pathLst>
                <a:path extrusionOk="0" h="3710" w="6621">
                  <a:moveTo>
                    <a:pt x="3002" y="0"/>
                  </a:moveTo>
                  <a:cubicBezTo>
                    <a:pt x="2412" y="0"/>
                    <a:pt x="1882" y="377"/>
                    <a:pt x="1738" y="630"/>
                  </a:cubicBezTo>
                  <a:cubicBezTo>
                    <a:pt x="1518" y="1026"/>
                    <a:pt x="627" y="2027"/>
                    <a:pt x="352" y="2247"/>
                  </a:cubicBezTo>
                  <a:cubicBezTo>
                    <a:pt x="88" y="2478"/>
                    <a:pt x="0" y="3567"/>
                    <a:pt x="0" y="3567"/>
                  </a:cubicBezTo>
                  <a:lnTo>
                    <a:pt x="44" y="3709"/>
                  </a:lnTo>
                  <a:lnTo>
                    <a:pt x="6620" y="3171"/>
                  </a:lnTo>
                  <a:cubicBezTo>
                    <a:pt x="6620" y="3171"/>
                    <a:pt x="6477" y="2313"/>
                    <a:pt x="5763" y="1422"/>
                  </a:cubicBezTo>
                  <a:cubicBezTo>
                    <a:pt x="5059" y="520"/>
                    <a:pt x="4773" y="1169"/>
                    <a:pt x="3926" y="377"/>
                  </a:cubicBezTo>
                  <a:cubicBezTo>
                    <a:pt x="3632" y="103"/>
                    <a:pt x="3309" y="0"/>
                    <a:pt x="3002" y="0"/>
                  </a:cubicBezTo>
                  <a:close/>
                </a:path>
              </a:pathLst>
            </a:custGeom>
            <a:solidFill>
              <a:srgbClr val="64AD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9" name="Google Shape;1179;p32"/>
            <p:cNvSpPr/>
            <p:nvPr/>
          </p:nvSpPr>
          <p:spPr>
            <a:xfrm>
              <a:off x="2640560" y="1624832"/>
              <a:ext cx="94097" cy="127978"/>
            </a:xfrm>
            <a:custGeom>
              <a:rect b="b" l="l" r="r" t="t"/>
              <a:pathLst>
                <a:path extrusionOk="0" h="1662" w="1222">
                  <a:moveTo>
                    <a:pt x="794" y="0"/>
                  </a:moveTo>
                  <a:cubicBezTo>
                    <a:pt x="623" y="0"/>
                    <a:pt x="451" y="156"/>
                    <a:pt x="451" y="156"/>
                  </a:cubicBezTo>
                  <a:lnTo>
                    <a:pt x="1" y="1201"/>
                  </a:lnTo>
                  <a:cubicBezTo>
                    <a:pt x="1" y="1201"/>
                    <a:pt x="224" y="1661"/>
                    <a:pt x="524" y="1661"/>
                  </a:cubicBezTo>
                  <a:cubicBezTo>
                    <a:pt x="612" y="1661"/>
                    <a:pt x="706" y="1622"/>
                    <a:pt x="803" y="1520"/>
                  </a:cubicBezTo>
                  <a:cubicBezTo>
                    <a:pt x="1221" y="1069"/>
                    <a:pt x="1210" y="398"/>
                    <a:pt x="1001" y="112"/>
                  </a:cubicBezTo>
                  <a:cubicBezTo>
                    <a:pt x="942" y="29"/>
                    <a:pt x="868" y="0"/>
                    <a:pt x="794" y="0"/>
                  </a:cubicBezTo>
                  <a:close/>
                </a:path>
              </a:pathLst>
            </a:custGeom>
            <a:solidFill>
              <a:srgbClr val="EFB0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0" name="Google Shape;1180;p32"/>
            <p:cNvSpPr/>
            <p:nvPr/>
          </p:nvSpPr>
          <p:spPr>
            <a:xfrm>
              <a:off x="2227279" y="1883258"/>
              <a:ext cx="366763" cy="236552"/>
            </a:xfrm>
            <a:custGeom>
              <a:rect b="b" l="l" r="r" t="t"/>
              <a:pathLst>
                <a:path extrusionOk="0" h="3072" w="4763">
                  <a:moveTo>
                    <a:pt x="617" y="0"/>
                  </a:moveTo>
                  <a:lnTo>
                    <a:pt x="617" y="0"/>
                  </a:lnTo>
                  <a:cubicBezTo>
                    <a:pt x="639" y="187"/>
                    <a:pt x="518" y="165"/>
                    <a:pt x="518" y="341"/>
                  </a:cubicBezTo>
                  <a:cubicBezTo>
                    <a:pt x="507" y="979"/>
                    <a:pt x="166" y="1529"/>
                    <a:pt x="1" y="1859"/>
                  </a:cubicBezTo>
                  <a:cubicBezTo>
                    <a:pt x="1" y="1859"/>
                    <a:pt x="562" y="3003"/>
                    <a:pt x="2464" y="3068"/>
                  </a:cubicBezTo>
                  <a:cubicBezTo>
                    <a:pt x="2518" y="3071"/>
                    <a:pt x="2571" y="3072"/>
                    <a:pt x="2622" y="3072"/>
                  </a:cubicBezTo>
                  <a:cubicBezTo>
                    <a:pt x="4236" y="3072"/>
                    <a:pt x="4763" y="2101"/>
                    <a:pt x="4763" y="2101"/>
                  </a:cubicBezTo>
                  <a:cubicBezTo>
                    <a:pt x="4631" y="1606"/>
                    <a:pt x="4620" y="1419"/>
                    <a:pt x="4587" y="1089"/>
                  </a:cubicBezTo>
                  <a:cubicBezTo>
                    <a:pt x="4587" y="1056"/>
                    <a:pt x="4587" y="946"/>
                    <a:pt x="4587" y="913"/>
                  </a:cubicBezTo>
                  <a:lnTo>
                    <a:pt x="4697" y="451"/>
                  </a:lnTo>
                  <a:lnTo>
                    <a:pt x="4081" y="385"/>
                  </a:lnTo>
                  <a:lnTo>
                    <a:pt x="2013" y="154"/>
                  </a:lnTo>
                  <a:lnTo>
                    <a:pt x="617" y="0"/>
                  </a:lnTo>
                  <a:close/>
                </a:path>
              </a:pathLst>
            </a:custGeom>
            <a:solidFill>
              <a:srgbClr val="EFB0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1" name="Google Shape;1181;p32"/>
            <p:cNvSpPr/>
            <p:nvPr/>
          </p:nvSpPr>
          <p:spPr>
            <a:xfrm>
              <a:off x="2180769" y="1255520"/>
              <a:ext cx="509834" cy="285679"/>
            </a:xfrm>
            <a:custGeom>
              <a:rect b="b" l="l" r="r" t="t"/>
              <a:pathLst>
                <a:path extrusionOk="0" h="3710" w="6621">
                  <a:moveTo>
                    <a:pt x="3002" y="0"/>
                  </a:moveTo>
                  <a:cubicBezTo>
                    <a:pt x="2412" y="0"/>
                    <a:pt x="1882" y="377"/>
                    <a:pt x="1738" y="630"/>
                  </a:cubicBezTo>
                  <a:cubicBezTo>
                    <a:pt x="1518" y="1026"/>
                    <a:pt x="627" y="2027"/>
                    <a:pt x="352" y="2247"/>
                  </a:cubicBezTo>
                  <a:cubicBezTo>
                    <a:pt x="88" y="2478"/>
                    <a:pt x="0" y="3567"/>
                    <a:pt x="0" y="3567"/>
                  </a:cubicBezTo>
                  <a:lnTo>
                    <a:pt x="44" y="3709"/>
                  </a:lnTo>
                  <a:lnTo>
                    <a:pt x="6620" y="3171"/>
                  </a:lnTo>
                  <a:cubicBezTo>
                    <a:pt x="6620" y="3171"/>
                    <a:pt x="6477" y="2313"/>
                    <a:pt x="5763" y="1422"/>
                  </a:cubicBezTo>
                  <a:cubicBezTo>
                    <a:pt x="5059" y="520"/>
                    <a:pt x="4773" y="1169"/>
                    <a:pt x="3926" y="377"/>
                  </a:cubicBezTo>
                  <a:cubicBezTo>
                    <a:pt x="3632" y="103"/>
                    <a:pt x="3309" y="0"/>
                    <a:pt x="3002"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2" name="Google Shape;1182;p32"/>
            <p:cNvSpPr/>
            <p:nvPr/>
          </p:nvSpPr>
          <p:spPr>
            <a:xfrm>
              <a:off x="2621078" y="1759589"/>
              <a:ext cx="52824" cy="146998"/>
            </a:xfrm>
            <a:custGeom>
              <a:rect b="b" l="l" r="r" t="t"/>
              <a:pathLst>
                <a:path extrusionOk="0" h="1909" w="686">
                  <a:moveTo>
                    <a:pt x="539" y="1"/>
                  </a:moveTo>
                  <a:lnTo>
                    <a:pt x="1" y="1353"/>
                  </a:lnTo>
                  <a:cubicBezTo>
                    <a:pt x="1" y="1353"/>
                    <a:pt x="70" y="1908"/>
                    <a:pt x="227" y="1908"/>
                  </a:cubicBezTo>
                  <a:cubicBezTo>
                    <a:pt x="236" y="1908"/>
                    <a:pt x="245" y="1907"/>
                    <a:pt x="254" y="1903"/>
                  </a:cubicBezTo>
                  <a:cubicBezTo>
                    <a:pt x="429" y="1837"/>
                    <a:pt x="364" y="1377"/>
                    <a:pt x="364" y="1375"/>
                  </a:cubicBezTo>
                  <a:lnTo>
                    <a:pt x="364" y="1375"/>
                  </a:lnTo>
                  <a:cubicBezTo>
                    <a:pt x="364" y="1376"/>
                    <a:pt x="397" y="1595"/>
                    <a:pt x="539" y="1683"/>
                  </a:cubicBezTo>
                  <a:cubicBezTo>
                    <a:pt x="543" y="1685"/>
                    <a:pt x="547" y="1686"/>
                    <a:pt x="550" y="1686"/>
                  </a:cubicBezTo>
                  <a:cubicBezTo>
                    <a:pt x="686" y="1686"/>
                    <a:pt x="539" y="12"/>
                    <a:pt x="539" y="12"/>
                  </a:cubicBezTo>
                  <a:lnTo>
                    <a:pt x="539" y="1"/>
                  </a:lnTo>
                  <a:close/>
                </a:path>
              </a:pathLst>
            </a:custGeom>
            <a:solidFill>
              <a:srgbClr val="1F19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3" name="Google Shape;1183;p32"/>
            <p:cNvSpPr/>
            <p:nvPr/>
          </p:nvSpPr>
          <p:spPr>
            <a:xfrm>
              <a:off x="2193474" y="1733331"/>
              <a:ext cx="65221" cy="161397"/>
            </a:xfrm>
            <a:custGeom>
              <a:rect b="b" l="l" r="r" t="t"/>
              <a:pathLst>
                <a:path extrusionOk="0" h="2096" w="847">
                  <a:moveTo>
                    <a:pt x="187" y="1"/>
                  </a:moveTo>
                  <a:cubicBezTo>
                    <a:pt x="187" y="1"/>
                    <a:pt x="0" y="1353"/>
                    <a:pt x="44" y="1661"/>
                  </a:cubicBezTo>
                  <a:cubicBezTo>
                    <a:pt x="56" y="1728"/>
                    <a:pt x="75" y="1754"/>
                    <a:pt x="99" y="1754"/>
                  </a:cubicBezTo>
                  <a:cubicBezTo>
                    <a:pt x="184" y="1754"/>
                    <a:pt x="319" y="1408"/>
                    <a:pt x="319" y="1408"/>
                  </a:cubicBezTo>
                  <a:cubicBezTo>
                    <a:pt x="319" y="1408"/>
                    <a:pt x="319" y="1848"/>
                    <a:pt x="396" y="2057"/>
                  </a:cubicBezTo>
                  <a:cubicBezTo>
                    <a:pt x="407" y="2084"/>
                    <a:pt x="421" y="2095"/>
                    <a:pt x="439" y="2095"/>
                  </a:cubicBezTo>
                  <a:cubicBezTo>
                    <a:pt x="566" y="2095"/>
                    <a:pt x="847" y="1474"/>
                    <a:pt x="847" y="1474"/>
                  </a:cubicBezTo>
                  <a:lnTo>
                    <a:pt x="187" y="1"/>
                  </a:lnTo>
                  <a:close/>
                </a:path>
              </a:pathLst>
            </a:custGeom>
            <a:solidFill>
              <a:srgbClr val="1F19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4" name="Google Shape;1184;p32"/>
            <p:cNvSpPr/>
            <p:nvPr/>
          </p:nvSpPr>
          <p:spPr>
            <a:xfrm>
              <a:off x="2205333" y="1467128"/>
              <a:ext cx="490352" cy="549567"/>
            </a:xfrm>
            <a:custGeom>
              <a:rect b="b" l="l" r="r" t="t"/>
              <a:pathLst>
                <a:path extrusionOk="0" h="7137" w="6368">
                  <a:moveTo>
                    <a:pt x="3097" y="0"/>
                  </a:moveTo>
                  <a:cubicBezTo>
                    <a:pt x="2554" y="0"/>
                    <a:pt x="1995" y="67"/>
                    <a:pt x="1474" y="247"/>
                  </a:cubicBezTo>
                  <a:cubicBezTo>
                    <a:pt x="979" y="423"/>
                    <a:pt x="517" y="687"/>
                    <a:pt x="143" y="1104"/>
                  </a:cubicBezTo>
                  <a:cubicBezTo>
                    <a:pt x="143" y="1104"/>
                    <a:pt x="121" y="1225"/>
                    <a:pt x="99" y="1423"/>
                  </a:cubicBezTo>
                  <a:cubicBezTo>
                    <a:pt x="88" y="1544"/>
                    <a:pt x="77" y="1698"/>
                    <a:pt x="66" y="1874"/>
                  </a:cubicBezTo>
                  <a:cubicBezTo>
                    <a:pt x="66" y="1885"/>
                    <a:pt x="55" y="1896"/>
                    <a:pt x="55" y="1907"/>
                  </a:cubicBezTo>
                  <a:cubicBezTo>
                    <a:pt x="0" y="2842"/>
                    <a:pt x="11" y="4404"/>
                    <a:pt x="605" y="5415"/>
                  </a:cubicBezTo>
                  <a:cubicBezTo>
                    <a:pt x="957" y="6031"/>
                    <a:pt x="1320" y="6438"/>
                    <a:pt x="1705" y="6702"/>
                  </a:cubicBezTo>
                  <a:cubicBezTo>
                    <a:pt x="2166" y="7030"/>
                    <a:pt x="2649" y="7137"/>
                    <a:pt x="3159" y="7137"/>
                  </a:cubicBezTo>
                  <a:cubicBezTo>
                    <a:pt x="3281" y="7137"/>
                    <a:pt x="3405" y="7130"/>
                    <a:pt x="3530" y="7120"/>
                  </a:cubicBezTo>
                  <a:cubicBezTo>
                    <a:pt x="3772" y="7098"/>
                    <a:pt x="4014" y="7010"/>
                    <a:pt x="4245" y="6878"/>
                  </a:cubicBezTo>
                  <a:lnTo>
                    <a:pt x="4256" y="6878"/>
                  </a:lnTo>
                  <a:cubicBezTo>
                    <a:pt x="5081" y="6394"/>
                    <a:pt x="5817" y="5261"/>
                    <a:pt x="6059" y="3975"/>
                  </a:cubicBezTo>
                  <a:cubicBezTo>
                    <a:pt x="6323" y="2545"/>
                    <a:pt x="6367" y="1775"/>
                    <a:pt x="6180" y="994"/>
                  </a:cubicBezTo>
                  <a:cubicBezTo>
                    <a:pt x="6147" y="852"/>
                    <a:pt x="6114" y="698"/>
                    <a:pt x="6059" y="555"/>
                  </a:cubicBezTo>
                  <a:cubicBezTo>
                    <a:pt x="6059" y="555"/>
                    <a:pt x="6048" y="544"/>
                    <a:pt x="6026" y="533"/>
                  </a:cubicBezTo>
                  <a:cubicBezTo>
                    <a:pt x="5812" y="453"/>
                    <a:pt x="4511" y="0"/>
                    <a:pt x="3097" y="0"/>
                  </a:cubicBezTo>
                  <a:close/>
                </a:path>
              </a:pathLst>
            </a:custGeom>
            <a:solidFill>
              <a:srgbClr val="EFB0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5" name="Google Shape;1185;p32"/>
            <p:cNvSpPr/>
            <p:nvPr/>
          </p:nvSpPr>
          <p:spPr>
            <a:xfrm>
              <a:off x="2532985" y="1508941"/>
              <a:ext cx="162706" cy="487811"/>
            </a:xfrm>
            <a:custGeom>
              <a:rect b="b" l="l" r="r" t="t"/>
              <a:pathLst>
                <a:path extrusionOk="0" h="6335" w="2113">
                  <a:moveTo>
                    <a:pt x="1771" y="1"/>
                  </a:moveTo>
                  <a:cubicBezTo>
                    <a:pt x="1760" y="550"/>
                    <a:pt x="1727" y="1474"/>
                    <a:pt x="1639" y="2915"/>
                  </a:cubicBezTo>
                  <a:cubicBezTo>
                    <a:pt x="1519" y="4927"/>
                    <a:pt x="573" y="5917"/>
                    <a:pt x="1" y="6335"/>
                  </a:cubicBezTo>
                  <a:cubicBezTo>
                    <a:pt x="826" y="5851"/>
                    <a:pt x="1562" y="4718"/>
                    <a:pt x="1804" y="3432"/>
                  </a:cubicBezTo>
                  <a:lnTo>
                    <a:pt x="1804" y="3443"/>
                  </a:lnTo>
                  <a:cubicBezTo>
                    <a:pt x="2068" y="2002"/>
                    <a:pt x="2112" y="1232"/>
                    <a:pt x="1925" y="451"/>
                  </a:cubicBezTo>
                  <a:cubicBezTo>
                    <a:pt x="1892" y="309"/>
                    <a:pt x="1859" y="166"/>
                    <a:pt x="1804" y="12"/>
                  </a:cubicBezTo>
                  <a:cubicBezTo>
                    <a:pt x="1804" y="12"/>
                    <a:pt x="1793" y="1"/>
                    <a:pt x="1771"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6" name="Google Shape;1186;p32"/>
            <p:cNvSpPr/>
            <p:nvPr/>
          </p:nvSpPr>
          <p:spPr>
            <a:xfrm>
              <a:off x="2284031" y="1932386"/>
              <a:ext cx="279519" cy="150925"/>
            </a:xfrm>
            <a:custGeom>
              <a:rect b="b" l="l" r="r" t="t"/>
              <a:pathLst>
                <a:path extrusionOk="0" h="1960" w="3630">
                  <a:moveTo>
                    <a:pt x="1" y="0"/>
                  </a:moveTo>
                  <a:lnTo>
                    <a:pt x="1" y="0"/>
                  </a:lnTo>
                  <a:cubicBezTo>
                    <a:pt x="254" y="638"/>
                    <a:pt x="946" y="1892"/>
                    <a:pt x="1892" y="1958"/>
                  </a:cubicBezTo>
                  <a:cubicBezTo>
                    <a:pt x="1913" y="1959"/>
                    <a:pt x="1933" y="1960"/>
                    <a:pt x="1953" y="1960"/>
                  </a:cubicBezTo>
                  <a:cubicBezTo>
                    <a:pt x="2872" y="1960"/>
                    <a:pt x="3630" y="528"/>
                    <a:pt x="3630" y="528"/>
                  </a:cubicBezTo>
                  <a:lnTo>
                    <a:pt x="3630" y="528"/>
                  </a:lnTo>
                  <a:cubicBezTo>
                    <a:pt x="3630" y="528"/>
                    <a:pt x="3143" y="1120"/>
                    <a:pt x="2219" y="1120"/>
                  </a:cubicBezTo>
                  <a:cubicBezTo>
                    <a:pt x="2067" y="1120"/>
                    <a:pt x="1903" y="1104"/>
                    <a:pt x="1727" y="1067"/>
                  </a:cubicBezTo>
                  <a:cubicBezTo>
                    <a:pt x="529" y="825"/>
                    <a:pt x="1" y="0"/>
                    <a:pt x="1"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7" name="Google Shape;1187;p32"/>
            <p:cNvSpPr/>
            <p:nvPr/>
          </p:nvSpPr>
          <p:spPr>
            <a:xfrm>
              <a:off x="2216268" y="1503551"/>
              <a:ext cx="476029" cy="135062"/>
            </a:xfrm>
            <a:custGeom>
              <a:rect b="b" l="l" r="r" t="t"/>
              <a:pathLst>
                <a:path extrusionOk="0" h="1754" w="6182">
                  <a:moveTo>
                    <a:pt x="2585" y="0"/>
                  </a:moveTo>
                  <a:cubicBezTo>
                    <a:pt x="2348" y="0"/>
                    <a:pt x="2109" y="18"/>
                    <a:pt x="1870" y="60"/>
                  </a:cubicBezTo>
                  <a:lnTo>
                    <a:pt x="1035" y="389"/>
                  </a:lnTo>
                  <a:lnTo>
                    <a:pt x="1" y="1522"/>
                  </a:lnTo>
                  <a:lnTo>
                    <a:pt x="67" y="1687"/>
                  </a:lnTo>
                  <a:lnTo>
                    <a:pt x="221" y="1478"/>
                  </a:lnTo>
                  <a:lnTo>
                    <a:pt x="1046" y="1126"/>
                  </a:lnTo>
                  <a:cubicBezTo>
                    <a:pt x="1046" y="1126"/>
                    <a:pt x="1542" y="1421"/>
                    <a:pt x="2204" y="1421"/>
                  </a:cubicBezTo>
                  <a:cubicBezTo>
                    <a:pt x="2299" y="1421"/>
                    <a:pt x="2397" y="1415"/>
                    <a:pt x="2497" y="1401"/>
                  </a:cubicBezTo>
                  <a:lnTo>
                    <a:pt x="2134" y="840"/>
                  </a:lnTo>
                  <a:lnTo>
                    <a:pt x="2134" y="840"/>
                  </a:lnTo>
                  <a:cubicBezTo>
                    <a:pt x="2135" y="841"/>
                    <a:pt x="3346" y="1537"/>
                    <a:pt x="3931" y="1537"/>
                  </a:cubicBezTo>
                  <a:cubicBezTo>
                    <a:pt x="3957" y="1537"/>
                    <a:pt x="3981" y="1536"/>
                    <a:pt x="4004" y="1533"/>
                  </a:cubicBezTo>
                  <a:lnTo>
                    <a:pt x="3421" y="796"/>
                  </a:lnTo>
                  <a:lnTo>
                    <a:pt x="3421" y="796"/>
                  </a:lnTo>
                  <a:cubicBezTo>
                    <a:pt x="3465" y="829"/>
                    <a:pt x="4180" y="1434"/>
                    <a:pt x="5159" y="1544"/>
                  </a:cubicBezTo>
                  <a:lnTo>
                    <a:pt x="4851" y="1302"/>
                  </a:lnTo>
                  <a:lnTo>
                    <a:pt x="4851" y="1302"/>
                  </a:lnTo>
                  <a:cubicBezTo>
                    <a:pt x="4851" y="1302"/>
                    <a:pt x="5702" y="1754"/>
                    <a:pt x="6120" y="1754"/>
                  </a:cubicBezTo>
                  <a:cubicBezTo>
                    <a:pt x="6130" y="1754"/>
                    <a:pt x="6139" y="1754"/>
                    <a:pt x="6148" y="1753"/>
                  </a:cubicBezTo>
                  <a:cubicBezTo>
                    <a:pt x="6148" y="1753"/>
                    <a:pt x="6148" y="1544"/>
                    <a:pt x="6148" y="1544"/>
                  </a:cubicBezTo>
                  <a:lnTo>
                    <a:pt x="6159" y="1544"/>
                  </a:lnTo>
                  <a:cubicBezTo>
                    <a:pt x="6148" y="1401"/>
                    <a:pt x="6181" y="1269"/>
                    <a:pt x="6159" y="1115"/>
                  </a:cubicBezTo>
                  <a:cubicBezTo>
                    <a:pt x="6159" y="1115"/>
                    <a:pt x="4439" y="0"/>
                    <a:pt x="2585"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8" name="Google Shape;1188;p32"/>
            <p:cNvSpPr/>
            <p:nvPr/>
          </p:nvSpPr>
          <p:spPr>
            <a:xfrm>
              <a:off x="2329771" y="1511713"/>
              <a:ext cx="412502" cy="110499"/>
            </a:xfrm>
            <a:custGeom>
              <a:rect b="b" l="l" r="r" t="t"/>
              <a:pathLst>
                <a:path extrusionOk="0" h="1435" w="5357">
                  <a:moveTo>
                    <a:pt x="1185" y="1"/>
                  </a:moveTo>
                  <a:cubicBezTo>
                    <a:pt x="794" y="1"/>
                    <a:pt x="391" y="43"/>
                    <a:pt x="1" y="152"/>
                  </a:cubicBezTo>
                  <a:cubicBezTo>
                    <a:pt x="1" y="152"/>
                    <a:pt x="12" y="152"/>
                    <a:pt x="12" y="163"/>
                  </a:cubicBezTo>
                  <a:cubicBezTo>
                    <a:pt x="190" y="272"/>
                    <a:pt x="2059" y="1427"/>
                    <a:pt x="2553" y="1427"/>
                  </a:cubicBezTo>
                  <a:cubicBezTo>
                    <a:pt x="2607" y="1427"/>
                    <a:pt x="2645" y="1413"/>
                    <a:pt x="2662" y="1383"/>
                  </a:cubicBezTo>
                  <a:cubicBezTo>
                    <a:pt x="2662" y="1372"/>
                    <a:pt x="2706" y="1053"/>
                    <a:pt x="1694" y="415"/>
                  </a:cubicBezTo>
                  <a:lnTo>
                    <a:pt x="1694" y="415"/>
                  </a:lnTo>
                  <a:cubicBezTo>
                    <a:pt x="1936" y="558"/>
                    <a:pt x="2871" y="1130"/>
                    <a:pt x="3212" y="1295"/>
                  </a:cubicBezTo>
                  <a:cubicBezTo>
                    <a:pt x="3421" y="1394"/>
                    <a:pt x="3630" y="1434"/>
                    <a:pt x="3782" y="1434"/>
                  </a:cubicBezTo>
                  <a:cubicBezTo>
                    <a:pt x="3918" y="1434"/>
                    <a:pt x="4009" y="1402"/>
                    <a:pt x="4015" y="1350"/>
                  </a:cubicBezTo>
                  <a:cubicBezTo>
                    <a:pt x="4037" y="1240"/>
                    <a:pt x="3740" y="1273"/>
                    <a:pt x="3487" y="1075"/>
                  </a:cubicBezTo>
                  <a:lnTo>
                    <a:pt x="3487" y="1075"/>
                  </a:lnTo>
                  <a:cubicBezTo>
                    <a:pt x="3487" y="1075"/>
                    <a:pt x="3773" y="1152"/>
                    <a:pt x="4125" y="1207"/>
                  </a:cubicBezTo>
                  <a:cubicBezTo>
                    <a:pt x="4333" y="1242"/>
                    <a:pt x="4563" y="1271"/>
                    <a:pt x="4771" y="1271"/>
                  </a:cubicBezTo>
                  <a:cubicBezTo>
                    <a:pt x="4958" y="1271"/>
                    <a:pt x="5127" y="1248"/>
                    <a:pt x="5246" y="1185"/>
                  </a:cubicBezTo>
                  <a:cubicBezTo>
                    <a:pt x="5356" y="1130"/>
                    <a:pt x="5334" y="965"/>
                    <a:pt x="5213" y="954"/>
                  </a:cubicBezTo>
                  <a:lnTo>
                    <a:pt x="5213" y="943"/>
                  </a:lnTo>
                  <a:cubicBezTo>
                    <a:pt x="5004" y="910"/>
                    <a:pt x="4597" y="844"/>
                    <a:pt x="4212" y="712"/>
                  </a:cubicBezTo>
                  <a:cubicBezTo>
                    <a:pt x="4048" y="657"/>
                    <a:pt x="3883" y="591"/>
                    <a:pt x="3740" y="503"/>
                  </a:cubicBezTo>
                  <a:cubicBezTo>
                    <a:pt x="3740" y="503"/>
                    <a:pt x="2536" y="1"/>
                    <a:pt x="1185" y="1"/>
                  </a:cubicBezTo>
                  <a:close/>
                </a:path>
              </a:pathLst>
            </a:custGeom>
            <a:solidFill>
              <a:srgbClr val="1F19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9" name="Google Shape;1189;p32"/>
            <p:cNvSpPr/>
            <p:nvPr/>
          </p:nvSpPr>
          <p:spPr>
            <a:xfrm>
              <a:off x="2248455" y="1523341"/>
              <a:ext cx="207599" cy="88322"/>
            </a:xfrm>
            <a:custGeom>
              <a:rect b="b" l="l" r="r" t="t"/>
              <a:pathLst>
                <a:path extrusionOk="0" h="1147" w="2696">
                  <a:moveTo>
                    <a:pt x="1057" y="1"/>
                  </a:moveTo>
                  <a:cubicBezTo>
                    <a:pt x="1057" y="1"/>
                    <a:pt x="397" y="132"/>
                    <a:pt x="1" y="440"/>
                  </a:cubicBezTo>
                  <a:cubicBezTo>
                    <a:pt x="1" y="440"/>
                    <a:pt x="1381" y="1146"/>
                    <a:pt x="2025" y="1146"/>
                  </a:cubicBezTo>
                  <a:cubicBezTo>
                    <a:pt x="2043" y="1146"/>
                    <a:pt x="2062" y="1145"/>
                    <a:pt x="2079" y="1144"/>
                  </a:cubicBezTo>
                  <a:cubicBezTo>
                    <a:pt x="2695" y="1089"/>
                    <a:pt x="1057" y="1"/>
                    <a:pt x="1057" y="1"/>
                  </a:cubicBezTo>
                  <a:close/>
                </a:path>
              </a:pathLst>
            </a:custGeom>
            <a:solidFill>
              <a:srgbClr val="1F19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0" name="Google Shape;1190;p32"/>
            <p:cNvSpPr/>
            <p:nvPr/>
          </p:nvSpPr>
          <p:spPr>
            <a:xfrm>
              <a:off x="2602443" y="1496235"/>
              <a:ext cx="107649" cy="40041"/>
            </a:xfrm>
            <a:custGeom>
              <a:rect b="b" l="l" r="r" t="t"/>
              <a:pathLst>
                <a:path extrusionOk="0" h="520" w="1398">
                  <a:moveTo>
                    <a:pt x="1" y="1"/>
                  </a:moveTo>
                  <a:lnTo>
                    <a:pt x="199" y="517"/>
                  </a:lnTo>
                  <a:cubicBezTo>
                    <a:pt x="236" y="519"/>
                    <a:pt x="274" y="519"/>
                    <a:pt x="313" y="519"/>
                  </a:cubicBezTo>
                  <a:cubicBezTo>
                    <a:pt x="682" y="519"/>
                    <a:pt x="1089" y="469"/>
                    <a:pt x="1298" y="320"/>
                  </a:cubicBezTo>
                  <a:cubicBezTo>
                    <a:pt x="1397" y="254"/>
                    <a:pt x="1353" y="89"/>
                    <a:pt x="1232" y="89"/>
                  </a:cubicBezTo>
                  <a:cubicBezTo>
                    <a:pt x="1012" y="89"/>
                    <a:pt x="408" y="67"/>
                    <a:pt x="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1" name="Google Shape;1191;p32"/>
            <p:cNvSpPr/>
            <p:nvPr/>
          </p:nvSpPr>
          <p:spPr>
            <a:xfrm>
              <a:off x="2157898" y="1433862"/>
              <a:ext cx="570820" cy="186962"/>
            </a:xfrm>
            <a:custGeom>
              <a:rect b="b" l="l" r="r" t="t"/>
              <a:pathLst>
                <a:path extrusionOk="0" h="2428" w="7413">
                  <a:moveTo>
                    <a:pt x="4333" y="0"/>
                  </a:moveTo>
                  <a:cubicBezTo>
                    <a:pt x="3225" y="0"/>
                    <a:pt x="1884" y="212"/>
                    <a:pt x="506" y="932"/>
                  </a:cubicBezTo>
                  <a:cubicBezTo>
                    <a:pt x="506" y="932"/>
                    <a:pt x="22" y="1020"/>
                    <a:pt x="11" y="1393"/>
                  </a:cubicBezTo>
                  <a:cubicBezTo>
                    <a:pt x="0" y="1767"/>
                    <a:pt x="99" y="1767"/>
                    <a:pt x="143" y="1921"/>
                  </a:cubicBezTo>
                  <a:cubicBezTo>
                    <a:pt x="187" y="2075"/>
                    <a:pt x="143" y="2273"/>
                    <a:pt x="143" y="2273"/>
                  </a:cubicBezTo>
                  <a:lnTo>
                    <a:pt x="451" y="2350"/>
                  </a:lnTo>
                  <a:lnTo>
                    <a:pt x="759" y="2427"/>
                  </a:lnTo>
                  <a:cubicBezTo>
                    <a:pt x="759" y="2427"/>
                    <a:pt x="2109" y="1562"/>
                    <a:pt x="4460" y="1562"/>
                  </a:cubicBezTo>
                  <a:cubicBezTo>
                    <a:pt x="5154" y="1562"/>
                    <a:pt x="5936" y="1638"/>
                    <a:pt x="6796" y="1833"/>
                  </a:cubicBezTo>
                  <a:lnTo>
                    <a:pt x="6983" y="1888"/>
                  </a:lnTo>
                  <a:cubicBezTo>
                    <a:pt x="6983" y="1888"/>
                    <a:pt x="7000" y="1894"/>
                    <a:pt x="7024" y="1894"/>
                  </a:cubicBezTo>
                  <a:cubicBezTo>
                    <a:pt x="7105" y="1894"/>
                    <a:pt x="7276" y="1829"/>
                    <a:pt x="7225" y="1262"/>
                  </a:cubicBezTo>
                  <a:cubicBezTo>
                    <a:pt x="7170" y="756"/>
                    <a:pt x="7412" y="525"/>
                    <a:pt x="7071" y="437"/>
                  </a:cubicBezTo>
                  <a:cubicBezTo>
                    <a:pt x="6931" y="399"/>
                    <a:pt x="5851" y="0"/>
                    <a:pt x="4333" y="0"/>
                  </a:cubicBezTo>
                  <a:close/>
                </a:path>
              </a:pathLst>
            </a:custGeom>
            <a:solidFill>
              <a:srgbClr val="64AD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2" name="Google Shape;1192;p32"/>
            <p:cNvSpPr/>
            <p:nvPr/>
          </p:nvSpPr>
          <p:spPr>
            <a:xfrm>
              <a:off x="2110387" y="1607506"/>
              <a:ext cx="144919" cy="168404"/>
            </a:xfrm>
            <a:custGeom>
              <a:rect b="b" l="l" r="r" t="t"/>
              <a:pathLst>
                <a:path extrusionOk="0" h="2187" w="1882">
                  <a:moveTo>
                    <a:pt x="891" y="1"/>
                  </a:moveTo>
                  <a:cubicBezTo>
                    <a:pt x="667" y="1"/>
                    <a:pt x="418" y="128"/>
                    <a:pt x="265" y="601"/>
                  </a:cubicBezTo>
                  <a:cubicBezTo>
                    <a:pt x="1" y="1425"/>
                    <a:pt x="776" y="2187"/>
                    <a:pt x="1267" y="2187"/>
                  </a:cubicBezTo>
                  <a:cubicBezTo>
                    <a:pt x="1326" y="2187"/>
                    <a:pt x="1382" y="2176"/>
                    <a:pt x="1431" y="2152"/>
                  </a:cubicBezTo>
                  <a:cubicBezTo>
                    <a:pt x="1882" y="1932"/>
                    <a:pt x="1376" y="161"/>
                    <a:pt x="1376" y="161"/>
                  </a:cubicBezTo>
                  <a:lnTo>
                    <a:pt x="1376" y="172"/>
                  </a:lnTo>
                  <a:cubicBezTo>
                    <a:pt x="1376" y="172"/>
                    <a:pt x="1151" y="1"/>
                    <a:pt x="891" y="1"/>
                  </a:cubicBezTo>
                  <a:close/>
                </a:path>
              </a:pathLst>
            </a:custGeom>
            <a:solidFill>
              <a:srgbClr val="EFB0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3" name="Google Shape;1193;p32"/>
            <p:cNvSpPr/>
            <p:nvPr/>
          </p:nvSpPr>
          <p:spPr>
            <a:xfrm>
              <a:off x="2146040" y="1630068"/>
              <a:ext cx="73691" cy="98948"/>
            </a:xfrm>
            <a:custGeom>
              <a:rect b="b" l="l" r="r" t="t"/>
              <a:pathLst>
                <a:path extrusionOk="0" h="1285" w="957">
                  <a:moveTo>
                    <a:pt x="344" y="0"/>
                  </a:moveTo>
                  <a:cubicBezTo>
                    <a:pt x="306" y="0"/>
                    <a:pt x="136" y="9"/>
                    <a:pt x="0" y="154"/>
                  </a:cubicBezTo>
                  <a:cubicBezTo>
                    <a:pt x="0" y="154"/>
                    <a:pt x="105" y="76"/>
                    <a:pt x="245" y="76"/>
                  </a:cubicBezTo>
                  <a:cubicBezTo>
                    <a:pt x="358" y="76"/>
                    <a:pt x="493" y="127"/>
                    <a:pt x="616" y="308"/>
                  </a:cubicBezTo>
                  <a:cubicBezTo>
                    <a:pt x="891" y="715"/>
                    <a:pt x="825" y="968"/>
                    <a:pt x="825" y="968"/>
                  </a:cubicBezTo>
                  <a:cubicBezTo>
                    <a:pt x="825" y="968"/>
                    <a:pt x="649" y="616"/>
                    <a:pt x="374" y="594"/>
                  </a:cubicBezTo>
                  <a:lnTo>
                    <a:pt x="374" y="594"/>
                  </a:lnTo>
                  <a:cubicBezTo>
                    <a:pt x="374" y="594"/>
                    <a:pt x="682" y="814"/>
                    <a:pt x="770" y="1221"/>
                  </a:cubicBezTo>
                  <a:cubicBezTo>
                    <a:pt x="770" y="1221"/>
                    <a:pt x="616" y="1266"/>
                    <a:pt x="505" y="1266"/>
                  </a:cubicBezTo>
                  <a:cubicBezTo>
                    <a:pt x="494" y="1266"/>
                    <a:pt x="483" y="1266"/>
                    <a:pt x="473" y="1265"/>
                  </a:cubicBezTo>
                  <a:lnTo>
                    <a:pt x="473" y="1265"/>
                  </a:lnTo>
                  <a:cubicBezTo>
                    <a:pt x="473" y="1265"/>
                    <a:pt x="528" y="1284"/>
                    <a:pt x="615" y="1284"/>
                  </a:cubicBezTo>
                  <a:cubicBezTo>
                    <a:pt x="701" y="1284"/>
                    <a:pt x="819" y="1265"/>
                    <a:pt x="946" y="1188"/>
                  </a:cubicBezTo>
                  <a:cubicBezTo>
                    <a:pt x="946" y="1045"/>
                    <a:pt x="946" y="858"/>
                    <a:pt x="957" y="660"/>
                  </a:cubicBezTo>
                  <a:cubicBezTo>
                    <a:pt x="891" y="440"/>
                    <a:pt x="737" y="77"/>
                    <a:pt x="352" y="0"/>
                  </a:cubicBezTo>
                  <a:cubicBezTo>
                    <a:pt x="352" y="0"/>
                    <a:pt x="349" y="0"/>
                    <a:pt x="344"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4" name="Google Shape;1194;p32"/>
            <p:cNvSpPr/>
            <p:nvPr/>
          </p:nvSpPr>
          <p:spPr>
            <a:xfrm>
              <a:off x="2201945" y="1485224"/>
              <a:ext cx="429366" cy="66992"/>
            </a:xfrm>
            <a:custGeom>
              <a:rect b="b" l="l" r="r" t="t"/>
              <a:pathLst>
                <a:path extrusionOk="0" h="870" w="5576">
                  <a:moveTo>
                    <a:pt x="3288" y="0"/>
                  </a:moveTo>
                  <a:cubicBezTo>
                    <a:pt x="2762" y="0"/>
                    <a:pt x="2242" y="39"/>
                    <a:pt x="1793" y="144"/>
                  </a:cubicBezTo>
                  <a:cubicBezTo>
                    <a:pt x="0" y="562"/>
                    <a:pt x="187" y="869"/>
                    <a:pt x="187" y="869"/>
                  </a:cubicBezTo>
                  <a:cubicBezTo>
                    <a:pt x="187" y="869"/>
                    <a:pt x="1600" y="238"/>
                    <a:pt x="3612" y="238"/>
                  </a:cubicBezTo>
                  <a:cubicBezTo>
                    <a:pt x="3708" y="238"/>
                    <a:pt x="3806" y="240"/>
                    <a:pt x="3904" y="243"/>
                  </a:cubicBezTo>
                  <a:cubicBezTo>
                    <a:pt x="4608" y="265"/>
                    <a:pt x="5114" y="276"/>
                    <a:pt x="5499" y="298"/>
                  </a:cubicBezTo>
                  <a:cubicBezTo>
                    <a:pt x="5565" y="298"/>
                    <a:pt x="5576" y="188"/>
                    <a:pt x="5510" y="177"/>
                  </a:cubicBezTo>
                  <a:cubicBezTo>
                    <a:pt x="4906" y="90"/>
                    <a:pt x="4089" y="0"/>
                    <a:pt x="3288"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5" name="Google Shape;1195;p32"/>
            <p:cNvSpPr/>
            <p:nvPr/>
          </p:nvSpPr>
          <p:spPr>
            <a:xfrm>
              <a:off x="2348406" y="1804329"/>
              <a:ext cx="242250" cy="133599"/>
            </a:xfrm>
            <a:custGeom>
              <a:rect b="b" l="l" r="r" t="t"/>
              <a:pathLst>
                <a:path extrusionOk="0" h="1735" w="3146">
                  <a:moveTo>
                    <a:pt x="1624" y="0"/>
                  </a:moveTo>
                  <a:cubicBezTo>
                    <a:pt x="1028" y="0"/>
                    <a:pt x="520" y="66"/>
                    <a:pt x="242" y="113"/>
                  </a:cubicBezTo>
                  <a:cubicBezTo>
                    <a:pt x="89" y="146"/>
                    <a:pt x="1" y="157"/>
                    <a:pt x="1" y="157"/>
                  </a:cubicBezTo>
                  <a:cubicBezTo>
                    <a:pt x="1" y="157"/>
                    <a:pt x="248" y="1734"/>
                    <a:pt x="1532" y="1734"/>
                  </a:cubicBezTo>
                  <a:cubicBezTo>
                    <a:pt x="1574" y="1734"/>
                    <a:pt x="1617" y="1733"/>
                    <a:pt x="1661" y="1729"/>
                  </a:cubicBezTo>
                  <a:cubicBezTo>
                    <a:pt x="2987" y="1614"/>
                    <a:pt x="3133" y="300"/>
                    <a:pt x="3145" y="167"/>
                  </a:cubicBezTo>
                  <a:lnTo>
                    <a:pt x="3145" y="167"/>
                  </a:lnTo>
                  <a:cubicBezTo>
                    <a:pt x="3145" y="167"/>
                    <a:pt x="3145" y="167"/>
                    <a:pt x="3146" y="168"/>
                  </a:cubicBezTo>
                  <a:lnTo>
                    <a:pt x="3146" y="157"/>
                  </a:lnTo>
                  <a:cubicBezTo>
                    <a:pt x="3146" y="157"/>
                    <a:pt x="3145" y="160"/>
                    <a:pt x="3145" y="167"/>
                  </a:cubicBezTo>
                  <a:lnTo>
                    <a:pt x="3145" y="167"/>
                  </a:lnTo>
                  <a:cubicBezTo>
                    <a:pt x="3057" y="145"/>
                    <a:pt x="2969" y="124"/>
                    <a:pt x="2882" y="113"/>
                  </a:cubicBezTo>
                  <a:cubicBezTo>
                    <a:pt x="2452" y="29"/>
                    <a:pt x="2019" y="0"/>
                    <a:pt x="1624"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6" name="Google Shape;1196;p32"/>
            <p:cNvSpPr/>
            <p:nvPr/>
          </p:nvSpPr>
          <p:spPr>
            <a:xfrm>
              <a:off x="2500874" y="1661332"/>
              <a:ext cx="55904" cy="96715"/>
            </a:xfrm>
            <a:custGeom>
              <a:rect b="b" l="l" r="r" t="t"/>
              <a:pathLst>
                <a:path extrusionOk="0" h="1256" w="726">
                  <a:moveTo>
                    <a:pt x="378" y="0"/>
                  </a:moveTo>
                  <a:cubicBezTo>
                    <a:pt x="361" y="0"/>
                    <a:pt x="342" y="8"/>
                    <a:pt x="319" y="23"/>
                  </a:cubicBezTo>
                  <a:cubicBezTo>
                    <a:pt x="319" y="23"/>
                    <a:pt x="0" y="540"/>
                    <a:pt x="11" y="881"/>
                  </a:cubicBezTo>
                  <a:cubicBezTo>
                    <a:pt x="29" y="1162"/>
                    <a:pt x="62" y="1256"/>
                    <a:pt x="251" y="1256"/>
                  </a:cubicBezTo>
                  <a:cubicBezTo>
                    <a:pt x="292" y="1256"/>
                    <a:pt x="340" y="1252"/>
                    <a:pt x="396" y="1244"/>
                  </a:cubicBezTo>
                  <a:cubicBezTo>
                    <a:pt x="704" y="1189"/>
                    <a:pt x="726" y="1013"/>
                    <a:pt x="594" y="551"/>
                  </a:cubicBezTo>
                  <a:cubicBezTo>
                    <a:pt x="485" y="178"/>
                    <a:pt x="458" y="0"/>
                    <a:pt x="378"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7" name="Google Shape;1197;p32"/>
            <p:cNvSpPr/>
            <p:nvPr/>
          </p:nvSpPr>
          <p:spPr>
            <a:xfrm>
              <a:off x="2366194" y="1804098"/>
              <a:ext cx="204134" cy="31879"/>
            </a:xfrm>
            <a:custGeom>
              <a:rect b="b" l="l" r="r" t="t"/>
              <a:pathLst>
                <a:path extrusionOk="0" h="414" w="2651">
                  <a:moveTo>
                    <a:pt x="1429" y="1"/>
                  </a:moveTo>
                  <a:cubicBezTo>
                    <a:pt x="821" y="1"/>
                    <a:pt x="301" y="68"/>
                    <a:pt x="11" y="116"/>
                  </a:cubicBezTo>
                  <a:lnTo>
                    <a:pt x="0" y="127"/>
                  </a:lnTo>
                  <a:lnTo>
                    <a:pt x="11" y="193"/>
                  </a:lnTo>
                  <a:cubicBezTo>
                    <a:pt x="32" y="318"/>
                    <a:pt x="142" y="413"/>
                    <a:pt x="276" y="413"/>
                  </a:cubicBezTo>
                  <a:cubicBezTo>
                    <a:pt x="283" y="413"/>
                    <a:pt x="290" y="413"/>
                    <a:pt x="297" y="412"/>
                  </a:cubicBezTo>
                  <a:cubicBezTo>
                    <a:pt x="608" y="397"/>
                    <a:pt x="1181" y="372"/>
                    <a:pt x="1705" y="372"/>
                  </a:cubicBezTo>
                  <a:cubicBezTo>
                    <a:pt x="1941" y="372"/>
                    <a:pt x="2166" y="377"/>
                    <a:pt x="2354" y="390"/>
                  </a:cubicBezTo>
                  <a:cubicBezTo>
                    <a:pt x="2361" y="391"/>
                    <a:pt x="2368" y="391"/>
                    <a:pt x="2376" y="391"/>
                  </a:cubicBezTo>
                  <a:cubicBezTo>
                    <a:pt x="2510" y="391"/>
                    <a:pt x="2630" y="295"/>
                    <a:pt x="2651" y="160"/>
                  </a:cubicBezTo>
                  <a:lnTo>
                    <a:pt x="2651" y="105"/>
                  </a:lnTo>
                  <a:cubicBezTo>
                    <a:pt x="2233" y="28"/>
                    <a:pt x="1814" y="1"/>
                    <a:pt x="1429" y="1"/>
                  </a:cubicBezTo>
                  <a:close/>
                </a:path>
              </a:pathLst>
            </a:custGeom>
            <a:solidFill>
              <a:srgbClr val="F7F7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8" name="Google Shape;1198;p32"/>
            <p:cNvSpPr/>
            <p:nvPr/>
          </p:nvSpPr>
          <p:spPr>
            <a:xfrm>
              <a:off x="1113724" y="2822477"/>
              <a:ext cx="645358" cy="539403"/>
            </a:xfrm>
            <a:custGeom>
              <a:rect b="b" l="l" r="r" t="t"/>
              <a:pathLst>
                <a:path extrusionOk="0" h="7005" w="8381">
                  <a:moveTo>
                    <a:pt x="3039" y="1"/>
                  </a:moveTo>
                  <a:cubicBezTo>
                    <a:pt x="2829" y="1"/>
                    <a:pt x="2590" y="57"/>
                    <a:pt x="2321" y="197"/>
                  </a:cubicBezTo>
                  <a:cubicBezTo>
                    <a:pt x="2244" y="241"/>
                    <a:pt x="2178" y="285"/>
                    <a:pt x="2123" y="329"/>
                  </a:cubicBezTo>
                  <a:cubicBezTo>
                    <a:pt x="1177" y="1000"/>
                    <a:pt x="1958" y="2155"/>
                    <a:pt x="1958" y="2155"/>
                  </a:cubicBezTo>
                  <a:cubicBezTo>
                    <a:pt x="1" y="4167"/>
                    <a:pt x="1507" y="7004"/>
                    <a:pt x="1507" y="7004"/>
                  </a:cubicBezTo>
                  <a:lnTo>
                    <a:pt x="2354" y="6509"/>
                  </a:lnTo>
                  <a:lnTo>
                    <a:pt x="7930" y="3309"/>
                  </a:lnTo>
                  <a:lnTo>
                    <a:pt x="8381" y="3056"/>
                  </a:lnTo>
                  <a:cubicBezTo>
                    <a:pt x="8381" y="3056"/>
                    <a:pt x="7162" y="801"/>
                    <a:pt x="4963" y="801"/>
                  </a:cubicBezTo>
                  <a:cubicBezTo>
                    <a:pt x="4735" y="801"/>
                    <a:pt x="4495" y="825"/>
                    <a:pt x="4246" y="879"/>
                  </a:cubicBezTo>
                  <a:cubicBezTo>
                    <a:pt x="4119" y="625"/>
                    <a:pt x="3738" y="1"/>
                    <a:pt x="3039" y="1"/>
                  </a:cubicBezTo>
                  <a:close/>
                </a:path>
              </a:pathLst>
            </a:custGeom>
            <a:solidFill>
              <a:srgbClr val="64AD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9" name="Google Shape;1199;p32"/>
            <p:cNvSpPr/>
            <p:nvPr/>
          </p:nvSpPr>
          <p:spPr>
            <a:xfrm>
              <a:off x="1101865" y="2704661"/>
              <a:ext cx="220227" cy="1429474"/>
            </a:xfrm>
            <a:custGeom>
              <a:rect b="b" l="l" r="r" t="t"/>
              <a:pathLst>
                <a:path extrusionOk="0" h="18564" w="2860">
                  <a:moveTo>
                    <a:pt x="1507" y="0"/>
                  </a:moveTo>
                  <a:cubicBezTo>
                    <a:pt x="1463" y="0"/>
                    <a:pt x="1408" y="22"/>
                    <a:pt x="1375" y="55"/>
                  </a:cubicBezTo>
                  <a:lnTo>
                    <a:pt x="1144" y="341"/>
                  </a:lnTo>
                  <a:lnTo>
                    <a:pt x="34" y="1727"/>
                  </a:lnTo>
                  <a:cubicBezTo>
                    <a:pt x="12" y="1749"/>
                    <a:pt x="1" y="1793"/>
                    <a:pt x="1" y="1826"/>
                  </a:cubicBezTo>
                  <a:lnTo>
                    <a:pt x="1" y="18410"/>
                  </a:lnTo>
                  <a:cubicBezTo>
                    <a:pt x="1" y="18487"/>
                    <a:pt x="67" y="18564"/>
                    <a:pt x="155" y="18564"/>
                  </a:cubicBezTo>
                  <a:cubicBezTo>
                    <a:pt x="232" y="18564"/>
                    <a:pt x="309" y="18487"/>
                    <a:pt x="309" y="18410"/>
                  </a:cubicBezTo>
                  <a:lnTo>
                    <a:pt x="309" y="1881"/>
                  </a:lnTo>
                  <a:lnTo>
                    <a:pt x="1485" y="418"/>
                  </a:lnTo>
                  <a:lnTo>
                    <a:pt x="2365" y="1815"/>
                  </a:lnTo>
                  <a:lnTo>
                    <a:pt x="2552" y="2112"/>
                  </a:lnTo>
                  <a:cubicBezTo>
                    <a:pt x="2581" y="2162"/>
                    <a:pt x="2634" y="2189"/>
                    <a:pt x="2688" y="2189"/>
                  </a:cubicBezTo>
                  <a:cubicBezTo>
                    <a:pt x="2717" y="2189"/>
                    <a:pt x="2746" y="2182"/>
                    <a:pt x="2772" y="2167"/>
                  </a:cubicBezTo>
                  <a:cubicBezTo>
                    <a:pt x="2838" y="2112"/>
                    <a:pt x="2860" y="2024"/>
                    <a:pt x="2816" y="1947"/>
                  </a:cubicBezTo>
                  <a:lnTo>
                    <a:pt x="1628" y="77"/>
                  </a:lnTo>
                  <a:cubicBezTo>
                    <a:pt x="1606" y="33"/>
                    <a:pt x="1562" y="0"/>
                    <a:pt x="1507" y="0"/>
                  </a:cubicBezTo>
                  <a:close/>
                </a:path>
              </a:pathLst>
            </a:custGeom>
            <a:solidFill>
              <a:srgbClr val="64AD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0" name="Google Shape;1200;p32"/>
            <p:cNvSpPr/>
            <p:nvPr/>
          </p:nvSpPr>
          <p:spPr>
            <a:xfrm>
              <a:off x="952863" y="4095971"/>
              <a:ext cx="407343" cy="66145"/>
            </a:xfrm>
            <a:custGeom>
              <a:rect b="b" l="l" r="r" t="t"/>
              <a:pathLst>
                <a:path extrusionOk="0" h="859" w="5290">
                  <a:moveTo>
                    <a:pt x="671" y="1"/>
                  </a:moveTo>
                  <a:cubicBezTo>
                    <a:pt x="297" y="1"/>
                    <a:pt x="0" y="309"/>
                    <a:pt x="0" y="672"/>
                  </a:cubicBezTo>
                  <a:lnTo>
                    <a:pt x="0" y="859"/>
                  </a:lnTo>
                  <a:lnTo>
                    <a:pt x="5290" y="859"/>
                  </a:lnTo>
                  <a:lnTo>
                    <a:pt x="5290" y="672"/>
                  </a:lnTo>
                  <a:cubicBezTo>
                    <a:pt x="5290" y="309"/>
                    <a:pt x="4993" y="1"/>
                    <a:pt x="4619" y="1"/>
                  </a:cubicBezTo>
                  <a:close/>
                </a:path>
              </a:pathLst>
            </a:custGeom>
            <a:solidFill>
              <a:srgbClr val="64AD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1" name="Google Shape;1201;p32"/>
            <p:cNvSpPr/>
            <p:nvPr/>
          </p:nvSpPr>
          <p:spPr>
            <a:xfrm>
              <a:off x="1113724" y="2837647"/>
              <a:ext cx="194893" cy="524233"/>
            </a:xfrm>
            <a:custGeom>
              <a:rect b="b" l="l" r="r" t="t"/>
              <a:pathLst>
                <a:path extrusionOk="0" h="6808" w="2531">
                  <a:moveTo>
                    <a:pt x="2321" y="0"/>
                  </a:moveTo>
                  <a:lnTo>
                    <a:pt x="2123" y="132"/>
                  </a:lnTo>
                  <a:cubicBezTo>
                    <a:pt x="1177" y="803"/>
                    <a:pt x="1958" y="1958"/>
                    <a:pt x="1958" y="1958"/>
                  </a:cubicBezTo>
                  <a:cubicBezTo>
                    <a:pt x="1" y="3970"/>
                    <a:pt x="1507" y="6807"/>
                    <a:pt x="1507" y="6807"/>
                  </a:cubicBezTo>
                  <a:lnTo>
                    <a:pt x="2354" y="6312"/>
                  </a:lnTo>
                  <a:cubicBezTo>
                    <a:pt x="639" y="3486"/>
                    <a:pt x="2530" y="1463"/>
                    <a:pt x="2530" y="1463"/>
                  </a:cubicBezTo>
                  <a:cubicBezTo>
                    <a:pt x="1903" y="561"/>
                    <a:pt x="2321" y="0"/>
                    <a:pt x="2321"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2" name="Google Shape;1202;p32"/>
            <p:cNvSpPr/>
            <p:nvPr/>
          </p:nvSpPr>
          <p:spPr>
            <a:xfrm>
              <a:off x="1265037" y="2900251"/>
              <a:ext cx="141762" cy="79544"/>
            </a:xfrm>
            <a:custGeom>
              <a:rect b="b" l="l" r="r" t="t"/>
              <a:pathLst>
                <a:path extrusionOk="0" h="1033" w="1841">
                  <a:moveTo>
                    <a:pt x="1841" y="1"/>
                  </a:moveTo>
                  <a:lnTo>
                    <a:pt x="1841" y="1"/>
                  </a:lnTo>
                  <a:cubicBezTo>
                    <a:pt x="1796" y="15"/>
                    <a:pt x="1753" y="31"/>
                    <a:pt x="1710" y="47"/>
                  </a:cubicBezTo>
                  <a:lnTo>
                    <a:pt x="1710" y="47"/>
                  </a:lnTo>
                  <a:cubicBezTo>
                    <a:pt x="1791" y="18"/>
                    <a:pt x="1840" y="1"/>
                    <a:pt x="1841" y="1"/>
                  </a:cubicBezTo>
                  <a:close/>
                  <a:moveTo>
                    <a:pt x="1710" y="47"/>
                  </a:moveTo>
                  <a:cubicBezTo>
                    <a:pt x="1372" y="168"/>
                    <a:pt x="477" y="507"/>
                    <a:pt x="202" y="782"/>
                  </a:cubicBezTo>
                  <a:cubicBezTo>
                    <a:pt x="0" y="990"/>
                    <a:pt x="68" y="1033"/>
                    <a:pt x="158" y="1033"/>
                  </a:cubicBezTo>
                  <a:cubicBezTo>
                    <a:pt x="219" y="1033"/>
                    <a:pt x="290" y="1013"/>
                    <a:pt x="290" y="1013"/>
                  </a:cubicBezTo>
                  <a:cubicBezTo>
                    <a:pt x="290" y="1013"/>
                    <a:pt x="792" y="390"/>
                    <a:pt x="1710" y="47"/>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3" name="Google Shape;1203;p32"/>
            <p:cNvSpPr/>
            <p:nvPr/>
          </p:nvSpPr>
          <p:spPr>
            <a:xfrm>
              <a:off x="1215369" y="2725837"/>
              <a:ext cx="77157" cy="118661"/>
            </a:xfrm>
            <a:custGeom>
              <a:rect b="b" l="l" r="r" t="t"/>
              <a:pathLst>
                <a:path extrusionOk="0" h="1541" w="1002">
                  <a:moveTo>
                    <a:pt x="55" y="0"/>
                  </a:moveTo>
                  <a:lnTo>
                    <a:pt x="0" y="143"/>
                  </a:lnTo>
                  <a:lnTo>
                    <a:pt x="11" y="143"/>
                  </a:lnTo>
                  <a:lnTo>
                    <a:pt x="891" y="1540"/>
                  </a:lnTo>
                  <a:lnTo>
                    <a:pt x="1001" y="1463"/>
                  </a:lnTo>
                  <a:lnTo>
                    <a:pt x="55"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4" name="Google Shape;1204;p32"/>
            <p:cNvSpPr/>
            <p:nvPr/>
          </p:nvSpPr>
          <p:spPr>
            <a:xfrm>
              <a:off x="1101018" y="2730919"/>
              <a:ext cx="89015" cy="1365100"/>
            </a:xfrm>
            <a:custGeom>
              <a:rect b="b" l="l" r="r" t="t"/>
              <a:pathLst>
                <a:path extrusionOk="0" h="17728" w="1156">
                  <a:moveTo>
                    <a:pt x="1155" y="0"/>
                  </a:moveTo>
                  <a:lnTo>
                    <a:pt x="34" y="1386"/>
                  </a:lnTo>
                  <a:cubicBezTo>
                    <a:pt x="12" y="1408"/>
                    <a:pt x="1" y="1441"/>
                    <a:pt x="1" y="1485"/>
                  </a:cubicBezTo>
                  <a:lnTo>
                    <a:pt x="1" y="17728"/>
                  </a:lnTo>
                  <a:lnTo>
                    <a:pt x="144" y="17728"/>
                  </a:lnTo>
                  <a:lnTo>
                    <a:pt x="111" y="1474"/>
                  </a:lnTo>
                  <a:lnTo>
                    <a:pt x="1155"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5" name="Google Shape;1205;p32"/>
            <p:cNvSpPr/>
            <p:nvPr/>
          </p:nvSpPr>
          <p:spPr>
            <a:xfrm>
              <a:off x="952863" y="4095971"/>
              <a:ext cx="131289" cy="66145"/>
            </a:xfrm>
            <a:custGeom>
              <a:rect b="b" l="l" r="r" t="t"/>
              <a:pathLst>
                <a:path extrusionOk="0" h="859" w="1705">
                  <a:moveTo>
                    <a:pt x="671" y="1"/>
                  </a:moveTo>
                  <a:cubicBezTo>
                    <a:pt x="297" y="1"/>
                    <a:pt x="0" y="298"/>
                    <a:pt x="0" y="672"/>
                  </a:cubicBezTo>
                  <a:lnTo>
                    <a:pt x="0" y="859"/>
                  </a:lnTo>
                  <a:lnTo>
                    <a:pt x="803" y="859"/>
                  </a:lnTo>
                  <a:cubicBezTo>
                    <a:pt x="803" y="859"/>
                    <a:pt x="803" y="56"/>
                    <a:pt x="1705"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6" name="Google Shape;1206;p32"/>
            <p:cNvSpPr/>
            <p:nvPr/>
          </p:nvSpPr>
          <p:spPr>
            <a:xfrm>
              <a:off x="2627854" y="3668367"/>
              <a:ext cx="112732" cy="399720"/>
            </a:xfrm>
            <a:custGeom>
              <a:rect b="b" l="l" r="r" t="t"/>
              <a:pathLst>
                <a:path extrusionOk="0" h="5191" w="1464">
                  <a:moveTo>
                    <a:pt x="418" y="0"/>
                  </a:moveTo>
                  <a:lnTo>
                    <a:pt x="1" y="1144"/>
                  </a:lnTo>
                  <a:lnTo>
                    <a:pt x="374" y="4795"/>
                  </a:lnTo>
                  <a:lnTo>
                    <a:pt x="1320" y="5191"/>
                  </a:lnTo>
                  <a:lnTo>
                    <a:pt x="1463" y="4344"/>
                  </a:lnTo>
                  <a:lnTo>
                    <a:pt x="1177" y="319"/>
                  </a:lnTo>
                  <a:lnTo>
                    <a:pt x="418"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7" name="Google Shape;1207;p32"/>
            <p:cNvSpPr/>
            <p:nvPr/>
          </p:nvSpPr>
          <p:spPr>
            <a:xfrm>
              <a:off x="2642685" y="3656506"/>
              <a:ext cx="1262687" cy="410731"/>
            </a:xfrm>
            <a:custGeom>
              <a:rect b="b" l="l" r="r" t="t"/>
              <a:pathLst>
                <a:path extrusionOk="0" h="5334" w="16398">
                  <a:moveTo>
                    <a:pt x="715" y="0"/>
                  </a:moveTo>
                  <a:lnTo>
                    <a:pt x="0" y="341"/>
                  </a:lnTo>
                  <a:lnTo>
                    <a:pt x="0" y="2684"/>
                  </a:lnTo>
                  <a:lnTo>
                    <a:pt x="77" y="2728"/>
                  </a:lnTo>
                  <a:lnTo>
                    <a:pt x="0" y="2815"/>
                  </a:lnTo>
                  <a:lnTo>
                    <a:pt x="33" y="3288"/>
                  </a:lnTo>
                  <a:lnTo>
                    <a:pt x="132" y="3332"/>
                  </a:lnTo>
                  <a:lnTo>
                    <a:pt x="66" y="3442"/>
                  </a:lnTo>
                  <a:lnTo>
                    <a:pt x="209" y="4135"/>
                  </a:lnTo>
                  <a:lnTo>
                    <a:pt x="418" y="5147"/>
                  </a:lnTo>
                  <a:lnTo>
                    <a:pt x="4245" y="5334"/>
                  </a:lnTo>
                  <a:lnTo>
                    <a:pt x="16397" y="5202"/>
                  </a:lnTo>
                  <a:lnTo>
                    <a:pt x="16331" y="3937"/>
                  </a:lnTo>
                  <a:lnTo>
                    <a:pt x="16100" y="3794"/>
                  </a:lnTo>
                  <a:lnTo>
                    <a:pt x="16342" y="3640"/>
                  </a:lnTo>
                  <a:lnTo>
                    <a:pt x="16309" y="3189"/>
                  </a:lnTo>
                  <a:lnTo>
                    <a:pt x="16177" y="3090"/>
                  </a:lnTo>
                  <a:lnTo>
                    <a:pt x="16320" y="2980"/>
                  </a:lnTo>
                  <a:lnTo>
                    <a:pt x="16331" y="2618"/>
                  </a:lnTo>
                  <a:lnTo>
                    <a:pt x="16353" y="1903"/>
                  </a:lnTo>
                  <a:lnTo>
                    <a:pt x="16353" y="1771"/>
                  </a:lnTo>
                  <a:lnTo>
                    <a:pt x="11943" y="1276"/>
                  </a:lnTo>
                  <a:lnTo>
                    <a:pt x="11932" y="1276"/>
                  </a:lnTo>
                  <a:lnTo>
                    <a:pt x="715" y="0"/>
                  </a:lnTo>
                  <a:close/>
                </a:path>
              </a:pathLst>
            </a:custGeom>
            <a:solidFill>
              <a:srgbClr val="FEEC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8" name="Google Shape;1208;p32"/>
            <p:cNvSpPr/>
            <p:nvPr/>
          </p:nvSpPr>
          <p:spPr>
            <a:xfrm>
              <a:off x="2908149" y="3418566"/>
              <a:ext cx="1028137" cy="337887"/>
            </a:xfrm>
            <a:custGeom>
              <a:rect b="b" l="l" r="r" t="t"/>
              <a:pathLst>
                <a:path extrusionOk="0" h="4388" w="13352">
                  <a:moveTo>
                    <a:pt x="177" y="0"/>
                  </a:moveTo>
                  <a:lnTo>
                    <a:pt x="177" y="979"/>
                  </a:lnTo>
                  <a:lnTo>
                    <a:pt x="638" y="1056"/>
                  </a:lnTo>
                  <a:lnTo>
                    <a:pt x="177" y="1144"/>
                  </a:lnTo>
                  <a:lnTo>
                    <a:pt x="177" y="1551"/>
                  </a:lnTo>
                  <a:lnTo>
                    <a:pt x="540" y="1639"/>
                  </a:lnTo>
                  <a:lnTo>
                    <a:pt x="177" y="1760"/>
                  </a:lnTo>
                  <a:lnTo>
                    <a:pt x="1" y="2584"/>
                  </a:lnTo>
                  <a:lnTo>
                    <a:pt x="13043" y="4388"/>
                  </a:lnTo>
                  <a:lnTo>
                    <a:pt x="13351" y="1958"/>
                  </a:lnTo>
                  <a:lnTo>
                    <a:pt x="13351" y="440"/>
                  </a:lnTo>
                  <a:lnTo>
                    <a:pt x="177" y="0"/>
                  </a:lnTo>
                  <a:close/>
                </a:path>
              </a:pathLst>
            </a:custGeom>
            <a:solidFill>
              <a:srgbClr val="FEEC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9" name="Google Shape;1209;p32"/>
            <p:cNvSpPr/>
            <p:nvPr/>
          </p:nvSpPr>
          <p:spPr>
            <a:xfrm>
              <a:off x="2921701" y="3418566"/>
              <a:ext cx="1014585" cy="106725"/>
            </a:xfrm>
            <a:custGeom>
              <a:rect b="b" l="l" r="r" t="t"/>
              <a:pathLst>
                <a:path extrusionOk="0" h="1386" w="13176">
                  <a:moveTo>
                    <a:pt x="1" y="0"/>
                  </a:moveTo>
                  <a:lnTo>
                    <a:pt x="1" y="352"/>
                  </a:lnTo>
                  <a:lnTo>
                    <a:pt x="13175" y="1386"/>
                  </a:lnTo>
                  <a:lnTo>
                    <a:pt x="13175" y="440"/>
                  </a:lnTo>
                  <a:lnTo>
                    <a:pt x="1"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0" name="Google Shape;1210;p32"/>
            <p:cNvSpPr/>
            <p:nvPr/>
          </p:nvSpPr>
          <p:spPr>
            <a:xfrm>
              <a:off x="2690535" y="3657356"/>
              <a:ext cx="1259299" cy="318482"/>
            </a:xfrm>
            <a:custGeom>
              <a:rect b="b" l="l" r="r" t="t"/>
              <a:pathLst>
                <a:path extrusionOk="0" h="4136" w="16354">
                  <a:moveTo>
                    <a:pt x="715" y="0"/>
                  </a:moveTo>
                  <a:lnTo>
                    <a:pt x="0" y="341"/>
                  </a:lnTo>
                  <a:lnTo>
                    <a:pt x="0" y="2684"/>
                  </a:lnTo>
                  <a:lnTo>
                    <a:pt x="77" y="2728"/>
                  </a:lnTo>
                  <a:lnTo>
                    <a:pt x="0" y="2815"/>
                  </a:lnTo>
                  <a:lnTo>
                    <a:pt x="33" y="3288"/>
                  </a:lnTo>
                  <a:lnTo>
                    <a:pt x="132" y="3332"/>
                  </a:lnTo>
                  <a:lnTo>
                    <a:pt x="66" y="3442"/>
                  </a:lnTo>
                  <a:lnTo>
                    <a:pt x="209" y="4135"/>
                  </a:lnTo>
                  <a:lnTo>
                    <a:pt x="649" y="1936"/>
                  </a:lnTo>
                  <a:lnTo>
                    <a:pt x="16331" y="2618"/>
                  </a:lnTo>
                  <a:lnTo>
                    <a:pt x="16353" y="1903"/>
                  </a:lnTo>
                  <a:lnTo>
                    <a:pt x="11943" y="1276"/>
                  </a:lnTo>
                  <a:lnTo>
                    <a:pt x="11932" y="1276"/>
                  </a:lnTo>
                  <a:lnTo>
                    <a:pt x="715"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1" name="Google Shape;1211;p32"/>
            <p:cNvSpPr/>
            <p:nvPr/>
          </p:nvSpPr>
          <p:spPr>
            <a:xfrm>
              <a:off x="2852244" y="3405013"/>
              <a:ext cx="1172055" cy="368380"/>
            </a:xfrm>
            <a:custGeom>
              <a:rect b="b" l="l" r="r" t="t"/>
              <a:pathLst>
                <a:path extrusionOk="0" h="4784" w="15221">
                  <a:moveTo>
                    <a:pt x="1" y="0"/>
                  </a:moveTo>
                  <a:lnTo>
                    <a:pt x="1" y="308"/>
                  </a:lnTo>
                  <a:lnTo>
                    <a:pt x="34" y="308"/>
                  </a:lnTo>
                  <a:lnTo>
                    <a:pt x="13857" y="1067"/>
                  </a:lnTo>
                  <a:lnTo>
                    <a:pt x="14451" y="1617"/>
                  </a:lnTo>
                  <a:lnTo>
                    <a:pt x="14308" y="3871"/>
                  </a:lnTo>
                  <a:lnTo>
                    <a:pt x="13692" y="4135"/>
                  </a:lnTo>
                  <a:lnTo>
                    <a:pt x="67" y="2562"/>
                  </a:lnTo>
                  <a:lnTo>
                    <a:pt x="67" y="3035"/>
                  </a:lnTo>
                  <a:lnTo>
                    <a:pt x="14407" y="4784"/>
                  </a:lnTo>
                  <a:lnTo>
                    <a:pt x="14902" y="4333"/>
                  </a:lnTo>
                  <a:lnTo>
                    <a:pt x="14924" y="4135"/>
                  </a:lnTo>
                  <a:lnTo>
                    <a:pt x="15221" y="1254"/>
                  </a:lnTo>
                  <a:lnTo>
                    <a:pt x="14341" y="264"/>
                  </a:lnTo>
                  <a:lnTo>
                    <a:pt x="1" y="0"/>
                  </a:lnTo>
                  <a:close/>
                </a:path>
              </a:pathLst>
            </a:custGeom>
            <a:solidFill>
              <a:srgbClr val="FF74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2" name="Google Shape;1212;p32"/>
            <p:cNvSpPr/>
            <p:nvPr/>
          </p:nvSpPr>
          <p:spPr>
            <a:xfrm>
              <a:off x="2574490" y="3614156"/>
              <a:ext cx="1411764" cy="526774"/>
            </a:xfrm>
            <a:custGeom>
              <a:rect b="b" l="l" r="r" t="t"/>
              <a:pathLst>
                <a:path extrusionOk="0" h="6841" w="18334">
                  <a:moveTo>
                    <a:pt x="969" y="0"/>
                  </a:moveTo>
                  <a:lnTo>
                    <a:pt x="1" y="1056"/>
                  </a:lnTo>
                  <a:lnTo>
                    <a:pt x="485" y="5994"/>
                  </a:lnTo>
                  <a:lnTo>
                    <a:pt x="485" y="6071"/>
                  </a:lnTo>
                  <a:lnTo>
                    <a:pt x="2046" y="6841"/>
                  </a:lnTo>
                  <a:lnTo>
                    <a:pt x="18256" y="6214"/>
                  </a:lnTo>
                  <a:lnTo>
                    <a:pt x="18256" y="5609"/>
                  </a:lnTo>
                  <a:lnTo>
                    <a:pt x="16420" y="5609"/>
                  </a:lnTo>
                  <a:lnTo>
                    <a:pt x="2233" y="5642"/>
                  </a:lnTo>
                  <a:lnTo>
                    <a:pt x="1331" y="4839"/>
                  </a:lnTo>
                  <a:lnTo>
                    <a:pt x="936" y="1848"/>
                  </a:lnTo>
                  <a:lnTo>
                    <a:pt x="1870" y="1023"/>
                  </a:lnTo>
                  <a:lnTo>
                    <a:pt x="18256" y="2739"/>
                  </a:lnTo>
                  <a:lnTo>
                    <a:pt x="18289" y="2497"/>
                  </a:lnTo>
                  <a:lnTo>
                    <a:pt x="18333" y="2068"/>
                  </a:lnTo>
                  <a:lnTo>
                    <a:pt x="969" y="0"/>
                  </a:lnTo>
                  <a:close/>
                </a:path>
              </a:pathLst>
            </a:custGeom>
            <a:solidFill>
              <a:srgbClr val="64AD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3" name="Google Shape;1213;p32"/>
            <p:cNvSpPr/>
            <p:nvPr/>
          </p:nvSpPr>
          <p:spPr>
            <a:xfrm>
              <a:off x="2690535" y="3747065"/>
              <a:ext cx="1258452" cy="90709"/>
            </a:xfrm>
            <a:custGeom>
              <a:rect b="b" l="l" r="r" t="t"/>
              <a:pathLst>
                <a:path extrusionOk="0" fill="none" h="1178" w="16343">
                  <a:moveTo>
                    <a:pt x="0" y="1"/>
                  </a:moveTo>
                  <a:lnTo>
                    <a:pt x="16342" y="1178"/>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4" name="Google Shape;1214;p32"/>
            <p:cNvSpPr/>
            <p:nvPr/>
          </p:nvSpPr>
          <p:spPr>
            <a:xfrm>
              <a:off x="2611760" y="4075642"/>
              <a:ext cx="1368565" cy="65298"/>
            </a:xfrm>
            <a:custGeom>
              <a:rect b="b" l="l" r="r" t="t"/>
              <a:pathLst>
                <a:path extrusionOk="0" h="848" w="17773">
                  <a:moveTo>
                    <a:pt x="1" y="1"/>
                  </a:moveTo>
                  <a:lnTo>
                    <a:pt x="1" y="78"/>
                  </a:lnTo>
                  <a:lnTo>
                    <a:pt x="1562" y="848"/>
                  </a:lnTo>
                  <a:lnTo>
                    <a:pt x="17772" y="221"/>
                  </a:lnTo>
                  <a:lnTo>
                    <a:pt x="17772" y="67"/>
                  </a:lnTo>
                  <a:lnTo>
                    <a:pt x="1672" y="540"/>
                  </a:lnTo>
                  <a:lnTo>
                    <a:pt x="1"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5" name="Google Shape;1215;p32"/>
            <p:cNvSpPr/>
            <p:nvPr/>
          </p:nvSpPr>
          <p:spPr>
            <a:xfrm>
              <a:off x="2690535" y="3837699"/>
              <a:ext cx="1245746" cy="57675"/>
            </a:xfrm>
            <a:custGeom>
              <a:rect b="b" l="l" r="r" t="t"/>
              <a:pathLst>
                <a:path extrusionOk="0" fill="none" h="749" w="16178">
                  <a:moveTo>
                    <a:pt x="16177" y="748"/>
                  </a:moveTo>
                  <a:lnTo>
                    <a:pt x="0" y="1"/>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6" name="Google Shape;1216;p32"/>
            <p:cNvSpPr/>
            <p:nvPr/>
          </p:nvSpPr>
          <p:spPr>
            <a:xfrm>
              <a:off x="2696465" y="3867346"/>
              <a:ext cx="1252523" cy="70380"/>
            </a:xfrm>
            <a:custGeom>
              <a:rect b="b" l="l" r="r" t="t"/>
              <a:pathLst>
                <a:path extrusionOk="0" fill="none" h="914" w="16266">
                  <a:moveTo>
                    <a:pt x="0" y="1"/>
                  </a:moveTo>
                  <a:lnTo>
                    <a:pt x="16265" y="913"/>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7" name="Google Shape;1217;p32"/>
            <p:cNvSpPr/>
            <p:nvPr/>
          </p:nvSpPr>
          <p:spPr>
            <a:xfrm>
              <a:off x="2695618" y="3922404"/>
              <a:ext cx="1252523" cy="38193"/>
            </a:xfrm>
            <a:custGeom>
              <a:rect b="b" l="l" r="r" t="t"/>
              <a:pathLst>
                <a:path extrusionOk="0" fill="none" h="496" w="16266">
                  <a:moveTo>
                    <a:pt x="16265" y="495"/>
                  </a:moveTo>
                  <a:lnTo>
                    <a:pt x="0" y="0"/>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8" name="Google Shape;1218;p32"/>
            <p:cNvSpPr/>
            <p:nvPr/>
          </p:nvSpPr>
          <p:spPr>
            <a:xfrm>
              <a:off x="2710017" y="3993555"/>
              <a:ext cx="1242358" cy="18712"/>
            </a:xfrm>
            <a:custGeom>
              <a:rect b="b" l="l" r="r" t="t"/>
              <a:pathLst>
                <a:path extrusionOk="0" fill="none" h="243" w="16134">
                  <a:moveTo>
                    <a:pt x="16133" y="242"/>
                  </a:moveTo>
                  <a:lnTo>
                    <a:pt x="0" y="0"/>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9" name="Google Shape;1219;p32"/>
            <p:cNvSpPr/>
            <p:nvPr/>
          </p:nvSpPr>
          <p:spPr>
            <a:xfrm>
              <a:off x="2683759" y="3874969"/>
              <a:ext cx="273590" cy="409961"/>
            </a:xfrm>
            <a:custGeom>
              <a:rect b="b" l="l" r="r" t="t"/>
              <a:pathLst>
                <a:path extrusionOk="0" h="5324" w="3553">
                  <a:moveTo>
                    <a:pt x="1364" y="0"/>
                  </a:moveTo>
                  <a:lnTo>
                    <a:pt x="1573" y="3388"/>
                  </a:lnTo>
                  <a:lnTo>
                    <a:pt x="0" y="5147"/>
                  </a:lnTo>
                  <a:lnTo>
                    <a:pt x="0" y="5147"/>
                  </a:lnTo>
                  <a:lnTo>
                    <a:pt x="1771" y="4487"/>
                  </a:lnTo>
                  <a:lnTo>
                    <a:pt x="2409" y="5323"/>
                  </a:lnTo>
                  <a:lnTo>
                    <a:pt x="3552" y="3333"/>
                  </a:lnTo>
                  <a:lnTo>
                    <a:pt x="3552" y="88"/>
                  </a:lnTo>
                  <a:lnTo>
                    <a:pt x="1364" y="0"/>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0" name="Google Shape;1220;p32"/>
            <p:cNvSpPr/>
            <p:nvPr/>
          </p:nvSpPr>
          <p:spPr>
            <a:xfrm>
              <a:off x="2921701" y="3458300"/>
              <a:ext cx="1012044" cy="57675"/>
            </a:xfrm>
            <a:custGeom>
              <a:rect b="b" l="l" r="r" t="t"/>
              <a:pathLst>
                <a:path extrusionOk="0" fill="none" h="749" w="13143">
                  <a:moveTo>
                    <a:pt x="1" y="1"/>
                  </a:moveTo>
                  <a:lnTo>
                    <a:pt x="13142" y="749"/>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1" name="Google Shape;1221;p32"/>
            <p:cNvSpPr/>
            <p:nvPr/>
          </p:nvSpPr>
          <p:spPr>
            <a:xfrm>
              <a:off x="2956430" y="3499805"/>
              <a:ext cx="977316" cy="50899"/>
            </a:xfrm>
            <a:custGeom>
              <a:rect b="b" l="l" r="r" t="t"/>
              <a:pathLst>
                <a:path extrusionOk="0" fill="none" h="661" w="12692">
                  <a:moveTo>
                    <a:pt x="0" y="1"/>
                  </a:moveTo>
                  <a:lnTo>
                    <a:pt x="12691" y="661"/>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2" name="Google Shape;1222;p32"/>
            <p:cNvSpPr/>
            <p:nvPr/>
          </p:nvSpPr>
          <p:spPr>
            <a:xfrm>
              <a:off x="2949654" y="3544699"/>
              <a:ext cx="984092" cy="44122"/>
            </a:xfrm>
            <a:custGeom>
              <a:rect b="b" l="l" r="r" t="t"/>
              <a:pathLst>
                <a:path extrusionOk="0" fill="none" h="573" w="12780">
                  <a:moveTo>
                    <a:pt x="1" y="1"/>
                  </a:moveTo>
                  <a:lnTo>
                    <a:pt x="12779" y="572"/>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3" name="Google Shape;1223;p32"/>
            <p:cNvSpPr/>
            <p:nvPr/>
          </p:nvSpPr>
          <p:spPr>
            <a:xfrm>
              <a:off x="2915772" y="3581969"/>
              <a:ext cx="1010350" cy="66145"/>
            </a:xfrm>
            <a:custGeom>
              <a:rect b="b" l="l" r="r" t="t"/>
              <a:pathLst>
                <a:path extrusionOk="0" fill="none" h="859" w="13121">
                  <a:moveTo>
                    <a:pt x="1" y="0"/>
                  </a:moveTo>
                  <a:lnTo>
                    <a:pt x="13120" y="858"/>
                  </a:lnTo>
                </a:path>
              </a:pathLst>
            </a:custGeom>
            <a:noFill/>
            <a:ln cap="flat" cmpd="sng" w="9525">
              <a:solidFill>
                <a:srgbClr val="545454"/>
              </a:solidFill>
              <a:prstDash val="solid"/>
              <a:miter lim="1099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4" name="Google Shape;1224;p32"/>
            <p:cNvSpPr/>
            <p:nvPr/>
          </p:nvSpPr>
          <p:spPr>
            <a:xfrm>
              <a:off x="3689816" y="3578580"/>
              <a:ext cx="94867" cy="159241"/>
            </a:xfrm>
            <a:custGeom>
              <a:rect b="b" l="l" r="r" t="t"/>
              <a:pathLst>
                <a:path extrusionOk="0" h="2068" w="1232">
                  <a:moveTo>
                    <a:pt x="77" y="0"/>
                  </a:moveTo>
                  <a:lnTo>
                    <a:pt x="0" y="1859"/>
                  </a:lnTo>
                  <a:lnTo>
                    <a:pt x="572" y="1012"/>
                  </a:lnTo>
                  <a:lnTo>
                    <a:pt x="1232" y="2068"/>
                  </a:lnTo>
                  <a:lnTo>
                    <a:pt x="1199" y="44"/>
                  </a:lnTo>
                  <a:lnTo>
                    <a:pt x="77"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5" name="Google Shape;1225;p32"/>
            <p:cNvSpPr/>
            <p:nvPr/>
          </p:nvSpPr>
          <p:spPr>
            <a:xfrm>
              <a:off x="3676264" y="3577733"/>
              <a:ext cx="99949" cy="153312"/>
            </a:xfrm>
            <a:custGeom>
              <a:rect b="b" l="l" r="r" t="t"/>
              <a:pathLst>
                <a:path extrusionOk="0" h="1991" w="1298">
                  <a:moveTo>
                    <a:pt x="0" y="1"/>
                  </a:moveTo>
                  <a:lnTo>
                    <a:pt x="55" y="1782"/>
                  </a:lnTo>
                  <a:lnTo>
                    <a:pt x="627" y="935"/>
                  </a:lnTo>
                  <a:lnTo>
                    <a:pt x="1298" y="1991"/>
                  </a:lnTo>
                  <a:lnTo>
                    <a:pt x="1254" y="55"/>
                  </a:lnTo>
                  <a:lnTo>
                    <a:pt x="0" y="1"/>
                  </a:lnTo>
                  <a:close/>
                </a:path>
              </a:pathLst>
            </a:custGeom>
            <a:solidFill>
              <a:srgbClr val="4166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6" name="Google Shape;1226;p32"/>
            <p:cNvSpPr/>
            <p:nvPr/>
          </p:nvSpPr>
          <p:spPr>
            <a:xfrm>
              <a:off x="2852244" y="3418566"/>
              <a:ext cx="1128087" cy="304853"/>
            </a:xfrm>
            <a:custGeom>
              <a:rect b="b" l="l" r="r" t="t"/>
              <a:pathLst>
                <a:path extrusionOk="0" h="3959" w="14650">
                  <a:moveTo>
                    <a:pt x="1" y="0"/>
                  </a:moveTo>
                  <a:lnTo>
                    <a:pt x="34" y="132"/>
                  </a:lnTo>
                  <a:lnTo>
                    <a:pt x="13857" y="891"/>
                  </a:lnTo>
                  <a:lnTo>
                    <a:pt x="14451" y="1441"/>
                  </a:lnTo>
                  <a:lnTo>
                    <a:pt x="14308" y="3695"/>
                  </a:lnTo>
                  <a:lnTo>
                    <a:pt x="13692" y="3959"/>
                  </a:lnTo>
                  <a:lnTo>
                    <a:pt x="14451" y="3816"/>
                  </a:lnTo>
                  <a:lnTo>
                    <a:pt x="14649" y="1100"/>
                  </a:lnTo>
                  <a:lnTo>
                    <a:pt x="14044" y="627"/>
                  </a:lnTo>
                  <a:lnTo>
                    <a:pt x="1"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7" name="Google Shape;1227;p32"/>
            <p:cNvSpPr/>
            <p:nvPr/>
          </p:nvSpPr>
          <p:spPr>
            <a:xfrm>
              <a:off x="2857326" y="3626015"/>
              <a:ext cx="1144103" cy="147383"/>
            </a:xfrm>
            <a:custGeom>
              <a:rect b="b" l="l" r="r" t="t"/>
              <a:pathLst>
                <a:path extrusionOk="0" h="1914" w="14858">
                  <a:moveTo>
                    <a:pt x="1" y="0"/>
                  </a:moveTo>
                  <a:lnTo>
                    <a:pt x="1" y="165"/>
                  </a:lnTo>
                  <a:lnTo>
                    <a:pt x="14341" y="1914"/>
                  </a:lnTo>
                  <a:lnTo>
                    <a:pt x="14836" y="1463"/>
                  </a:lnTo>
                  <a:lnTo>
                    <a:pt x="14858" y="1265"/>
                  </a:lnTo>
                  <a:lnTo>
                    <a:pt x="14660" y="1364"/>
                  </a:lnTo>
                  <a:lnTo>
                    <a:pt x="14132" y="1694"/>
                  </a:lnTo>
                  <a:lnTo>
                    <a:pt x="1"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8" name="Google Shape;1228;p32"/>
            <p:cNvSpPr/>
            <p:nvPr/>
          </p:nvSpPr>
          <p:spPr>
            <a:xfrm>
              <a:off x="2613454" y="3648038"/>
              <a:ext cx="1369412" cy="400567"/>
            </a:xfrm>
            <a:custGeom>
              <a:rect b="b" l="l" r="r" t="t"/>
              <a:pathLst>
                <a:path extrusionOk="0" h="5202" w="17784">
                  <a:moveTo>
                    <a:pt x="1078" y="0"/>
                  </a:moveTo>
                  <a:lnTo>
                    <a:pt x="1" y="979"/>
                  </a:lnTo>
                  <a:lnTo>
                    <a:pt x="594" y="4487"/>
                  </a:lnTo>
                  <a:lnTo>
                    <a:pt x="1727" y="5202"/>
                  </a:lnTo>
                  <a:lnTo>
                    <a:pt x="825" y="4399"/>
                  </a:lnTo>
                  <a:lnTo>
                    <a:pt x="430" y="1408"/>
                  </a:lnTo>
                  <a:lnTo>
                    <a:pt x="1364" y="583"/>
                  </a:lnTo>
                  <a:lnTo>
                    <a:pt x="17750" y="2299"/>
                  </a:lnTo>
                  <a:lnTo>
                    <a:pt x="17783" y="2057"/>
                  </a:lnTo>
                  <a:lnTo>
                    <a:pt x="1078"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9" name="Google Shape;1229;p32"/>
            <p:cNvSpPr/>
            <p:nvPr/>
          </p:nvSpPr>
          <p:spPr>
            <a:xfrm>
              <a:off x="2683759" y="4131547"/>
              <a:ext cx="273590" cy="153389"/>
            </a:xfrm>
            <a:custGeom>
              <a:rect b="b" l="l" r="r" t="t"/>
              <a:pathLst>
                <a:path extrusionOk="0" h="1992" w="3553">
                  <a:moveTo>
                    <a:pt x="3552" y="1"/>
                  </a:moveTo>
                  <a:lnTo>
                    <a:pt x="1573" y="56"/>
                  </a:lnTo>
                  <a:lnTo>
                    <a:pt x="0" y="1815"/>
                  </a:lnTo>
                  <a:lnTo>
                    <a:pt x="0" y="1815"/>
                  </a:lnTo>
                  <a:lnTo>
                    <a:pt x="1771" y="1155"/>
                  </a:lnTo>
                  <a:lnTo>
                    <a:pt x="2409" y="1991"/>
                  </a:lnTo>
                  <a:lnTo>
                    <a:pt x="3552" y="1"/>
                  </a:lnTo>
                  <a:close/>
                </a:path>
              </a:pathLst>
            </a:custGeom>
            <a:solidFill>
              <a:srgbClr val="1F1915">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0" name="Google Shape;1230;p32"/>
            <p:cNvSpPr/>
            <p:nvPr/>
          </p:nvSpPr>
          <p:spPr>
            <a:xfrm>
              <a:off x="2957277" y="3881746"/>
              <a:ext cx="27182" cy="249873"/>
            </a:xfrm>
            <a:custGeom>
              <a:rect b="b" l="l" r="r" t="t"/>
              <a:pathLst>
                <a:path extrusionOk="0" h="3245" w="353">
                  <a:moveTo>
                    <a:pt x="0" y="0"/>
                  </a:moveTo>
                  <a:lnTo>
                    <a:pt x="0" y="3245"/>
                  </a:lnTo>
                  <a:lnTo>
                    <a:pt x="352" y="3245"/>
                  </a:lnTo>
                  <a:lnTo>
                    <a:pt x="209" y="11"/>
                  </a:lnTo>
                  <a:lnTo>
                    <a:pt x="0"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1" name="Google Shape;1231;p32"/>
            <p:cNvSpPr/>
            <p:nvPr/>
          </p:nvSpPr>
          <p:spPr>
            <a:xfrm>
              <a:off x="2732887" y="1212552"/>
              <a:ext cx="470870" cy="99102"/>
            </a:xfrm>
            <a:custGeom>
              <a:rect b="b" l="l" r="r" t="t"/>
              <a:pathLst>
                <a:path extrusionOk="0" h="1287" w="6115">
                  <a:moveTo>
                    <a:pt x="4355" y="1"/>
                  </a:moveTo>
                  <a:lnTo>
                    <a:pt x="0" y="990"/>
                  </a:lnTo>
                  <a:cubicBezTo>
                    <a:pt x="121" y="1023"/>
                    <a:pt x="242" y="1056"/>
                    <a:pt x="363" y="1089"/>
                  </a:cubicBezTo>
                  <a:cubicBezTo>
                    <a:pt x="916" y="1230"/>
                    <a:pt x="1462" y="1287"/>
                    <a:pt x="1983" y="1287"/>
                  </a:cubicBezTo>
                  <a:cubicBezTo>
                    <a:pt x="4281" y="1287"/>
                    <a:pt x="6115" y="177"/>
                    <a:pt x="6115" y="177"/>
                  </a:cubicBezTo>
                  <a:lnTo>
                    <a:pt x="6115" y="177"/>
                  </a:lnTo>
                  <a:cubicBezTo>
                    <a:pt x="5950" y="199"/>
                    <a:pt x="5796" y="210"/>
                    <a:pt x="5653" y="210"/>
                  </a:cubicBezTo>
                  <a:cubicBezTo>
                    <a:pt x="4938" y="210"/>
                    <a:pt x="4355" y="1"/>
                    <a:pt x="4355" y="1"/>
                  </a:cubicBezTo>
                  <a:close/>
                </a:path>
              </a:pathLst>
            </a:custGeom>
            <a:solidFill>
              <a:srgbClr val="FEEC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2" name="Google Shape;1232;p32"/>
            <p:cNvSpPr/>
            <p:nvPr/>
          </p:nvSpPr>
          <p:spPr>
            <a:xfrm>
              <a:off x="2760840" y="1226105"/>
              <a:ext cx="442918" cy="85550"/>
            </a:xfrm>
            <a:custGeom>
              <a:rect b="b" l="l" r="r" t="t"/>
              <a:pathLst>
                <a:path extrusionOk="0" h="1111" w="5752">
                  <a:moveTo>
                    <a:pt x="5752" y="1"/>
                  </a:moveTo>
                  <a:lnTo>
                    <a:pt x="5752" y="1"/>
                  </a:lnTo>
                  <a:cubicBezTo>
                    <a:pt x="5587" y="23"/>
                    <a:pt x="5433" y="34"/>
                    <a:pt x="5290" y="34"/>
                  </a:cubicBezTo>
                  <a:cubicBezTo>
                    <a:pt x="2964" y="863"/>
                    <a:pt x="706" y="914"/>
                    <a:pt x="136" y="914"/>
                  </a:cubicBezTo>
                  <a:cubicBezTo>
                    <a:pt x="56" y="914"/>
                    <a:pt x="10" y="913"/>
                    <a:pt x="0" y="913"/>
                  </a:cubicBezTo>
                  <a:cubicBezTo>
                    <a:pt x="553" y="1054"/>
                    <a:pt x="1099" y="1111"/>
                    <a:pt x="1620" y="1111"/>
                  </a:cubicBezTo>
                  <a:cubicBezTo>
                    <a:pt x="3918" y="1111"/>
                    <a:pt x="5752" y="1"/>
                    <a:pt x="5752"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3" name="Google Shape;1233;p32"/>
            <p:cNvSpPr/>
            <p:nvPr/>
          </p:nvSpPr>
          <p:spPr>
            <a:xfrm>
              <a:off x="2949654" y="1017809"/>
              <a:ext cx="514069" cy="290530"/>
            </a:xfrm>
            <a:custGeom>
              <a:rect b="b" l="l" r="r" t="t"/>
              <a:pathLst>
                <a:path extrusionOk="0" h="3773" w="6676">
                  <a:moveTo>
                    <a:pt x="4949" y="0"/>
                  </a:moveTo>
                  <a:cubicBezTo>
                    <a:pt x="4949" y="0"/>
                    <a:pt x="4916" y="2717"/>
                    <a:pt x="1" y="3772"/>
                  </a:cubicBezTo>
                  <a:cubicBezTo>
                    <a:pt x="1" y="3772"/>
                    <a:pt x="671" y="3750"/>
                    <a:pt x="1672" y="3530"/>
                  </a:cubicBezTo>
                  <a:cubicBezTo>
                    <a:pt x="1672" y="3530"/>
                    <a:pt x="1683" y="3530"/>
                    <a:pt x="1705" y="3519"/>
                  </a:cubicBezTo>
                  <a:lnTo>
                    <a:pt x="1749" y="3508"/>
                  </a:lnTo>
                  <a:cubicBezTo>
                    <a:pt x="3124" y="3200"/>
                    <a:pt x="5070" y="2497"/>
                    <a:pt x="6676" y="946"/>
                  </a:cubicBezTo>
                  <a:cubicBezTo>
                    <a:pt x="6676" y="946"/>
                    <a:pt x="6577" y="814"/>
                    <a:pt x="6335" y="638"/>
                  </a:cubicBezTo>
                  <a:cubicBezTo>
                    <a:pt x="6060" y="451"/>
                    <a:pt x="5620" y="198"/>
                    <a:pt x="4949" y="0"/>
                  </a:cubicBezTo>
                  <a:close/>
                </a:path>
              </a:pathLst>
            </a:custGeom>
            <a:solidFill>
              <a:srgbClr val="FEEC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4" name="Google Shape;1234;p32"/>
            <p:cNvSpPr/>
            <p:nvPr/>
          </p:nvSpPr>
          <p:spPr>
            <a:xfrm>
              <a:off x="3084334" y="1066937"/>
              <a:ext cx="379391" cy="221074"/>
            </a:xfrm>
            <a:custGeom>
              <a:rect b="b" l="l" r="r" t="t"/>
              <a:pathLst>
                <a:path extrusionOk="0" h="2871" w="4927">
                  <a:moveTo>
                    <a:pt x="4575" y="0"/>
                  </a:moveTo>
                  <a:cubicBezTo>
                    <a:pt x="3145" y="2035"/>
                    <a:pt x="484" y="2760"/>
                    <a:pt x="0" y="2870"/>
                  </a:cubicBezTo>
                  <a:cubicBezTo>
                    <a:pt x="1375" y="2562"/>
                    <a:pt x="3321" y="1859"/>
                    <a:pt x="4927" y="308"/>
                  </a:cubicBezTo>
                  <a:cubicBezTo>
                    <a:pt x="4927" y="308"/>
                    <a:pt x="4828" y="176"/>
                    <a:pt x="4575" y="0"/>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5" name="Google Shape;1235;p32"/>
            <p:cNvSpPr/>
            <p:nvPr/>
          </p:nvSpPr>
          <p:spPr>
            <a:xfrm>
              <a:off x="1994419" y="910850"/>
              <a:ext cx="398103" cy="141762"/>
            </a:xfrm>
            <a:custGeom>
              <a:rect b="b" l="l" r="r" t="t"/>
              <a:pathLst>
                <a:path extrusionOk="0" h="1841" w="5170">
                  <a:moveTo>
                    <a:pt x="3863" y="1"/>
                  </a:moveTo>
                  <a:cubicBezTo>
                    <a:pt x="3252" y="1"/>
                    <a:pt x="2338" y="176"/>
                    <a:pt x="979" y="652"/>
                  </a:cubicBezTo>
                  <a:cubicBezTo>
                    <a:pt x="902" y="685"/>
                    <a:pt x="815" y="718"/>
                    <a:pt x="727" y="751"/>
                  </a:cubicBezTo>
                  <a:lnTo>
                    <a:pt x="1" y="1840"/>
                  </a:lnTo>
                  <a:cubicBezTo>
                    <a:pt x="1" y="1840"/>
                    <a:pt x="452" y="1653"/>
                    <a:pt x="1089" y="1444"/>
                  </a:cubicBezTo>
                  <a:cubicBezTo>
                    <a:pt x="1584" y="1279"/>
                    <a:pt x="2200" y="1092"/>
                    <a:pt x="2794" y="993"/>
                  </a:cubicBezTo>
                  <a:cubicBezTo>
                    <a:pt x="3134" y="932"/>
                    <a:pt x="3464" y="893"/>
                    <a:pt x="3760" y="893"/>
                  </a:cubicBezTo>
                  <a:cubicBezTo>
                    <a:pt x="4308" y="893"/>
                    <a:pt x="4741" y="1025"/>
                    <a:pt x="4905" y="1389"/>
                  </a:cubicBezTo>
                  <a:cubicBezTo>
                    <a:pt x="4905" y="1389"/>
                    <a:pt x="5169" y="839"/>
                    <a:pt x="4938" y="422"/>
                  </a:cubicBezTo>
                  <a:cubicBezTo>
                    <a:pt x="4799" y="187"/>
                    <a:pt x="4492" y="1"/>
                    <a:pt x="3863" y="1"/>
                  </a:cubicBezTo>
                  <a:close/>
                </a:path>
              </a:pathLst>
            </a:custGeom>
            <a:solidFill>
              <a:srgbClr val="FEEC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6" name="Google Shape;1236;p32"/>
            <p:cNvSpPr/>
            <p:nvPr/>
          </p:nvSpPr>
          <p:spPr>
            <a:xfrm>
              <a:off x="2059641" y="910850"/>
              <a:ext cx="315094" cy="111269"/>
            </a:xfrm>
            <a:custGeom>
              <a:rect b="b" l="l" r="r" t="t"/>
              <a:pathLst>
                <a:path extrusionOk="0" h="1445" w="4092">
                  <a:moveTo>
                    <a:pt x="3016" y="1"/>
                  </a:moveTo>
                  <a:cubicBezTo>
                    <a:pt x="2405" y="1"/>
                    <a:pt x="1491" y="176"/>
                    <a:pt x="132" y="652"/>
                  </a:cubicBezTo>
                  <a:lnTo>
                    <a:pt x="0" y="1422"/>
                  </a:lnTo>
                  <a:lnTo>
                    <a:pt x="242" y="1444"/>
                  </a:lnTo>
                  <a:cubicBezTo>
                    <a:pt x="737" y="1279"/>
                    <a:pt x="1353" y="1092"/>
                    <a:pt x="1947" y="993"/>
                  </a:cubicBezTo>
                  <a:cubicBezTo>
                    <a:pt x="2306" y="661"/>
                    <a:pt x="2832" y="314"/>
                    <a:pt x="3453" y="314"/>
                  </a:cubicBezTo>
                  <a:cubicBezTo>
                    <a:pt x="3612" y="314"/>
                    <a:pt x="3778" y="337"/>
                    <a:pt x="3948" y="389"/>
                  </a:cubicBezTo>
                  <a:cubicBezTo>
                    <a:pt x="3992" y="400"/>
                    <a:pt x="4036" y="411"/>
                    <a:pt x="4091" y="422"/>
                  </a:cubicBezTo>
                  <a:cubicBezTo>
                    <a:pt x="3952" y="187"/>
                    <a:pt x="3645" y="1"/>
                    <a:pt x="3016"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7" name="Google Shape;1237;p32"/>
            <p:cNvSpPr/>
            <p:nvPr/>
          </p:nvSpPr>
          <p:spPr>
            <a:xfrm>
              <a:off x="1746312" y="910927"/>
              <a:ext cx="552185" cy="436373"/>
            </a:xfrm>
            <a:custGeom>
              <a:rect b="b" l="l" r="r" t="t"/>
              <a:pathLst>
                <a:path extrusionOk="0" h="5667" w="7171">
                  <a:moveTo>
                    <a:pt x="7067" y="1"/>
                  </a:moveTo>
                  <a:cubicBezTo>
                    <a:pt x="6442" y="1"/>
                    <a:pt x="3105" y="162"/>
                    <a:pt x="1" y="3445"/>
                  </a:cubicBezTo>
                  <a:cubicBezTo>
                    <a:pt x="1" y="3445"/>
                    <a:pt x="45" y="5149"/>
                    <a:pt x="1144" y="5666"/>
                  </a:cubicBezTo>
                  <a:cubicBezTo>
                    <a:pt x="1144" y="5666"/>
                    <a:pt x="4795" y="432"/>
                    <a:pt x="7171" y="3"/>
                  </a:cubicBezTo>
                  <a:cubicBezTo>
                    <a:pt x="7171" y="3"/>
                    <a:pt x="7135" y="1"/>
                    <a:pt x="7067" y="1"/>
                  </a:cubicBezTo>
                  <a:close/>
                </a:path>
              </a:pathLst>
            </a:custGeom>
            <a:solidFill>
              <a:srgbClr val="FEEC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38" name="Google Shape;1238;p32"/>
            <p:cNvCxnSpPr/>
            <p:nvPr/>
          </p:nvCxnSpPr>
          <p:spPr>
            <a:xfrm flipH="1" rot="10800000">
              <a:off x="2592000" y="1669050"/>
              <a:ext cx="64800" cy="8400"/>
            </a:xfrm>
            <a:prstGeom prst="straightConnector1">
              <a:avLst/>
            </a:prstGeom>
            <a:noFill/>
            <a:ln cap="rnd" cmpd="sng" w="9525">
              <a:solidFill>
                <a:srgbClr val="1F1915"/>
              </a:solidFill>
              <a:prstDash val="solid"/>
              <a:round/>
              <a:headEnd len="sm" w="sm" type="none"/>
              <a:tailEnd len="sm" w="sm" type="none"/>
            </a:ln>
          </p:spPr>
        </p:cxnSp>
        <p:cxnSp>
          <p:nvCxnSpPr>
            <p:cNvPr id="1239" name="Google Shape;1239;p32"/>
            <p:cNvCxnSpPr/>
            <p:nvPr/>
          </p:nvCxnSpPr>
          <p:spPr>
            <a:xfrm rot="10800000">
              <a:off x="2317650" y="1663650"/>
              <a:ext cx="102300" cy="15000"/>
            </a:xfrm>
            <a:prstGeom prst="straightConnector1">
              <a:avLst/>
            </a:prstGeom>
            <a:noFill/>
            <a:ln cap="rnd" cmpd="sng" w="9525">
              <a:solidFill>
                <a:srgbClr val="1F1915"/>
              </a:solidFill>
              <a:prstDash val="solid"/>
              <a:round/>
              <a:headEnd len="sm" w="sm" type="none"/>
              <a:tailEnd len="sm" w="sm" type="none"/>
            </a:ln>
          </p:spPr>
        </p:cxnSp>
        <p:sp>
          <p:nvSpPr>
            <p:cNvPr id="1240" name="Google Shape;1240;p32"/>
            <p:cNvSpPr/>
            <p:nvPr/>
          </p:nvSpPr>
          <p:spPr>
            <a:xfrm>
              <a:off x="1829322" y="2634741"/>
              <a:ext cx="1226265" cy="78466"/>
            </a:xfrm>
            <a:custGeom>
              <a:rect b="b" l="l" r="r" t="t"/>
              <a:pathLst>
                <a:path extrusionOk="0" h="1019" w="15925">
                  <a:moveTo>
                    <a:pt x="11364" y="1"/>
                  </a:moveTo>
                  <a:cubicBezTo>
                    <a:pt x="8532" y="1"/>
                    <a:pt x="4572" y="122"/>
                    <a:pt x="319" y="623"/>
                  </a:cubicBezTo>
                  <a:lnTo>
                    <a:pt x="0" y="1018"/>
                  </a:lnTo>
                  <a:lnTo>
                    <a:pt x="0" y="1018"/>
                  </a:lnTo>
                  <a:lnTo>
                    <a:pt x="15924" y="513"/>
                  </a:lnTo>
                  <a:lnTo>
                    <a:pt x="15660" y="106"/>
                  </a:lnTo>
                  <a:cubicBezTo>
                    <a:pt x="15660" y="106"/>
                    <a:pt x="14002" y="1"/>
                    <a:pt x="11364"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1" name="Google Shape;1241;p32"/>
            <p:cNvSpPr/>
            <p:nvPr/>
          </p:nvSpPr>
          <p:spPr>
            <a:xfrm>
              <a:off x="1528175" y="3842150"/>
              <a:ext cx="109525" cy="44650"/>
            </a:xfrm>
            <a:custGeom>
              <a:rect b="b" l="l" r="r" t="t"/>
              <a:pathLst>
                <a:path extrusionOk="0" h="1786" w="4381">
                  <a:moveTo>
                    <a:pt x="0" y="952"/>
                  </a:moveTo>
                  <a:lnTo>
                    <a:pt x="95" y="0"/>
                  </a:lnTo>
                  <a:lnTo>
                    <a:pt x="4381" y="595"/>
                  </a:lnTo>
                  <a:lnTo>
                    <a:pt x="4310" y="1786"/>
                  </a:lnTo>
                  <a:close/>
                </a:path>
              </a:pathLst>
            </a:custGeom>
            <a:solidFill>
              <a:srgbClr val="64ADC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2" name="Google Shape;1242;p32"/>
            <p:cNvSpPr/>
            <p:nvPr/>
          </p:nvSpPr>
          <p:spPr>
            <a:xfrm>
              <a:off x="1523616" y="3852099"/>
              <a:ext cx="114349" cy="81392"/>
            </a:xfrm>
            <a:custGeom>
              <a:rect b="b" l="l" r="r" t="t"/>
              <a:pathLst>
                <a:path extrusionOk="0" h="1057" w="1485">
                  <a:moveTo>
                    <a:pt x="66" y="1"/>
                  </a:moveTo>
                  <a:cubicBezTo>
                    <a:pt x="33" y="308"/>
                    <a:pt x="11" y="616"/>
                    <a:pt x="0" y="924"/>
                  </a:cubicBezTo>
                  <a:cubicBezTo>
                    <a:pt x="473" y="990"/>
                    <a:pt x="968" y="1034"/>
                    <a:pt x="1463" y="1056"/>
                  </a:cubicBezTo>
                  <a:cubicBezTo>
                    <a:pt x="1463" y="781"/>
                    <a:pt x="1474" y="462"/>
                    <a:pt x="1485" y="111"/>
                  </a:cubicBezTo>
                  <a:cubicBezTo>
                    <a:pt x="957" y="78"/>
                    <a:pt x="484" y="45"/>
                    <a:pt x="66"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3" name="Google Shape;1243;p32"/>
            <p:cNvSpPr/>
            <p:nvPr/>
          </p:nvSpPr>
          <p:spPr>
            <a:xfrm>
              <a:off x="1721050" y="3852275"/>
              <a:ext cx="79175" cy="33925"/>
            </a:xfrm>
            <a:custGeom>
              <a:rect b="b" l="l" r="r" t="t"/>
              <a:pathLst>
                <a:path extrusionOk="0" h="1357" w="3167">
                  <a:moveTo>
                    <a:pt x="0" y="952"/>
                  </a:moveTo>
                  <a:lnTo>
                    <a:pt x="71" y="0"/>
                  </a:lnTo>
                  <a:lnTo>
                    <a:pt x="3167" y="47"/>
                  </a:lnTo>
                  <a:lnTo>
                    <a:pt x="3143" y="1357"/>
                  </a:lnTo>
                  <a:close/>
                </a:path>
              </a:pathLst>
            </a:custGeom>
            <a:solidFill>
              <a:srgbClr val="64ADC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4" name="Google Shape;1244;p32"/>
            <p:cNvSpPr/>
            <p:nvPr/>
          </p:nvSpPr>
          <p:spPr>
            <a:xfrm>
              <a:off x="1718360" y="3862263"/>
              <a:ext cx="82239" cy="72921"/>
            </a:xfrm>
            <a:custGeom>
              <a:rect b="b" l="l" r="r" t="t"/>
              <a:pathLst>
                <a:path extrusionOk="0" h="947" w="1068">
                  <a:moveTo>
                    <a:pt x="45" y="1"/>
                  </a:moveTo>
                  <a:cubicBezTo>
                    <a:pt x="23" y="330"/>
                    <a:pt x="12" y="649"/>
                    <a:pt x="1" y="946"/>
                  </a:cubicBezTo>
                  <a:cubicBezTo>
                    <a:pt x="364" y="946"/>
                    <a:pt x="715" y="935"/>
                    <a:pt x="1045" y="913"/>
                  </a:cubicBezTo>
                  <a:cubicBezTo>
                    <a:pt x="1045" y="638"/>
                    <a:pt x="1056" y="330"/>
                    <a:pt x="1067" y="1"/>
                  </a:cubicBezTo>
                  <a:lnTo>
                    <a:pt x="1067" y="1"/>
                  </a:lnTo>
                  <a:cubicBezTo>
                    <a:pt x="891" y="6"/>
                    <a:pt x="718" y="9"/>
                    <a:pt x="548" y="9"/>
                  </a:cubicBezTo>
                  <a:cubicBezTo>
                    <a:pt x="377" y="9"/>
                    <a:pt x="210" y="6"/>
                    <a:pt x="45" y="1"/>
                  </a:cubicBez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245" name="Google Shape;1245;p32"/>
            <p:cNvGrpSpPr/>
            <p:nvPr/>
          </p:nvGrpSpPr>
          <p:grpSpPr>
            <a:xfrm>
              <a:off x="1547334" y="3995250"/>
              <a:ext cx="901947" cy="146537"/>
              <a:chOff x="1547334" y="3995250"/>
              <a:chExt cx="901947" cy="146537"/>
            </a:xfrm>
          </p:grpSpPr>
          <p:sp>
            <p:nvSpPr>
              <p:cNvPr id="1246" name="Google Shape;1246;p32"/>
              <p:cNvSpPr/>
              <p:nvPr/>
            </p:nvSpPr>
            <p:spPr>
              <a:xfrm>
                <a:off x="1562700" y="3996325"/>
                <a:ext cx="792350" cy="145275"/>
              </a:xfrm>
              <a:custGeom>
                <a:rect b="b" l="l" r="r" t="t"/>
                <a:pathLst>
                  <a:path extrusionOk="0" h="5811" w="31694">
                    <a:moveTo>
                      <a:pt x="30051" y="0"/>
                    </a:moveTo>
                    <a:lnTo>
                      <a:pt x="31242" y="0"/>
                    </a:lnTo>
                    <a:lnTo>
                      <a:pt x="31694" y="1120"/>
                    </a:lnTo>
                    <a:lnTo>
                      <a:pt x="30837" y="2048"/>
                    </a:lnTo>
                    <a:lnTo>
                      <a:pt x="3357" y="4834"/>
                    </a:lnTo>
                    <a:lnTo>
                      <a:pt x="1119" y="5811"/>
                    </a:lnTo>
                    <a:lnTo>
                      <a:pt x="690" y="4691"/>
                    </a:lnTo>
                    <a:lnTo>
                      <a:pt x="0" y="3477"/>
                    </a:lnTo>
                    <a:lnTo>
                      <a:pt x="929" y="3382"/>
                    </a:lnTo>
                    <a:lnTo>
                      <a:pt x="10977" y="2263"/>
                    </a:lnTo>
                    <a:close/>
                  </a:path>
                </a:pathLst>
              </a:custGeom>
              <a:solidFill>
                <a:srgbClr val="4166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7" name="Google Shape;1247;p32"/>
              <p:cNvSpPr/>
              <p:nvPr/>
            </p:nvSpPr>
            <p:spPr>
              <a:xfrm>
                <a:off x="2343324" y="3995250"/>
                <a:ext cx="105955" cy="55904"/>
              </a:xfrm>
              <a:custGeom>
                <a:rect b="b" l="l" r="r" t="t"/>
                <a:pathLst>
                  <a:path extrusionOk="0" h="726" w="1376">
                    <a:moveTo>
                      <a:pt x="1" y="0"/>
                    </a:moveTo>
                    <a:lnTo>
                      <a:pt x="1" y="726"/>
                    </a:lnTo>
                    <a:lnTo>
                      <a:pt x="737" y="451"/>
                    </a:lnTo>
                    <a:lnTo>
                      <a:pt x="1375" y="209"/>
                    </a:lnTo>
                    <a:lnTo>
                      <a:pt x="693" y="110"/>
                    </a:lnTo>
                    <a:lnTo>
                      <a:pt x="1" y="0"/>
                    </a:lnTo>
                    <a:close/>
                  </a:path>
                </a:pathLst>
              </a:custGeom>
              <a:solidFill>
                <a:srgbClr val="F7F7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8" name="Google Shape;1248;p32"/>
              <p:cNvSpPr/>
              <p:nvPr/>
            </p:nvSpPr>
            <p:spPr>
              <a:xfrm>
                <a:off x="2343324" y="4011343"/>
                <a:ext cx="105955" cy="39810"/>
              </a:xfrm>
              <a:custGeom>
                <a:rect b="b" l="l" r="r" t="t"/>
                <a:pathLst>
                  <a:path extrusionOk="0" h="517" w="1376">
                    <a:moveTo>
                      <a:pt x="1375" y="0"/>
                    </a:moveTo>
                    <a:lnTo>
                      <a:pt x="176" y="154"/>
                    </a:lnTo>
                    <a:lnTo>
                      <a:pt x="1" y="253"/>
                    </a:lnTo>
                    <a:lnTo>
                      <a:pt x="1" y="517"/>
                    </a:lnTo>
                    <a:lnTo>
                      <a:pt x="1375" y="0"/>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9" name="Google Shape;1249;p32"/>
              <p:cNvSpPr/>
              <p:nvPr/>
            </p:nvSpPr>
            <p:spPr>
              <a:xfrm>
                <a:off x="2303513" y="3995250"/>
                <a:ext cx="53440" cy="55904"/>
              </a:xfrm>
              <a:custGeom>
                <a:rect b="b" l="l" r="r" t="t"/>
                <a:pathLst>
                  <a:path extrusionOk="0" h="726" w="694">
                    <a:moveTo>
                      <a:pt x="166" y="0"/>
                    </a:moveTo>
                    <a:lnTo>
                      <a:pt x="1" y="363"/>
                    </a:lnTo>
                    <a:lnTo>
                      <a:pt x="166" y="726"/>
                    </a:lnTo>
                    <a:lnTo>
                      <a:pt x="518" y="726"/>
                    </a:lnTo>
                    <a:lnTo>
                      <a:pt x="693" y="363"/>
                    </a:lnTo>
                    <a:lnTo>
                      <a:pt x="518" y="0"/>
                    </a:lnTo>
                    <a:close/>
                  </a:path>
                </a:pathLst>
              </a:custGeom>
              <a:solidFill>
                <a:srgbClr val="FF60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0" name="Google Shape;1250;p32"/>
              <p:cNvSpPr/>
              <p:nvPr/>
            </p:nvSpPr>
            <p:spPr>
              <a:xfrm>
                <a:off x="1590533" y="4023125"/>
                <a:ext cx="766406" cy="118661"/>
              </a:xfrm>
              <a:custGeom>
                <a:rect b="b" l="l" r="r" t="t"/>
                <a:pathLst>
                  <a:path extrusionOk="0" h="1541" w="9953">
                    <a:moveTo>
                      <a:pt x="9952" y="1"/>
                    </a:moveTo>
                    <a:lnTo>
                      <a:pt x="187" y="1156"/>
                    </a:lnTo>
                    <a:lnTo>
                      <a:pt x="0" y="1541"/>
                    </a:lnTo>
                    <a:lnTo>
                      <a:pt x="0" y="1541"/>
                    </a:lnTo>
                    <a:lnTo>
                      <a:pt x="9777" y="364"/>
                    </a:lnTo>
                    <a:lnTo>
                      <a:pt x="9952" y="1"/>
                    </a:lnTo>
                    <a:close/>
                  </a:path>
                </a:pathLst>
              </a:custGeom>
              <a:solidFill>
                <a:srgbClr val="4166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1" name="Google Shape;1251;p32"/>
              <p:cNvSpPr/>
              <p:nvPr/>
            </p:nvSpPr>
            <p:spPr>
              <a:xfrm>
                <a:off x="1590533" y="3995250"/>
                <a:ext cx="766406" cy="116890"/>
              </a:xfrm>
              <a:custGeom>
                <a:rect b="b" l="l" r="r" t="t"/>
                <a:pathLst>
                  <a:path extrusionOk="0" h="1518" w="9953">
                    <a:moveTo>
                      <a:pt x="9777" y="0"/>
                    </a:moveTo>
                    <a:lnTo>
                      <a:pt x="0" y="1133"/>
                    </a:lnTo>
                    <a:lnTo>
                      <a:pt x="187" y="1518"/>
                    </a:lnTo>
                    <a:lnTo>
                      <a:pt x="9952" y="363"/>
                    </a:lnTo>
                    <a:lnTo>
                      <a:pt x="9777" y="0"/>
                    </a:lnTo>
                    <a:close/>
                  </a:path>
                </a:pathLst>
              </a:custGeom>
              <a:solidFill>
                <a:srgbClr val="4166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2" name="Google Shape;1252;p32"/>
              <p:cNvSpPr/>
              <p:nvPr/>
            </p:nvSpPr>
            <p:spPr>
              <a:xfrm>
                <a:off x="1561733" y="3995250"/>
                <a:ext cx="781652" cy="87244"/>
              </a:xfrm>
              <a:custGeom>
                <a:rect b="b" l="l" r="r" t="t"/>
                <a:pathLst>
                  <a:path extrusionOk="0" h="1133" w="10151">
                    <a:moveTo>
                      <a:pt x="9799" y="0"/>
                    </a:moveTo>
                    <a:lnTo>
                      <a:pt x="0" y="1133"/>
                    </a:lnTo>
                    <a:lnTo>
                      <a:pt x="374" y="1133"/>
                    </a:lnTo>
                    <a:lnTo>
                      <a:pt x="10151" y="0"/>
                    </a:lnTo>
                    <a:close/>
                  </a:path>
                </a:pathLst>
              </a:custGeom>
              <a:solidFill>
                <a:srgbClr val="4166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3" name="Google Shape;1253;p32"/>
              <p:cNvSpPr/>
              <p:nvPr/>
            </p:nvSpPr>
            <p:spPr>
              <a:xfrm>
                <a:off x="1547334" y="4082418"/>
                <a:ext cx="57675" cy="59369"/>
              </a:xfrm>
              <a:custGeom>
                <a:rect b="b" l="l" r="r" t="t"/>
                <a:pathLst>
                  <a:path extrusionOk="0" h="771" w="749">
                    <a:moveTo>
                      <a:pt x="187" y="1"/>
                    </a:moveTo>
                    <a:lnTo>
                      <a:pt x="0" y="386"/>
                    </a:lnTo>
                    <a:lnTo>
                      <a:pt x="187" y="771"/>
                    </a:lnTo>
                    <a:lnTo>
                      <a:pt x="561" y="771"/>
                    </a:lnTo>
                    <a:lnTo>
                      <a:pt x="748" y="386"/>
                    </a:lnTo>
                    <a:lnTo>
                      <a:pt x="561" y="1"/>
                    </a:lnTo>
                    <a:close/>
                  </a:path>
                </a:pathLst>
              </a:custGeom>
              <a:solidFill>
                <a:srgbClr val="4166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4" name="Google Shape;1254;p32"/>
              <p:cNvSpPr/>
              <p:nvPr/>
            </p:nvSpPr>
            <p:spPr>
              <a:xfrm>
                <a:off x="2394994" y="4003720"/>
                <a:ext cx="54287" cy="26258"/>
              </a:xfrm>
              <a:custGeom>
                <a:rect b="b" l="l" r="r" t="t"/>
                <a:pathLst>
                  <a:path extrusionOk="0" h="341" w="705">
                    <a:moveTo>
                      <a:pt x="22" y="0"/>
                    </a:moveTo>
                    <a:cubicBezTo>
                      <a:pt x="11" y="55"/>
                      <a:pt x="0" y="110"/>
                      <a:pt x="11" y="187"/>
                    </a:cubicBezTo>
                    <a:cubicBezTo>
                      <a:pt x="22" y="242"/>
                      <a:pt x="44" y="297"/>
                      <a:pt x="66" y="341"/>
                    </a:cubicBezTo>
                    <a:lnTo>
                      <a:pt x="704" y="99"/>
                    </a:lnTo>
                    <a:lnTo>
                      <a:pt x="22" y="0"/>
                    </a:lnTo>
                    <a:close/>
                  </a:path>
                </a:pathLst>
              </a:custGeom>
              <a:solidFill>
                <a:srgbClr val="5454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5" name="Google Shape;1255;p32"/>
              <p:cNvSpPr/>
              <p:nvPr/>
            </p:nvSpPr>
            <p:spPr>
              <a:xfrm>
                <a:off x="1547334" y="4082418"/>
                <a:ext cx="57675" cy="59369"/>
              </a:xfrm>
              <a:custGeom>
                <a:rect b="b" l="l" r="r" t="t"/>
                <a:pathLst>
                  <a:path extrusionOk="0" h="771" w="749">
                    <a:moveTo>
                      <a:pt x="187" y="1"/>
                    </a:moveTo>
                    <a:lnTo>
                      <a:pt x="0" y="386"/>
                    </a:lnTo>
                    <a:lnTo>
                      <a:pt x="187" y="771"/>
                    </a:lnTo>
                    <a:lnTo>
                      <a:pt x="561" y="771"/>
                    </a:lnTo>
                    <a:lnTo>
                      <a:pt x="748" y="386"/>
                    </a:lnTo>
                    <a:lnTo>
                      <a:pt x="561" y="1"/>
                    </a:lnTo>
                    <a:close/>
                  </a:path>
                </a:pathLst>
              </a:custGeom>
              <a:solidFill>
                <a:srgbClr val="1F1915">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6" name="Google Shape;1256;p32"/>
              <p:cNvSpPr/>
              <p:nvPr/>
            </p:nvSpPr>
            <p:spPr>
              <a:xfrm>
                <a:off x="1590533" y="4023125"/>
                <a:ext cx="766406" cy="118661"/>
              </a:xfrm>
              <a:custGeom>
                <a:rect b="b" l="l" r="r" t="t"/>
                <a:pathLst>
                  <a:path extrusionOk="0" h="1541" w="9953">
                    <a:moveTo>
                      <a:pt x="9952" y="1"/>
                    </a:moveTo>
                    <a:lnTo>
                      <a:pt x="187" y="1156"/>
                    </a:lnTo>
                    <a:lnTo>
                      <a:pt x="0" y="1541"/>
                    </a:lnTo>
                    <a:lnTo>
                      <a:pt x="0" y="1541"/>
                    </a:lnTo>
                    <a:lnTo>
                      <a:pt x="9777" y="364"/>
                    </a:lnTo>
                    <a:lnTo>
                      <a:pt x="9952" y="1"/>
                    </a:lnTo>
                    <a:close/>
                  </a:path>
                </a:pathLst>
              </a:custGeom>
              <a:solidFill>
                <a:srgbClr val="1F1915">
                  <a:alpha val="1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0"/>
                                        </p:tgtEl>
                                        <p:attrNameLst>
                                          <p:attrName>style.visibility</p:attrName>
                                        </p:attrNameLst>
                                      </p:cBhvr>
                                      <p:to>
                                        <p:strVal val="visible"/>
                                      </p:to>
                                    </p:set>
                                    <p:animEffect filter="fade" transition="in">
                                      <p:cBhvr>
                                        <p:cTn dur="500"/>
                                        <p:tgtEl>
                                          <p:spTgt spid="10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1"/>
                                        </p:tgtEl>
                                        <p:attrNameLst>
                                          <p:attrName>style.visibility</p:attrName>
                                        </p:attrNameLst>
                                      </p:cBhvr>
                                      <p:to>
                                        <p:strVal val="visible"/>
                                      </p:to>
                                    </p:set>
                                    <p:animEffect filter="fade" transition="in">
                                      <p:cBhvr>
                                        <p:cTn dur="500"/>
                                        <p:tgtEl>
                                          <p:spTgt spid="1011"/>
                                        </p:tgtEl>
                                      </p:cBhvr>
                                    </p:animEffect>
                                  </p:childTnLst>
                                </p:cTn>
                              </p:par>
                              <p:par>
                                <p:cTn fill="hold" nodeType="withEffect" presetClass="entr" presetID="10" presetSubtype="0">
                                  <p:stCondLst>
                                    <p:cond delay="0"/>
                                  </p:stCondLst>
                                  <p:childTnLst>
                                    <p:set>
                                      <p:cBhvr>
                                        <p:cTn dur="1" fill="hold">
                                          <p:stCondLst>
                                            <p:cond delay="0"/>
                                          </p:stCondLst>
                                        </p:cTn>
                                        <p:tgtEl>
                                          <p:spTgt spid="1012"/>
                                        </p:tgtEl>
                                        <p:attrNameLst>
                                          <p:attrName>style.visibility</p:attrName>
                                        </p:attrNameLst>
                                      </p:cBhvr>
                                      <p:to>
                                        <p:strVal val="visible"/>
                                      </p:to>
                                    </p:set>
                                    <p:animEffect filter="fade" transition="in">
                                      <p:cBhvr>
                                        <p:cTn dur="500"/>
                                        <p:tgtEl>
                                          <p:spTgt spid="10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grpSp>
        <p:nvGrpSpPr>
          <p:cNvPr id="1261" name="Google Shape;1261;p33"/>
          <p:cNvGrpSpPr/>
          <p:nvPr/>
        </p:nvGrpSpPr>
        <p:grpSpPr>
          <a:xfrm>
            <a:off x="0" y="310326"/>
            <a:ext cx="8939893" cy="475594"/>
            <a:chOff x="579437" y="963873"/>
            <a:chExt cx="8939893" cy="475594"/>
          </a:xfrm>
        </p:grpSpPr>
        <p:sp>
          <p:nvSpPr>
            <p:cNvPr id="1262" name="Google Shape;1262;p33"/>
            <p:cNvSpPr/>
            <p:nvPr/>
          </p:nvSpPr>
          <p:spPr>
            <a:xfrm>
              <a:off x="579438" y="963873"/>
              <a:ext cx="1551213" cy="475594"/>
            </a:xfrm>
            <a:prstGeom prst="homePlate">
              <a:avLst>
                <a:gd fmla="val 32962" name="adj"/>
              </a:avLst>
            </a:prstGeom>
            <a:solidFill>
              <a:srgbClr val="AF231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1" i="0" lang="vi-VN" sz="2000" u="none" cap="none" strike="noStrike">
                  <a:solidFill>
                    <a:srgbClr val="FFFFFF"/>
                  </a:solidFill>
                  <a:latin typeface="Arial"/>
                  <a:ea typeface="Arial"/>
                  <a:cs typeface="Arial"/>
                  <a:sym typeface="Arial"/>
                </a:rPr>
                <a:t>Gợi ý</a:t>
              </a:r>
              <a:endParaRPr/>
            </a:p>
          </p:txBody>
        </p:sp>
        <p:cxnSp>
          <p:nvCxnSpPr>
            <p:cNvPr id="1263" name="Google Shape;1263;p33"/>
            <p:cNvCxnSpPr/>
            <p:nvPr/>
          </p:nvCxnSpPr>
          <p:spPr>
            <a:xfrm>
              <a:off x="579437" y="1439439"/>
              <a:ext cx="8939893" cy="28"/>
            </a:xfrm>
            <a:prstGeom prst="straightConnector1">
              <a:avLst/>
            </a:prstGeom>
            <a:noFill/>
            <a:ln cap="flat" cmpd="sng" w="38100">
              <a:solidFill>
                <a:srgbClr val="AF2310"/>
              </a:solidFill>
              <a:prstDash val="solid"/>
              <a:round/>
              <a:headEnd len="sm" w="sm" type="none"/>
              <a:tailEnd len="sm" w="sm" type="none"/>
            </a:ln>
          </p:spPr>
        </p:cxnSp>
        <p:sp>
          <p:nvSpPr>
            <p:cNvPr id="1264" name="Google Shape;1264;p33"/>
            <p:cNvSpPr/>
            <p:nvPr/>
          </p:nvSpPr>
          <p:spPr>
            <a:xfrm>
              <a:off x="2130651" y="963873"/>
              <a:ext cx="7321533" cy="4001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vi-VN" sz="2000" u="none" cap="none" strike="noStrike">
                  <a:solidFill>
                    <a:srgbClr val="000000"/>
                  </a:solidFill>
                  <a:latin typeface="Arial"/>
                  <a:ea typeface="Arial"/>
                  <a:cs typeface="Arial"/>
                  <a:sym typeface="Arial"/>
                </a:rPr>
                <a:t>Một số việc em có thể làm để thể hiện sự trưởng thành:</a:t>
              </a:r>
              <a:endParaRPr b="1" i="0" sz="2000" u="none" cap="none" strike="noStrike">
                <a:solidFill>
                  <a:srgbClr val="000000"/>
                </a:solidFill>
                <a:latin typeface="Arial"/>
                <a:ea typeface="Arial"/>
                <a:cs typeface="Arial"/>
                <a:sym typeface="Arial"/>
              </a:endParaRPr>
            </a:p>
          </p:txBody>
        </p:sp>
      </p:grpSp>
      <p:sp>
        <p:nvSpPr>
          <p:cNvPr id="1265" name="Google Shape;1265;p33"/>
          <p:cNvSpPr txBox="1"/>
          <p:nvPr/>
        </p:nvSpPr>
        <p:spPr>
          <a:xfrm>
            <a:off x="425732" y="4439360"/>
            <a:ext cx="437033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vi-VN" sz="1800" u="none" cap="none" strike="noStrike">
                <a:solidFill>
                  <a:srgbClr val="000000"/>
                </a:solidFill>
                <a:latin typeface="Arial"/>
                <a:ea typeface="Arial"/>
                <a:cs typeface="Arial"/>
                <a:sym typeface="Arial"/>
              </a:rPr>
              <a:t>Chăm sóc và dạy em nhỏ trong gia đình</a:t>
            </a:r>
            <a:endParaRPr/>
          </a:p>
        </p:txBody>
      </p:sp>
      <p:sp>
        <p:nvSpPr>
          <p:cNvPr id="1266" name="Google Shape;1266;p33"/>
          <p:cNvSpPr txBox="1"/>
          <p:nvPr/>
        </p:nvSpPr>
        <p:spPr>
          <a:xfrm>
            <a:off x="4712594" y="4439360"/>
            <a:ext cx="416015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vi-VN" sz="1800" u="none" cap="none" strike="noStrike">
                <a:solidFill>
                  <a:srgbClr val="000000"/>
                </a:solidFill>
                <a:latin typeface="Arial"/>
                <a:ea typeface="Arial"/>
                <a:cs typeface="Arial"/>
                <a:sym typeface="Arial"/>
              </a:rPr>
              <a:t>Tổ chức hoạt động tập thể của lớp</a:t>
            </a:r>
            <a:endParaRPr/>
          </a:p>
        </p:txBody>
      </p:sp>
      <p:pic>
        <p:nvPicPr>
          <p:cNvPr descr="Cảm động cảnh chị 10 tuổi chăm sóc đàn em trong gia đình mẹ 29 tuổi sinh 8  con" id="1267" name="Google Shape;1267;p33"/>
          <p:cNvPicPr preferRelativeResize="0"/>
          <p:nvPr/>
        </p:nvPicPr>
        <p:blipFill rotWithShape="1">
          <a:blip r:embed="rId3">
            <a:alphaModFix/>
          </a:blip>
          <a:srcRect b="0" l="16694" r="18372" t="0"/>
          <a:stretch/>
        </p:blipFill>
        <p:spPr>
          <a:xfrm>
            <a:off x="1006618" y="1115613"/>
            <a:ext cx="3100986" cy="317874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Tổng hợp các trò chơi tập thể cho học sinh thêm gắn kết" id="1268" name="Google Shape;1268;p33"/>
          <p:cNvPicPr preferRelativeResize="0"/>
          <p:nvPr/>
        </p:nvPicPr>
        <p:blipFill rotWithShape="1">
          <a:blip r:embed="rId4">
            <a:alphaModFix/>
          </a:blip>
          <a:srcRect b="0" l="9837" r="4693" t="0"/>
          <a:stretch/>
        </p:blipFill>
        <p:spPr>
          <a:xfrm>
            <a:off x="4635483" y="1115614"/>
            <a:ext cx="4072338" cy="3178718"/>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1"/>
                                        </p:tgtEl>
                                        <p:attrNameLst>
                                          <p:attrName>style.visibility</p:attrName>
                                        </p:attrNameLst>
                                      </p:cBhvr>
                                      <p:to>
                                        <p:strVal val="visible"/>
                                      </p:to>
                                    </p:set>
                                    <p:animEffect filter="fade" transition="in">
                                      <p:cBhvr>
                                        <p:cTn dur="500"/>
                                        <p:tgtEl>
                                          <p:spTgt spid="1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5"/>
                                        </p:tgtEl>
                                        <p:attrNameLst>
                                          <p:attrName>style.visibility</p:attrName>
                                        </p:attrNameLst>
                                      </p:cBhvr>
                                      <p:to>
                                        <p:strVal val="visible"/>
                                      </p:to>
                                    </p:set>
                                    <p:animEffect filter="fade" transition="in">
                                      <p:cBhvr>
                                        <p:cTn dur="500"/>
                                        <p:tgtEl>
                                          <p:spTgt spid="1265"/>
                                        </p:tgtEl>
                                      </p:cBhvr>
                                    </p:animEffect>
                                  </p:childTnLst>
                                </p:cTn>
                              </p:par>
                              <p:par>
                                <p:cTn fill="hold" nodeType="withEffect" presetClass="entr" presetID="10" presetSubtype="0">
                                  <p:stCondLst>
                                    <p:cond delay="0"/>
                                  </p:stCondLst>
                                  <p:childTnLst>
                                    <p:set>
                                      <p:cBhvr>
                                        <p:cTn dur="1" fill="hold">
                                          <p:stCondLst>
                                            <p:cond delay="0"/>
                                          </p:stCondLst>
                                        </p:cTn>
                                        <p:tgtEl>
                                          <p:spTgt spid="1267"/>
                                        </p:tgtEl>
                                        <p:attrNameLst>
                                          <p:attrName>style.visibility</p:attrName>
                                        </p:attrNameLst>
                                      </p:cBhvr>
                                      <p:to>
                                        <p:strVal val="visible"/>
                                      </p:to>
                                    </p:set>
                                    <p:animEffect filter="fade" transition="in">
                                      <p:cBhvr>
                                        <p:cTn dur="500"/>
                                        <p:tgtEl>
                                          <p:spTgt spid="1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6"/>
                                        </p:tgtEl>
                                        <p:attrNameLst>
                                          <p:attrName>style.visibility</p:attrName>
                                        </p:attrNameLst>
                                      </p:cBhvr>
                                      <p:to>
                                        <p:strVal val="visible"/>
                                      </p:to>
                                    </p:set>
                                    <p:animEffect filter="fade" transition="in">
                                      <p:cBhvr>
                                        <p:cTn dur="500"/>
                                        <p:tgtEl>
                                          <p:spTgt spid="1266"/>
                                        </p:tgtEl>
                                      </p:cBhvr>
                                    </p:animEffect>
                                  </p:childTnLst>
                                </p:cTn>
                              </p:par>
                              <p:par>
                                <p:cTn fill="hold" nodeType="withEffect" presetClass="entr" presetID="10" presetSubtype="0">
                                  <p:stCondLst>
                                    <p:cond delay="0"/>
                                  </p:stCondLst>
                                  <p:childTnLst>
                                    <p:set>
                                      <p:cBhvr>
                                        <p:cTn dur="1" fill="hold">
                                          <p:stCondLst>
                                            <p:cond delay="0"/>
                                          </p:stCondLst>
                                        </p:cTn>
                                        <p:tgtEl>
                                          <p:spTgt spid="1268"/>
                                        </p:tgtEl>
                                        <p:attrNameLst>
                                          <p:attrName>style.visibility</p:attrName>
                                        </p:attrNameLst>
                                      </p:cBhvr>
                                      <p:to>
                                        <p:strVal val="visible"/>
                                      </p:to>
                                    </p:set>
                                    <p:animEffect filter="fade" transition="in">
                                      <p:cBhvr>
                                        <p:cTn dur="500"/>
                                        <p:tgtEl>
                                          <p:spTgt spid="1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grpSp>
        <p:nvGrpSpPr>
          <p:cNvPr id="1273" name="Google Shape;1273;p34"/>
          <p:cNvGrpSpPr/>
          <p:nvPr/>
        </p:nvGrpSpPr>
        <p:grpSpPr>
          <a:xfrm>
            <a:off x="0" y="310326"/>
            <a:ext cx="8939893" cy="475594"/>
            <a:chOff x="579437" y="963873"/>
            <a:chExt cx="8939893" cy="475594"/>
          </a:xfrm>
        </p:grpSpPr>
        <p:sp>
          <p:nvSpPr>
            <p:cNvPr id="1274" name="Google Shape;1274;p34"/>
            <p:cNvSpPr/>
            <p:nvPr/>
          </p:nvSpPr>
          <p:spPr>
            <a:xfrm>
              <a:off x="579438" y="963873"/>
              <a:ext cx="1551213" cy="475594"/>
            </a:xfrm>
            <a:prstGeom prst="homePlate">
              <a:avLst>
                <a:gd fmla="val 32962" name="adj"/>
              </a:avLst>
            </a:prstGeom>
            <a:solidFill>
              <a:srgbClr val="AF231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1" i="0" lang="vi-VN" sz="2000" u="none" cap="none" strike="noStrike">
                  <a:solidFill>
                    <a:srgbClr val="FFFFFF"/>
                  </a:solidFill>
                  <a:latin typeface="Arial"/>
                  <a:ea typeface="Arial"/>
                  <a:cs typeface="Arial"/>
                  <a:sym typeface="Arial"/>
                </a:rPr>
                <a:t>Gợi ý</a:t>
              </a:r>
              <a:endParaRPr/>
            </a:p>
          </p:txBody>
        </p:sp>
        <p:cxnSp>
          <p:nvCxnSpPr>
            <p:cNvPr id="1275" name="Google Shape;1275;p34"/>
            <p:cNvCxnSpPr/>
            <p:nvPr/>
          </p:nvCxnSpPr>
          <p:spPr>
            <a:xfrm>
              <a:off x="579437" y="1439439"/>
              <a:ext cx="8939893" cy="28"/>
            </a:xfrm>
            <a:prstGeom prst="straightConnector1">
              <a:avLst/>
            </a:prstGeom>
            <a:noFill/>
            <a:ln cap="flat" cmpd="sng" w="38100">
              <a:solidFill>
                <a:srgbClr val="AF2310"/>
              </a:solidFill>
              <a:prstDash val="solid"/>
              <a:round/>
              <a:headEnd len="sm" w="sm" type="none"/>
              <a:tailEnd len="sm" w="sm" type="none"/>
            </a:ln>
          </p:spPr>
        </p:cxnSp>
        <p:sp>
          <p:nvSpPr>
            <p:cNvPr id="1276" name="Google Shape;1276;p34"/>
            <p:cNvSpPr/>
            <p:nvPr/>
          </p:nvSpPr>
          <p:spPr>
            <a:xfrm>
              <a:off x="2130651" y="963873"/>
              <a:ext cx="7321533" cy="4001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vi-VN" sz="2000" u="none" cap="none" strike="noStrike">
                  <a:solidFill>
                    <a:srgbClr val="000000"/>
                  </a:solidFill>
                  <a:latin typeface="Arial"/>
                  <a:ea typeface="Arial"/>
                  <a:cs typeface="Arial"/>
                  <a:sym typeface="Arial"/>
                </a:rPr>
                <a:t>Một số việc em có thể làm để thể hiện sự trưởng thành:</a:t>
              </a:r>
              <a:endParaRPr b="1" i="0" sz="2000" u="none" cap="none" strike="noStrike">
                <a:solidFill>
                  <a:srgbClr val="000000"/>
                </a:solidFill>
                <a:latin typeface="Arial"/>
                <a:ea typeface="Arial"/>
                <a:cs typeface="Arial"/>
                <a:sym typeface="Arial"/>
              </a:endParaRPr>
            </a:p>
          </p:txBody>
        </p:sp>
      </p:grpSp>
      <p:sp>
        <p:nvSpPr>
          <p:cNvPr id="1277" name="Google Shape;1277;p34"/>
          <p:cNvSpPr txBox="1"/>
          <p:nvPr/>
        </p:nvSpPr>
        <p:spPr>
          <a:xfrm>
            <a:off x="1298716" y="4096459"/>
            <a:ext cx="6546568" cy="87203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Kết hợp với cán bộ đoàn ở địa phương tổ chức sinh nhật cho thiếu niên, nhi đồng trong dịp hè</a:t>
            </a:r>
            <a:endParaRPr/>
          </a:p>
        </p:txBody>
      </p:sp>
      <p:pic>
        <p:nvPicPr>
          <p:cNvPr descr="Thêm nhiệt huyết, tăng sức hút trong tổ chức sinh hoạt hè" id="1278" name="Google Shape;1278;p34"/>
          <p:cNvPicPr preferRelativeResize="0"/>
          <p:nvPr/>
        </p:nvPicPr>
        <p:blipFill rotWithShape="1">
          <a:blip r:embed="rId3">
            <a:alphaModFix/>
          </a:blip>
          <a:srcRect b="0" l="0" r="0" t="0"/>
          <a:stretch/>
        </p:blipFill>
        <p:spPr>
          <a:xfrm>
            <a:off x="436621" y="1121263"/>
            <a:ext cx="4266293" cy="2899683"/>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Tổ chức sinh nhật cho bé - TOP ý tưởng độc đáo nhất 2024" id="1279" name="Google Shape;1279;p34"/>
          <p:cNvPicPr preferRelativeResize="0"/>
          <p:nvPr/>
        </p:nvPicPr>
        <p:blipFill rotWithShape="1">
          <a:blip r:embed="rId4">
            <a:alphaModFix/>
          </a:blip>
          <a:srcRect b="0" l="0" r="0" t="0"/>
          <a:stretch/>
        </p:blipFill>
        <p:spPr>
          <a:xfrm>
            <a:off x="4910139" y="1121262"/>
            <a:ext cx="3870719" cy="2899683"/>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77"/>
                                        </p:tgtEl>
                                        <p:attrNameLst>
                                          <p:attrName>style.visibility</p:attrName>
                                        </p:attrNameLst>
                                      </p:cBhvr>
                                      <p:to>
                                        <p:strVal val="visible"/>
                                      </p:to>
                                    </p:set>
                                    <p:animEffect filter="fade" transition="in">
                                      <p:cBhvr>
                                        <p:cTn dur="500"/>
                                        <p:tgtEl>
                                          <p:spTgt spid="1277"/>
                                        </p:tgtEl>
                                      </p:cBhvr>
                                    </p:animEffect>
                                  </p:childTnLst>
                                </p:cTn>
                              </p:par>
                              <p:par>
                                <p:cTn fill="hold" nodeType="withEffect" presetClass="entr" presetID="10" presetSubtype="0">
                                  <p:stCondLst>
                                    <p:cond delay="0"/>
                                  </p:stCondLst>
                                  <p:childTnLst>
                                    <p:set>
                                      <p:cBhvr>
                                        <p:cTn dur="1" fill="hold">
                                          <p:stCondLst>
                                            <p:cond delay="0"/>
                                          </p:stCondLst>
                                        </p:cTn>
                                        <p:tgtEl>
                                          <p:spTgt spid="1278"/>
                                        </p:tgtEl>
                                        <p:attrNameLst>
                                          <p:attrName>style.visibility</p:attrName>
                                        </p:attrNameLst>
                                      </p:cBhvr>
                                      <p:to>
                                        <p:strVal val="visible"/>
                                      </p:to>
                                    </p:set>
                                    <p:animEffect filter="fade" transition="in">
                                      <p:cBhvr>
                                        <p:cTn dur="500"/>
                                        <p:tgtEl>
                                          <p:spTgt spid="1278"/>
                                        </p:tgtEl>
                                      </p:cBhvr>
                                    </p:animEffect>
                                  </p:childTnLst>
                                </p:cTn>
                              </p:par>
                              <p:par>
                                <p:cTn fill="hold" nodeType="withEffect" presetClass="entr" presetID="10" presetSubtype="0">
                                  <p:stCondLst>
                                    <p:cond delay="0"/>
                                  </p:stCondLst>
                                  <p:childTnLst>
                                    <p:set>
                                      <p:cBhvr>
                                        <p:cTn dur="1" fill="hold">
                                          <p:stCondLst>
                                            <p:cond delay="0"/>
                                          </p:stCondLst>
                                        </p:cTn>
                                        <p:tgtEl>
                                          <p:spTgt spid="1279"/>
                                        </p:tgtEl>
                                        <p:attrNameLst>
                                          <p:attrName>style.visibility</p:attrName>
                                        </p:attrNameLst>
                                      </p:cBhvr>
                                      <p:to>
                                        <p:strVal val="visible"/>
                                      </p:to>
                                    </p:set>
                                    <p:animEffect filter="fade" transition="in">
                                      <p:cBhvr>
                                        <p:cTn dur="500"/>
                                        <p:tgtEl>
                                          <p:spTgt spid="1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pic>
        <p:nvPicPr>
          <p:cNvPr id="1284" name="Google Shape;1284;p35"/>
          <p:cNvPicPr preferRelativeResize="0"/>
          <p:nvPr/>
        </p:nvPicPr>
        <p:blipFill rotWithShape="1">
          <a:blip r:embed="rId3">
            <a:alphaModFix/>
          </a:blip>
          <a:srcRect b="0" l="0" r="0" t="0"/>
          <a:stretch/>
        </p:blipFill>
        <p:spPr>
          <a:xfrm>
            <a:off x="8082642" y="145575"/>
            <a:ext cx="956475" cy="600053"/>
          </a:xfrm>
          <a:prstGeom prst="rect">
            <a:avLst/>
          </a:prstGeom>
          <a:noFill/>
          <a:ln>
            <a:noFill/>
          </a:ln>
        </p:spPr>
      </p:pic>
      <p:pic>
        <p:nvPicPr>
          <p:cNvPr id="1285" name="Google Shape;1285;p35"/>
          <p:cNvPicPr preferRelativeResize="0"/>
          <p:nvPr/>
        </p:nvPicPr>
        <p:blipFill rotWithShape="1">
          <a:blip r:embed="rId4">
            <a:alphaModFix/>
          </a:blip>
          <a:srcRect b="0" l="0" r="0" t="0"/>
          <a:stretch/>
        </p:blipFill>
        <p:spPr>
          <a:xfrm>
            <a:off x="0" y="11933"/>
            <a:ext cx="781360" cy="733695"/>
          </a:xfrm>
          <a:prstGeom prst="rect">
            <a:avLst/>
          </a:prstGeom>
          <a:noFill/>
          <a:ln>
            <a:noFill/>
          </a:ln>
        </p:spPr>
      </p:pic>
      <p:sp>
        <p:nvSpPr>
          <p:cNvPr id="1286" name="Google Shape;1286;p35"/>
          <p:cNvSpPr/>
          <p:nvPr/>
        </p:nvSpPr>
        <p:spPr>
          <a:xfrm rot="10800000">
            <a:off x="3283174" y="514350"/>
            <a:ext cx="5460776" cy="4229100"/>
          </a:xfrm>
          <a:custGeom>
            <a:rect b="b" l="l" r="r" t="t"/>
            <a:pathLst>
              <a:path extrusionOk="0" h="2167467" w="2816250">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E9EB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287" name="Google Shape;1287;p35"/>
          <p:cNvSpPr txBox="1"/>
          <p:nvPr/>
        </p:nvSpPr>
        <p:spPr>
          <a:xfrm>
            <a:off x="3645803" y="783810"/>
            <a:ext cx="4735518" cy="3690177"/>
          </a:xfrm>
          <a:prstGeom prst="rect">
            <a:avLst/>
          </a:prstGeom>
          <a:noFill/>
          <a:ln>
            <a:noFill/>
          </a:ln>
        </p:spPr>
        <p:txBody>
          <a:bodyPr anchorCtr="0" anchor="t" bIns="45700" lIns="91425" spcFirstLastPara="1" rIns="91425" wrap="square" tIns="45700">
            <a:spAutoFit/>
          </a:bodyPr>
          <a:lstStyle/>
          <a:p>
            <a:pPr indent="0" lvl="0" marL="0" marR="0" rtl="0" algn="just">
              <a:lnSpc>
                <a:spcPct val="200000"/>
              </a:lnSpc>
              <a:spcBef>
                <a:spcPts val="0"/>
              </a:spcBef>
              <a:spcAft>
                <a:spcPts val="0"/>
              </a:spcAft>
              <a:buNone/>
            </a:pPr>
            <a:r>
              <a:rPr b="0" i="0" lang="vi-VN" sz="2000" u="none" cap="none" strike="noStrike">
                <a:solidFill>
                  <a:srgbClr val="000000"/>
                </a:solidFill>
                <a:latin typeface="Arial"/>
                <a:ea typeface="Arial"/>
                <a:cs typeface="Arial"/>
                <a:sym typeface="Arial"/>
              </a:rPr>
              <a:t>Rèn luyện bản thân trưởng thành hơn không chỉ giúp HS phát triển toàn diện mà còn chuẩn bị tốt trước khi bước vào giai đoạn học tập và cuộc sống mới với tinh thần tự tin, trách nhiệm và khả năng đối mặt với mọi thách thức.</a:t>
            </a:r>
            <a:endParaRPr/>
          </a:p>
        </p:txBody>
      </p:sp>
      <p:sp>
        <p:nvSpPr>
          <p:cNvPr id="1288" name="Google Shape;1288;p35"/>
          <p:cNvSpPr/>
          <p:nvPr/>
        </p:nvSpPr>
        <p:spPr>
          <a:xfrm>
            <a:off x="400050" y="514350"/>
            <a:ext cx="2627548" cy="4229100"/>
          </a:xfrm>
          <a:custGeom>
            <a:rect b="b" l="l" r="r" t="t"/>
            <a:pathLst>
              <a:path extrusionOk="0" h="2069539" w="1375888">
                <a:moveTo>
                  <a:pt x="75580" y="0"/>
                </a:moveTo>
                <a:lnTo>
                  <a:pt x="1300307" y="0"/>
                </a:lnTo>
                <a:cubicBezTo>
                  <a:pt x="1320352" y="0"/>
                  <a:pt x="1339577" y="7963"/>
                  <a:pt x="1353751" y="22137"/>
                </a:cubicBezTo>
                <a:cubicBezTo>
                  <a:pt x="1367925" y="36311"/>
                  <a:pt x="1375888" y="55535"/>
                  <a:pt x="1375888" y="75580"/>
                </a:cubicBezTo>
                <a:lnTo>
                  <a:pt x="1375888" y="1993959"/>
                </a:lnTo>
                <a:cubicBezTo>
                  <a:pt x="1375888" y="2014004"/>
                  <a:pt x="1367925" y="2033228"/>
                  <a:pt x="1353751" y="2047402"/>
                </a:cubicBezTo>
                <a:cubicBezTo>
                  <a:pt x="1339577" y="2061576"/>
                  <a:pt x="1320352" y="2069539"/>
                  <a:pt x="1300307" y="2069539"/>
                </a:cubicBezTo>
                <a:lnTo>
                  <a:pt x="75580" y="2069539"/>
                </a:lnTo>
                <a:cubicBezTo>
                  <a:pt x="55535" y="2069539"/>
                  <a:pt x="36311" y="2061576"/>
                  <a:pt x="22137" y="2047402"/>
                </a:cubicBezTo>
                <a:cubicBezTo>
                  <a:pt x="7963" y="2033228"/>
                  <a:pt x="0" y="2014004"/>
                  <a:pt x="0" y="1993959"/>
                </a:cubicBezTo>
                <a:lnTo>
                  <a:pt x="0" y="75580"/>
                </a:lnTo>
                <a:cubicBezTo>
                  <a:pt x="0" y="55535"/>
                  <a:pt x="7963" y="36311"/>
                  <a:pt x="22137" y="22137"/>
                </a:cubicBezTo>
                <a:cubicBezTo>
                  <a:pt x="36311" y="7963"/>
                  <a:pt x="55535" y="0"/>
                  <a:pt x="75580" y="0"/>
                </a:cubicBezTo>
                <a:close/>
              </a:path>
            </a:pathLst>
          </a:custGeom>
          <a:solidFill>
            <a:srgbClr val="FFF0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289" name="Google Shape;1289;p35"/>
          <p:cNvSpPr txBox="1"/>
          <p:nvPr/>
        </p:nvSpPr>
        <p:spPr>
          <a:xfrm>
            <a:off x="604314" y="2151237"/>
            <a:ext cx="221902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KẾT LUẬN</a:t>
            </a:r>
            <a:endParaRPr b="1" i="0" sz="3000" u="none" cap="none" strike="noStrike">
              <a:solidFill>
                <a:srgbClr val="C00000"/>
              </a:solidFill>
              <a:latin typeface="Arial"/>
              <a:ea typeface="Arial"/>
              <a:cs typeface="Arial"/>
              <a:sym typeface="Arial"/>
            </a:endParaRPr>
          </a:p>
        </p:txBody>
      </p:sp>
      <p:pic>
        <p:nvPicPr>
          <p:cNvPr descr="Icon&#10;&#10;Description automatically generated" id="1290" name="Google Shape;1290;p35"/>
          <p:cNvPicPr preferRelativeResize="0"/>
          <p:nvPr/>
        </p:nvPicPr>
        <p:blipFill rotWithShape="1">
          <a:blip r:embed="rId5">
            <a:alphaModFix/>
          </a:blip>
          <a:srcRect b="0" l="0" r="0" t="0"/>
          <a:stretch/>
        </p:blipFill>
        <p:spPr>
          <a:xfrm>
            <a:off x="1033361" y="660211"/>
            <a:ext cx="1360926" cy="1360926"/>
          </a:xfrm>
          <a:prstGeom prst="rect">
            <a:avLst/>
          </a:prstGeom>
          <a:noFill/>
          <a:ln>
            <a:noFill/>
          </a:ln>
        </p:spPr>
      </p:pic>
      <p:pic>
        <p:nvPicPr>
          <p:cNvPr descr="A picture containing toy, doll&#10;&#10;Description automatically generated" id="1291" name="Google Shape;1291;p35"/>
          <p:cNvPicPr preferRelativeResize="0"/>
          <p:nvPr/>
        </p:nvPicPr>
        <p:blipFill rotWithShape="1">
          <a:blip r:embed="rId6">
            <a:alphaModFix/>
          </a:blip>
          <a:srcRect b="0" l="0" r="0" t="0"/>
          <a:stretch/>
        </p:blipFill>
        <p:spPr>
          <a:xfrm>
            <a:off x="704046" y="2835335"/>
            <a:ext cx="2019556" cy="2377731"/>
          </a:xfrm>
          <a:prstGeom prst="rect">
            <a:avLst/>
          </a:prstGeom>
          <a:noFill/>
          <a:ln>
            <a:noFill/>
          </a:ln>
        </p:spPr>
      </p:pic>
    </p:spTree>
  </p:cSld>
  <p:clrMapOvr>
    <a:masterClrMapping/>
  </p:clrMapOvr>
  <p:transition spd="med">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7"/>
                                        </p:tgtEl>
                                        <p:attrNameLst>
                                          <p:attrName>style.visibility</p:attrName>
                                        </p:attrNameLst>
                                      </p:cBhvr>
                                      <p:to>
                                        <p:strVal val="visible"/>
                                      </p:to>
                                    </p:set>
                                    <p:animEffect filter="fade" transition="in">
                                      <p:cBhvr>
                                        <p:cTn dur="500"/>
                                        <p:tgtEl>
                                          <p:spTgt spid="1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36"/>
          <p:cNvSpPr/>
          <p:nvPr/>
        </p:nvSpPr>
        <p:spPr>
          <a:xfrm flipH="1" rot="-3900677">
            <a:off x="282871" y="586960"/>
            <a:ext cx="2737729" cy="3237891"/>
          </a:xfrm>
          <a:custGeom>
            <a:rect b="b" l="l" r="r" t="t"/>
            <a:pathLst>
              <a:path extrusionOk="0" h="1171575" w="990600">
                <a:moveTo>
                  <a:pt x="893299" y="462405"/>
                </a:moveTo>
                <a:cubicBezTo>
                  <a:pt x="852246" y="449451"/>
                  <a:pt x="801573" y="465072"/>
                  <a:pt x="781666" y="503172"/>
                </a:cubicBezTo>
                <a:cubicBezTo>
                  <a:pt x="788619" y="437830"/>
                  <a:pt x="792048" y="370203"/>
                  <a:pt x="771665" y="307719"/>
                </a:cubicBezTo>
                <a:cubicBezTo>
                  <a:pt x="751281" y="245235"/>
                  <a:pt x="702418" y="188275"/>
                  <a:pt x="637934" y="175512"/>
                </a:cubicBezTo>
                <a:cubicBezTo>
                  <a:pt x="573449" y="162653"/>
                  <a:pt x="498297" y="207801"/>
                  <a:pt x="493630" y="273334"/>
                </a:cubicBezTo>
                <a:cubicBezTo>
                  <a:pt x="498392" y="175512"/>
                  <a:pt x="452958" y="72451"/>
                  <a:pt x="367519" y="24636"/>
                </a:cubicBezTo>
                <a:cubicBezTo>
                  <a:pt x="333896" y="5871"/>
                  <a:pt x="294557" y="-2034"/>
                  <a:pt x="255981" y="442"/>
                </a:cubicBezTo>
                <a:cubicBezTo>
                  <a:pt x="230740" y="823"/>
                  <a:pt x="206070" y="7300"/>
                  <a:pt x="183305" y="18444"/>
                </a:cubicBezTo>
                <a:cubicBezTo>
                  <a:pt x="160255" y="29017"/>
                  <a:pt x="139681" y="43971"/>
                  <a:pt x="123393" y="63307"/>
                </a:cubicBezTo>
                <a:cubicBezTo>
                  <a:pt x="97104" y="91596"/>
                  <a:pt x="78245" y="127029"/>
                  <a:pt x="71577" y="164939"/>
                </a:cubicBezTo>
                <a:cubicBezTo>
                  <a:pt x="54527" y="261332"/>
                  <a:pt x="105581" y="361725"/>
                  <a:pt x="184353" y="419923"/>
                </a:cubicBezTo>
                <a:cubicBezTo>
                  <a:pt x="130632" y="382014"/>
                  <a:pt x="48146" y="411732"/>
                  <a:pt x="17285" y="469739"/>
                </a:cubicBezTo>
                <a:cubicBezTo>
                  <a:pt x="-13576" y="527746"/>
                  <a:pt x="-337" y="601565"/>
                  <a:pt x="35096" y="656905"/>
                </a:cubicBezTo>
                <a:cubicBezTo>
                  <a:pt x="70625" y="712246"/>
                  <a:pt x="125012" y="752346"/>
                  <a:pt x="180067" y="788350"/>
                </a:cubicBezTo>
                <a:cubicBezTo>
                  <a:pt x="137966" y="779682"/>
                  <a:pt x="93770" y="809115"/>
                  <a:pt x="77864" y="849025"/>
                </a:cubicBezTo>
                <a:cubicBezTo>
                  <a:pt x="61957" y="889030"/>
                  <a:pt x="70625" y="935702"/>
                  <a:pt x="92437" y="972754"/>
                </a:cubicBezTo>
                <a:cubicBezTo>
                  <a:pt x="114344" y="1009807"/>
                  <a:pt x="147968" y="1038382"/>
                  <a:pt x="183401" y="1062861"/>
                </a:cubicBezTo>
                <a:cubicBezTo>
                  <a:pt x="271031" y="1123440"/>
                  <a:pt x="620217" y="1163635"/>
                  <a:pt x="725849" y="1177066"/>
                </a:cubicBezTo>
                <a:lnTo>
                  <a:pt x="725849" y="1177066"/>
                </a:lnTo>
                <a:cubicBezTo>
                  <a:pt x="782237" y="1086673"/>
                  <a:pt x="983501" y="785398"/>
                  <a:pt x="992073" y="679289"/>
                </a:cubicBezTo>
                <a:cubicBezTo>
                  <a:pt x="995502" y="636427"/>
                  <a:pt x="994645" y="592230"/>
                  <a:pt x="979881" y="551845"/>
                </a:cubicBezTo>
                <a:cubicBezTo>
                  <a:pt x="965022" y="511459"/>
                  <a:pt x="934352" y="475168"/>
                  <a:pt x="893299" y="462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297" name="Google Shape;1297;p36"/>
          <p:cNvGrpSpPr/>
          <p:nvPr/>
        </p:nvGrpSpPr>
        <p:grpSpPr>
          <a:xfrm>
            <a:off x="542385" y="632468"/>
            <a:ext cx="3352896" cy="4705310"/>
            <a:chOff x="1127150" y="591645"/>
            <a:chExt cx="3352896" cy="4705310"/>
          </a:xfrm>
        </p:grpSpPr>
        <p:grpSp>
          <p:nvGrpSpPr>
            <p:cNvPr id="1298" name="Google Shape;1298;p36"/>
            <p:cNvGrpSpPr/>
            <p:nvPr/>
          </p:nvGrpSpPr>
          <p:grpSpPr>
            <a:xfrm rot="-1132277">
              <a:off x="3016817" y="3848045"/>
              <a:ext cx="1291879" cy="1274232"/>
              <a:chOff x="12075578" y="3973055"/>
              <a:chExt cx="859419" cy="847679"/>
            </a:xfrm>
          </p:grpSpPr>
          <p:sp>
            <p:nvSpPr>
              <p:cNvPr id="1299" name="Google Shape;1299;p36"/>
              <p:cNvSpPr/>
              <p:nvPr/>
            </p:nvSpPr>
            <p:spPr>
              <a:xfrm>
                <a:off x="12109370" y="3973055"/>
                <a:ext cx="825627" cy="817245"/>
              </a:xfrm>
              <a:custGeom>
                <a:rect b="b" l="l" r="r" t="t"/>
                <a:pathLst>
                  <a:path extrusionOk="0" h="1857375" w="1876425">
                    <a:moveTo>
                      <a:pt x="28891" y="1722810"/>
                    </a:moveTo>
                    <a:cubicBezTo>
                      <a:pt x="51084" y="1675281"/>
                      <a:pt x="80611" y="1631370"/>
                      <a:pt x="107377" y="1586317"/>
                    </a:cubicBezTo>
                    <a:cubicBezTo>
                      <a:pt x="141952" y="1528119"/>
                      <a:pt x="177195" y="1470303"/>
                      <a:pt x="213295" y="1413057"/>
                    </a:cubicBezTo>
                    <a:cubicBezTo>
                      <a:pt x="303401" y="1269801"/>
                      <a:pt x="398365" y="1129593"/>
                      <a:pt x="498664" y="993291"/>
                    </a:cubicBezTo>
                    <a:cubicBezTo>
                      <a:pt x="598771" y="857178"/>
                      <a:pt x="704213" y="724876"/>
                      <a:pt x="815370" y="597432"/>
                    </a:cubicBezTo>
                    <a:cubicBezTo>
                      <a:pt x="926432" y="470082"/>
                      <a:pt x="1043208" y="347686"/>
                      <a:pt x="1165795" y="231481"/>
                    </a:cubicBezTo>
                    <a:cubicBezTo>
                      <a:pt x="1259711" y="142327"/>
                      <a:pt x="1361247" y="54507"/>
                      <a:pt x="1485072" y="16597"/>
                    </a:cubicBezTo>
                    <a:cubicBezTo>
                      <a:pt x="1608897" y="-21217"/>
                      <a:pt x="1760821" y="4024"/>
                      <a:pt x="1837403" y="108418"/>
                    </a:cubicBezTo>
                    <a:cubicBezTo>
                      <a:pt x="1911983" y="210240"/>
                      <a:pt x="1893886" y="357402"/>
                      <a:pt x="1828068" y="465034"/>
                    </a:cubicBezTo>
                    <a:cubicBezTo>
                      <a:pt x="1762250" y="572667"/>
                      <a:pt x="1657761" y="649914"/>
                      <a:pt x="1556415" y="725067"/>
                    </a:cubicBezTo>
                    <a:cubicBezTo>
                      <a:pt x="1494883" y="770787"/>
                      <a:pt x="1433542" y="816697"/>
                      <a:pt x="1372392" y="862989"/>
                    </a:cubicBezTo>
                    <a:cubicBezTo>
                      <a:pt x="1226850" y="973098"/>
                      <a:pt x="1082451" y="1084731"/>
                      <a:pt x="939290" y="1197983"/>
                    </a:cubicBezTo>
                    <a:cubicBezTo>
                      <a:pt x="796129" y="1311235"/>
                      <a:pt x="654207" y="1426011"/>
                      <a:pt x="513523" y="1542312"/>
                    </a:cubicBezTo>
                    <a:cubicBezTo>
                      <a:pt x="443228" y="1600509"/>
                      <a:pt x="373219" y="1658993"/>
                      <a:pt x="303496" y="1717953"/>
                    </a:cubicBezTo>
                    <a:cubicBezTo>
                      <a:pt x="268635" y="1747385"/>
                      <a:pt x="81469" y="1886164"/>
                      <a:pt x="24890" y="1863114"/>
                    </a:cubicBezTo>
                    <a:cubicBezTo>
                      <a:pt x="2887" y="1854160"/>
                      <a:pt x="-19687" y="1827014"/>
                      <a:pt x="28986" y="1722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300" name="Google Shape;1300;p36"/>
              <p:cNvGrpSpPr/>
              <p:nvPr/>
            </p:nvGrpSpPr>
            <p:grpSpPr>
              <a:xfrm>
                <a:off x="12075578" y="4004137"/>
                <a:ext cx="803581" cy="816597"/>
                <a:chOff x="12075578" y="4004137"/>
                <a:chExt cx="803581" cy="816597"/>
              </a:xfrm>
            </p:grpSpPr>
            <p:sp>
              <p:nvSpPr>
                <p:cNvPr id="1301" name="Google Shape;1301;p36"/>
                <p:cNvSpPr/>
                <p:nvPr/>
              </p:nvSpPr>
              <p:spPr>
                <a:xfrm>
                  <a:off x="12075578" y="4037017"/>
                  <a:ext cx="775335" cy="783717"/>
                </a:xfrm>
                <a:custGeom>
                  <a:rect b="b" l="l" r="r" t="t"/>
                  <a:pathLst>
                    <a:path extrusionOk="0" h="1781175" w="1762125">
                      <a:moveTo>
                        <a:pt x="1759649" y="7144"/>
                      </a:moveTo>
                      <a:cubicBezTo>
                        <a:pt x="1108425" y="526542"/>
                        <a:pt x="518827" y="1123093"/>
                        <a:pt x="7144" y="1780318"/>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2" name="Google Shape;1302;p36"/>
                <p:cNvSpPr/>
                <p:nvPr/>
              </p:nvSpPr>
              <p:spPr>
                <a:xfrm>
                  <a:off x="12711519" y="4004137"/>
                  <a:ext cx="167640" cy="180213"/>
                </a:xfrm>
                <a:custGeom>
                  <a:rect b="b" l="l" r="r" t="t"/>
                  <a:pathLst>
                    <a:path extrusionOk="0" h="409575" w="381000">
                      <a:moveTo>
                        <a:pt x="29241" y="7144"/>
                      </a:moveTo>
                      <a:cubicBezTo>
                        <a:pt x="30575" y="117634"/>
                        <a:pt x="19526" y="230791"/>
                        <a:pt x="7144" y="340614"/>
                      </a:cubicBezTo>
                      <a:cubicBezTo>
                        <a:pt x="129159" y="360807"/>
                        <a:pt x="258508" y="383381"/>
                        <a:pt x="380523" y="4035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3" name="Google Shape;1303;p36"/>
                <p:cNvSpPr/>
                <p:nvPr/>
              </p:nvSpPr>
              <p:spPr>
                <a:xfrm>
                  <a:off x="12613847" y="4089953"/>
                  <a:ext cx="167640" cy="180213"/>
                </a:xfrm>
                <a:custGeom>
                  <a:rect b="b" l="l" r="r" t="t"/>
                  <a:pathLst>
                    <a:path extrusionOk="0" h="409575" w="381000">
                      <a:moveTo>
                        <a:pt x="29242" y="7144"/>
                      </a:moveTo>
                      <a:cubicBezTo>
                        <a:pt x="30575" y="117634"/>
                        <a:pt x="19526" y="230791"/>
                        <a:pt x="7144" y="340614"/>
                      </a:cubicBezTo>
                      <a:cubicBezTo>
                        <a:pt x="129159" y="360807"/>
                        <a:pt x="258509" y="383381"/>
                        <a:pt x="380524" y="4035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4" name="Google Shape;1304;p36"/>
                <p:cNvSpPr/>
                <p:nvPr/>
              </p:nvSpPr>
              <p:spPr>
                <a:xfrm>
                  <a:off x="12519875" y="4179427"/>
                  <a:ext cx="167640" cy="180213"/>
                </a:xfrm>
                <a:custGeom>
                  <a:rect b="b" l="l" r="r" t="t"/>
                  <a:pathLst>
                    <a:path extrusionOk="0" h="409575" w="381000">
                      <a:moveTo>
                        <a:pt x="29242" y="7144"/>
                      </a:moveTo>
                      <a:cubicBezTo>
                        <a:pt x="30575" y="117634"/>
                        <a:pt x="19526" y="230791"/>
                        <a:pt x="7144" y="340614"/>
                      </a:cubicBezTo>
                      <a:cubicBezTo>
                        <a:pt x="129159" y="360807"/>
                        <a:pt x="258509" y="383381"/>
                        <a:pt x="380524" y="4035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5" name="Google Shape;1305;p36"/>
                <p:cNvSpPr/>
                <p:nvPr/>
              </p:nvSpPr>
              <p:spPr>
                <a:xfrm>
                  <a:off x="12426954" y="4312754"/>
                  <a:ext cx="134112" cy="121539"/>
                </a:xfrm>
                <a:custGeom>
                  <a:rect b="b" l="l" r="r" t="t"/>
                  <a:pathLst>
                    <a:path extrusionOk="0" h="276225" w="304800">
                      <a:moveTo>
                        <a:pt x="10096" y="7144"/>
                      </a:moveTo>
                      <a:cubicBezTo>
                        <a:pt x="12382" y="86011"/>
                        <a:pt x="10096" y="165735"/>
                        <a:pt x="7144" y="243840"/>
                      </a:cubicBezTo>
                      <a:cubicBezTo>
                        <a:pt x="102203" y="252413"/>
                        <a:pt x="201835" y="262128"/>
                        <a:pt x="298894" y="27127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6" name="Google Shape;1306;p36"/>
                <p:cNvSpPr/>
                <p:nvPr/>
              </p:nvSpPr>
              <p:spPr>
                <a:xfrm>
                  <a:off x="12336304" y="4416188"/>
                  <a:ext cx="121539" cy="108966"/>
                </a:xfrm>
                <a:custGeom>
                  <a:rect b="b" l="l" r="r" t="t"/>
                  <a:pathLst>
                    <a:path extrusionOk="0" h="247650" w="276225">
                      <a:moveTo>
                        <a:pt x="7144" y="7144"/>
                      </a:moveTo>
                      <a:cubicBezTo>
                        <a:pt x="9811" y="79724"/>
                        <a:pt x="8954" y="152876"/>
                        <a:pt x="7334" y="224695"/>
                      </a:cubicBezTo>
                      <a:cubicBezTo>
                        <a:pt x="93916" y="231077"/>
                        <a:pt x="184309" y="238316"/>
                        <a:pt x="273082" y="2451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7" name="Google Shape;1307;p36"/>
                <p:cNvSpPr/>
                <p:nvPr/>
              </p:nvSpPr>
              <p:spPr>
                <a:xfrm>
                  <a:off x="12251161" y="4530132"/>
                  <a:ext cx="117348" cy="88011"/>
                </a:xfrm>
                <a:custGeom>
                  <a:rect b="b" l="l" r="r" t="t"/>
                  <a:pathLst>
                    <a:path extrusionOk="0" h="200025" w="266700">
                      <a:moveTo>
                        <a:pt x="7144" y="7144"/>
                      </a:moveTo>
                      <a:cubicBezTo>
                        <a:pt x="8954" y="65342"/>
                        <a:pt x="8858" y="123634"/>
                        <a:pt x="8382" y="180975"/>
                      </a:cubicBezTo>
                      <a:cubicBezTo>
                        <a:pt x="91916" y="186119"/>
                        <a:pt x="178879" y="191929"/>
                        <a:pt x="264605" y="197453"/>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8" name="Google Shape;1308;p36"/>
                <p:cNvSpPr/>
                <p:nvPr/>
              </p:nvSpPr>
              <p:spPr>
                <a:xfrm>
                  <a:off x="12166523" y="4654168"/>
                  <a:ext cx="104775" cy="50292"/>
                </a:xfrm>
                <a:custGeom>
                  <a:rect b="b" l="l" r="r" t="t"/>
                  <a:pathLst>
                    <a:path extrusionOk="0" h="114300" w="238125">
                      <a:moveTo>
                        <a:pt x="7144" y="7144"/>
                      </a:moveTo>
                      <a:cubicBezTo>
                        <a:pt x="10668" y="43148"/>
                        <a:pt x="13621" y="79058"/>
                        <a:pt x="16478" y="114586"/>
                      </a:cubicBezTo>
                      <a:cubicBezTo>
                        <a:pt x="89345" y="112681"/>
                        <a:pt x="164878" y="111062"/>
                        <a:pt x="239935" y="109347"/>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309" name="Google Shape;1309;p36"/>
            <p:cNvGrpSpPr/>
            <p:nvPr/>
          </p:nvGrpSpPr>
          <p:grpSpPr>
            <a:xfrm>
              <a:off x="1127150" y="1004975"/>
              <a:ext cx="2621213" cy="4279204"/>
              <a:chOff x="1050950" y="1004975"/>
              <a:chExt cx="2621213" cy="4279204"/>
            </a:xfrm>
          </p:grpSpPr>
          <p:sp>
            <p:nvSpPr>
              <p:cNvPr id="1310" name="Google Shape;1310;p36"/>
              <p:cNvSpPr/>
              <p:nvPr/>
            </p:nvSpPr>
            <p:spPr>
              <a:xfrm>
                <a:off x="1205529" y="3074260"/>
                <a:ext cx="1026914" cy="2209919"/>
              </a:xfrm>
              <a:custGeom>
                <a:rect b="b" l="l" r="r" t="t"/>
                <a:pathLst>
                  <a:path extrusionOk="0" h="2562225" w="1190625">
                    <a:moveTo>
                      <a:pt x="920687" y="0"/>
                    </a:moveTo>
                    <a:cubicBezTo>
                      <a:pt x="870680" y="7239"/>
                      <a:pt x="235267" y="27718"/>
                      <a:pt x="235267" y="27718"/>
                    </a:cubicBezTo>
                    <a:cubicBezTo>
                      <a:pt x="216979" y="58484"/>
                      <a:pt x="199454" y="90011"/>
                      <a:pt x="190405" y="124492"/>
                    </a:cubicBezTo>
                    <a:cubicBezTo>
                      <a:pt x="180118" y="163640"/>
                      <a:pt x="181928" y="207836"/>
                      <a:pt x="204692" y="241363"/>
                    </a:cubicBezTo>
                    <a:cubicBezTo>
                      <a:pt x="226314" y="273272"/>
                      <a:pt x="262985" y="290894"/>
                      <a:pt x="297085" y="308896"/>
                    </a:cubicBezTo>
                    <a:cubicBezTo>
                      <a:pt x="485775" y="408432"/>
                      <a:pt x="657987" y="551593"/>
                      <a:pt x="763048" y="737140"/>
                    </a:cubicBezTo>
                    <a:cubicBezTo>
                      <a:pt x="560927" y="1337691"/>
                      <a:pt x="305276" y="1920240"/>
                      <a:pt x="0" y="2475548"/>
                    </a:cubicBezTo>
                    <a:cubicBezTo>
                      <a:pt x="312896" y="2476595"/>
                      <a:pt x="600932" y="2537555"/>
                      <a:pt x="912876" y="2562416"/>
                    </a:cubicBezTo>
                    <a:cubicBezTo>
                      <a:pt x="990600" y="1952054"/>
                      <a:pt x="1101757" y="1358551"/>
                      <a:pt x="1183386" y="748760"/>
                    </a:cubicBezTo>
                    <a:cubicBezTo>
                      <a:pt x="1218057" y="489776"/>
                      <a:pt x="1134618" y="178022"/>
                      <a:pt x="920591" y="95"/>
                    </a:cubicBezTo>
                    <a:close/>
                  </a:path>
                </a:pathLst>
              </a:custGeom>
              <a:solidFill>
                <a:srgbClr val="935B4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1" name="Google Shape;1311;p36"/>
              <p:cNvSpPr/>
              <p:nvPr/>
            </p:nvSpPr>
            <p:spPr>
              <a:xfrm>
                <a:off x="2583531" y="3074260"/>
                <a:ext cx="1026914" cy="2209919"/>
              </a:xfrm>
              <a:custGeom>
                <a:rect b="b" l="l" r="r" t="t"/>
                <a:pathLst>
                  <a:path extrusionOk="0" h="2562225" w="1190625">
                    <a:moveTo>
                      <a:pt x="270294" y="0"/>
                    </a:moveTo>
                    <a:cubicBezTo>
                      <a:pt x="320300" y="7239"/>
                      <a:pt x="955713" y="27718"/>
                      <a:pt x="955713" y="27718"/>
                    </a:cubicBezTo>
                    <a:cubicBezTo>
                      <a:pt x="974001" y="58484"/>
                      <a:pt x="991527" y="90011"/>
                      <a:pt x="1000576" y="124492"/>
                    </a:cubicBezTo>
                    <a:cubicBezTo>
                      <a:pt x="1010863" y="163640"/>
                      <a:pt x="1009053" y="207836"/>
                      <a:pt x="986288" y="241363"/>
                    </a:cubicBezTo>
                    <a:cubicBezTo>
                      <a:pt x="964666" y="273272"/>
                      <a:pt x="927995" y="290894"/>
                      <a:pt x="893895" y="308896"/>
                    </a:cubicBezTo>
                    <a:cubicBezTo>
                      <a:pt x="705205" y="408432"/>
                      <a:pt x="532994" y="551593"/>
                      <a:pt x="427933" y="737140"/>
                    </a:cubicBezTo>
                    <a:cubicBezTo>
                      <a:pt x="630053" y="1337691"/>
                      <a:pt x="885704" y="1920240"/>
                      <a:pt x="1190980" y="2475548"/>
                    </a:cubicBezTo>
                    <a:cubicBezTo>
                      <a:pt x="878084" y="2476595"/>
                      <a:pt x="590048" y="2537555"/>
                      <a:pt x="278105" y="2562416"/>
                    </a:cubicBezTo>
                    <a:cubicBezTo>
                      <a:pt x="200380" y="1952054"/>
                      <a:pt x="89224" y="1358551"/>
                      <a:pt x="7594" y="748760"/>
                    </a:cubicBezTo>
                    <a:cubicBezTo>
                      <a:pt x="-27077" y="489776"/>
                      <a:pt x="56362" y="178022"/>
                      <a:pt x="270389" y="95"/>
                    </a:cubicBezTo>
                    <a:close/>
                  </a:path>
                </a:pathLst>
              </a:custGeom>
              <a:solidFill>
                <a:srgbClr val="935B4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2" name="Google Shape;1312;p36"/>
              <p:cNvSpPr/>
              <p:nvPr/>
            </p:nvSpPr>
            <p:spPr>
              <a:xfrm>
                <a:off x="1050950" y="1121320"/>
                <a:ext cx="1330881" cy="1996321"/>
              </a:xfrm>
              <a:custGeom>
                <a:rect b="b" l="l" r="r" t="t"/>
                <a:pathLst>
                  <a:path extrusionOk="0" h="2314575" w="1543050">
                    <a:moveTo>
                      <a:pt x="0" y="0"/>
                    </a:moveTo>
                    <a:lnTo>
                      <a:pt x="39815" y="2316194"/>
                    </a:lnTo>
                    <a:lnTo>
                      <a:pt x="1552194" y="2260378"/>
                    </a:lnTo>
                    <a:lnTo>
                      <a:pt x="1552194" y="360426"/>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3" name="Google Shape;1313;p36"/>
              <p:cNvSpPr/>
              <p:nvPr/>
            </p:nvSpPr>
            <p:spPr>
              <a:xfrm>
                <a:off x="2382359" y="1044029"/>
                <a:ext cx="1289804" cy="2070259"/>
              </a:xfrm>
              <a:custGeom>
                <a:rect b="b" l="l" r="r" t="t"/>
                <a:pathLst>
                  <a:path extrusionOk="0" h="2400300" w="1495425">
                    <a:moveTo>
                      <a:pt x="1470946" y="0"/>
                    </a:moveTo>
                    <a:lnTo>
                      <a:pt x="1501044" y="2404110"/>
                    </a:lnTo>
                    <a:lnTo>
                      <a:pt x="0" y="2350484"/>
                    </a:lnTo>
                    <a:lnTo>
                      <a:pt x="0" y="450532"/>
                    </a:lnTo>
                    <a:lnTo>
                      <a:pt x="1470946"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4" name="Google Shape;1314;p36"/>
              <p:cNvSpPr/>
              <p:nvPr/>
            </p:nvSpPr>
            <p:spPr>
              <a:xfrm>
                <a:off x="1185921" y="1102691"/>
                <a:ext cx="1199436" cy="1963460"/>
              </a:xfrm>
              <a:custGeom>
                <a:rect b="b" l="l" r="r" t="t"/>
                <a:pathLst>
                  <a:path extrusionOk="0" h="2276475" w="1390650">
                    <a:moveTo>
                      <a:pt x="1394841" y="382143"/>
                    </a:moveTo>
                    <a:lnTo>
                      <a:pt x="18574" y="0"/>
                    </a:lnTo>
                    <a:lnTo>
                      <a:pt x="0" y="2281333"/>
                    </a:lnTo>
                    <a:lnTo>
                      <a:pt x="1394841" y="2282095"/>
                    </a:lnTo>
                    <a:lnTo>
                      <a:pt x="1394841" y="38214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5" name="Google Shape;1315;p36"/>
              <p:cNvSpPr/>
              <p:nvPr/>
            </p:nvSpPr>
            <p:spPr>
              <a:xfrm>
                <a:off x="2382359" y="1102691"/>
                <a:ext cx="1191220" cy="1963460"/>
              </a:xfrm>
              <a:custGeom>
                <a:rect b="b" l="l" r="r" t="t"/>
                <a:pathLst>
                  <a:path extrusionOk="0" h="2276475" w="1381125">
                    <a:moveTo>
                      <a:pt x="0" y="382143"/>
                    </a:moveTo>
                    <a:lnTo>
                      <a:pt x="1376267" y="0"/>
                    </a:lnTo>
                    <a:lnTo>
                      <a:pt x="1382839" y="2274189"/>
                    </a:lnTo>
                    <a:lnTo>
                      <a:pt x="0" y="2282095"/>
                    </a:lnTo>
                    <a:lnTo>
                      <a:pt x="0" y="38214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6" name="Google Shape;1316;p36"/>
              <p:cNvSpPr/>
              <p:nvPr/>
            </p:nvSpPr>
            <p:spPr>
              <a:xfrm>
                <a:off x="2382278" y="1008914"/>
                <a:ext cx="1067991" cy="2062043"/>
              </a:xfrm>
              <a:custGeom>
                <a:rect b="b" l="l" r="r" t="t"/>
                <a:pathLst>
                  <a:path extrusionOk="0" h="2390775" w="1238250">
                    <a:moveTo>
                      <a:pt x="95" y="491470"/>
                    </a:moveTo>
                    <a:cubicBezTo>
                      <a:pt x="13049" y="484802"/>
                      <a:pt x="685514" y="-40120"/>
                      <a:pt x="1217009" y="2456"/>
                    </a:cubicBezTo>
                    <a:lnTo>
                      <a:pt x="1239202" y="2337415"/>
                    </a:lnTo>
                    <a:lnTo>
                      <a:pt x="0" y="2391327"/>
                    </a:lnTo>
                    <a:lnTo>
                      <a:pt x="0" y="49147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7" name="Google Shape;1317;p36"/>
              <p:cNvSpPr/>
              <p:nvPr/>
            </p:nvSpPr>
            <p:spPr>
              <a:xfrm>
                <a:off x="2485222" y="1300004"/>
                <a:ext cx="386120" cy="566857"/>
              </a:xfrm>
              <a:custGeom>
                <a:rect b="b" l="l" r="r" t="t"/>
                <a:pathLst>
                  <a:path extrusionOk="0" h="657225" w="447675">
                    <a:moveTo>
                      <a:pt x="95" y="189071"/>
                    </a:moveTo>
                    <a:lnTo>
                      <a:pt x="95" y="665035"/>
                    </a:lnTo>
                    <a:lnTo>
                      <a:pt x="456438" y="580263"/>
                    </a:lnTo>
                    <a:lnTo>
                      <a:pt x="443389" y="0"/>
                    </a:lnTo>
                    <a:cubicBezTo>
                      <a:pt x="312801" y="857"/>
                      <a:pt x="0" y="189071"/>
                      <a:pt x="0" y="1890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8" name="Google Shape;1318;p36"/>
              <p:cNvSpPr/>
              <p:nvPr/>
            </p:nvSpPr>
            <p:spPr>
              <a:xfrm>
                <a:off x="2958682" y="1192727"/>
                <a:ext cx="328613" cy="115014"/>
              </a:xfrm>
              <a:custGeom>
                <a:rect b="b" l="l" r="r" t="t"/>
                <a:pathLst>
                  <a:path extrusionOk="0" h="133350" w="381000">
                    <a:moveTo>
                      <a:pt x="7144" y="135160"/>
                    </a:moveTo>
                    <a:cubicBezTo>
                      <a:pt x="132683" y="74009"/>
                      <a:pt x="225838" y="39624"/>
                      <a:pt x="376619"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9" name="Google Shape;1319;p36"/>
              <p:cNvSpPr/>
              <p:nvPr/>
            </p:nvSpPr>
            <p:spPr>
              <a:xfrm>
                <a:off x="2985153" y="1387507"/>
                <a:ext cx="303967" cy="98584"/>
              </a:xfrm>
              <a:custGeom>
                <a:rect b="b" l="l" r="r" t="t"/>
                <a:pathLst>
                  <a:path extrusionOk="0" h="114300" w="352425">
                    <a:moveTo>
                      <a:pt x="7144" y="114776"/>
                    </a:moveTo>
                    <a:cubicBezTo>
                      <a:pt x="7144" y="114776"/>
                      <a:pt x="202692" y="38957"/>
                      <a:pt x="348615"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0" name="Google Shape;1320;p36"/>
              <p:cNvSpPr/>
              <p:nvPr/>
            </p:nvSpPr>
            <p:spPr>
              <a:xfrm>
                <a:off x="2455727" y="1910241"/>
                <a:ext cx="829747" cy="156091"/>
              </a:xfrm>
              <a:custGeom>
                <a:rect b="b" l="l" r="r" t="t"/>
                <a:pathLst>
                  <a:path extrusionOk="0" h="180975" w="962025">
                    <a:moveTo>
                      <a:pt x="7144" y="181165"/>
                    </a:moveTo>
                    <a:cubicBezTo>
                      <a:pt x="247841" y="101251"/>
                      <a:pt x="768382" y="30194"/>
                      <a:pt x="964311"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1" name="Google Shape;1321;p36"/>
              <p:cNvSpPr/>
              <p:nvPr/>
            </p:nvSpPr>
            <p:spPr>
              <a:xfrm>
                <a:off x="2481872" y="2862404"/>
                <a:ext cx="805101" cy="32861"/>
              </a:xfrm>
              <a:custGeom>
                <a:rect b="b" l="l" r="r" t="t"/>
                <a:pathLst>
                  <a:path extrusionOk="0" h="38100" w="933450">
                    <a:moveTo>
                      <a:pt x="7144" y="38862"/>
                    </a:moveTo>
                    <a:cubicBezTo>
                      <a:pt x="318135" y="31147"/>
                      <a:pt x="623030" y="13240"/>
                      <a:pt x="932783"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2" name="Google Shape;1322;p36"/>
              <p:cNvSpPr/>
              <p:nvPr/>
            </p:nvSpPr>
            <p:spPr>
              <a:xfrm>
                <a:off x="2512674" y="2713950"/>
                <a:ext cx="772239" cy="82153"/>
              </a:xfrm>
              <a:custGeom>
                <a:rect b="b" l="l" r="r" t="t"/>
                <a:pathLst>
                  <a:path extrusionOk="0" h="95250" w="895350">
                    <a:moveTo>
                      <a:pt x="7144" y="96583"/>
                    </a:moveTo>
                    <a:cubicBezTo>
                      <a:pt x="306133" y="66675"/>
                      <a:pt x="599122" y="36767"/>
                      <a:pt x="897445"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3" name="Google Shape;1323;p36"/>
              <p:cNvSpPr/>
              <p:nvPr/>
            </p:nvSpPr>
            <p:spPr>
              <a:xfrm>
                <a:off x="2499683" y="2532081"/>
                <a:ext cx="788670" cy="115014"/>
              </a:xfrm>
              <a:custGeom>
                <a:rect b="b" l="l" r="r" t="t"/>
                <a:pathLst>
                  <a:path extrusionOk="0" h="133350" w="914400">
                    <a:moveTo>
                      <a:pt x="7144" y="128778"/>
                    </a:moveTo>
                    <a:cubicBezTo>
                      <a:pt x="303371" y="69437"/>
                      <a:pt x="608266" y="27527"/>
                      <a:pt x="912019"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4" name="Google Shape;1324;p36"/>
              <p:cNvSpPr/>
              <p:nvPr/>
            </p:nvSpPr>
            <p:spPr>
              <a:xfrm>
                <a:off x="2477460" y="2349720"/>
                <a:ext cx="813316" cy="115014"/>
              </a:xfrm>
              <a:custGeom>
                <a:rect b="b" l="l" r="r" t="t"/>
                <a:pathLst>
                  <a:path extrusionOk="0" h="133350" w="942975">
                    <a:moveTo>
                      <a:pt x="7144" y="129254"/>
                    </a:moveTo>
                    <a:cubicBezTo>
                      <a:pt x="317278" y="66770"/>
                      <a:pt x="622268" y="18955"/>
                      <a:pt x="939641"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5" name="Google Shape;1325;p36"/>
              <p:cNvSpPr/>
              <p:nvPr/>
            </p:nvSpPr>
            <p:spPr>
              <a:xfrm>
                <a:off x="2459159" y="2141133"/>
                <a:ext cx="829747" cy="139660"/>
              </a:xfrm>
              <a:custGeom>
                <a:rect b="b" l="l" r="r" t="t"/>
                <a:pathLst>
                  <a:path extrusionOk="0" h="161925" w="962025">
                    <a:moveTo>
                      <a:pt x="7144" y="163259"/>
                    </a:moveTo>
                    <a:cubicBezTo>
                      <a:pt x="320612" y="88773"/>
                      <a:pt x="637604" y="28956"/>
                      <a:pt x="958596"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6" name="Google Shape;1326;p36"/>
              <p:cNvSpPr/>
              <p:nvPr/>
            </p:nvSpPr>
            <p:spPr>
              <a:xfrm>
                <a:off x="2958682" y="1615376"/>
                <a:ext cx="328613" cy="82153"/>
              </a:xfrm>
              <a:custGeom>
                <a:rect b="b" l="l" r="r" t="t"/>
                <a:pathLst>
                  <a:path extrusionOk="0" h="95250" w="381000">
                    <a:moveTo>
                      <a:pt x="7144" y="95250"/>
                    </a:moveTo>
                    <a:cubicBezTo>
                      <a:pt x="123444" y="55435"/>
                      <a:pt x="258223" y="26003"/>
                      <a:pt x="379762"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7" name="Google Shape;1327;p36"/>
              <p:cNvSpPr/>
              <p:nvPr/>
            </p:nvSpPr>
            <p:spPr>
              <a:xfrm>
                <a:off x="3426179" y="1011103"/>
                <a:ext cx="73938" cy="2012752"/>
              </a:xfrm>
              <a:custGeom>
                <a:rect b="b" l="l" r="r" t="t"/>
                <a:pathLst>
                  <a:path extrusionOk="0" h="2333625" w="85725">
                    <a:moveTo>
                      <a:pt x="0" y="0"/>
                    </a:moveTo>
                    <a:lnTo>
                      <a:pt x="93726" y="35719"/>
                    </a:lnTo>
                    <a:lnTo>
                      <a:pt x="93726" y="2306383"/>
                    </a:lnTo>
                    <a:lnTo>
                      <a:pt x="25146" y="2334958"/>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8" name="Google Shape;1328;p36"/>
              <p:cNvSpPr/>
              <p:nvPr/>
            </p:nvSpPr>
            <p:spPr>
              <a:xfrm>
                <a:off x="3420051" y="1004975"/>
                <a:ext cx="24646" cy="2020967"/>
              </a:xfrm>
              <a:custGeom>
                <a:rect b="b" l="l" r="r" t="t"/>
                <a:pathLst>
                  <a:path extrusionOk="0" h="2343150" w="28575">
                    <a:moveTo>
                      <a:pt x="7144" y="7144"/>
                    </a:moveTo>
                    <a:lnTo>
                      <a:pt x="29432" y="2342102"/>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9" name="Google Shape;1329;p36"/>
              <p:cNvSpPr/>
              <p:nvPr/>
            </p:nvSpPr>
            <p:spPr>
              <a:xfrm>
                <a:off x="3455265" y="1018047"/>
                <a:ext cx="24646" cy="1996321"/>
              </a:xfrm>
              <a:custGeom>
                <a:rect b="b" l="l" r="r" t="t"/>
                <a:pathLst>
                  <a:path extrusionOk="0" h="2314575" w="28575">
                    <a:moveTo>
                      <a:pt x="7144" y="7144"/>
                    </a:moveTo>
                    <a:lnTo>
                      <a:pt x="29242" y="2316861"/>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0" name="Google Shape;1330;p36"/>
              <p:cNvSpPr/>
              <p:nvPr/>
            </p:nvSpPr>
            <p:spPr>
              <a:xfrm>
                <a:off x="3500446" y="1038228"/>
                <a:ext cx="8215" cy="1963460"/>
              </a:xfrm>
              <a:custGeom>
                <a:rect b="b" l="l" r="r" t="t"/>
                <a:pathLst>
                  <a:path extrusionOk="0" h="2276475" w="9525">
                    <a:moveTo>
                      <a:pt x="7144" y="7144"/>
                    </a:moveTo>
                    <a:lnTo>
                      <a:pt x="7144" y="2274760"/>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1" name="Google Shape;1331;p36"/>
              <p:cNvSpPr/>
              <p:nvPr/>
            </p:nvSpPr>
            <p:spPr>
              <a:xfrm>
                <a:off x="1186983" y="1102485"/>
                <a:ext cx="1199436" cy="1963460"/>
              </a:xfrm>
              <a:custGeom>
                <a:rect b="b" l="l" r="r" t="t"/>
                <a:pathLst>
                  <a:path extrusionOk="0" h="2276475" w="1390650">
                    <a:moveTo>
                      <a:pt x="1393603" y="382383"/>
                    </a:moveTo>
                    <a:cubicBezTo>
                      <a:pt x="1393603" y="382383"/>
                      <a:pt x="666369" y="-11095"/>
                      <a:pt x="0" y="240"/>
                    </a:cubicBezTo>
                    <a:lnTo>
                      <a:pt x="15716" y="2245569"/>
                    </a:lnTo>
                    <a:lnTo>
                      <a:pt x="1393698" y="2282240"/>
                    </a:lnTo>
                    <a:lnTo>
                      <a:pt x="1393698" y="382383"/>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2" name="Google Shape;1332;p36"/>
              <p:cNvSpPr/>
              <p:nvPr/>
            </p:nvSpPr>
            <p:spPr>
              <a:xfrm>
                <a:off x="1351448" y="1826599"/>
                <a:ext cx="451842" cy="575072"/>
              </a:xfrm>
              <a:custGeom>
                <a:rect b="b" l="l" r="r" t="t"/>
                <a:pathLst>
                  <a:path extrusionOk="0" h="666750" w="523875">
                    <a:moveTo>
                      <a:pt x="0" y="1308"/>
                    </a:moveTo>
                    <a:lnTo>
                      <a:pt x="0" y="624815"/>
                    </a:lnTo>
                    <a:lnTo>
                      <a:pt x="526447" y="670440"/>
                    </a:lnTo>
                    <a:lnTo>
                      <a:pt x="526447" y="77127"/>
                    </a:lnTo>
                    <a:cubicBezTo>
                      <a:pt x="526447" y="77127"/>
                      <a:pt x="195548" y="-11741"/>
                      <a:pt x="0" y="13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333" name="Google Shape;1333;p36"/>
              <p:cNvGrpSpPr/>
              <p:nvPr/>
            </p:nvGrpSpPr>
            <p:grpSpPr>
              <a:xfrm>
                <a:off x="1361008" y="1375741"/>
                <a:ext cx="914387" cy="1526641"/>
                <a:chOff x="1361008" y="1375741"/>
                <a:chExt cx="914387" cy="1526641"/>
              </a:xfrm>
            </p:grpSpPr>
            <p:sp>
              <p:nvSpPr>
                <p:cNvPr id="1334" name="Google Shape;1334;p36"/>
                <p:cNvSpPr/>
                <p:nvPr/>
              </p:nvSpPr>
              <p:spPr>
                <a:xfrm>
                  <a:off x="1570735" y="1375741"/>
                  <a:ext cx="484703" cy="115014"/>
                </a:xfrm>
                <a:custGeom>
                  <a:rect b="b" l="l" r="r" t="t"/>
                  <a:pathLst>
                    <a:path extrusionOk="0" h="133350" w="561975">
                      <a:moveTo>
                        <a:pt x="7144" y="7144"/>
                      </a:moveTo>
                      <a:cubicBezTo>
                        <a:pt x="199263" y="9811"/>
                        <a:pt x="387191" y="49340"/>
                        <a:pt x="560641" y="127540"/>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5" name="Google Shape;1335;p36"/>
                <p:cNvSpPr/>
                <p:nvPr/>
              </p:nvSpPr>
              <p:spPr>
                <a:xfrm>
                  <a:off x="1373100" y="1539147"/>
                  <a:ext cx="895469" cy="205383"/>
                </a:xfrm>
                <a:custGeom>
                  <a:rect b="b" l="l" r="r" t="t"/>
                  <a:pathLst>
                    <a:path extrusionOk="0" h="238125" w="1038225">
                      <a:moveTo>
                        <a:pt x="7144" y="7144"/>
                      </a:moveTo>
                      <a:cubicBezTo>
                        <a:pt x="150400" y="9525"/>
                        <a:pt x="293465" y="26479"/>
                        <a:pt x="434721" y="49435"/>
                      </a:cubicBezTo>
                      <a:cubicBezTo>
                        <a:pt x="567214" y="70961"/>
                        <a:pt x="697992" y="104585"/>
                        <a:pt x="824865" y="148209"/>
                      </a:cubicBezTo>
                      <a:cubicBezTo>
                        <a:pt x="896493" y="172784"/>
                        <a:pt x="966978" y="200692"/>
                        <a:pt x="1036415" y="230981"/>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6" name="Google Shape;1336;p36"/>
                <p:cNvSpPr/>
                <p:nvPr/>
              </p:nvSpPr>
              <p:spPr>
                <a:xfrm>
                  <a:off x="1371711" y="1677306"/>
                  <a:ext cx="903684" cy="180737"/>
                </a:xfrm>
                <a:custGeom>
                  <a:rect b="b" l="l" r="r" t="t"/>
                  <a:pathLst>
                    <a:path extrusionOk="0" h="209550" w="1047750">
                      <a:moveTo>
                        <a:pt x="7144" y="7144"/>
                      </a:moveTo>
                      <a:cubicBezTo>
                        <a:pt x="362712" y="37433"/>
                        <a:pt x="709517" y="103251"/>
                        <a:pt x="1042607" y="20726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7" name="Google Shape;1337;p36"/>
                <p:cNvSpPr/>
                <p:nvPr/>
              </p:nvSpPr>
              <p:spPr>
                <a:xfrm>
                  <a:off x="1893293" y="1935160"/>
                  <a:ext cx="369689" cy="65722"/>
                </a:xfrm>
                <a:custGeom>
                  <a:rect b="b" l="l" r="r" t="t"/>
                  <a:pathLst>
                    <a:path extrusionOk="0" h="76200" w="428625">
                      <a:moveTo>
                        <a:pt x="7144" y="7144"/>
                      </a:moveTo>
                      <a:cubicBezTo>
                        <a:pt x="158306" y="28575"/>
                        <a:pt x="277082" y="49911"/>
                        <a:pt x="428149" y="71342"/>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8" name="Google Shape;1338;p36"/>
                <p:cNvSpPr/>
                <p:nvPr/>
              </p:nvSpPr>
              <p:spPr>
                <a:xfrm>
                  <a:off x="1893293" y="2067029"/>
                  <a:ext cx="369689" cy="57507"/>
                </a:xfrm>
                <a:custGeom>
                  <a:rect b="b" l="l" r="r" t="t"/>
                  <a:pathLst>
                    <a:path extrusionOk="0" h="66675" w="428625">
                      <a:moveTo>
                        <a:pt x="7144" y="7144"/>
                      </a:moveTo>
                      <a:cubicBezTo>
                        <a:pt x="161068" y="16574"/>
                        <a:pt x="278321" y="34385"/>
                        <a:pt x="430435" y="60293"/>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9" name="Google Shape;1339;p36"/>
                <p:cNvSpPr/>
                <p:nvPr/>
              </p:nvSpPr>
              <p:spPr>
                <a:xfrm>
                  <a:off x="1893293" y="2198979"/>
                  <a:ext cx="369689" cy="49292"/>
                </a:xfrm>
                <a:custGeom>
                  <a:rect b="b" l="l" r="r" t="t"/>
                  <a:pathLst>
                    <a:path extrusionOk="0" h="57150" w="428625">
                      <a:moveTo>
                        <a:pt x="7144" y="7144"/>
                      </a:moveTo>
                      <a:cubicBezTo>
                        <a:pt x="144494" y="23050"/>
                        <a:pt x="291084" y="38957"/>
                        <a:pt x="428435" y="5486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0" name="Google Shape;1340;p36"/>
                <p:cNvSpPr/>
                <p:nvPr/>
              </p:nvSpPr>
              <p:spPr>
                <a:xfrm>
                  <a:off x="1893293" y="2364508"/>
                  <a:ext cx="361474" cy="49292"/>
                </a:xfrm>
                <a:custGeom>
                  <a:rect b="b" l="l" r="r" t="t"/>
                  <a:pathLst>
                    <a:path extrusionOk="0" h="57150" w="419100">
                      <a:moveTo>
                        <a:pt x="7144" y="7144"/>
                      </a:moveTo>
                      <a:cubicBezTo>
                        <a:pt x="147542" y="24098"/>
                        <a:pt x="274701" y="41053"/>
                        <a:pt x="415099" y="58007"/>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1" name="Google Shape;1341;p36"/>
                <p:cNvSpPr/>
                <p:nvPr/>
              </p:nvSpPr>
              <p:spPr>
                <a:xfrm>
                  <a:off x="1372609" y="2547195"/>
                  <a:ext cx="895469" cy="73938"/>
                </a:xfrm>
                <a:custGeom>
                  <a:rect b="b" l="l" r="r" t="t"/>
                  <a:pathLst>
                    <a:path extrusionOk="0" h="85725" w="1038225">
                      <a:moveTo>
                        <a:pt x="7144" y="7144"/>
                      </a:moveTo>
                      <a:cubicBezTo>
                        <a:pt x="355664" y="16002"/>
                        <a:pt x="696468" y="27908"/>
                        <a:pt x="1035939" y="87058"/>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2" name="Google Shape;1342;p36"/>
                <p:cNvSpPr/>
                <p:nvPr/>
              </p:nvSpPr>
              <p:spPr>
                <a:xfrm>
                  <a:off x="1361008" y="2682414"/>
                  <a:ext cx="903684" cy="65722"/>
                </a:xfrm>
                <a:custGeom>
                  <a:rect b="b" l="l" r="r" t="t"/>
                  <a:pathLst>
                    <a:path extrusionOk="0" h="76200" w="1047750">
                      <a:moveTo>
                        <a:pt x="7144" y="7144"/>
                      </a:moveTo>
                      <a:cubicBezTo>
                        <a:pt x="351187" y="19812"/>
                        <a:pt x="686562" y="24479"/>
                        <a:pt x="1050036" y="69247"/>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3" name="Google Shape;1343;p36"/>
                <p:cNvSpPr/>
                <p:nvPr/>
              </p:nvSpPr>
              <p:spPr>
                <a:xfrm>
                  <a:off x="1361824" y="2853090"/>
                  <a:ext cx="887254" cy="49292"/>
                </a:xfrm>
                <a:custGeom>
                  <a:rect b="b" l="l" r="r" t="t"/>
                  <a:pathLst>
                    <a:path extrusionOk="0" h="57150" w="1028700">
                      <a:moveTo>
                        <a:pt x="7144" y="7144"/>
                      </a:moveTo>
                      <a:cubicBezTo>
                        <a:pt x="356330" y="18002"/>
                        <a:pt x="675322" y="14192"/>
                        <a:pt x="1021747" y="512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344" name="Google Shape;1344;p36"/>
              <p:cNvSpPr/>
              <p:nvPr/>
            </p:nvSpPr>
            <p:spPr>
              <a:xfrm>
                <a:off x="1168028" y="1102691"/>
                <a:ext cx="24646" cy="1930598"/>
              </a:xfrm>
              <a:custGeom>
                <a:rect b="b" l="l" r="r" t="t"/>
                <a:pathLst>
                  <a:path extrusionOk="0" h="2238375" w="28575">
                    <a:moveTo>
                      <a:pt x="22003" y="0"/>
                    </a:moveTo>
                    <a:lnTo>
                      <a:pt x="0" y="18478"/>
                    </a:lnTo>
                    <a:lnTo>
                      <a:pt x="9334" y="2231422"/>
                    </a:lnTo>
                    <a:lnTo>
                      <a:pt x="37719" y="2245328"/>
                    </a:lnTo>
                    <a:lnTo>
                      <a:pt x="22003"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5" name="Google Shape;1345;p36"/>
              <p:cNvSpPr/>
              <p:nvPr/>
            </p:nvSpPr>
            <p:spPr>
              <a:xfrm>
                <a:off x="1180774" y="1096563"/>
                <a:ext cx="24646" cy="1947029"/>
              </a:xfrm>
              <a:custGeom>
                <a:rect b="b" l="l" r="r" t="t"/>
                <a:pathLst>
                  <a:path extrusionOk="0" h="2257425" w="28575">
                    <a:moveTo>
                      <a:pt x="7144" y="7144"/>
                    </a:moveTo>
                    <a:lnTo>
                      <a:pt x="22860" y="2252472"/>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6" name="Google Shape;1346;p36"/>
              <p:cNvSpPr/>
              <p:nvPr/>
            </p:nvSpPr>
            <p:spPr>
              <a:xfrm>
                <a:off x="1161901" y="1112414"/>
                <a:ext cx="16431" cy="1914168"/>
              </a:xfrm>
              <a:custGeom>
                <a:rect b="b" l="l" r="r" t="t"/>
                <a:pathLst>
                  <a:path extrusionOk="0" h="2219325" w="19050">
                    <a:moveTo>
                      <a:pt x="7144" y="7144"/>
                    </a:moveTo>
                    <a:lnTo>
                      <a:pt x="16478" y="2220087"/>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7" name="Google Shape;1347;p36"/>
              <p:cNvSpPr/>
              <p:nvPr/>
            </p:nvSpPr>
            <p:spPr>
              <a:xfrm>
                <a:off x="2376232" y="1424355"/>
                <a:ext cx="8215" cy="1643063"/>
              </a:xfrm>
              <a:custGeom>
                <a:rect b="b" l="l" r="r" t="t"/>
                <a:pathLst>
                  <a:path extrusionOk="0" h="1905000" w="9525">
                    <a:moveTo>
                      <a:pt x="7144" y="7144"/>
                    </a:moveTo>
                    <a:lnTo>
                      <a:pt x="7144" y="1907095"/>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8" name="Google Shape;1348;p36"/>
              <p:cNvSpPr/>
              <p:nvPr/>
            </p:nvSpPr>
            <p:spPr>
              <a:xfrm>
                <a:off x="1593905" y="2565517"/>
                <a:ext cx="410766" cy="673656"/>
              </a:xfrm>
              <a:custGeom>
                <a:rect b="b" l="l" r="r" t="t"/>
                <a:pathLst>
                  <a:path extrusionOk="0" h="781050" w="476250">
                    <a:moveTo>
                      <a:pt x="472766" y="598432"/>
                    </a:moveTo>
                    <a:cubicBezTo>
                      <a:pt x="391898" y="520327"/>
                      <a:pt x="339511" y="400122"/>
                      <a:pt x="297791" y="295537"/>
                    </a:cubicBezTo>
                    <a:cubicBezTo>
                      <a:pt x="256072" y="191048"/>
                      <a:pt x="211495" y="80748"/>
                      <a:pt x="115769" y="21789"/>
                    </a:cubicBezTo>
                    <a:cubicBezTo>
                      <a:pt x="97862" y="10835"/>
                      <a:pt x="68811" y="3405"/>
                      <a:pt x="48617" y="9120"/>
                    </a:cubicBezTo>
                    <a:cubicBezTo>
                      <a:pt x="14518" y="18741"/>
                      <a:pt x="5183" y="62746"/>
                      <a:pt x="7470" y="98084"/>
                    </a:cubicBezTo>
                    <a:cubicBezTo>
                      <a:pt x="15375" y="219337"/>
                      <a:pt x="85003" y="326779"/>
                      <a:pt x="121865" y="442603"/>
                    </a:cubicBezTo>
                    <a:cubicBezTo>
                      <a:pt x="156250" y="550617"/>
                      <a:pt x="161774" y="665298"/>
                      <a:pt x="167108" y="778550"/>
                    </a:cubicBezTo>
                  </a:path>
                </a:pathLst>
              </a:custGeom>
              <a:solidFill>
                <a:srgbClr val="935B4A"/>
              </a:solid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9" name="Google Shape;1349;p36"/>
              <p:cNvSpPr/>
              <p:nvPr/>
            </p:nvSpPr>
            <p:spPr>
              <a:xfrm>
                <a:off x="1625765" y="2602077"/>
                <a:ext cx="131445" cy="156091"/>
              </a:xfrm>
              <a:custGeom>
                <a:rect b="b" l="l" r="r" t="t"/>
                <a:pathLst>
                  <a:path extrusionOk="0" h="180975" w="152400">
                    <a:moveTo>
                      <a:pt x="156730" y="152711"/>
                    </a:moveTo>
                    <a:cubicBezTo>
                      <a:pt x="129965" y="180524"/>
                      <a:pt x="89008" y="194050"/>
                      <a:pt x="51003" y="187668"/>
                    </a:cubicBezTo>
                    <a:cubicBezTo>
                      <a:pt x="47669" y="187097"/>
                      <a:pt x="44907" y="185001"/>
                      <a:pt x="43288" y="182048"/>
                    </a:cubicBezTo>
                    <a:cubicBezTo>
                      <a:pt x="25190" y="149092"/>
                      <a:pt x="8141" y="113373"/>
                      <a:pt x="2235" y="76511"/>
                    </a:cubicBezTo>
                    <a:cubicBezTo>
                      <a:pt x="-813" y="57557"/>
                      <a:pt x="-2147" y="37745"/>
                      <a:pt x="7664" y="20028"/>
                    </a:cubicBezTo>
                    <a:cubicBezTo>
                      <a:pt x="10331" y="15170"/>
                      <a:pt x="14046" y="10789"/>
                      <a:pt x="18427" y="7550"/>
                    </a:cubicBezTo>
                    <a:cubicBezTo>
                      <a:pt x="41859" y="-9880"/>
                      <a:pt x="69482" y="5931"/>
                      <a:pt x="88246" y="24029"/>
                    </a:cubicBezTo>
                    <a:cubicBezTo>
                      <a:pt x="121297" y="55937"/>
                      <a:pt x="150539" y="93085"/>
                      <a:pt x="160826" y="137471"/>
                    </a:cubicBezTo>
                    <a:cubicBezTo>
                      <a:pt x="162064" y="142996"/>
                      <a:pt x="160636" y="148806"/>
                      <a:pt x="156730" y="152807"/>
                    </a:cubicBez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50" name="Google Shape;1350;p36"/>
              <p:cNvSpPr/>
              <p:nvPr/>
            </p:nvSpPr>
            <p:spPr>
              <a:xfrm>
                <a:off x="2806636" y="2565517"/>
                <a:ext cx="410766" cy="673656"/>
              </a:xfrm>
              <a:custGeom>
                <a:rect b="b" l="l" r="r" t="t"/>
                <a:pathLst>
                  <a:path extrusionOk="0" h="781050" w="476250">
                    <a:moveTo>
                      <a:pt x="7144" y="598432"/>
                    </a:moveTo>
                    <a:cubicBezTo>
                      <a:pt x="88011" y="520327"/>
                      <a:pt x="140398" y="400122"/>
                      <a:pt x="182118" y="295537"/>
                    </a:cubicBezTo>
                    <a:cubicBezTo>
                      <a:pt x="223838" y="191048"/>
                      <a:pt x="268414" y="80748"/>
                      <a:pt x="364141" y="21789"/>
                    </a:cubicBezTo>
                    <a:cubicBezTo>
                      <a:pt x="381952" y="10835"/>
                      <a:pt x="411099" y="3405"/>
                      <a:pt x="431292" y="9120"/>
                    </a:cubicBezTo>
                    <a:cubicBezTo>
                      <a:pt x="465391" y="18741"/>
                      <a:pt x="474726" y="62746"/>
                      <a:pt x="472440" y="98084"/>
                    </a:cubicBezTo>
                    <a:cubicBezTo>
                      <a:pt x="464534" y="219337"/>
                      <a:pt x="394907" y="326779"/>
                      <a:pt x="358044" y="442603"/>
                    </a:cubicBezTo>
                    <a:cubicBezTo>
                      <a:pt x="323659" y="550617"/>
                      <a:pt x="318135" y="665298"/>
                      <a:pt x="312801" y="778550"/>
                    </a:cubicBezTo>
                  </a:path>
                </a:pathLst>
              </a:custGeom>
              <a:solidFill>
                <a:srgbClr val="935B4A"/>
              </a:solid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51" name="Google Shape;1351;p36"/>
              <p:cNvSpPr/>
              <p:nvPr/>
            </p:nvSpPr>
            <p:spPr>
              <a:xfrm>
                <a:off x="3045241" y="2604529"/>
                <a:ext cx="131445" cy="156091"/>
              </a:xfrm>
              <a:custGeom>
                <a:rect b="b" l="l" r="r" t="t"/>
                <a:pathLst>
                  <a:path extrusionOk="0" h="180975" w="152400">
                    <a:moveTo>
                      <a:pt x="4529" y="152711"/>
                    </a:moveTo>
                    <a:cubicBezTo>
                      <a:pt x="31294" y="180524"/>
                      <a:pt x="72252" y="194050"/>
                      <a:pt x="110257" y="187668"/>
                    </a:cubicBezTo>
                    <a:cubicBezTo>
                      <a:pt x="113591" y="187097"/>
                      <a:pt x="116353" y="185001"/>
                      <a:pt x="117972" y="182048"/>
                    </a:cubicBezTo>
                    <a:cubicBezTo>
                      <a:pt x="136070" y="149092"/>
                      <a:pt x="153119" y="113373"/>
                      <a:pt x="159025" y="76511"/>
                    </a:cubicBezTo>
                    <a:cubicBezTo>
                      <a:pt x="162073" y="57557"/>
                      <a:pt x="163406" y="37745"/>
                      <a:pt x="153596" y="20028"/>
                    </a:cubicBezTo>
                    <a:cubicBezTo>
                      <a:pt x="150928" y="15170"/>
                      <a:pt x="147214" y="10789"/>
                      <a:pt x="142832" y="7550"/>
                    </a:cubicBezTo>
                    <a:cubicBezTo>
                      <a:pt x="119401" y="-9880"/>
                      <a:pt x="91778" y="5931"/>
                      <a:pt x="73014" y="24029"/>
                    </a:cubicBezTo>
                    <a:cubicBezTo>
                      <a:pt x="39963" y="55937"/>
                      <a:pt x="10721" y="93085"/>
                      <a:pt x="434" y="137471"/>
                    </a:cubicBezTo>
                    <a:cubicBezTo>
                      <a:pt x="-805" y="142996"/>
                      <a:pt x="624" y="148806"/>
                      <a:pt x="4529" y="152807"/>
                    </a:cubicBez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52" name="Google Shape;1352;p36"/>
            <p:cNvGrpSpPr/>
            <p:nvPr/>
          </p:nvGrpSpPr>
          <p:grpSpPr>
            <a:xfrm rot="-1121634">
              <a:off x="2180930" y="656791"/>
              <a:ext cx="585474" cy="1087284"/>
              <a:chOff x="10679819" y="-1836559"/>
              <a:chExt cx="727614" cy="1351251"/>
            </a:xfrm>
          </p:grpSpPr>
          <p:sp>
            <p:nvSpPr>
              <p:cNvPr id="1353" name="Google Shape;1353;p36"/>
              <p:cNvSpPr/>
              <p:nvPr/>
            </p:nvSpPr>
            <p:spPr>
              <a:xfrm>
                <a:off x="10686963" y="-1613259"/>
                <a:ext cx="228600" cy="552450"/>
              </a:xfrm>
              <a:custGeom>
                <a:rect b="b" l="l" r="r" t="t"/>
                <a:pathLst>
                  <a:path extrusionOk="0" h="552450" w="228600">
                    <a:moveTo>
                      <a:pt x="236982" y="557403"/>
                    </a:moveTo>
                    <a:cubicBezTo>
                      <a:pt x="238506" y="333184"/>
                      <a:pt x="147828" y="119729"/>
                      <a:pt x="0" y="0"/>
                    </a:cubicBezTo>
                    <a:cubicBezTo>
                      <a:pt x="31528" y="222218"/>
                      <a:pt x="104584" y="407956"/>
                      <a:pt x="236982" y="557403"/>
                    </a:cubicBezTo>
                    <a:close/>
                  </a:path>
                </a:pathLst>
              </a:custGeom>
              <a:solidFill>
                <a:srgbClr val="FF636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54" name="Google Shape;1354;p36"/>
              <p:cNvSpPr/>
              <p:nvPr/>
            </p:nvSpPr>
            <p:spPr>
              <a:xfrm>
                <a:off x="10978142" y="-1353607"/>
                <a:ext cx="419100" cy="419100"/>
              </a:xfrm>
              <a:custGeom>
                <a:rect b="b" l="l" r="r" t="t"/>
                <a:pathLst>
                  <a:path extrusionOk="0" h="419100" w="419100">
                    <a:moveTo>
                      <a:pt x="0" y="426815"/>
                    </a:moveTo>
                    <a:cubicBezTo>
                      <a:pt x="81344" y="219361"/>
                      <a:pt x="243840" y="55912"/>
                      <a:pt x="424339" y="0"/>
                    </a:cubicBezTo>
                    <a:cubicBezTo>
                      <a:pt x="313182" y="193358"/>
                      <a:pt x="177355" y="337757"/>
                      <a:pt x="0" y="426815"/>
                    </a:cubicBezTo>
                    <a:close/>
                  </a:path>
                </a:pathLst>
              </a:custGeom>
              <a:solidFill>
                <a:srgbClr val="FF636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55" name="Google Shape;1355;p36"/>
              <p:cNvSpPr/>
              <p:nvPr/>
            </p:nvSpPr>
            <p:spPr>
              <a:xfrm>
                <a:off x="10686963" y="-1613259"/>
                <a:ext cx="228600" cy="552450"/>
              </a:xfrm>
              <a:custGeom>
                <a:rect b="b" l="l" r="r" t="t"/>
                <a:pathLst>
                  <a:path extrusionOk="0" h="552450" w="228600">
                    <a:moveTo>
                      <a:pt x="236982" y="557403"/>
                    </a:moveTo>
                    <a:cubicBezTo>
                      <a:pt x="238506" y="333184"/>
                      <a:pt x="147828" y="119729"/>
                      <a:pt x="0" y="0"/>
                    </a:cubicBezTo>
                    <a:cubicBezTo>
                      <a:pt x="31528" y="222218"/>
                      <a:pt x="104584" y="407956"/>
                      <a:pt x="236982" y="5574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56" name="Google Shape;1356;p36"/>
              <p:cNvSpPr/>
              <p:nvPr/>
            </p:nvSpPr>
            <p:spPr>
              <a:xfrm>
                <a:off x="10978142" y="-1353607"/>
                <a:ext cx="419100" cy="419100"/>
              </a:xfrm>
              <a:custGeom>
                <a:rect b="b" l="l" r="r" t="t"/>
                <a:pathLst>
                  <a:path extrusionOk="0" h="419100" w="419100">
                    <a:moveTo>
                      <a:pt x="0" y="426815"/>
                    </a:moveTo>
                    <a:cubicBezTo>
                      <a:pt x="81344" y="219361"/>
                      <a:pt x="243840" y="55912"/>
                      <a:pt x="424339" y="0"/>
                    </a:cubicBezTo>
                    <a:cubicBezTo>
                      <a:pt x="313182" y="193358"/>
                      <a:pt x="177355" y="337757"/>
                      <a:pt x="0" y="426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357" name="Google Shape;1357;p36"/>
              <p:cNvGrpSpPr/>
              <p:nvPr/>
            </p:nvGrpSpPr>
            <p:grpSpPr>
              <a:xfrm>
                <a:off x="10846392" y="-1836559"/>
                <a:ext cx="561041" cy="561975"/>
                <a:chOff x="10846392" y="-1836559"/>
                <a:chExt cx="561041" cy="561975"/>
              </a:xfrm>
            </p:grpSpPr>
            <p:sp>
              <p:nvSpPr>
                <p:cNvPr id="1358" name="Google Shape;1358;p36"/>
                <p:cNvSpPr/>
                <p:nvPr/>
              </p:nvSpPr>
              <p:spPr>
                <a:xfrm>
                  <a:off x="10846392" y="-1819966"/>
                  <a:ext cx="200025" cy="542925"/>
                </a:xfrm>
                <a:custGeom>
                  <a:rect b="b" l="l" r="r" t="t"/>
                  <a:pathLst>
                    <a:path extrusionOk="0" h="542925" w="200025">
                      <a:moveTo>
                        <a:pt x="189566" y="551226"/>
                      </a:moveTo>
                      <a:cubicBezTo>
                        <a:pt x="189566" y="551226"/>
                        <a:pt x="270910" y="-78090"/>
                        <a:pt x="66980" y="8111"/>
                      </a:cubicBezTo>
                      <a:cubicBezTo>
                        <a:pt x="-136855" y="94312"/>
                        <a:pt x="189566" y="551322"/>
                        <a:pt x="189566" y="5513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59" name="Google Shape;1359;p36"/>
                <p:cNvSpPr/>
                <p:nvPr/>
              </p:nvSpPr>
              <p:spPr>
                <a:xfrm>
                  <a:off x="11023958" y="-1836559"/>
                  <a:ext cx="200025" cy="561975"/>
                </a:xfrm>
                <a:custGeom>
                  <a:rect b="b" l="l" r="r" t="t"/>
                  <a:pathLst>
                    <a:path extrusionOk="0" h="561975" w="200025">
                      <a:moveTo>
                        <a:pt x="12000" y="567819"/>
                      </a:moveTo>
                      <a:cubicBezTo>
                        <a:pt x="12000" y="567819"/>
                        <a:pt x="346518" y="54898"/>
                        <a:pt x="143826" y="3082"/>
                      </a:cubicBezTo>
                      <a:cubicBezTo>
                        <a:pt x="-58866" y="-48639"/>
                        <a:pt x="12000" y="567819"/>
                        <a:pt x="12000" y="5678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0" name="Google Shape;1360;p36"/>
                <p:cNvSpPr/>
                <p:nvPr/>
              </p:nvSpPr>
              <p:spPr>
                <a:xfrm>
                  <a:off x="11035958" y="-1723763"/>
                  <a:ext cx="371475" cy="447675"/>
                </a:xfrm>
                <a:custGeom>
                  <a:rect b="b" l="l" r="r" t="t"/>
                  <a:pathLst>
                    <a:path extrusionOk="0" h="447675" w="371475">
                      <a:moveTo>
                        <a:pt x="0" y="455023"/>
                      </a:moveTo>
                      <a:cubicBezTo>
                        <a:pt x="0" y="455023"/>
                        <a:pt x="491014" y="206801"/>
                        <a:pt x="348044" y="32018"/>
                      </a:cubicBezTo>
                      <a:cubicBezTo>
                        <a:pt x="205073" y="-142766"/>
                        <a:pt x="0" y="455023"/>
                        <a:pt x="0" y="455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61" name="Google Shape;1361;p36"/>
              <p:cNvGrpSpPr/>
              <p:nvPr/>
            </p:nvGrpSpPr>
            <p:grpSpPr>
              <a:xfrm>
                <a:off x="10679819" y="-1771755"/>
                <a:ext cx="726567" cy="1286447"/>
                <a:chOff x="10679819" y="-1771755"/>
                <a:chExt cx="726567" cy="1286447"/>
              </a:xfrm>
            </p:grpSpPr>
            <p:sp>
              <p:nvSpPr>
                <p:cNvPr id="1362" name="Google Shape;1362;p36"/>
                <p:cNvSpPr/>
                <p:nvPr/>
              </p:nvSpPr>
              <p:spPr>
                <a:xfrm>
                  <a:off x="10913848" y="-1771755"/>
                  <a:ext cx="238125" cy="466725"/>
                </a:xfrm>
                <a:custGeom>
                  <a:rect b="b" l="l" r="r" t="t"/>
                  <a:pathLst>
                    <a:path extrusionOk="0" h="466725" w="238125">
                      <a:moveTo>
                        <a:pt x="7144" y="7144"/>
                      </a:moveTo>
                      <a:cubicBezTo>
                        <a:pt x="53150" y="173736"/>
                        <a:pt x="129921" y="459391"/>
                        <a:pt x="130302" y="463772"/>
                      </a:cubicBezTo>
                      <a:cubicBezTo>
                        <a:pt x="180213" y="300419"/>
                        <a:pt x="206216" y="178880"/>
                        <a:pt x="236696" y="1038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3" name="Google Shape;1363;p36"/>
                <p:cNvSpPr/>
                <p:nvPr/>
              </p:nvSpPr>
              <p:spPr>
                <a:xfrm>
                  <a:off x="11037006" y="-1629261"/>
                  <a:ext cx="314325" cy="323850"/>
                </a:xfrm>
                <a:custGeom>
                  <a:rect b="b" l="l" r="r" t="t"/>
                  <a:pathLst>
                    <a:path extrusionOk="0" h="323850" w="314325">
                      <a:moveTo>
                        <a:pt x="7144" y="321278"/>
                      </a:moveTo>
                      <a:cubicBezTo>
                        <a:pt x="121920" y="214217"/>
                        <a:pt x="212408" y="137541"/>
                        <a:pt x="309848"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4" name="Google Shape;1364;p36"/>
                <p:cNvSpPr/>
                <p:nvPr/>
              </p:nvSpPr>
              <p:spPr>
                <a:xfrm>
                  <a:off x="10786975" y="-1275883"/>
                  <a:ext cx="247650" cy="790575"/>
                </a:xfrm>
                <a:custGeom>
                  <a:rect b="b" l="l" r="r" t="t"/>
                  <a:pathLst>
                    <a:path extrusionOk="0" h="790575" w="247650">
                      <a:moveTo>
                        <a:pt x="248984" y="7144"/>
                      </a:moveTo>
                      <a:cubicBezTo>
                        <a:pt x="178213" y="282988"/>
                        <a:pt x="99917" y="536829"/>
                        <a:pt x="7144" y="790766"/>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5" name="Google Shape;1365;p36"/>
                <p:cNvSpPr/>
                <p:nvPr/>
              </p:nvSpPr>
              <p:spPr>
                <a:xfrm>
                  <a:off x="10679819" y="-1620403"/>
                  <a:ext cx="276225" cy="657225"/>
                </a:xfrm>
                <a:custGeom>
                  <a:rect b="b" l="l" r="r" t="t"/>
                  <a:pathLst>
                    <a:path extrusionOk="0" h="657225" w="276225">
                      <a:moveTo>
                        <a:pt x="7144" y="7144"/>
                      </a:moveTo>
                      <a:cubicBezTo>
                        <a:pt x="122396" y="197167"/>
                        <a:pt x="208026" y="427101"/>
                        <a:pt x="271939" y="657320"/>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6" name="Google Shape;1366;p36"/>
                <p:cNvSpPr/>
                <p:nvPr/>
              </p:nvSpPr>
              <p:spPr>
                <a:xfrm>
                  <a:off x="10911086" y="-1360656"/>
                  <a:ext cx="495300" cy="514350"/>
                </a:xfrm>
                <a:custGeom>
                  <a:rect b="b" l="l" r="r" t="t"/>
                  <a:pathLst>
                    <a:path extrusionOk="0" h="514350" w="495300">
                      <a:moveTo>
                        <a:pt x="491395" y="7144"/>
                      </a:moveTo>
                      <a:cubicBezTo>
                        <a:pt x="314897" y="139922"/>
                        <a:pt x="151066" y="320516"/>
                        <a:pt x="7144" y="50930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367" name="Google Shape;1367;p36"/>
              <p:cNvSpPr/>
              <p:nvPr/>
            </p:nvSpPr>
            <p:spPr>
              <a:xfrm>
                <a:off x="10958841" y="-1442628"/>
                <a:ext cx="76200" cy="171450"/>
              </a:xfrm>
              <a:custGeom>
                <a:rect b="b" l="l" r="r" t="t"/>
                <a:pathLst>
                  <a:path extrusionOk="0" h="171450" w="76200">
                    <a:moveTo>
                      <a:pt x="75879" y="178937"/>
                    </a:moveTo>
                    <a:cubicBezTo>
                      <a:pt x="75879" y="178937"/>
                      <a:pt x="103025" y="-18993"/>
                      <a:pt x="32921" y="1486"/>
                    </a:cubicBezTo>
                    <a:cubicBezTo>
                      <a:pt x="-60995" y="28918"/>
                      <a:pt x="75879" y="178937"/>
                      <a:pt x="75879" y="1789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8" name="Google Shape;1368;p36"/>
              <p:cNvSpPr/>
              <p:nvPr/>
            </p:nvSpPr>
            <p:spPr>
              <a:xfrm>
                <a:off x="11030056" y="-1448594"/>
                <a:ext cx="66675" cy="180975"/>
              </a:xfrm>
              <a:custGeom>
                <a:rect b="b" l="l" r="r" t="t"/>
                <a:pathLst>
                  <a:path extrusionOk="0" h="180975" w="66675">
                    <a:moveTo>
                      <a:pt x="4664" y="184903"/>
                    </a:moveTo>
                    <a:cubicBezTo>
                      <a:pt x="4664" y="184903"/>
                      <a:pt x="116773" y="18406"/>
                      <a:pt x="47907" y="1070"/>
                    </a:cubicBezTo>
                    <a:cubicBezTo>
                      <a:pt x="-20958" y="-16361"/>
                      <a:pt x="4664" y="184903"/>
                      <a:pt x="4664" y="18490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9" name="Google Shape;1369;p36"/>
              <p:cNvSpPr/>
              <p:nvPr/>
            </p:nvSpPr>
            <p:spPr>
              <a:xfrm>
                <a:off x="11034720" y="-1412526"/>
                <a:ext cx="123825" cy="142875"/>
              </a:xfrm>
              <a:custGeom>
                <a:rect b="b" l="l" r="r" t="t"/>
                <a:pathLst>
                  <a:path extrusionOk="0" h="142875" w="123825">
                    <a:moveTo>
                      <a:pt x="0" y="148834"/>
                    </a:moveTo>
                    <a:cubicBezTo>
                      <a:pt x="0" y="148834"/>
                      <a:pt x="174498" y="89112"/>
                      <a:pt x="116872" y="11769"/>
                    </a:cubicBezTo>
                    <a:cubicBezTo>
                      <a:pt x="71247" y="-49572"/>
                      <a:pt x="0" y="148834"/>
                      <a:pt x="0" y="14883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370" name="Google Shape;1370;p36"/>
          <p:cNvGrpSpPr/>
          <p:nvPr/>
        </p:nvGrpSpPr>
        <p:grpSpPr>
          <a:xfrm>
            <a:off x="1190434" y="720163"/>
            <a:ext cx="2814842" cy="3214118"/>
            <a:chOff x="1190434" y="720163"/>
            <a:chExt cx="2814842" cy="3214118"/>
          </a:xfrm>
        </p:grpSpPr>
        <p:grpSp>
          <p:nvGrpSpPr>
            <p:cNvPr id="1371" name="Google Shape;1371;p36"/>
            <p:cNvGrpSpPr/>
            <p:nvPr/>
          </p:nvGrpSpPr>
          <p:grpSpPr>
            <a:xfrm rot="5400000">
              <a:off x="3748374" y="694903"/>
              <a:ext cx="231642" cy="282162"/>
              <a:chOff x="8171200" y="-1558925"/>
              <a:chExt cx="139275" cy="169650"/>
            </a:xfrm>
          </p:grpSpPr>
          <p:sp>
            <p:nvSpPr>
              <p:cNvPr id="1372" name="Google Shape;1372;p36"/>
              <p:cNvSpPr/>
              <p:nvPr/>
            </p:nvSpPr>
            <p:spPr>
              <a:xfrm>
                <a:off x="8171200" y="-15046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373" name="Google Shape;1373;p36"/>
              <p:cNvSpPr/>
              <p:nvPr/>
            </p:nvSpPr>
            <p:spPr>
              <a:xfrm>
                <a:off x="8244375" y="-1422875"/>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374" name="Google Shape;1374;p36"/>
              <p:cNvSpPr/>
              <p:nvPr/>
            </p:nvSpPr>
            <p:spPr>
              <a:xfrm>
                <a:off x="8256175" y="-15589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1375" name="Google Shape;1375;p36"/>
            <p:cNvGrpSpPr/>
            <p:nvPr/>
          </p:nvGrpSpPr>
          <p:grpSpPr>
            <a:xfrm rot="857365">
              <a:off x="1207457" y="3673008"/>
              <a:ext cx="508344" cy="201658"/>
              <a:chOff x="8827150" y="-1661050"/>
              <a:chExt cx="305650" cy="121250"/>
            </a:xfrm>
          </p:grpSpPr>
          <p:sp>
            <p:nvSpPr>
              <p:cNvPr id="1376" name="Google Shape;1376;p36"/>
              <p:cNvSpPr/>
              <p:nvPr/>
            </p:nvSpPr>
            <p:spPr>
              <a:xfrm>
                <a:off x="8827150" y="-16132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377" name="Google Shape;1377;p36"/>
              <p:cNvSpPr/>
              <p:nvPr/>
            </p:nvSpPr>
            <p:spPr>
              <a:xfrm>
                <a:off x="9113300" y="-166105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378" name="Google Shape;1378;p36"/>
              <p:cNvSpPr/>
              <p:nvPr/>
            </p:nvSpPr>
            <p:spPr>
              <a:xfrm>
                <a:off x="8978256" y="-15734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1379" name="Google Shape;1379;p36"/>
            <p:cNvGrpSpPr/>
            <p:nvPr/>
          </p:nvGrpSpPr>
          <p:grpSpPr>
            <a:xfrm>
              <a:off x="3282821" y="3550492"/>
              <a:ext cx="302522" cy="296462"/>
              <a:chOff x="8540709" y="3474967"/>
              <a:chExt cx="302522" cy="296462"/>
            </a:xfrm>
          </p:grpSpPr>
          <p:sp>
            <p:nvSpPr>
              <p:cNvPr id="1380" name="Google Shape;1380;p36"/>
              <p:cNvSpPr/>
              <p:nvPr/>
            </p:nvSpPr>
            <p:spPr>
              <a:xfrm rot="1404029">
                <a:off x="8778533" y="3483768"/>
                <a:ext cx="55897" cy="55897"/>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381" name="Google Shape;1381;p36"/>
              <p:cNvSpPr/>
              <p:nvPr/>
            </p:nvSpPr>
            <p:spPr>
              <a:xfrm rot="1409914">
                <a:off x="8554965" y="3666885"/>
                <a:ext cx="90288" cy="90288"/>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sp>
        <p:nvSpPr>
          <p:cNvPr id="1382" name="Google Shape;1382;p36"/>
          <p:cNvSpPr txBox="1"/>
          <p:nvPr/>
        </p:nvSpPr>
        <p:spPr>
          <a:xfrm>
            <a:off x="3898568" y="1247012"/>
            <a:ext cx="4936297" cy="2330244"/>
          </a:xfrm>
          <a:prstGeom prst="rect">
            <a:avLst/>
          </a:prstGeom>
          <a:noFill/>
          <a:ln>
            <a:noFill/>
          </a:ln>
        </p:spPr>
        <p:txBody>
          <a:bodyPr anchorCtr="0" anchor="t" bIns="72000" lIns="72000" spcFirstLastPara="1" rIns="72000" wrap="square" tIns="0">
            <a:spAutoFit/>
          </a:bodyPr>
          <a:lstStyle/>
          <a:p>
            <a:pPr indent="0" lvl="0" marL="0" marR="0" rtl="0" algn="ctr">
              <a:lnSpc>
                <a:spcPct val="150000"/>
              </a:lnSpc>
              <a:spcBef>
                <a:spcPts val="0"/>
              </a:spcBef>
              <a:spcAft>
                <a:spcPts val="0"/>
              </a:spcAft>
              <a:buClr>
                <a:srgbClr val="000000"/>
              </a:buClr>
              <a:buSzPts val="3400"/>
              <a:buFont typeface="Arial"/>
              <a:buNone/>
            </a:pPr>
            <a:r>
              <a:rPr b="1" i="0" lang="vi-VN" sz="3400" u="none" cap="none" strike="noStrike">
                <a:solidFill>
                  <a:srgbClr val="002060"/>
                </a:solidFill>
                <a:latin typeface="Arial"/>
                <a:ea typeface="Arial"/>
                <a:cs typeface="Arial"/>
                <a:sym typeface="Arial"/>
              </a:rPr>
              <a:t>HOẠT ĐỘNG: </a:t>
            </a:r>
            <a:endParaRPr b="1" i="0" sz="3400" u="none" cap="none" strike="noStrike">
              <a:solidFill>
                <a:srgbClr val="00206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3400"/>
              <a:buFont typeface="Arial"/>
              <a:buNone/>
            </a:pPr>
            <a:r>
              <a:rPr b="1" i="0" lang="vi-VN" sz="3400" u="none" cap="none" strike="noStrike">
                <a:solidFill>
                  <a:srgbClr val="002060"/>
                </a:solidFill>
                <a:latin typeface="Arial"/>
                <a:ea typeface="Arial"/>
                <a:cs typeface="Arial"/>
                <a:sym typeface="Arial"/>
              </a:rPr>
              <a:t>CỦNG CỐ KIẾN THỨC – VẬN DỤNG</a:t>
            </a:r>
            <a:endParaRPr b="1" i="0" sz="3400" u="none" cap="none" strike="noStrike">
              <a:solidFill>
                <a:srgbClr val="002060"/>
              </a:solidFill>
              <a:latin typeface="Arial"/>
              <a:ea typeface="Arial"/>
              <a:cs typeface="Arial"/>
              <a:sym typeface="Arial"/>
            </a:endParaRPr>
          </a:p>
        </p:txBody>
      </p:sp>
    </p:spTree>
  </p:cSld>
  <p:clrMapOvr>
    <a:masterClrMapping/>
  </p:clrMapOvr>
  <p:transition spd="med">
    <p:blinds dir="ver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sp>
        <p:nvSpPr>
          <p:cNvPr id="1387" name="Google Shape;1387;p37"/>
          <p:cNvSpPr/>
          <p:nvPr/>
        </p:nvSpPr>
        <p:spPr>
          <a:xfrm>
            <a:off x="4294631" y="0"/>
            <a:ext cx="5013198" cy="5699855"/>
          </a:xfrm>
          <a:custGeom>
            <a:rect b="b" l="l" r="r" t="t"/>
            <a:pathLst>
              <a:path extrusionOk="0" h="1038225" w="914400">
                <a:moveTo>
                  <a:pt x="386720" y="959792"/>
                </a:moveTo>
                <a:cubicBezTo>
                  <a:pt x="400436" y="927026"/>
                  <a:pt x="384434" y="888640"/>
                  <a:pt x="360050" y="862732"/>
                </a:cubicBezTo>
                <a:cubicBezTo>
                  <a:pt x="335761" y="836919"/>
                  <a:pt x="303947" y="819393"/>
                  <a:pt x="276896" y="796533"/>
                </a:cubicBezTo>
                <a:cubicBezTo>
                  <a:pt x="249750" y="773673"/>
                  <a:pt x="226223" y="741669"/>
                  <a:pt x="228128" y="706236"/>
                </a:cubicBezTo>
                <a:cubicBezTo>
                  <a:pt x="229462" y="681948"/>
                  <a:pt x="242511" y="659659"/>
                  <a:pt x="244892" y="635466"/>
                </a:cubicBezTo>
                <a:cubicBezTo>
                  <a:pt x="249369" y="589555"/>
                  <a:pt x="215174" y="549741"/>
                  <a:pt x="182789" y="516879"/>
                </a:cubicBezTo>
                <a:cubicBezTo>
                  <a:pt x="150404" y="483923"/>
                  <a:pt x="115162" y="446013"/>
                  <a:pt x="116495" y="399817"/>
                </a:cubicBezTo>
                <a:cubicBezTo>
                  <a:pt x="117448" y="365813"/>
                  <a:pt x="138784" y="334857"/>
                  <a:pt x="140117" y="300852"/>
                </a:cubicBezTo>
                <a:cubicBezTo>
                  <a:pt x="141641" y="262657"/>
                  <a:pt x="117829" y="228081"/>
                  <a:pt x="91254" y="200554"/>
                </a:cubicBezTo>
                <a:cubicBezTo>
                  <a:pt x="64679" y="173027"/>
                  <a:pt x="33818" y="148643"/>
                  <a:pt x="14864" y="115401"/>
                </a:cubicBezTo>
                <a:cubicBezTo>
                  <a:pt x="-4091" y="82158"/>
                  <a:pt x="-7425" y="35772"/>
                  <a:pt x="19721" y="8816"/>
                </a:cubicBezTo>
                <a:cubicBezTo>
                  <a:pt x="18864" y="8816"/>
                  <a:pt x="12768" y="1101"/>
                  <a:pt x="11911" y="1101"/>
                </a:cubicBezTo>
                <a:lnTo>
                  <a:pt x="792390" y="1101"/>
                </a:lnTo>
                <a:cubicBezTo>
                  <a:pt x="817917" y="1101"/>
                  <a:pt x="844872" y="-1376"/>
                  <a:pt x="870209" y="1101"/>
                </a:cubicBezTo>
                <a:cubicBezTo>
                  <a:pt x="924501" y="6435"/>
                  <a:pt x="923454" y="66347"/>
                  <a:pt x="901546" y="108352"/>
                </a:cubicBezTo>
                <a:cubicBezTo>
                  <a:pt x="883544" y="142833"/>
                  <a:pt x="855921" y="174456"/>
                  <a:pt x="853159" y="213318"/>
                </a:cubicBezTo>
                <a:cubicBezTo>
                  <a:pt x="849730" y="262086"/>
                  <a:pt x="887259" y="307139"/>
                  <a:pt x="882782" y="355812"/>
                </a:cubicBezTo>
                <a:cubicBezTo>
                  <a:pt x="878496" y="403246"/>
                  <a:pt x="836871" y="437441"/>
                  <a:pt x="797533" y="464206"/>
                </a:cubicBezTo>
                <a:cubicBezTo>
                  <a:pt x="758195" y="490971"/>
                  <a:pt x="714665" y="520499"/>
                  <a:pt x="702855" y="566600"/>
                </a:cubicBezTo>
                <a:cubicBezTo>
                  <a:pt x="688281" y="623178"/>
                  <a:pt x="727810" y="683662"/>
                  <a:pt x="712189" y="739955"/>
                </a:cubicBezTo>
                <a:cubicBezTo>
                  <a:pt x="695044" y="801391"/>
                  <a:pt x="621987" y="828537"/>
                  <a:pt x="588840" y="882925"/>
                </a:cubicBezTo>
                <a:cubicBezTo>
                  <a:pt x="569505" y="914548"/>
                  <a:pt x="565123" y="953029"/>
                  <a:pt x="549216" y="986462"/>
                </a:cubicBezTo>
                <a:cubicBezTo>
                  <a:pt x="515879" y="1056280"/>
                  <a:pt x="444155" y="1045041"/>
                  <a:pt x="383672" y="10222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388" name="Google Shape;1388;p37"/>
          <p:cNvGrpSpPr/>
          <p:nvPr/>
        </p:nvGrpSpPr>
        <p:grpSpPr>
          <a:xfrm>
            <a:off x="5207114" y="159809"/>
            <a:ext cx="3370934" cy="5362085"/>
            <a:chOff x="4768260" y="185562"/>
            <a:chExt cx="3370934" cy="5362085"/>
          </a:xfrm>
        </p:grpSpPr>
        <p:grpSp>
          <p:nvGrpSpPr>
            <p:cNvPr id="1389" name="Google Shape;1389;p37"/>
            <p:cNvGrpSpPr/>
            <p:nvPr/>
          </p:nvGrpSpPr>
          <p:grpSpPr>
            <a:xfrm rot="-1859312">
              <a:off x="5044036" y="268452"/>
              <a:ext cx="663643" cy="1232450"/>
              <a:chOff x="10679819" y="-1836559"/>
              <a:chExt cx="727614" cy="1351251"/>
            </a:xfrm>
          </p:grpSpPr>
          <p:sp>
            <p:nvSpPr>
              <p:cNvPr id="1390" name="Google Shape;1390;p37"/>
              <p:cNvSpPr/>
              <p:nvPr/>
            </p:nvSpPr>
            <p:spPr>
              <a:xfrm>
                <a:off x="10686963" y="-1613259"/>
                <a:ext cx="228600" cy="552450"/>
              </a:xfrm>
              <a:custGeom>
                <a:rect b="b" l="l" r="r" t="t"/>
                <a:pathLst>
                  <a:path extrusionOk="0" h="552450" w="228600">
                    <a:moveTo>
                      <a:pt x="236982" y="557403"/>
                    </a:moveTo>
                    <a:cubicBezTo>
                      <a:pt x="238506" y="333184"/>
                      <a:pt x="147828" y="119729"/>
                      <a:pt x="0" y="0"/>
                    </a:cubicBezTo>
                    <a:cubicBezTo>
                      <a:pt x="31528" y="222218"/>
                      <a:pt x="104584" y="407956"/>
                      <a:pt x="236982" y="557403"/>
                    </a:cubicBezTo>
                    <a:close/>
                  </a:path>
                </a:pathLst>
              </a:custGeom>
              <a:solidFill>
                <a:srgbClr val="FF636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91" name="Google Shape;1391;p37"/>
              <p:cNvSpPr/>
              <p:nvPr/>
            </p:nvSpPr>
            <p:spPr>
              <a:xfrm>
                <a:off x="10978142" y="-1353607"/>
                <a:ext cx="419100" cy="419100"/>
              </a:xfrm>
              <a:custGeom>
                <a:rect b="b" l="l" r="r" t="t"/>
                <a:pathLst>
                  <a:path extrusionOk="0" h="419100" w="419100">
                    <a:moveTo>
                      <a:pt x="0" y="426815"/>
                    </a:moveTo>
                    <a:cubicBezTo>
                      <a:pt x="81344" y="219361"/>
                      <a:pt x="243840" y="55912"/>
                      <a:pt x="424339" y="0"/>
                    </a:cubicBezTo>
                    <a:cubicBezTo>
                      <a:pt x="313182" y="193358"/>
                      <a:pt x="177355" y="337757"/>
                      <a:pt x="0" y="426815"/>
                    </a:cubicBezTo>
                    <a:close/>
                  </a:path>
                </a:pathLst>
              </a:custGeom>
              <a:solidFill>
                <a:srgbClr val="FF636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92" name="Google Shape;1392;p37"/>
              <p:cNvSpPr/>
              <p:nvPr/>
            </p:nvSpPr>
            <p:spPr>
              <a:xfrm>
                <a:off x="10686963" y="-1613259"/>
                <a:ext cx="228600" cy="552450"/>
              </a:xfrm>
              <a:custGeom>
                <a:rect b="b" l="l" r="r" t="t"/>
                <a:pathLst>
                  <a:path extrusionOk="0" h="552450" w="228600">
                    <a:moveTo>
                      <a:pt x="236982" y="557403"/>
                    </a:moveTo>
                    <a:cubicBezTo>
                      <a:pt x="238506" y="333184"/>
                      <a:pt x="147828" y="119729"/>
                      <a:pt x="0" y="0"/>
                    </a:cubicBezTo>
                    <a:cubicBezTo>
                      <a:pt x="31528" y="222218"/>
                      <a:pt x="104584" y="407956"/>
                      <a:pt x="236982" y="5574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93" name="Google Shape;1393;p37"/>
              <p:cNvSpPr/>
              <p:nvPr/>
            </p:nvSpPr>
            <p:spPr>
              <a:xfrm>
                <a:off x="10978142" y="-1353607"/>
                <a:ext cx="419100" cy="419100"/>
              </a:xfrm>
              <a:custGeom>
                <a:rect b="b" l="l" r="r" t="t"/>
                <a:pathLst>
                  <a:path extrusionOk="0" h="419100" w="419100">
                    <a:moveTo>
                      <a:pt x="0" y="426815"/>
                    </a:moveTo>
                    <a:cubicBezTo>
                      <a:pt x="81344" y="219361"/>
                      <a:pt x="243840" y="55912"/>
                      <a:pt x="424339" y="0"/>
                    </a:cubicBezTo>
                    <a:cubicBezTo>
                      <a:pt x="313182" y="193358"/>
                      <a:pt x="177355" y="337757"/>
                      <a:pt x="0" y="426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394" name="Google Shape;1394;p37"/>
              <p:cNvGrpSpPr/>
              <p:nvPr/>
            </p:nvGrpSpPr>
            <p:grpSpPr>
              <a:xfrm>
                <a:off x="10846392" y="-1836559"/>
                <a:ext cx="561041" cy="561975"/>
                <a:chOff x="10846392" y="-1836559"/>
                <a:chExt cx="561041" cy="561975"/>
              </a:xfrm>
            </p:grpSpPr>
            <p:sp>
              <p:nvSpPr>
                <p:cNvPr id="1395" name="Google Shape;1395;p37"/>
                <p:cNvSpPr/>
                <p:nvPr/>
              </p:nvSpPr>
              <p:spPr>
                <a:xfrm>
                  <a:off x="10846392" y="-1819966"/>
                  <a:ext cx="200025" cy="542925"/>
                </a:xfrm>
                <a:custGeom>
                  <a:rect b="b" l="l" r="r" t="t"/>
                  <a:pathLst>
                    <a:path extrusionOk="0" h="542925" w="200025">
                      <a:moveTo>
                        <a:pt x="189566" y="551226"/>
                      </a:moveTo>
                      <a:cubicBezTo>
                        <a:pt x="189566" y="551226"/>
                        <a:pt x="270910" y="-78090"/>
                        <a:pt x="66980" y="8111"/>
                      </a:cubicBezTo>
                      <a:cubicBezTo>
                        <a:pt x="-136855" y="94312"/>
                        <a:pt x="189566" y="551322"/>
                        <a:pt x="189566" y="5513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96" name="Google Shape;1396;p37"/>
                <p:cNvSpPr/>
                <p:nvPr/>
              </p:nvSpPr>
              <p:spPr>
                <a:xfrm>
                  <a:off x="11023958" y="-1836559"/>
                  <a:ext cx="200025" cy="561975"/>
                </a:xfrm>
                <a:custGeom>
                  <a:rect b="b" l="l" r="r" t="t"/>
                  <a:pathLst>
                    <a:path extrusionOk="0" h="561975" w="200025">
                      <a:moveTo>
                        <a:pt x="12000" y="567819"/>
                      </a:moveTo>
                      <a:cubicBezTo>
                        <a:pt x="12000" y="567819"/>
                        <a:pt x="346518" y="54898"/>
                        <a:pt x="143826" y="3082"/>
                      </a:cubicBezTo>
                      <a:cubicBezTo>
                        <a:pt x="-58866" y="-48639"/>
                        <a:pt x="12000" y="567819"/>
                        <a:pt x="12000" y="5678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97" name="Google Shape;1397;p37"/>
                <p:cNvSpPr/>
                <p:nvPr/>
              </p:nvSpPr>
              <p:spPr>
                <a:xfrm>
                  <a:off x="11035958" y="-1723763"/>
                  <a:ext cx="371475" cy="447675"/>
                </a:xfrm>
                <a:custGeom>
                  <a:rect b="b" l="l" r="r" t="t"/>
                  <a:pathLst>
                    <a:path extrusionOk="0" h="447675" w="371475">
                      <a:moveTo>
                        <a:pt x="0" y="455023"/>
                      </a:moveTo>
                      <a:cubicBezTo>
                        <a:pt x="0" y="455023"/>
                        <a:pt x="491014" y="206801"/>
                        <a:pt x="348044" y="32018"/>
                      </a:cubicBezTo>
                      <a:cubicBezTo>
                        <a:pt x="205073" y="-142766"/>
                        <a:pt x="0" y="455023"/>
                        <a:pt x="0" y="455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98" name="Google Shape;1398;p37"/>
              <p:cNvGrpSpPr/>
              <p:nvPr/>
            </p:nvGrpSpPr>
            <p:grpSpPr>
              <a:xfrm>
                <a:off x="10679819" y="-1771755"/>
                <a:ext cx="726567" cy="1286447"/>
                <a:chOff x="10679819" y="-1771755"/>
                <a:chExt cx="726567" cy="1286447"/>
              </a:xfrm>
            </p:grpSpPr>
            <p:sp>
              <p:nvSpPr>
                <p:cNvPr id="1399" name="Google Shape;1399;p37"/>
                <p:cNvSpPr/>
                <p:nvPr/>
              </p:nvSpPr>
              <p:spPr>
                <a:xfrm>
                  <a:off x="10913848" y="-1771755"/>
                  <a:ext cx="238125" cy="466725"/>
                </a:xfrm>
                <a:custGeom>
                  <a:rect b="b" l="l" r="r" t="t"/>
                  <a:pathLst>
                    <a:path extrusionOk="0" h="466725" w="238125">
                      <a:moveTo>
                        <a:pt x="7144" y="7144"/>
                      </a:moveTo>
                      <a:cubicBezTo>
                        <a:pt x="53150" y="173736"/>
                        <a:pt x="129921" y="459391"/>
                        <a:pt x="130302" y="463772"/>
                      </a:cubicBezTo>
                      <a:cubicBezTo>
                        <a:pt x="180213" y="300419"/>
                        <a:pt x="206216" y="178880"/>
                        <a:pt x="236696" y="1038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0" name="Google Shape;1400;p37"/>
                <p:cNvSpPr/>
                <p:nvPr/>
              </p:nvSpPr>
              <p:spPr>
                <a:xfrm>
                  <a:off x="11037006" y="-1629261"/>
                  <a:ext cx="314325" cy="323850"/>
                </a:xfrm>
                <a:custGeom>
                  <a:rect b="b" l="l" r="r" t="t"/>
                  <a:pathLst>
                    <a:path extrusionOk="0" h="323850" w="314325">
                      <a:moveTo>
                        <a:pt x="7144" y="321278"/>
                      </a:moveTo>
                      <a:cubicBezTo>
                        <a:pt x="121920" y="214217"/>
                        <a:pt x="212408" y="137541"/>
                        <a:pt x="309848"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1" name="Google Shape;1401;p37"/>
                <p:cNvSpPr/>
                <p:nvPr/>
              </p:nvSpPr>
              <p:spPr>
                <a:xfrm>
                  <a:off x="10786975" y="-1275883"/>
                  <a:ext cx="247650" cy="790575"/>
                </a:xfrm>
                <a:custGeom>
                  <a:rect b="b" l="l" r="r" t="t"/>
                  <a:pathLst>
                    <a:path extrusionOk="0" h="790575" w="247650">
                      <a:moveTo>
                        <a:pt x="248984" y="7144"/>
                      </a:moveTo>
                      <a:cubicBezTo>
                        <a:pt x="178213" y="282988"/>
                        <a:pt x="99917" y="536829"/>
                        <a:pt x="7144" y="790766"/>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2" name="Google Shape;1402;p37"/>
                <p:cNvSpPr/>
                <p:nvPr/>
              </p:nvSpPr>
              <p:spPr>
                <a:xfrm>
                  <a:off x="10679819" y="-1620403"/>
                  <a:ext cx="276225" cy="657225"/>
                </a:xfrm>
                <a:custGeom>
                  <a:rect b="b" l="l" r="r" t="t"/>
                  <a:pathLst>
                    <a:path extrusionOk="0" h="657225" w="276225">
                      <a:moveTo>
                        <a:pt x="7144" y="7144"/>
                      </a:moveTo>
                      <a:cubicBezTo>
                        <a:pt x="122396" y="197167"/>
                        <a:pt x="208026" y="427101"/>
                        <a:pt x="271939" y="657320"/>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3" name="Google Shape;1403;p37"/>
                <p:cNvSpPr/>
                <p:nvPr/>
              </p:nvSpPr>
              <p:spPr>
                <a:xfrm>
                  <a:off x="10911086" y="-1360656"/>
                  <a:ext cx="495300" cy="514350"/>
                </a:xfrm>
                <a:custGeom>
                  <a:rect b="b" l="l" r="r" t="t"/>
                  <a:pathLst>
                    <a:path extrusionOk="0" h="514350" w="495300">
                      <a:moveTo>
                        <a:pt x="491395" y="7144"/>
                      </a:moveTo>
                      <a:cubicBezTo>
                        <a:pt x="314897" y="139922"/>
                        <a:pt x="151066" y="320516"/>
                        <a:pt x="7144" y="50930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404" name="Google Shape;1404;p37"/>
              <p:cNvSpPr/>
              <p:nvPr/>
            </p:nvSpPr>
            <p:spPr>
              <a:xfrm>
                <a:off x="10958841" y="-1442628"/>
                <a:ext cx="76200" cy="171450"/>
              </a:xfrm>
              <a:custGeom>
                <a:rect b="b" l="l" r="r" t="t"/>
                <a:pathLst>
                  <a:path extrusionOk="0" h="171450" w="76200">
                    <a:moveTo>
                      <a:pt x="75879" y="178937"/>
                    </a:moveTo>
                    <a:cubicBezTo>
                      <a:pt x="75879" y="178937"/>
                      <a:pt x="103025" y="-18993"/>
                      <a:pt x="32921" y="1486"/>
                    </a:cubicBezTo>
                    <a:cubicBezTo>
                      <a:pt x="-60995" y="28918"/>
                      <a:pt x="75879" y="178937"/>
                      <a:pt x="75879" y="1789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5" name="Google Shape;1405;p37"/>
              <p:cNvSpPr/>
              <p:nvPr/>
            </p:nvSpPr>
            <p:spPr>
              <a:xfrm>
                <a:off x="11030056" y="-1448594"/>
                <a:ext cx="66675" cy="180975"/>
              </a:xfrm>
              <a:custGeom>
                <a:rect b="b" l="l" r="r" t="t"/>
                <a:pathLst>
                  <a:path extrusionOk="0" h="180975" w="66675">
                    <a:moveTo>
                      <a:pt x="4664" y="184903"/>
                    </a:moveTo>
                    <a:cubicBezTo>
                      <a:pt x="4664" y="184903"/>
                      <a:pt x="116773" y="18406"/>
                      <a:pt x="47907" y="1070"/>
                    </a:cubicBezTo>
                    <a:cubicBezTo>
                      <a:pt x="-20958" y="-16361"/>
                      <a:pt x="4664" y="184903"/>
                      <a:pt x="4664" y="18490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6" name="Google Shape;1406;p37"/>
              <p:cNvSpPr/>
              <p:nvPr/>
            </p:nvSpPr>
            <p:spPr>
              <a:xfrm>
                <a:off x="11034720" y="-1412526"/>
                <a:ext cx="123825" cy="142875"/>
              </a:xfrm>
              <a:custGeom>
                <a:rect b="b" l="l" r="r" t="t"/>
                <a:pathLst>
                  <a:path extrusionOk="0" h="142875" w="123825">
                    <a:moveTo>
                      <a:pt x="0" y="148834"/>
                    </a:moveTo>
                    <a:cubicBezTo>
                      <a:pt x="0" y="148834"/>
                      <a:pt x="174498" y="89112"/>
                      <a:pt x="116872" y="11769"/>
                    </a:cubicBezTo>
                    <a:cubicBezTo>
                      <a:pt x="71247" y="-49572"/>
                      <a:pt x="0" y="148834"/>
                      <a:pt x="0" y="14883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407" name="Google Shape;1407;p37"/>
            <p:cNvGrpSpPr/>
            <p:nvPr/>
          </p:nvGrpSpPr>
          <p:grpSpPr>
            <a:xfrm>
              <a:off x="4768260" y="1204640"/>
              <a:ext cx="3370934" cy="4343007"/>
              <a:chOff x="4915647" y="1204640"/>
              <a:chExt cx="3370934" cy="4343007"/>
            </a:xfrm>
          </p:grpSpPr>
          <p:sp>
            <p:nvSpPr>
              <p:cNvPr id="1408" name="Google Shape;1408;p37"/>
              <p:cNvSpPr/>
              <p:nvPr/>
            </p:nvSpPr>
            <p:spPr>
              <a:xfrm>
                <a:off x="5758133" y="3299849"/>
                <a:ext cx="242030" cy="429054"/>
              </a:xfrm>
              <a:custGeom>
                <a:rect b="b" l="l" r="r" t="t"/>
                <a:pathLst>
                  <a:path extrusionOk="0" h="371475" w="209550">
                    <a:moveTo>
                      <a:pt x="146389" y="155"/>
                    </a:moveTo>
                    <a:cubicBezTo>
                      <a:pt x="106670" y="16538"/>
                      <a:pt x="66855" y="32922"/>
                      <a:pt x="27136" y="49305"/>
                    </a:cubicBezTo>
                    <a:cubicBezTo>
                      <a:pt x="15515" y="54067"/>
                      <a:pt x="2371" y="60734"/>
                      <a:pt x="276" y="73117"/>
                    </a:cubicBezTo>
                    <a:cubicBezTo>
                      <a:pt x="-1344" y="82642"/>
                      <a:pt x="4467" y="91691"/>
                      <a:pt x="9991" y="99597"/>
                    </a:cubicBezTo>
                    <a:cubicBezTo>
                      <a:pt x="45329" y="150174"/>
                      <a:pt x="80667" y="200657"/>
                      <a:pt x="116005" y="251234"/>
                    </a:cubicBezTo>
                    <a:cubicBezTo>
                      <a:pt x="135149" y="278666"/>
                      <a:pt x="183060" y="377155"/>
                      <a:pt x="216207" y="380394"/>
                    </a:cubicBezTo>
                    <a:cubicBezTo>
                      <a:pt x="226114" y="345056"/>
                      <a:pt x="162581" y="-5274"/>
                      <a:pt x="146389" y="60"/>
                    </a:cubicBezTo>
                    <a:close/>
                  </a:path>
                </a:pathLst>
              </a:custGeom>
              <a:solidFill>
                <a:srgbClr val="D467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9" name="Google Shape;1409;p37"/>
              <p:cNvSpPr/>
              <p:nvPr/>
            </p:nvSpPr>
            <p:spPr>
              <a:xfrm>
                <a:off x="5758133" y="3299849"/>
                <a:ext cx="242030" cy="429054"/>
              </a:xfrm>
              <a:custGeom>
                <a:rect b="b" l="l" r="r" t="t"/>
                <a:pathLst>
                  <a:path extrusionOk="0" h="371475" w="209550">
                    <a:moveTo>
                      <a:pt x="146389" y="155"/>
                    </a:moveTo>
                    <a:cubicBezTo>
                      <a:pt x="106670" y="16538"/>
                      <a:pt x="66855" y="32922"/>
                      <a:pt x="27136" y="49305"/>
                    </a:cubicBezTo>
                    <a:cubicBezTo>
                      <a:pt x="15515" y="54067"/>
                      <a:pt x="2371" y="60734"/>
                      <a:pt x="276" y="73117"/>
                    </a:cubicBezTo>
                    <a:cubicBezTo>
                      <a:pt x="-1344" y="82642"/>
                      <a:pt x="4467" y="91691"/>
                      <a:pt x="9991" y="99597"/>
                    </a:cubicBezTo>
                    <a:cubicBezTo>
                      <a:pt x="45329" y="150174"/>
                      <a:pt x="80667" y="200657"/>
                      <a:pt x="116005" y="251234"/>
                    </a:cubicBezTo>
                    <a:cubicBezTo>
                      <a:pt x="135149" y="278666"/>
                      <a:pt x="183060" y="377155"/>
                      <a:pt x="216207" y="380394"/>
                    </a:cubicBezTo>
                    <a:cubicBezTo>
                      <a:pt x="226114" y="345056"/>
                      <a:pt x="162581" y="-5274"/>
                      <a:pt x="146389" y="60"/>
                    </a:cubicBez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0" name="Google Shape;1410;p37"/>
              <p:cNvSpPr/>
              <p:nvPr/>
            </p:nvSpPr>
            <p:spPr>
              <a:xfrm>
                <a:off x="7187778" y="3299849"/>
                <a:ext cx="242030" cy="429054"/>
              </a:xfrm>
              <a:custGeom>
                <a:rect b="b" l="l" r="r" t="t"/>
                <a:pathLst>
                  <a:path extrusionOk="0" h="371475" w="209550">
                    <a:moveTo>
                      <a:pt x="70861" y="155"/>
                    </a:moveTo>
                    <a:cubicBezTo>
                      <a:pt x="110580" y="16538"/>
                      <a:pt x="150394" y="32922"/>
                      <a:pt x="190114" y="49305"/>
                    </a:cubicBezTo>
                    <a:cubicBezTo>
                      <a:pt x="201734" y="54067"/>
                      <a:pt x="214879" y="60734"/>
                      <a:pt x="216975" y="73117"/>
                    </a:cubicBezTo>
                    <a:cubicBezTo>
                      <a:pt x="218593" y="82642"/>
                      <a:pt x="212783" y="91691"/>
                      <a:pt x="207259" y="99597"/>
                    </a:cubicBezTo>
                    <a:cubicBezTo>
                      <a:pt x="171921" y="150174"/>
                      <a:pt x="136583" y="200657"/>
                      <a:pt x="101246" y="251234"/>
                    </a:cubicBezTo>
                    <a:cubicBezTo>
                      <a:pt x="82101" y="278666"/>
                      <a:pt x="34190" y="377155"/>
                      <a:pt x="1043" y="380394"/>
                    </a:cubicBezTo>
                    <a:cubicBezTo>
                      <a:pt x="-8864" y="345056"/>
                      <a:pt x="54669" y="-5274"/>
                      <a:pt x="70861" y="60"/>
                    </a:cubicBezTo>
                    <a:close/>
                  </a:path>
                </a:pathLst>
              </a:custGeom>
              <a:solidFill>
                <a:srgbClr val="D467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1" name="Google Shape;1411;p37"/>
              <p:cNvSpPr/>
              <p:nvPr/>
            </p:nvSpPr>
            <p:spPr>
              <a:xfrm>
                <a:off x="7187778" y="3299849"/>
                <a:ext cx="242030" cy="429054"/>
              </a:xfrm>
              <a:custGeom>
                <a:rect b="b" l="l" r="r" t="t"/>
                <a:pathLst>
                  <a:path extrusionOk="0" h="371475" w="209550">
                    <a:moveTo>
                      <a:pt x="70861" y="155"/>
                    </a:moveTo>
                    <a:cubicBezTo>
                      <a:pt x="110580" y="16538"/>
                      <a:pt x="150394" y="32922"/>
                      <a:pt x="190114" y="49305"/>
                    </a:cubicBezTo>
                    <a:cubicBezTo>
                      <a:pt x="201734" y="54067"/>
                      <a:pt x="214879" y="60734"/>
                      <a:pt x="216975" y="73117"/>
                    </a:cubicBezTo>
                    <a:cubicBezTo>
                      <a:pt x="218593" y="82642"/>
                      <a:pt x="212783" y="91691"/>
                      <a:pt x="207259" y="99597"/>
                    </a:cubicBezTo>
                    <a:cubicBezTo>
                      <a:pt x="171921" y="150174"/>
                      <a:pt x="136583" y="200657"/>
                      <a:pt x="101246" y="251234"/>
                    </a:cubicBezTo>
                    <a:cubicBezTo>
                      <a:pt x="82101" y="278666"/>
                      <a:pt x="34190" y="377155"/>
                      <a:pt x="1043" y="380394"/>
                    </a:cubicBezTo>
                    <a:cubicBezTo>
                      <a:pt x="-8864" y="345056"/>
                      <a:pt x="54669" y="-5274"/>
                      <a:pt x="70861" y="60"/>
                    </a:cubicBez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2" name="Google Shape;1412;p37"/>
              <p:cNvSpPr/>
              <p:nvPr/>
            </p:nvSpPr>
            <p:spPr>
              <a:xfrm>
                <a:off x="5020342" y="1204640"/>
                <a:ext cx="1584198" cy="902113"/>
              </a:xfrm>
              <a:custGeom>
                <a:rect b="b" l="l" r="r" t="t"/>
                <a:pathLst>
                  <a:path extrusionOk="0" h="781050" w="1371600">
                    <a:moveTo>
                      <a:pt x="0" y="85058"/>
                    </a:moveTo>
                    <a:lnTo>
                      <a:pt x="158782" y="0"/>
                    </a:lnTo>
                    <a:cubicBezTo>
                      <a:pt x="158782" y="0"/>
                      <a:pt x="1372172" y="5715"/>
                      <a:pt x="1372172" y="215455"/>
                    </a:cubicBezTo>
                    <a:cubicBezTo>
                      <a:pt x="1372172" y="425291"/>
                      <a:pt x="1372172" y="787051"/>
                      <a:pt x="1372172" y="787051"/>
                    </a:cubicBezTo>
                    <a:lnTo>
                      <a:pt x="0" y="84963"/>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3" name="Google Shape;1413;p37"/>
              <p:cNvSpPr/>
              <p:nvPr/>
            </p:nvSpPr>
            <p:spPr>
              <a:xfrm>
                <a:off x="6598667" y="1204640"/>
                <a:ext cx="1584198" cy="902113"/>
              </a:xfrm>
              <a:custGeom>
                <a:rect b="b" l="l" r="r" t="t"/>
                <a:pathLst>
                  <a:path extrusionOk="0" h="781050" w="1371600">
                    <a:moveTo>
                      <a:pt x="1372171" y="85058"/>
                    </a:moveTo>
                    <a:lnTo>
                      <a:pt x="1213390" y="0"/>
                    </a:lnTo>
                    <a:cubicBezTo>
                      <a:pt x="1213390" y="0"/>
                      <a:pt x="0" y="5620"/>
                      <a:pt x="0" y="215455"/>
                    </a:cubicBezTo>
                    <a:cubicBezTo>
                      <a:pt x="0" y="425291"/>
                      <a:pt x="0" y="787051"/>
                      <a:pt x="0" y="787051"/>
                    </a:cubicBezTo>
                    <a:lnTo>
                      <a:pt x="1372171" y="85058"/>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414" name="Google Shape;1414;p37"/>
              <p:cNvGrpSpPr/>
              <p:nvPr/>
            </p:nvGrpSpPr>
            <p:grpSpPr>
              <a:xfrm>
                <a:off x="5205937" y="1230826"/>
                <a:ext cx="2787051" cy="209693"/>
                <a:chOff x="5205937" y="1230826"/>
                <a:chExt cx="2787051" cy="209693"/>
              </a:xfrm>
            </p:grpSpPr>
            <p:sp>
              <p:nvSpPr>
                <p:cNvPr id="1415" name="Google Shape;1415;p37"/>
                <p:cNvSpPr/>
                <p:nvPr/>
              </p:nvSpPr>
              <p:spPr>
                <a:xfrm>
                  <a:off x="6716828" y="1230935"/>
                  <a:ext cx="1276160" cy="209026"/>
                </a:xfrm>
                <a:custGeom>
                  <a:rect b="b" l="l" r="r" t="t"/>
                  <a:pathLst>
                    <a:path extrusionOk="0" h="180975" w="1104900">
                      <a:moveTo>
                        <a:pt x="7191" y="181928"/>
                      </a:moveTo>
                      <a:cubicBezTo>
                        <a:pt x="523" y="66866"/>
                        <a:pt x="703944" y="9525"/>
                        <a:pt x="1101042"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6" name="Google Shape;1416;p37"/>
                <p:cNvSpPr/>
                <p:nvPr/>
              </p:nvSpPr>
              <p:spPr>
                <a:xfrm>
                  <a:off x="6789740" y="1297486"/>
                  <a:ext cx="1056132" cy="132017"/>
                </a:xfrm>
                <a:custGeom>
                  <a:rect b="b" l="l" r="r" t="t"/>
                  <a:pathLst>
                    <a:path extrusionOk="0" h="114300" w="914400">
                      <a:moveTo>
                        <a:pt x="7144" y="116355"/>
                      </a:moveTo>
                      <a:cubicBezTo>
                        <a:pt x="114776" y="55681"/>
                        <a:pt x="633222" y="-9756"/>
                        <a:pt x="915258" y="1110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7" name="Google Shape;1417;p37"/>
                <p:cNvSpPr/>
                <p:nvPr/>
              </p:nvSpPr>
              <p:spPr>
                <a:xfrm>
                  <a:off x="5205937" y="1230826"/>
                  <a:ext cx="1276160" cy="209026"/>
                </a:xfrm>
                <a:custGeom>
                  <a:rect b="b" l="l" r="r" t="t"/>
                  <a:pathLst>
                    <a:path extrusionOk="0" h="180975" w="1104900">
                      <a:moveTo>
                        <a:pt x="1100994" y="182023"/>
                      </a:moveTo>
                      <a:cubicBezTo>
                        <a:pt x="1107662" y="66961"/>
                        <a:pt x="404336" y="9525"/>
                        <a:pt x="7144"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8" name="Google Shape;1418;p37"/>
                <p:cNvSpPr/>
                <p:nvPr/>
              </p:nvSpPr>
              <p:spPr>
                <a:xfrm>
                  <a:off x="5346722" y="1297501"/>
                  <a:ext cx="1056132" cy="143018"/>
                </a:xfrm>
                <a:custGeom>
                  <a:rect b="b" l="l" r="r" t="t"/>
                  <a:pathLst>
                    <a:path extrusionOk="0" h="123825" w="914400">
                      <a:moveTo>
                        <a:pt x="915829" y="116723"/>
                      </a:moveTo>
                      <a:cubicBezTo>
                        <a:pt x="809625" y="55953"/>
                        <a:pt x="289751" y="-9769"/>
                        <a:pt x="7144" y="11091"/>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419" name="Google Shape;1419;p37"/>
              <p:cNvSpPr/>
              <p:nvPr/>
            </p:nvSpPr>
            <p:spPr>
              <a:xfrm>
                <a:off x="6688945" y="1283854"/>
                <a:ext cx="1529191" cy="2244281"/>
              </a:xfrm>
              <a:custGeom>
                <a:rect b="b" l="l" r="r" t="t"/>
                <a:pathLst>
                  <a:path extrusionOk="0" h="1943100" w="1323975">
                    <a:moveTo>
                      <a:pt x="95" y="160020"/>
                    </a:moveTo>
                    <a:cubicBezTo>
                      <a:pt x="23050" y="160020"/>
                      <a:pt x="1324927" y="0"/>
                      <a:pt x="1324927" y="0"/>
                    </a:cubicBezTo>
                    <a:lnTo>
                      <a:pt x="1255966" y="1709261"/>
                    </a:lnTo>
                    <a:lnTo>
                      <a:pt x="0" y="1943195"/>
                    </a:lnTo>
                    <a:lnTo>
                      <a:pt x="0" y="16002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0" name="Google Shape;1420;p37"/>
              <p:cNvSpPr/>
              <p:nvPr/>
            </p:nvSpPr>
            <p:spPr>
              <a:xfrm>
                <a:off x="6891851" y="1542859"/>
                <a:ext cx="1111139" cy="1683210"/>
              </a:xfrm>
              <a:custGeom>
                <a:rect b="b" l="l" r="r" t="t"/>
                <a:pathLst>
                  <a:path extrusionOk="0" h="1457325" w="962025">
                    <a:moveTo>
                      <a:pt x="0" y="264509"/>
                    </a:moveTo>
                    <a:cubicBezTo>
                      <a:pt x="65246" y="190786"/>
                      <a:pt x="105823" y="144875"/>
                      <a:pt x="171069" y="71152"/>
                    </a:cubicBezTo>
                    <a:cubicBezTo>
                      <a:pt x="258318" y="60484"/>
                      <a:pt x="368426" y="46958"/>
                      <a:pt x="507682" y="29813"/>
                    </a:cubicBezTo>
                    <a:cubicBezTo>
                      <a:pt x="586074" y="20193"/>
                      <a:pt x="669893" y="9906"/>
                      <a:pt x="750569" y="0"/>
                    </a:cubicBezTo>
                    <a:cubicBezTo>
                      <a:pt x="838676" y="80296"/>
                      <a:pt x="880872" y="118682"/>
                      <a:pt x="968978" y="198977"/>
                    </a:cubicBezTo>
                    <a:cubicBezTo>
                      <a:pt x="957833" y="586264"/>
                      <a:pt x="935545" y="683800"/>
                      <a:pt x="915543" y="1181291"/>
                    </a:cubicBezTo>
                    <a:cubicBezTo>
                      <a:pt x="856107" y="1249966"/>
                      <a:pt x="816007" y="1296257"/>
                      <a:pt x="756570" y="1364933"/>
                    </a:cubicBezTo>
                    <a:lnTo>
                      <a:pt x="230505" y="1462945"/>
                    </a:lnTo>
                    <a:cubicBezTo>
                      <a:pt x="136779" y="1385030"/>
                      <a:pt x="93726" y="1349312"/>
                      <a:pt x="0" y="1271397"/>
                    </a:cubicBezTo>
                    <a:lnTo>
                      <a:pt x="0" y="264414"/>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1" name="Google Shape;1421;p37"/>
              <p:cNvSpPr/>
              <p:nvPr/>
            </p:nvSpPr>
            <p:spPr>
              <a:xfrm>
                <a:off x="4980572" y="1283854"/>
                <a:ext cx="1529191" cy="2244281"/>
              </a:xfrm>
              <a:custGeom>
                <a:rect b="b" l="l" r="r" t="t"/>
                <a:pathLst>
                  <a:path extrusionOk="0" h="1943100" w="1323975">
                    <a:moveTo>
                      <a:pt x="1324833" y="160020"/>
                    </a:moveTo>
                    <a:cubicBezTo>
                      <a:pt x="1301877" y="160020"/>
                      <a:pt x="0" y="0"/>
                      <a:pt x="0" y="0"/>
                    </a:cubicBezTo>
                    <a:lnTo>
                      <a:pt x="68866" y="1709261"/>
                    </a:lnTo>
                    <a:lnTo>
                      <a:pt x="1324833" y="1943195"/>
                    </a:lnTo>
                    <a:lnTo>
                      <a:pt x="1324833" y="16002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2" name="Google Shape;1422;p37"/>
              <p:cNvSpPr/>
              <p:nvPr/>
            </p:nvSpPr>
            <p:spPr>
              <a:xfrm>
                <a:off x="5186984" y="1542859"/>
                <a:ext cx="1111139" cy="1683210"/>
              </a:xfrm>
              <a:custGeom>
                <a:rect b="b" l="l" r="r" t="t"/>
                <a:pathLst>
                  <a:path extrusionOk="0" h="1457325" w="962025">
                    <a:moveTo>
                      <a:pt x="53435" y="1181291"/>
                    </a:moveTo>
                    <a:cubicBezTo>
                      <a:pt x="33432" y="683800"/>
                      <a:pt x="11144" y="586264"/>
                      <a:pt x="0" y="198977"/>
                    </a:cubicBezTo>
                    <a:cubicBezTo>
                      <a:pt x="88106" y="118682"/>
                      <a:pt x="130302" y="80296"/>
                      <a:pt x="218408" y="0"/>
                    </a:cubicBezTo>
                    <a:cubicBezTo>
                      <a:pt x="299085" y="9906"/>
                      <a:pt x="382905" y="20193"/>
                      <a:pt x="461296" y="29813"/>
                    </a:cubicBezTo>
                    <a:cubicBezTo>
                      <a:pt x="600551" y="46958"/>
                      <a:pt x="710565" y="60484"/>
                      <a:pt x="797814" y="71152"/>
                    </a:cubicBezTo>
                    <a:cubicBezTo>
                      <a:pt x="863060" y="144875"/>
                      <a:pt x="903637" y="190786"/>
                      <a:pt x="968883" y="264509"/>
                    </a:cubicBezTo>
                    <a:lnTo>
                      <a:pt x="968883" y="1271492"/>
                    </a:lnTo>
                    <a:cubicBezTo>
                      <a:pt x="875156" y="1349407"/>
                      <a:pt x="832104" y="1385126"/>
                      <a:pt x="738378" y="1463040"/>
                    </a:cubicBezTo>
                    <a:lnTo>
                      <a:pt x="212312" y="1365028"/>
                    </a:lnTo>
                    <a:cubicBezTo>
                      <a:pt x="152876" y="1296353"/>
                      <a:pt x="112776" y="1250061"/>
                      <a:pt x="53340" y="11812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3" name="Google Shape;1423;p37"/>
              <p:cNvSpPr/>
              <p:nvPr/>
            </p:nvSpPr>
            <p:spPr>
              <a:xfrm>
                <a:off x="6489650" y="1465075"/>
                <a:ext cx="209026" cy="2052257"/>
              </a:xfrm>
              <a:custGeom>
                <a:rect b="b" l="l" r="r" t="t"/>
                <a:pathLst>
                  <a:path extrusionOk="0" h="1800225" w="180975">
                    <a:moveTo>
                      <a:pt x="0" y="0"/>
                    </a:moveTo>
                    <a:lnTo>
                      <a:pt x="186214" y="0"/>
                    </a:lnTo>
                    <a:lnTo>
                      <a:pt x="186214" y="1809655"/>
                    </a:lnTo>
                    <a:lnTo>
                      <a:pt x="0" y="1809655"/>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4" name="Google Shape;1424;p37"/>
              <p:cNvSpPr/>
              <p:nvPr/>
            </p:nvSpPr>
            <p:spPr>
              <a:xfrm>
                <a:off x="6479025" y="1454950"/>
                <a:ext cx="11001" cy="2078522"/>
              </a:xfrm>
              <a:custGeom>
                <a:rect b="b" l="l" r="r" t="t"/>
                <a:pathLst>
                  <a:path extrusionOk="0" h="1819275" w="9525">
                    <a:moveTo>
                      <a:pt x="7144" y="7144"/>
                    </a:moveTo>
                    <a:lnTo>
                      <a:pt x="9525" y="1816799"/>
                    </a:lnTo>
                  </a:path>
                </a:pathLst>
              </a:custGeom>
              <a:noFill/>
              <a:ln cap="flat" cmpd="sng" w="1905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5" name="Google Shape;1425;p37"/>
              <p:cNvSpPr/>
              <p:nvPr/>
            </p:nvSpPr>
            <p:spPr>
              <a:xfrm>
                <a:off x="6695299" y="1454950"/>
                <a:ext cx="11001" cy="2078522"/>
              </a:xfrm>
              <a:custGeom>
                <a:rect b="b" l="l" r="r" t="t"/>
                <a:pathLst>
                  <a:path extrusionOk="0" h="1819275" w="9525">
                    <a:moveTo>
                      <a:pt x="7144" y="7144"/>
                    </a:moveTo>
                    <a:lnTo>
                      <a:pt x="9430" y="1816799"/>
                    </a:lnTo>
                  </a:path>
                </a:pathLst>
              </a:custGeom>
              <a:noFill/>
              <a:ln cap="flat" cmpd="sng" w="1905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6" name="Google Shape;1426;p37"/>
              <p:cNvSpPr/>
              <p:nvPr/>
            </p:nvSpPr>
            <p:spPr>
              <a:xfrm>
                <a:off x="5193080" y="2466035"/>
                <a:ext cx="275034" cy="781098"/>
              </a:xfrm>
              <a:custGeom>
                <a:rect b="b" l="l" r="r" t="t"/>
                <a:pathLst>
                  <a:path extrusionOk="0" h="676275" w="238125">
                    <a:moveTo>
                      <a:pt x="22037" y="677418"/>
                    </a:moveTo>
                    <a:cubicBezTo>
                      <a:pt x="25275" y="598456"/>
                      <a:pt x="129" y="511207"/>
                      <a:pt x="9083" y="432625"/>
                    </a:cubicBezTo>
                    <a:cubicBezTo>
                      <a:pt x="15845" y="373189"/>
                      <a:pt x="40229" y="317278"/>
                      <a:pt x="64233" y="262509"/>
                    </a:cubicBezTo>
                    <a:cubicBezTo>
                      <a:pt x="103285" y="173546"/>
                      <a:pt x="143004" y="83439"/>
                      <a:pt x="203297" y="7144"/>
                    </a:cubicBezTo>
                    <a:cubicBezTo>
                      <a:pt x="220252" y="16192"/>
                      <a:pt x="231301" y="34099"/>
                      <a:pt x="233111" y="67246"/>
                    </a:cubicBezTo>
                    <a:cubicBezTo>
                      <a:pt x="239207" y="179451"/>
                      <a:pt x="209298" y="281368"/>
                      <a:pt x="161864" y="383286"/>
                    </a:cubicBezTo>
                    <a:cubicBezTo>
                      <a:pt x="116429" y="480917"/>
                      <a:pt x="77853" y="585311"/>
                      <a:pt x="22037" y="677418"/>
                    </a:cubicBezTo>
                    <a:close/>
                  </a:path>
                </a:pathLst>
              </a:custGeom>
              <a:solidFill>
                <a:srgbClr val="D46746"/>
              </a:solidFill>
              <a:ln cap="rnd"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7" name="Google Shape;1427;p37"/>
              <p:cNvSpPr/>
              <p:nvPr/>
            </p:nvSpPr>
            <p:spPr>
              <a:xfrm>
                <a:off x="5149301" y="2393286"/>
                <a:ext cx="484060" cy="1034129"/>
              </a:xfrm>
              <a:custGeom>
                <a:rect b="b" l="l" r="r" t="t"/>
                <a:pathLst>
                  <a:path extrusionOk="0" h="895350" w="419100">
                    <a:moveTo>
                      <a:pt x="11995" y="897255"/>
                    </a:moveTo>
                    <a:cubicBezTo>
                      <a:pt x="-5150" y="839819"/>
                      <a:pt x="26950" y="799433"/>
                      <a:pt x="49143" y="755428"/>
                    </a:cubicBezTo>
                    <a:cubicBezTo>
                      <a:pt x="118009" y="618744"/>
                      <a:pt x="174397" y="475774"/>
                      <a:pt x="217354" y="328803"/>
                    </a:cubicBezTo>
                    <a:cubicBezTo>
                      <a:pt x="248692" y="221551"/>
                      <a:pt x="269552" y="104775"/>
                      <a:pt x="323939" y="7144"/>
                    </a:cubicBezTo>
                    <a:cubicBezTo>
                      <a:pt x="365659" y="14573"/>
                      <a:pt x="400997" y="49816"/>
                      <a:pt x="408426" y="91535"/>
                    </a:cubicBezTo>
                    <a:cubicBezTo>
                      <a:pt x="436906" y="250698"/>
                      <a:pt x="379946" y="408432"/>
                      <a:pt x="293173" y="544830"/>
                    </a:cubicBezTo>
                    <a:cubicBezTo>
                      <a:pt x="254597" y="605504"/>
                      <a:pt x="207544" y="660749"/>
                      <a:pt x="172111" y="723233"/>
                    </a:cubicBezTo>
                    <a:cubicBezTo>
                      <a:pt x="151441" y="759714"/>
                      <a:pt x="134677" y="798767"/>
                      <a:pt x="109532" y="832294"/>
                    </a:cubicBezTo>
                    <a:cubicBezTo>
                      <a:pt x="84386" y="865918"/>
                      <a:pt x="53715" y="892969"/>
                      <a:pt x="11901" y="897160"/>
                    </a:cubicBezTo>
                    <a:close/>
                  </a:path>
                </a:pathLst>
              </a:custGeom>
              <a:solidFill>
                <a:srgbClr val="D46746"/>
              </a:solidFill>
              <a:ln cap="rnd"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8" name="Google Shape;1428;p37"/>
              <p:cNvSpPr/>
              <p:nvPr/>
            </p:nvSpPr>
            <p:spPr>
              <a:xfrm>
                <a:off x="5272098" y="2420771"/>
                <a:ext cx="462058" cy="979122"/>
              </a:xfrm>
              <a:custGeom>
                <a:rect b="b" l="l" r="r" t="t"/>
                <a:pathLst>
                  <a:path extrusionOk="0" h="847725" w="400050">
                    <a:moveTo>
                      <a:pt x="7156" y="842213"/>
                    </a:moveTo>
                    <a:cubicBezTo>
                      <a:pt x="6299" y="767347"/>
                      <a:pt x="51066" y="700767"/>
                      <a:pt x="89547" y="636473"/>
                    </a:cubicBezTo>
                    <a:cubicBezTo>
                      <a:pt x="169462" y="503028"/>
                      <a:pt x="228993" y="357486"/>
                      <a:pt x="265474" y="206324"/>
                    </a:cubicBezTo>
                    <a:cubicBezTo>
                      <a:pt x="281762" y="138887"/>
                      <a:pt x="293763" y="69450"/>
                      <a:pt x="325005" y="7633"/>
                    </a:cubicBezTo>
                    <a:cubicBezTo>
                      <a:pt x="356152" y="3156"/>
                      <a:pt x="384918" y="30112"/>
                      <a:pt x="393776" y="60306"/>
                    </a:cubicBezTo>
                    <a:cubicBezTo>
                      <a:pt x="402634" y="90500"/>
                      <a:pt x="396729" y="122885"/>
                      <a:pt x="390823" y="153746"/>
                    </a:cubicBezTo>
                    <a:cubicBezTo>
                      <a:pt x="372916" y="246615"/>
                      <a:pt x="355009" y="339579"/>
                      <a:pt x="337102" y="432448"/>
                    </a:cubicBezTo>
                    <a:cubicBezTo>
                      <a:pt x="318910" y="526745"/>
                      <a:pt x="293953" y="616947"/>
                      <a:pt x="237756" y="694861"/>
                    </a:cubicBezTo>
                    <a:cubicBezTo>
                      <a:pt x="181559" y="772776"/>
                      <a:pt x="103168" y="836974"/>
                      <a:pt x="7251" y="842213"/>
                    </a:cubicBezTo>
                    <a:close/>
                  </a:path>
                </a:pathLst>
              </a:custGeom>
              <a:solidFill>
                <a:srgbClr val="D46746"/>
              </a:solidFill>
              <a:ln cap="rnd"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9" name="Google Shape;1429;p37"/>
              <p:cNvSpPr/>
              <p:nvPr/>
            </p:nvSpPr>
            <p:spPr>
              <a:xfrm>
                <a:off x="4915647" y="3226357"/>
                <a:ext cx="1100138" cy="2321290"/>
              </a:xfrm>
              <a:custGeom>
                <a:rect b="b" l="l" r="r" t="t"/>
                <a:pathLst>
                  <a:path extrusionOk="0" h="2009775" w="952500">
                    <a:moveTo>
                      <a:pt x="727481" y="41282"/>
                    </a:moveTo>
                    <a:cubicBezTo>
                      <a:pt x="736149" y="50426"/>
                      <a:pt x="743959" y="58712"/>
                      <a:pt x="749579" y="63094"/>
                    </a:cubicBezTo>
                    <a:cubicBezTo>
                      <a:pt x="862927" y="151200"/>
                      <a:pt x="937603" y="288646"/>
                      <a:pt x="953224" y="433045"/>
                    </a:cubicBezTo>
                    <a:cubicBezTo>
                      <a:pt x="971512" y="603066"/>
                      <a:pt x="659949" y="1919231"/>
                      <a:pt x="647186" y="1929041"/>
                    </a:cubicBezTo>
                    <a:cubicBezTo>
                      <a:pt x="540886" y="2010766"/>
                      <a:pt x="393154" y="2035340"/>
                      <a:pt x="266090" y="1992383"/>
                    </a:cubicBezTo>
                    <a:cubicBezTo>
                      <a:pt x="139122" y="1949425"/>
                      <a:pt x="36633" y="1840173"/>
                      <a:pt x="1867" y="1710633"/>
                    </a:cubicBezTo>
                    <a:cubicBezTo>
                      <a:pt x="-35185" y="1572616"/>
                      <a:pt x="490499" y="748037"/>
                      <a:pt x="582034" y="626593"/>
                    </a:cubicBezTo>
                    <a:cubicBezTo>
                      <a:pt x="614420" y="583730"/>
                      <a:pt x="628136" y="582873"/>
                      <a:pt x="589845" y="539058"/>
                    </a:cubicBezTo>
                    <a:cubicBezTo>
                      <a:pt x="560984" y="506102"/>
                      <a:pt x="529552" y="474955"/>
                      <a:pt x="497929" y="444761"/>
                    </a:cubicBezTo>
                    <a:cubicBezTo>
                      <a:pt x="415442" y="365894"/>
                      <a:pt x="283902" y="300647"/>
                      <a:pt x="226466" y="200921"/>
                    </a:cubicBezTo>
                    <a:cubicBezTo>
                      <a:pt x="205512" y="164440"/>
                      <a:pt x="203035" y="113386"/>
                      <a:pt x="232943" y="83763"/>
                    </a:cubicBezTo>
                    <a:cubicBezTo>
                      <a:pt x="361626" y="58712"/>
                      <a:pt x="502501" y="29661"/>
                      <a:pt x="631184" y="4610"/>
                    </a:cubicBezTo>
                    <a:cubicBezTo>
                      <a:pt x="646614" y="1562"/>
                      <a:pt x="662426" y="-1390"/>
                      <a:pt x="678047" y="705"/>
                    </a:cubicBezTo>
                    <a:cubicBezTo>
                      <a:pt x="690620" y="2420"/>
                      <a:pt x="710527" y="23470"/>
                      <a:pt x="727291" y="41282"/>
                    </a:cubicBezTo>
                    <a:close/>
                  </a:path>
                </a:pathLst>
              </a:custGeom>
              <a:solidFill>
                <a:srgbClr val="D467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0" name="Google Shape;1430;p37"/>
              <p:cNvSpPr/>
              <p:nvPr/>
            </p:nvSpPr>
            <p:spPr>
              <a:xfrm>
                <a:off x="5435905" y="2642181"/>
                <a:ext cx="396050" cy="704088"/>
              </a:xfrm>
              <a:custGeom>
                <a:rect b="b" l="l" r="r" t="t"/>
                <a:pathLst>
                  <a:path extrusionOk="0" h="609600" w="342900">
                    <a:moveTo>
                      <a:pt x="233267" y="607151"/>
                    </a:moveTo>
                    <a:cubicBezTo>
                      <a:pt x="247364" y="579147"/>
                      <a:pt x="237744" y="545524"/>
                      <a:pt x="240887" y="514377"/>
                    </a:cubicBezTo>
                    <a:cubicBezTo>
                      <a:pt x="244126" y="482373"/>
                      <a:pt x="255175" y="430271"/>
                      <a:pt x="266795" y="400268"/>
                    </a:cubicBezTo>
                    <a:cubicBezTo>
                      <a:pt x="316230" y="271871"/>
                      <a:pt x="338233" y="197099"/>
                      <a:pt x="344424" y="64035"/>
                    </a:cubicBezTo>
                    <a:cubicBezTo>
                      <a:pt x="345567" y="38699"/>
                      <a:pt x="297847" y="-2926"/>
                      <a:pt x="271272" y="9362"/>
                    </a:cubicBezTo>
                    <a:cubicBezTo>
                      <a:pt x="271272" y="9362"/>
                      <a:pt x="250889" y="60416"/>
                      <a:pt x="244221" y="84895"/>
                    </a:cubicBezTo>
                    <a:cubicBezTo>
                      <a:pt x="198787" y="251868"/>
                      <a:pt x="117443" y="408840"/>
                      <a:pt x="7144" y="542190"/>
                    </a:cubicBezTo>
                  </a:path>
                </a:pathLst>
              </a:custGeom>
              <a:solidFill>
                <a:srgbClr val="D46746"/>
              </a:solidFill>
              <a:ln cap="rnd"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1" name="Google Shape;1431;p37"/>
              <p:cNvSpPr/>
              <p:nvPr/>
            </p:nvSpPr>
            <p:spPr>
              <a:xfrm>
                <a:off x="5362937" y="2449711"/>
                <a:ext cx="88011" cy="121015"/>
              </a:xfrm>
              <a:custGeom>
                <a:rect b="b" l="l" r="r" t="t"/>
                <a:pathLst>
                  <a:path extrusionOk="0" h="104775" w="76200">
                    <a:moveTo>
                      <a:pt x="79343" y="47530"/>
                    </a:moveTo>
                    <a:cubicBezTo>
                      <a:pt x="79914" y="71628"/>
                      <a:pt x="60960" y="100679"/>
                      <a:pt x="38100" y="108395"/>
                    </a:cubicBezTo>
                    <a:cubicBezTo>
                      <a:pt x="24765" y="112871"/>
                      <a:pt x="14097" y="113347"/>
                      <a:pt x="0" y="112395"/>
                    </a:cubicBezTo>
                    <a:cubicBezTo>
                      <a:pt x="14192" y="70771"/>
                      <a:pt x="32575" y="31813"/>
                      <a:pt x="62865" y="0"/>
                    </a:cubicBezTo>
                    <a:cubicBezTo>
                      <a:pt x="74866" y="11239"/>
                      <a:pt x="78962" y="31147"/>
                      <a:pt x="79343" y="4762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2" name="Google Shape;1432;p37"/>
              <p:cNvSpPr/>
              <p:nvPr/>
            </p:nvSpPr>
            <p:spPr>
              <a:xfrm>
                <a:off x="5468882" y="2354172"/>
                <a:ext cx="88011" cy="187023"/>
              </a:xfrm>
              <a:custGeom>
                <a:rect b="b" l="l" r="r" t="t"/>
                <a:pathLst>
                  <a:path extrusionOk="0" h="161925" w="76200">
                    <a:moveTo>
                      <a:pt x="78200" y="112395"/>
                    </a:moveTo>
                    <a:cubicBezTo>
                      <a:pt x="71723" y="128302"/>
                      <a:pt x="61341" y="143066"/>
                      <a:pt x="46863" y="152305"/>
                    </a:cubicBezTo>
                    <a:cubicBezTo>
                      <a:pt x="32385" y="161639"/>
                      <a:pt x="15907" y="167926"/>
                      <a:pt x="0" y="161544"/>
                    </a:cubicBezTo>
                    <a:cubicBezTo>
                      <a:pt x="6572" y="105537"/>
                      <a:pt x="23050" y="45815"/>
                      <a:pt x="55816" y="0"/>
                    </a:cubicBezTo>
                    <a:cubicBezTo>
                      <a:pt x="79057" y="11430"/>
                      <a:pt x="84677" y="96488"/>
                      <a:pt x="78200" y="1123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3" name="Google Shape;1433;p37"/>
              <p:cNvSpPr/>
              <p:nvPr/>
            </p:nvSpPr>
            <p:spPr>
              <a:xfrm>
                <a:off x="5610311" y="2352857"/>
                <a:ext cx="77010" cy="187023"/>
              </a:xfrm>
              <a:custGeom>
                <a:rect b="b" l="l" r="r" t="t"/>
                <a:pathLst>
                  <a:path extrusionOk="0" h="161925" w="66675">
                    <a:moveTo>
                      <a:pt x="11" y="164592"/>
                    </a:moveTo>
                    <a:cubicBezTo>
                      <a:pt x="11" y="164592"/>
                      <a:pt x="-274" y="118491"/>
                      <a:pt x="2012" y="106013"/>
                    </a:cubicBezTo>
                    <a:cubicBezTo>
                      <a:pt x="8584" y="69342"/>
                      <a:pt x="20014" y="33623"/>
                      <a:pt x="36016" y="0"/>
                    </a:cubicBezTo>
                    <a:cubicBezTo>
                      <a:pt x="69925" y="11144"/>
                      <a:pt x="70877" y="100393"/>
                      <a:pt x="62115" y="123158"/>
                    </a:cubicBezTo>
                    <a:cubicBezTo>
                      <a:pt x="56876" y="136684"/>
                      <a:pt x="44588" y="170783"/>
                      <a:pt x="11" y="16449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4" name="Google Shape;1434;p37"/>
              <p:cNvSpPr/>
              <p:nvPr/>
            </p:nvSpPr>
            <p:spPr>
              <a:xfrm>
                <a:off x="5710353" y="2588307"/>
                <a:ext cx="77010" cy="176022"/>
              </a:xfrm>
              <a:custGeom>
                <a:rect b="b" l="l" r="r" t="t"/>
                <a:pathLst>
                  <a:path extrusionOk="0" h="152400" w="66675">
                    <a:moveTo>
                      <a:pt x="64675" y="112490"/>
                    </a:moveTo>
                    <a:cubicBezTo>
                      <a:pt x="59055" y="127254"/>
                      <a:pt x="51721" y="142304"/>
                      <a:pt x="38767" y="151352"/>
                    </a:cubicBezTo>
                    <a:cubicBezTo>
                      <a:pt x="27432" y="159258"/>
                      <a:pt x="10763" y="160687"/>
                      <a:pt x="0" y="152876"/>
                    </a:cubicBezTo>
                    <a:cubicBezTo>
                      <a:pt x="5239" y="100203"/>
                      <a:pt x="20955" y="44482"/>
                      <a:pt x="49530" y="0"/>
                    </a:cubicBezTo>
                    <a:cubicBezTo>
                      <a:pt x="86773" y="27146"/>
                      <a:pt x="69914" y="98679"/>
                      <a:pt x="64675" y="1124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5" name="Google Shape;1435;p37"/>
              <p:cNvSpPr/>
              <p:nvPr/>
            </p:nvSpPr>
            <p:spPr>
              <a:xfrm>
                <a:off x="7728973" y="2466035"/>
                <a:ext cx="275034" cy="781098"/>
              </a:xfrm>
              <a:custGeom>
                <a:rect b="b" l="l" r="r" t="t"/>
                <a:pathLst>
                  <a:path extrusionOk="0" h="676275" w="238125">
                    <a:moveTo>
                      <a:pt x="219004" y="677418"/>
                    </a:moveTo>
                    <a:cubicBezTo>
                      <a:pt x="215764" y="598456"/>
                      <a:pt x="240911" y="511207"/>
                      <a:pt x="231958" y="432625"/>
                    </a:cubicBezTo>
                    <a:cubicBezTo>
                      <a:pt x="225194" y="373189"/>
                      <a:pt x="200811" y="317278"/>
                      <a:pt x="176808" y="262509"/>
                    </a:cubicBezTo>
                    <a:cubicBezTo>
                      <a:pt x="137755" y="173546"/>
                      <a:pt x="98036" y="83344"/>
                      <a:pt x="37743" y="7144"/>
                    </a:cubicBezTo>
                    <a:cubicBezTo>
                      <a:pt x="20788" y="16192"/>
                      <a:pt x="9739" y="34099"/>
                      <a:pt x="7929" y="67246"/>
                    </a:cubicBezTo>
                    <a:cubicBezTo>
                      <a:pt x="1833" y="179451"/>
                      <a:pt x="31742" y="281368"/>
                      <a:pt x="79176" y="383286"/>
                    </a:cubicBezTo>
                    <a:cubicBezTo>
                      <a:pt x="124611" y="480917"/>
                      <a:pt x="163187" y="585311"/>
                      <a:pt x="219004" y="677418"/>
                    </a:cubicBezTo>
                    <a:close/>
                  </a:path>
                </a:pathLst>
              </a:custGeom>
              <a:solidFill>
                <a:srgbClr val="D46746"/>
              </a:solidFill>
              <a:ln cap="rnd"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6" name="Google Shape;1436;p37"/>
              <p:cNvSpPr/>
              <p:nvPr/>
            </p:nvSpPr>
            <p:spPr>
              <a:xfrm>
                <a:off x="7563588" y="2393286"/>
                <a:ext cx="484060" cy="1034129"/>
              </a:xfrm>
              <a:custGeom>
                <a:rect b="b" l="l" r="r" t="t"/>
                <a:pathLst>
                  <a:path extrusionOk="0" h="895350" w="419100">
                    <a:moveTo>
                      <a:pt x="410887" y="897350"/>
                    </a:moveTo>
                    <a:cubicBezTo>
                      <a:pt x="428033" y="839914"/>
                      <a:pt x="395934" y="799528"/>
                      <a:pt x="373740" y="755523"/>
                    </a:cubicBezTo>
                    <a:cubicBezTo>
                      <a:pt x="304874" y="618839"/>
                      <a:pt x="248487" y="475869"/>
                      <a:pt x="205529" y="328898"/>
                    </a:cubicBezTo>
                    <a:cubicBezTo>
                      <a:pt x="174191" y="221647"/>
                      <a:pt x="153332" y="104870"/>
                      <a:pt x="99039" y="7144"/>
                    </a:cubicBezTo>
                    <a:cubicBezTo>
                      <a:pt x="57319" y="14573"/>
                      <a:pt x="21982" y="49816"/>
                      <a:pt x="14552" y="91535"/>
                    </a:cubicBezTo>
                    <a:cubicBezTo>
                      <a:pt x="-13928" y="250698"/>
                      <a:pt x="42936" y="408432"/>
                      <a:pt x="129804" y="544830"/>
                    </a:cubicBezTo>
                    <a:cubicBezTo>
                      <a:pt x="168381" y="605504"/>
                      <a:pt x="215434" y="660749"/>
                      <a:pt x="250868" y="723233"/>
                    </a:cubicBezTo>
                    <a:cubicBezTo>
                      <a:pt x="271536" y="759714"/>
                      <a:pt x="288301" y="798767"/>
                      <a:pt x="313447" y="832294"/>
                    </a:cubicBezTo>
                    <a:cubicBezTo>
                      <a:pt x="338593" y="865918"/>
                      <a:pt x="369263" y="892969"/>
                      <a:pt x="410983" y="897160"/>
                    </a:cubicBezTo>
                    <a:close/>
                  </a:path>
                </a:pathLst>
              </a:custGeom>
              <a:solidFill>
                <a:srgbClr val="D46746"/>
              </a:solidFill>
              <a:ln cap="rnd"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7" name="Google Shape;1437;p37"/>
              <p:cNvSpPr/>
              <p:nvPr/>
            </p:nvSpPr>
            <p:spPr>
              <a:xfrm>
                <a:off x="7460969" y="2420771"/>
                <a:ext cx="462058" cy="979122"/>
              </a:xfrm>
              <a:custGeom>
                <a:rect b="b" l="l" r="r" t="t"/>
                <a:pathLst>
                  <a:path extrusionOk="0" h="847725" w="400050">
                    <a:moveTo>
                      <a:pt x="398185" y="842213"/>
                    </a:moveTo>
                    <a:cubicBezTo>
                      <a:pt x="399042" y="767347"/>
                      <a:pt x="354275" y="700767"/>
                      <a:pt x="315794" y="636473"/>
                    </a:cubicBezTo>
                    <a:cubicBezTo>
                      <a:pt x="235879" y="503028"/>
                      <a:pt x="176348" y="357486"/>
                      <a:pt x="139963" y="206324"/>
                    </a:cubicBezTo>
                    <a:cubicBezTo>
                      <a:pt x="123674" y="138887"/>
                      <a:pt x="111674" y="69450"/>
                      <a:pt x="80432" y="7633"/>
                    </a:cubicBezTo>
                    <a:cubicBezTo>
                      <a:pt x="49285" y="3156"/>
                      <a:pt x="20519" y="30112"/>
                      <a:pt x="11661" y="60306"/>
                    </a:cubicBezTo>
                    <a:cubicBezTo>
                      <a:pt x="2803" y="90500"/>
                      <a:pt x="8708" y="122885"/>
                      <a:pt x="14613" y="153746"/>
                    </a:cubicBezTo>
                    <a:cubicBezTo>
                      <a:pt x="32521" y="246615"/>
                      <a:pt x="50428" y="339579"/>
                      <a:pt x="68335" y="432448"/>
                    </a:cubicBezTo>
                    <a:cubicBezTo>
                      <a:pt x="86528" y="526745"/>
                      <a:pt x="111483" y="616947"/>
                      <a:pt x="167680" y="694861"/>
                    </a:cubicBezTo>
                    <a:cubicBezTo>
                      <a:pt x="223877" y="772776"/>
                      <a:pt x="302268" y="836974"/>
                      <a:pt x="398185" y="842308"/>
                    </a:cubicBezTo>
                    <a:close/>
                  </a:path>
                </a:pathLst>
              </a:custGeom>
              <a:solidFill>
                <a:srgbClr val="D46746"/>
              </a:solidFill>
              <a:ln cap="rnd"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8" name="Google Shape;1438;p37"/>
              <p:cNvSpPr/>
              <p:nvPr/>
            </p:nvSpPr>
            <p:spPr>
              <a:xfrm>
                <a:off x="7186443" y="3226357"/>
                <a:ext cx="1100138" cy="2321290"/>
              </a:xfrm>
              <a:custGeom>
                <a:rect b="b" l="l" r="r" t="t"/>
                <a:pathLst>
                  <a:path extrusionOk="0" h="2009775" w="952500">
                    <a:moveTo>
                      <a:pt x="226518" y="41282"/>
                    </a:moveTo>
                    <a:cubicBezTo>
                      <a:pt x="217850" y="50426"/>
                      <a:pt x="210038" y="58712"/>
                      <a:pt x="204419" y="63094"/>
                    </a:cubicBezTo>
                    <a:cubicBezTo>
                      <a:pt x="91071" y="151200"/>
                      <a:pt x="16396" y="288646"/>
                      <a:pt x="774" y="433045"/>
                    </a:cubicBezTo>
                    <a:cubicBezTo>
                      <a:pt x="-17513" y="603066"/>
                      <a:pt x="294050" y="1919231"/>
                      <a:pt x="306717" y="1929041"/>
                    </a:cubicBezTo>
                    <a:cubicBezTo>
                      <a:pt x="413017" y="2010766"/>
                      <a:pt x="560750" y="2035340"/>
                      <a:pt x="687813" y="1992383"/>
                    </a:cubicBezTo>
                    <a:cubicBezTo>
                      <a:pt x="814781" y="1949425"/>
                      <a:pt x="917270" y="1840173"/>
                      <a:pt x="952036" y="1710633"/>
                    </a:cubicBezTo>
                    <a:cubicBezTo>
                      <a:pt x="989089" y="1572616"/>
                      <a:pt x="463498" y="748037"/>
                      <a:pt x="371868" y="626593"/>
                    </a:cubicBezTo>
                    <a:cubicBezTo>
                      <a:pt x="339484" y="583730"/>
                      <a:pt x="325767" y="582873"/>
                      <a:pt x="364058" y="539058"/>
                    </a:cubicBezTo>
                    <a:cubicBezTo>
                      <a:pt x="392919" y="506102"/>
                      <a:pt x="424351" y="474955"/>
                      <a:pt x="455975" y="444761"/>
                    </a:cubicBezTo>
                    <a:cubicBezTo>
                      <a:pt x="538461" y="365894"/>
                      <a:pt x="670001" y="300647"/>
                      <a:pt x="727437" y="200921"/>
                    </a:cubicBezTo>
                    <a:cubicBezTo>
                      <a:pt x="748392" y="164440"/>
                      <a:pt x="750868" y="113386"/>
                      <a:pt x="721055" y="83763"/>
                    </a:cubicBezTo>
                    <a:cubicBezTo>
                      <a:pt x="592372" y="58712"/>
                      <a:pt x="451498" y="29661"/>
                      <a:pt x="322815" y="4610"/>
                    </a:cubicBezTo>
                    <a:cubicBezTo>
                      <a:pt x="307385" y="1562"/>
                      <a:pt x="291573" y="-1390"/>
                      <a:pt x="275952" y="705"/>
                    </a:cubicBezTo>
                    <a:cubicBezTo>
                      <a:pt x="263379" y="2420"/>
                      <a:pt x="243471" y="23470"/>
                      <a:pt x="226707" y="41282"/>
                    </a:cubicBezTo>
                    <a:close/>
                  </a:path>
                </a:pathLst>
              </a:custGeom>
              <a:solidFill>
                <a:srgbClr val="D467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9" name="Google Shape;1439;p37"/>
              <p:cNvSpPr/>
              <p:nvPr/>
            </p:nvSpPr>
            <p:spPr>
              <a:xfrm>
                <a:off x="7359102" y="2642181"/>
                <a:ext cx="396049" cy="704088"/>
              </a:xfrm>
              <a:custGeom>
                <a:rect b="b" l="l" r="r" t="t"/>
                <a:pathLst>
                  <a:path extrusionOk="0" h="609600" w="342900">
                    <a:moveTo>
                      <a:pt x="118320" y="607151"/>
                    </a:moveTo>
                    <a:cubicBezTo>
                      <a:pt x="104223" y="579147"/>
                      <a:pt x="113939" y="545524"/>
                      <a:pt x="110701" y="514377"/>
                    </a:cubicBezTo>
                    <a:cubicBezTo>
                      <a:pt x="107461" y="482373"/>
                      <a:pt x="96413" y="430271"/>
                      <a:pt x="84792" y="400268"/>
                    </a:cubicBezTo>
                    <a:cubicBezTo>
                      <a:pt x="35358" y="271871"/>
                      <a:pt x="13354" y="197099"/>
                      <a:pt x="7164" y="64035"/>
                    </a:cubicBezTo>
                    <a:cubicBezTo>
                      <a:pt x="6021" y="38699"/>
                      <a:pt x="53741" y="-2926"/>
                      <a:pt x="80315" y="9362"/>
                    </a:cubicBezTo>
                    <a:cubicBezTo>
                      <a:pt x="80315" y="9362"/>
                      <a:pt x="100699" y="60416"/>
                      <a:pt x="107367" y="84895"/>
                    </a:cubicBezTo>
                    <a:cubicBezTo>
                      <a:pt x="152800" y="251868"/>
                      <a:pt x="234144" y="408840"/>
                      <a:pt x="344348" y="542190"/>
                    </a:cubicBezTo>
                  </a:path>
                </a:pathLst>
              </a:custGeom>
              <a:solidFill>
                <a:srgbClr val="D46746"/>
              </a:solidFill>
              <a:ln cap="rnd"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40" name="Google Shape;1440;p37"/>
              <p:cNvSpPr/>
              <p:nvPr/>
            </p:nvSpPr>
            <p:spPr>
              <a:xfrm>
                <a:off x="7745091" y="2449820"/>
                <a:ext cx="88011" cy="121015"/>
              </a:xfrm>
              <a:custGeom>
                <a:rect b="b" l="l" r="r" t="t"/>
                <a:pathLst>
                  <a:path extrusionOk="0" h="104775" w="76200">
                    <a:moveTo>
                      <a:pt x="13" y="47530"/>
                    </a:moveTo>
                    <a:cubicBezTo>
                      <a:pt x="-559" y="71628"/>
                      <a:pt x="18395" y="100679"/>
                      <a:pt x="41255" y="108395"/>
                    </a:cubicBezTo>
                    <a:cubicBezTo>
                      <a:pt x="54591" y="112871"/>
                      <a:pt x="65259" y="113348"/>
                      <a:pt x="79355" y="112395"/>
                    </a:cubicBezTo>
                    <a:cubicBezTo>
                      <a:pt x="65163" y="70771"/>
                      <a:pt x="46781" y="31814"/>
                      <a:pt x="16491" y="0"/>
                    </a:cubicBezTo>
                    <a:cubicBezTo>
                      <a:pt x="4489" y="11240"/>
                      <a:pt x="394" y="31147"/>
                      <a:pt x="13" y="4762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41" name="Google Shape;1441;p37"/>
              <p:cNvSpPr/>
              <p:nvPr/>
            </p:nvSpPr>
            <p:spPr>
              <a:xfrm>
                <a:off x="7637706" y="2354282"/>
                <a:ext cx="88011" cy="187023"/>
              </a:xfrm>
              <a:custGeom>
                <a:rect b="b" l="l" r="r" t="t"/>
                <a:pathLst>
                  <a:path extrusionOk="0" h="161925" w="76200">
                    <a:moveTo>
                      <a:pt x="2408" y="112395"/>
                    </a:moveTo>
                    <a:cubicBezTo>
                      <a:pt x="8886" y="128302"/>
                      <a:pt x="19267" y="143066"/>
                      <a:pt x="33746" y="152305"/>
                    </a:cubicBezTo>
                    <a:cubicBezTo>
                      <a:pt x="48224" y="161639"/>
                      <a:pt x="64702" y="167926"/>
                      <a:pt x="80609" y="161544"/>
                    </a:cubicBezTo>
                    <a:cubicBezTo>
                      <a:pt x="74132" y="105537"/>
                      <a:pt x="57558" y="45815"/>
                      <a:pt x="24887" y="0"/>
                    </a:cubicBezTo>
                    <a:cubicBezTo>
                      <a:pt x="1646" y="11430"/>
                      <a:pt x="-3973" y="96488"/>
                      <a:pt x="2503" y="1123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42" name="Google Shape;1442;p37"/>
              <p:cNvSpPr/>
              <p:nvPr/>
            </p:nvSpPr>
            <p:spPr>
              <a:xfrm>
                <a:off x="7512290" y="2352967"/>
                <a:ext cx="77010" cy="187023"/>
              </a:xfrm>
              <a:custGeom>
                <a:rect b="b" l="l" r="r" t="t"/>
                <a:pathLst>
                  <a:path extrusionOk="0" h="161925" w="66675">
                    <a:moveTo>
                      <a:pt x="66771" y="164592"/>
                    </a:moveTo>
                    <a:cubicBezTo>
                      <a:pt x="66771" y="164592"/>
                      <a:pt x="67057" y="118491"/>
                      <a:pt x="64770" y="106013"/>
                    </a:cubicBezTo>
                    <a:cubicBezTo>
                      <a:pt x="58198" y="69342"/>
                      <a:pt x="46769" y="33623"/>
                      <a:pt x="30766" y="0"/>
                    </a:cubicBezTo>
                    <a:cubicBezTo>
                      <a:pt x="-3143" y="11144"/>
                      <a:pt x="-4096" y="100394"/>
                      <a:pt x="4668" y="123158"/>
                    </a:cubicBezTo>
                    <a:cubicBezTo>
                      <a:pt x="9907" y="136684"/>
                      <a:pt x="22194" y="170783"/>
                      <a:pt x="66771" y="16449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43" name="Google Shape;1443;p37"/>
              <p:cNvSpPr/>
              <p:nvPr/>
            </p:nvSpPr>
            <p:spPr>
              <a:xfrm>
                <a:off x="7405050" y="2588307"/>
                <a:ext cx="77010" cy="176022"/>
              </a:xfrm>
              <a:custGeom>
                <a:rect b="b" l="l" r="r" t="t"/>
                <a:pathLst>
                  <a:path extrusionOk="0" h="152400" w="66675">
                    <a:moveTo>
                      <a:pt x="8364" y="112490"/>
                    </a:moveTo>
                    <a:cubicBezTo>
                      <a:pt x="13984" y="127254"/>
                      <a:pt x="21318" y="142304"/>
                      <a:pt x="34272" y="151352"/>
                    </a:cubicBezTo>
                    <a:cubicBezTo>
                      <a:pt x="45607" y="159258"/>
                      <a:pt x="62276" y="160687"/>
                      <a:pt x="73039" y="152876"/>
                    </a:cubicBezTo>
                    <a:cubicBezTo>
                      <a:pt x="67800" y="100203"/>
                      <a:pt x="52084" y="44482"/>
                      <a:pt x="23509" y="0"/>
                    </a:cubicBezTo>
                    <a:cubicBezTo>
                      <a:pt x="-13733" y="27146"/>
                      <a:pt x="3126" y="98679"/>
                      <a:pt x="8364" y="1124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444" name="Google Shape;1444;p37"/>
          <p:cNvGrpSpPr/>
          <p:nvPr/>
        </p:nvGrpSpPr>
        <p:grpSpPr>
          <a:xfrm>
            <a:off x="4487912" y="914405"/>
            <a:ext cx="4026852" cy="3147007"/>
            <a:chOff x="4487912" y="914405"/>
            <a:chExt cx="4026852" cy="3147007"/>
          </a:xfrm>
        </p:grpSpPr>
        <p:grpSp>
          <p:nvGrpSpPr>
            <p:cNvPr id="1445" name="Google Shape;1445;p37"/>
            <p:cNvGrpSpPr/>
            <p:nvPr/>
          </p:nvGrpSpPr>
          <p:grpSpPr>
            <a:xfrm rot="1678306">
              <a:off x="4540554" y="952248"/>
              <a:ext cx="231642" cy="282161"/>
              <a:chOff x="8171200" y="-1558925"/>
              <a:chExt cx="139275" cy="169650"/>
            </a:xfrm>
          </p:grpSpPr>
          <p:sp>
            <p:nvSpPr>
              <p:cNvPr id="1446" name="Google Shape;1446;p37"/>
              <p:cNvSpPr/>
              <p:nvPr/>
            </p:nvSpPr>
            <p:spPr>
              <a:xfrm>
                <a:off x="8171200" y="-15046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447" name="Google Shape;1447;p37"/>
              <p:cNvSpPr/>
              <p:nvPr/>
            </p:nvSpPr>
            <p:spPr>
              <a:xfrm>
                <a:off x="8244375" y="-1422875"/>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448" name="Google Shape;1448;p37"/>
              <p:cNvSpPr/>
              <p:nvPr/>
            </p:nvSpPr>
            <p:spPr>
              <a:xfrm>
                <a:off x="8256175" y="-15589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1449" name="Google Shape;1449;p37"/>
            <p:cNvGrpSpPr/>
            <p:nvPr/>
          </p:nvGrpSpPr>
          <p:grpSpPr>
            <a:xfrm rot="-2700000">
              <a:off x="8009539" y="3201619"/>
              <a:ext cx="508374" cy="201670"/>
              <a:chOff x="8827150" y="-1661050"/>
              <a:chExt cx="305650" cy="121250"/>
            </a:xfrm>
          </p:grpSpPr>
          <p:sp>
            <p:nvSpPr>
              <p:cNvPr id="1450" name="Google Shape;1450;p37"/>
              <p:cNvSpPr/>
              <p:nvPr/>
            </p:nvSpPr>
            <p:spPr>
              <a:xfrm>
                <a:off x="8827150" y="-16132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451" name="Google Shape;1451;p37"/>
              <p:cNvSpPr/>
              <p:nvPr/>
            </p:nvSpPr>
            <p:spPr>
              <a:xfrm>
                <a:off x="9113300" y="-166105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452" name="Google Shape;1452;p37"/>
              <p:cNvSpPr/>
              <p:nvPr/>
            </p:nvSpPr>
            <p:spPr>
              <a:xfrm>
                <a:off x="8925075" y="-15734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1453" name="Google Shape;1453;p37"/>
            <p:cNvGrpSpPr/>
            <p:nvPr/>
          </p:nvGrpSpPr>
          <p:grpSpPr>
            <a:xfrm rot="1407738">
              <a:off x="6027475" y="3713443"/>
              <a:ext cx="270812" cy="306738"/>
              <a:chOff x="7931775" y="-828425"/>
              <a:chExt cx="162825" cy="184425"/>
            </a:xfrm>
          </p:grpSpPr>
          <p:sp>
            <p:nvSpPr>
              <p:cNvPr id="1454" name="Google Shape;1454;p37"/>
              <p:cNvSpPr/>
              <p:nvPr/>
            </p:nvSpPr>
            <p:spPr>
              <a:xfrm>
                <a:off x="7931775" y="-76670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455" name="Google Shape;1455;p37"/>
              <p:cNvSpPr/>
              <p:nvPr/>
            </p:nvSpPr>
            <p:spPr>
              <a:xfrm>
                <a:off x="8031700" y="-6776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456" name="Google Shape;1456;p37"/>
              <p:cNvSpPr/>
              <p:nvPr/>
            </p:nvSpPr>
            <p:spPr>
              <a:xfrm>
                <a:off x="8040300" y="-8284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1457" name="Google Shape;1457;p37"/>
            <p:cNvGrpSpPr/>
            <p:nvPr/>
          </p:nvGrpSpPr>
          <p:grpSpPr>
            <a:xfrm>
              <a:off x="6415121" y="945092"/>
              <a:ext cx="302522" cy="296462"/>
              <a:chOff x="8540709" y="3474967"/>
              <a:chExt cx="302522" cy="296462"/>
            </a:xfrm>
          </p:grpSpPr>
          <p:sp>
            <p:nvSpPr>
              <p:cNvPr id="1458" name="Google Shape;1458;p37"/>
              <p:cNvSpPr/>
              <p:nvPr/>
            </p:nvSpPr>
            <p:spPr>
              <a:xfrm rot="1404029">
                <a:off x="8778533" y="3483768"/>
                <a:ext cx="55897" cy="55897"/>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459" name="Google Shape;1459;p37"/>
              <p:cNvSpPr/>
              <p:nvPr/>
            </p:nvSpPr>
            <p:spPr>
              <a:xfrm rot="1409914">
                <a:off x="8554965" y="3666885"/>
                <a:ext cx="90288" cy="90288"/>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sp>
        <p:nvSpPr>
          <p:cNvPr id="1460" name="Google Shape;1460;p37"/>
          <p:cNvSpPr txBox="1"/>
          <p:nvPr/>
        </p:nvSpPr>
        <p:spPr>
          <a:xfrm>
            <a:off x="25769" y="2027464"/>
            <a:ext cx="5089135" cy="735107"/>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151F29"/>
              </a:buClr>
              <a:buSzPts val="12000"/>
              <a:buFont typeface="Archivo Black"/>
              <a:buNone/>
            </a:pPr>
            <a:r>
              <a:rPr b="1" i="0" lang="vi-VN" sz="3200" u="none" cap="none" strike="noStrike">
                <a:solidFill>
                  <a:srgbClr val="C00000"/>
                </a:solidFill>
                <a:latin typeface="Arial"/>
                <a:ea typeface="Arial"/>
                <a:cs typeface="Arial"/>
                <a:sym typeface="Arial"/>
              </a:rPr>
              <a:t>CỦNG CỐ KIẾN THỨC</a:t>
            </a:r>
            <a:endParaRPr/>
          </a:p>
        </p:txBody>
      </p:sp>
      <p:sp>
        <p:nvSpPr>
          <p:cNvPr id="1461" name="Google Shape;1461;p37"/>
          <p:cNvSpPr txBox="1"/>
          <p:nvPr/>
        </p:nvSpPr>
        <p:spPr>
          <a:xfrm>
            <a:off x="212806" y="2789074"/>
            <a:ext cx="4812821" cy="10499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1200"/>
              </a:spcAft>
              <a:buClr>
                <a:srgbClr val="151F29"/>
              </a:buClr>
              <a:buSzPts val="1800"/>
              <a:buFont typeface="Karla"/>
              <a:buNone/>
            </a:pPr>
            <a:r>
              <a:rPr b="0" i="0" lang="vi-VN" sz="2000" u="none" cap="none" strike="noStrike">
                <a:solidFill>
                  <a:srgbClr val="000000"/>
                </a:solidFill>
                <a:latin typeface="Arial"/>
                <a:ea typeface="Arial"/>
                <a:cs typeface="Arial"/>
                <a:sym typeface="Arial"/>
              </a:rPr>
              <a:t>Trả lời nhanh các câu hỏi trắc nghiệm dưới dây để tổng kết nội dung bài học </a:t>
            </a:r>
            <a:endParaRPr/>
          </a:p>
        </p:txBody>
      </p:sp>
      <p:cxnSp>
        <p:nvCxnSpPr>
          <p:cNvPr id="1462" name="Google Shape;1462;p37"/>
          <p:cNvCxnSpPr/>
          <p:nvPr/>
        </p:nvCxnSpPr>
        <p:spPr>
          <a:xfrm rot="10800000">
            <a:off x="318574" y="2736035"/>
            <a:ext cx="4601286" cy="0"/>
          </a:xfrm>
          <a:prstGeom prst="straightConnector1">
            <a:avLst/>
          </a:prstGeom>
          <a:noFill/>
          <a:ln cap="flat" cmpd="sng" w="28575">
            <a:solidFill>
              <a:srgbClr val="C00000"/>
            </a:solidFill>
            <a:prstDash val="solid"/>
            <a:round/>
            <a:headEnd len="sm" w="sm" type="none"/>
            <a:tailEnd len="sm" w="sm"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6" name="Shape 1466"/>
        <p:cNvGrpSpPr/>
        <p:nvPr/>
      </p:nvGrpSpPr>
      <p:grpSpPr>
        <a:xfrm>
          <a:off x="0" y="0"/>
          <a:ext cx="0" cy="0"/>
          <a:chOff x="0" y="0"/>
          <a:chExt cx="0" cy="0"/>
        </a:xfrm>
      </p:grpSpPr>
      <p:sp>
        <p:nvSpPr>
          <p:cNvPr id="1467" name="Google Shape;1467;p38"/>
          <p:cNvSpPr/>
          <p:nvPr/>
        </p:nvSpPr>
        <p:spPr>
          <a:xfrm>
            <a:off x="538843" y="449036"/>
            <a:ext cx="8147958" cy="1016370"/>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000" u="none" cap="none" strike="noStrike">
                <a:solidFill>
                  <a:srgbClr val="000000"/>
                </a:solidFill>
                <a:latin typeface="Arial"/>
                <a:ea typeface="Arial"/>
                <a:cs typeface="Arial"/>
                <a:sym typeface="Arial"/>
              </a:rPr>
              <a:t>Câu 1: </a:t>
            </a:r>
            <a:r>
              <a:rPr b="0" i="0" lang="vi-VN" sz="2000" u="none" cap="none" strike="noStrike">
                <a:solidFill>
                  <a:srgbClr val="000000"/>
                </a:solidFill>
                <a:latin typeface="Arial"/>
                <a:ea typeface="Arial"/>
                <a:cs typeface="Arial"/>
                <a:sym typeface="Arial"/>
              </a:rPr>
              <a:t>Ý nào sau đây </a:t>
            </a:r>
            <a:r>
              <a:rPr b="1" i="1" lang="vi-VN" sz="2000" u="none" cap="none" strike="noStrike">
                <a:solidFill>
                  <a:srgbClr val="FF0000"/>
                </a:solidFill>
                <a:latin typeface="Arial"/>
                <a:ea typeface="Arial"/>
                <a:cs typeface="Arial"/>
                <a:sym typeface="Arial"/>
              </a:rPr>
              <a:t>không</a:t>
            </a:r>
            <a:r>
              <a:rPr b="0" i="0" lang="vi-VN" sz="2000" u="none" cap="none" strike="noStrike">
                <a:solidFill>
                  <a:srgbClr val="000000"/>
                </a:solidFill>
                <a:latin typeface="Arial"/>
                <a:ea typeface="Arial"/>
                <a:cs typeface="Arial"/>
                <a:sym typeface="Arial"/>
              </a:rPr>
              <a:t> phải là biểu hiện của sự trưởng thành?</a:t>
            </a:r>
            <a:endParaRPr/>
          </a:p>
        </p:txBody>
      </p:sp>
      <p:sp>
        <p:nvSpPr>
          <p:cNvPr id="1468" name="Google Shape;1468;p38"/>
          <p:cNvSpPr/>
          <p:nvPr/>
        </p:nvSpPr>
        <p:spPr>
          <a:xfrm>
            <a:off x="538843" y="1698171"/>
            <a:ext cx="3972456" cy="1485900"/>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A. Luôn trách móc người khác khi có vấn đề xảy ra.</a:t>
            </a:r>
            <a:endParaRPr b="0" i="0" sz="2000" u="none" cap="none" strike="noStrike">
              <a:solidFill>
                <a:srgbClr val="000000"/>
              </a:solidFill>
              <a:latin typeface="Arial"/>
              <a:ea typeface="Arial"/>
              <a:cs typeface="Arial"/>
              <a:sym typeface="Arial"/>
            </a:endParaRPr>
          </a:p>
        </p:txBody>
      </p:sp>
      <p:sp>
        <p:nvSpPr>
          <p:cNvPr id="1469" name="Google Shape;1469;p38"/>
          <p:cNvSpPr/>
          <p:nvPr/>
        </p:nvSpPr>
        <p:spPr>
          <a:xfrm>
            <a:off x="538843" y="3416836"/>
            <a:ext cx="3972456" cy="1404421"/>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 Luôn cố gắng giải quyết </a:t>
            </a:r>
            <a:endParaRPr b="0" i="0" sz="20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vấn đề một cách dứt khoát.</a:t>
            </a:r>
            <a:endParaRPr/>
          </a:p>
        </p:txBody>
      </p:sp>
      <p:sp>
        <p:nvSpPr>
          <p:cNvPr id="1470" name="Google Shape;1470;p38"/>
          <p:cNvSpPr/>
          <p:nvPr/>
        </p:nvSpPr>
        <p:spPr>
          <a:xfrm>
            <a:off x="4714345" y="1698171"/>
            <a:ext cx="3972456" cy="1485900"/>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B. Biết cách nhận trách nhiệm và học hỏi từ kinh nghiệm.</a:t>
            </a:r>
            <a:endParaRPr/>
          </a:p>
        </p:txBody>
      </p:sp>
      <p:sp>
        <p:nvSpPr>
          <p:cNvPr id="1471" name="Google Shape;1471;p38"/>
          <p:cNvSpPr/>
          <p:nvPr/>
        </p:nvSpPr>
        <p:spPr>
          <a:xfrm>
            <a:off x="4714344" y="3416836"/>
            <a:ext cx="3972457" cy="1404421"/>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D. Tự lập và tự tin trong các quyết định của mình.</a:t>
            </a:r>
            <a:endParaRPr b="0" i="0" sz="2000" u="none" cap="none" strike="noStrike">
              <a:solidFill>
                <a:srgbClr val="000000"/>
              </a:solidFill>
              <a:latin typeface="Arial"/>
              <a:ea typeface="Arial"/>
              <a:cs typeface="Arial"/>
              <a:sym typeface="Arial"/>
            </a:endParaRPr>
          </a:p>
        </p:txBody>
      </p:sp>
      <p:sp>
        <p:nvSpPr>
          <p:cNvPr id="1472" name="Google Shape;1472;p38"/>
          <p:cNvSpPr/>
          <p:nvPr/>
        </p:nvSpPr>
        <p:spPr>
          <a:xfrm>
            <a:off x="538843" y="1698171"/>
            <a:ext cx="3972456" cy="1485900"/>
          </a:xfrm>
          <a:prstGeom prst="roundRect">
            <a:avLst>
              <a:gd fmla="val 16667" name="adj"/>
            </a:avLst>
          </a:prstGeom>
          <a:solidFill>
            <a:srgbClr val="C32430"/>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2000" u="none" cap="none" strike="noStrike">
                <a:solidFill>
                  <a:srgbClr val="FFFFFF"/>
                </a:solidFill>
                <a:latin typeface="Arial"/>
                <a:ea typeface="Arial"/>
                <a:cs typeface="Arial"/>
                <a:sym typeface="Arial"/>
              </a:rPr>
              <a:t>A. Luôn trách móc người khác khi có vấn đề xảy ra.</a:t>
            </a:r>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467"/>
                                        </p:tgtEl>
                                        <p:attrNameLst>
                                          <p:attrName>style.visibility</p:attrName>
                                        </p:attrNameLst>
                                      </p:cBhvr>
                                      <p:to>
                                        <p:strVal val="visible"/>
                                      </p:to>
                                    </p:set>
                                    <p:anim calcmode="lin" valueType="num">
                                      <p:cBhvr additive="base">
                                        <p:cTn dur="500"/>
                                        <p:tgtEl>
                                          <p:spTgt spid="1467"/>
                                        </p:tgtEl>
                                        <p:attrNameLst>
                                          <p:attrName>ppt_w</p:attrName>
                                        </p:attrNameLst>
                                      </p:cBhvr>
                                      <p:tavLst>
                                        <p:tav fmla="" tm="0">
                                          <p:val>
                                            <p:strVal val="0"/>
                                          </p:val>
                                        </p:tav>
                                        <p:tav fmla="" tm="100000">
                                          <p:val>
                                            <p:strVal val="#ppt_w"/>
                                          </p:val>
                                        </p:tav>
                                      </p:tavLst>
                                    </p:anim>
                                    <p:anim calcmode="lin" valueType="num">
                                      <p:cBhvr additive="base">
                                        <p:cTn dur="500"/>
                                        <p:tgtEl>
                                          <p:spTgt spid="1467"/>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68"/>
                                        </p:tgtEl>
                                        <p:attrNameLst>
                                          <p:attrName>style.visibility</p:attrName>
                                        </p:attrNameLst>
                                      </p:cBhvr>
                                      <p:to>
                                        <p:strVal val="visible"/>
                                      </p:to>
                                    </p:set>
                                    <p:animEffect filter="fade" transition="in">
                                      <p:cBhvr>
                                        <p:cTn dur="500"/>
                                        <p:tgtEl>
                                          <p:spTgt spid="1468"/>
                                        </p:tgtEl>
                                      </p:cBhvr>
                                    </p:animEffect>
                                  </p:childTnLst>
                                </p:cTn>
                              </p:par>
                              <p:par>
                                <p:cTn fill="hold" nodeType="withEffect" presetClass="entr" presetID="10" presetSubtype="0">
                                  <p:stCondLst>
                                    <p:cond delay="0"/>
                                  </p:stCondLst>
                                  <p:childTnLst>
                                    <p:set>
                                      <p:cBhvr>
                                        <p:cTn dur="1" fill="hold">
                                          <p:stCondLst>
                                            <p:cond delay="0"/>
                                          </p:stCondLst>
                                        </p:cTn>
                                        <p:tgtEl>
                                          <p:spTgt spid="1469"/>
                                        </p:tgtEl>
                                        <p:attrNameLst>
                                          <p:attrName>style.visibility</p:attrName>
                                        </p:attrNameLst>
                                      </p:cBhvr>
                                      <p:to>
                                        <p:strVal val="visible"/>
                                      </p:to>
                                    </p:set>
                                    <p:animEffect filter="fade" transition="in">
                                      <p:cBhvr>
                                        <p:cTn dur="500"/>
                                        <p:tgtEl>
                                          <p:spTgt spid="1469"/>
                                        </p:tgtEl>
                                      </p:cBhvr>
                                    </p:animEffect>
                                  </p:childTnLst>
                                </p:cTn>
                              </p:par>
                              <p:par>
                                <p:cTn fill="hold" nodeType="withEffect" presetClass="entr" presetID="10" presetSubtype="0">
                                  <p:stCondLst>
                                    <p:cond delay="0"/>
                                  </p:stCondLst>
                                  <p:childTnLst>
                                    <p:set>
                                      <p:cBhvr>
                                        <p:cTn dur="1" fill="hold">
                                          <p:stCondLst>
                                            <p:cond delay="0"/>
                                          </p:stCondLst>
                                        </p:cTn>
                                        <p:tgtEl>
                                          <p:spTgt spid="1470"/>
                                        </p:tgtEl>
                                        <p:attrNameLst>
                                          <p:attrName>style.visibility</p:attrName>
                                        </p:attrNameLst>
                                      </p:cBhvr>
                                      <p:to>
                                        <p:strVal val="visible"/>
                                      </p:to>
                                    </p:set>
                                    <p:animEffect filter="fade" transition="in">
                                      <p:cBhvr>
                                        <p:cTn dur="500"/>
                                        <p:tgtEl>
                                          <p:spTgt spid="1470"/>
                                        </p:tgtEl>
                                      </p:cBhvr>
                                    </p:animEffect>
                                  </p:childTnLst>
                                </p:cTn>
                              </p:par>
                              <p:par>
                                <p:cTn fill="hold" nodeType="withEffect" presetClass="entr" presetID="10" presetSubtype="0">
                                  <p:stCondLst>
                                    <p:cond delay="0"/>
                                  </p:stCondLst>
                                  <p:childTnLst>
                                    <p:set>
                                      <p:cBhvr>
                                        <p:cTn dur="1" fill="hold">
                                          <p:stCondLst>
                                            <p:cond delay="0"/>
                                          </p:stCondLst>
                                        </p:cTn>
                                        <p:tgtEl>
                                          <p:spTgt spid="1471"/>
                                        </p:tgtEl>
                                        <p:attrNameLst>
                                          <p:attrName>style.visibility</p:attrName>
                                        </p:attrNameLst>
                                      </p:cBhvr>
                                      <p:to>
                                        <p:strVal val="visible"/>
                                      </p:to>
                                    </p:set>
                                    <p:animEffect filter="fade" transition="in">
                                      <p:cBhvr>
                                        <p:cTn dur="500"/>
                                        <p:tgtEl>
                                          <p:spTgt spid="1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2"/>
                                        </p:tgtEl>
                                        <p:attrNameLst>
                                          <p:attrName>style.visibility</p:attrName>
                                        </p:attrNameLst>
                                      </p:cBhvr>
                                      <p:to>
                                        <p:strVal val="visible"/>
                                      </p:to>
                                    </p:set>
                                    <p:animEffect filter="fade" transition="in">
                                      <p:cBhvr>
                                        <p:cTn dur="500"/>
                                        <p:tgtEl>
                                          <p:spTgt spid="1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6" name="Shape 1476"/>
        <p:cNvGrpSpPr/>
        <p:nvPr/>
      </p:nvGrpSpPr>
      <p:grpSpPr>
        <a:xfrm>
          <a:off x="0" y="0"/>
          <a:ext cx="0" cy="0"/>
          <a:chOff x="0" y="0"/>
          <a:chExt cx="0" cy="0"/>
        </a:xfrm>
      </p:grpSpPr>
      <p:sp>
        <p:nvSpPr>
          <p:cNvPr id="1477" name="Google Shape;1477;p39"/>
          <p:cNvSpPr/>
          <p:nvPr/>
        </p:nvSpPr>
        <p:spPr>
          <a:xfrm>
            <a:off x="538843" y="449036"/>
            <a:ext cx="8147958" cy="1130670"/>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vi-VN" sz="2000" u="none" cap="none" strike="noStrike">
                <a:solidFill>
                  <a:srgbClr val="000000"/>
                </a:solidFill>
                <a:latin typeface="Arial"/>
                <a:ea typeface="Arial"/>
                <a:cs typeface="Arial"/>
                <a:sym typeface="Arial"/>
              </a:rPr>
              <a:t>Câu 2: </a:t>
            </a:r>
            <a:r>
              <a:rPr b="0" i="0" lang="vi-VN" sz="2000" u="none" cap="none" strike="noStrike">
                <a:solidFill>
                  <a:srgbClr val="000000"/>
                </a:solidFill>
                <a:latin typeface="Arial"/>
                <a:ea typeface="Arial"/>
                <a:cs typeface="Arial"/>
                <a:sym typeface="Arial"/>
              </a:rPr>
              <a:t>Đâu </a:t>
            </a:r>
            <a:r>
              <a:rPr b="1" i="1" lang="vi-VN" sz="2000" u="none" cap="none" strike="noStrike">
                <a:solidFill>
                  <a:srgbClr val="FF0000"/>
                </a:solidFill>
                <a:latin typeface="Arial"/>
                <a:ea typeface="Arial"/>
                <a:cs typeface="Arial"/>
                <a:sym typeface="Arial"/>
              </a:rPr>
              <a:t>không </a:t>
            </a:r>
            <a:r>
              <a:rPr b="0" i="0" lang="vi-VN" sz="2000" u="none" cap="none" strike="noStrike">
                <a:solidFill>
                  <a:srgbClr val="000000"/>
                </a:solidFill>
                <a:latin typeface="Arial"/>
                <a:ea typeface="Arial"/>
                <a:cs typeface="Arial"/>
                <a:sym typeface="Arial"/>
              </a:rPr>
              <a:t>phải là một trong những thay đổi có thể xảy ra trong cuộc sống mà học sinh cần phải thích nghi?</a:t>
            </a:r>
            <a:endParaRPr/>
          </a:p>
        </p:txBody>
      </p:sp>
      <p:sp>
        <p:nvSpPr>
          <p:cNvPr id="1478" name="Google Shape;1478;p39"/>
          <p:cNvSpPr/>
          <p:nvPr/>
        </p:nvSpPr>
        <p:spPr>
          <a:xfrm>
            <a:off x="538843" y="1812471"/>
            <a:ext cx="3972456" cy="1485900"/>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A. Thay đổi môi trường sống (chuyển nhà).</a:t>
            </a:r>
            <a:endParaRPr b="0" i="0" sz="2000" u="none" cap="none" strike="noStrike">
              <a:solidFill>
                <a:srgbClr val="000000"/>
              </a:solidFill>
              <a:latin typeface="Arial"/>
              <a:ea typeface="Arial"/>
              <a:cs typeface="Arial"/>
              <a:sym typeface="Arial"/>
            </a:endParaRPr>
          </a:p>
        </p:txBody>
      </p:sp>
      <p:sp>
        <p:nvSpPr>
          <p:cNvPr id="1479" name="Google Shape;1479;p39"/>
          <p:cNvSpPr/>
          <p:nvPr/>
        </p:nvSpPr>
        <p:spPr>
          <a:xfrm>
            <a:off x="538843" y="3531136"/>
            <a:ext cx="3972456" cy="1404421"/>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 Thay đổi tình trạng sức khỏe (ốm đau, bệnh tật).</a:t>
            </a:r>
            <a:endParaRPr/>
          </a:p>
        </p:txBody>
      </p:sp>
      <p:sp>
        <p:nvSpPr>
          <p:cNvPr id="1480" name="Google Shape;1480;p39"/>
          <p:cNvSpPr/>
          <p:nvPr/>
        </p:nvSpPr>
        <p:spPr>
          <a:xfrm>
            <a:off x="4714345" y="1812471"/>
            <a:ext cx="3972456" cy="1485900"/>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B. Thay đổi giá vé máy bay do dịch Covid-19 kéo dài.</a:t>
            </a:r>
            <a:endParaRPr/>
          </a:p>
        </p:txBody>
      </p:sp>
      <p:sp>
        <p:nvSpPr>
          <p:cNvPr id="1481" name="Google Shape;1481;p39"/>
          <p:cNvSpPr/>
          <p:nvPr/>
        </p:nvSpPr>
        <p:spPr>
          <a:xfrm>
            <a:off x="4714344" y="3531136"/>
            <a:ext cx="3972457" cy="1404421"/>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D. Thay đổi hoàn cảnh, điều kiện của gia đình (gia đình bị mất nhà và của cải vì lũ quét).</a:t>
            </a:r>
            <a:endParaRPr b="0" i="0" sz="2000" u="none" cap="none" strike="noStrike">
              <a:solidFill>
                <a:srgbClr val="000000"/>
              </a:solidFill>
              <a:latin typeface="Arial"/>
              <a:ea typeface="Arial"/>
              <a:cs typeface="Arial"/>
              <a:sym typeface="Arial"/>
            </a:endParaRPr>
          </a:p>
        </p:txBody>
      </p:sp>
      <p:sp>
        <p:nvSpPr>
          <p:cNvPr id="1482" name="Google Shape;1482;p39"/>
          <p:cNvSpPr/>
          <p:nvPr/>
        </p:nvSpPr>
        <p:spPr>
          <a:xfrm>
            <a:off x="4714345" y="1812471"/>
            <a:ext cx="3972456" cy="1485900"/>
          </a:xfrm>
          <a:prstGeom prst="roundRect">
            <a:avLst>
              <a:gd fmla="val 16667" name="adj"/>
            </a:avLst>
          </a:prstGeom>
          <a:solidFill>
            <a:srgbClr val="C32430"/>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2000" u="none" cap="none" strike="noStrike">
                <a:solidFill>
                  <a:srgbClr val="FFFFFF"/>
                </a:solidFill>
                <a:latin typeface="Arial"/>
                <a:ea typeface="Arial"/>
                <a:cs typeface="Arial"/>
                <a:sym typeface="Arial"/>
              </a:rPr>
              <a:t>B. Thay đổi giá vé máy bay do dịch Covid-19 kéo dài.</a:t>
            </a:r>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477"/>
                                        </p:tgtEl>
                                        <p:attrNameLst>
                                          <p:attrName>style.visibility</p:attrName>
                                        </p:attrNameLst>
                                      </p:cBhvr>
                                      <p:to>
                                        <p:strVal val="visible"/>
                                      </p:to>
                                    </p:set>
                                    <p:anim calcmode="lin" valueType="num">
                                      <p:cBhvr additive="base">
                                        <p:cTn dur="500"/>
                                        <p:tgtEl>
                                          <p:spTgt spid="1477"/>
                                        </p:tgtEl>
                                        <p:attrNameLst>
                                          <p:attrName>ppt_w</p:attrName>
                                        </p:attrNameLst>
                                      </p:cBhvr>
                                      <p:tavLst>
                                        <p:tav fmla="" tm="0">
                                          <p:val>
                                            <p:strVal val="0"/>
                                          </p:val>
                                        </p:tav>
                                        <p:tav fmla="" tm="100000">
                                          <p:val>
                                            <p:strVal val="#ppt_w"/>
                                          </p:val>
                                        </p:tav>
                                      </p:tavLst>
                                    </p:anim>
                                    <p:anim calcmode="lin" valueType="num">
                                      <p:cBhvr additive="base">
                                        <p:cTn dur="500"/>
                                        <p:tgtEl>
                                          <p:spTgt spid="1477"/>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78"/>
                                        </p:tgtEl>
                                        <p:attrNameLst>
                                          <p:attrName>style.visibility</p:attrName>
                                        </p:attrNameLst>
                                      </p:cBhvr>
                                      <p:to>
                                        <p:strVal val="visible"/>
                                      </p:to>
                                    </p:set>
                                    <p:animEffect filter="fade" transition="in">
                                      <p:cBhvr>
                                        <p:cTn dur="500"/>
                                        <p:tgtEl>
                                          <p:spTgt spid="1478"/>
                                        </p:tgtEl>
                                      </p:cBhvr>
                                    </p:animEffect>
                                  </p:childTnLst>
                                </p:cTn>
                              </p:par>
                              <p:par>
                                <p:cTn fill="hold" nodeType="withEffect" presetClass="entr" presetID="10" presetSubtype="0">
                                  <p:stCondLst>
                                    <p:cond delay="0"/>
                                  </p:stCondLst>
                                  <p:childTnLst>
                                    <p:set>
                                      <p:cBhvr>
                                        <p:cTn dur="1" fill="hold">
                                          <p:stCondLst>
                                            <p:cond delay="0"/>
                                          </p:stCondLst>
                                        </p:cTn>
                                        <p:tgtEl>
                                          <p:spTgt spid="1479"/>
                                        </p:tgtEl>
                                        <p:attrNameLst>
                                          <p:attrName>style.visibility</p:attrName>
                                        </p:attrNameLst>
                                      </p:cBhvr>
                                      <p:to>
                                        <p:strVal val="visible"/>
                                      </p:to>
                                    </p:set>
                                    <p:animEffect filter="fade" transition="in">
                                      <p:cBhvr>
                                        <p:cTn dur="500"/>
                                        <p:tgtEl>
                                          <p:spTgt spid="1479"/>
                                        </p:tgtEl>
                                      </p:cBhvr>
                                    </p:animEffect>
                                  </p:childTnLst>
                                </p:cTn>
                              </p:par>
                              <p:par>
                                <p:cTn fill="hold" nodeType="withEffect" presetClass="entr" presetID="10" presetSubtype="0">
                                  <p:stCondLst>
                                    <p:cond delay="0"/>
                                  </p:stCondLst>
                                  <p:childTnLst>
                                    <p:set>
                                      <p:cBhvr>
                                        <p:cTn dur="1" fill="hold">
                                          <p:stCondLst>
                                            <p:cond delay="0"/>
                                          </p:stCondLst>
                                        </p:cTn>
                                        <p:tgtEl>
                                          <p:spTgt spid="1480"/>
                                        </p:tgtEl>
                                        <p:attrNameLst>
                                          <p:attrName>style.visibility</p:attrName>
                                        </p:attrNameLst>
                                      </p:cBhvr>
                                      <p:to>
                                        <p:strVal val="visible"/>
                                      </p:to>
                                    </p:set>
                                    <p:animEffect filter="fade" transition="in">
                                      <p:cBhvr>
                                        <p:cTn dur="500"/>
                                        <p:tgtEl>
                                          <p:spTgt spid="1480"/>
                                        </p:tgtEl>
                                      </p:cBhvr>
                                    </p:animEffect>
                                  </p:childTnLst>
                                </p:cTn>
                              </p:par>
                              <p:par>
                                <p:cTn fill="hold" nodeType="withEffect" presetClass="entr" presetID="10" presetSubtype="0">
                                  <p:stCondLst>
                                    <p:cond delay="0"/>
                                  </p:stCondLst>
                                  <p:childTnLst>
                                    <p:set>
                                      <p:cBhvr>
                                        <p:cTn dur="1" fill="hold">
                                          <p:stCondLst>
                                            <p:cond delay="0"/>
                                          </p:stCondLst>
                                        </p:cTn>
                                        <p:tgtEl>
                                          <p:spTgt spid="1481"/>
                                        </p:tgtEl>
                                        <p:attrNameLst>
                                          <p:attrName>style.visibility</p:attrName>
                                        </p:attrNameLst>
                                      </p:cBhvr>
                                      <p:to>
                                        <p:strVal val="visible"/>
                                      </p:to>
                                    </p:set>
                                    <p:animEffect filter="fade" transition="in">
                                      <p:cBhvr>
                                        <p:cTn dur="500"/>
                                        <p:tgtEl>
                                          <p:spTgt spid="14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2"/>
                                        </p:tgtEl>
                                        <p:attrNameLst>
                                          <p:attrName>style.visibility</p:attrName>
                                        </p:attrNameLst>
                                      </p:cBhvr>
                                      <p:to>
                                        <p:strVal val="visible"/>
                                      </p:to>
                                    </p:set>
                                    <p:animEffect filter="fade" transition="in">
                                      <p:cBhvr>
                                        <p:cTn dur="500"/>
                                        <p:tgtEl>
                                          <p:spTgt spid="1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4"/>
          <p:cNvPicPr preferRelativeResize="0"/>
          <p:nvPr/>
        </p:nvPicPr>
        <p:blipFill rotWithShape="1">
          <a:blip r:embed="rId3">
            <a:alphaModFix/>
          </a:blip>
          <a:srcRect b="0" l="0" r="0" t="0"/>
          <a:stretch/>
        </p:blipFill>
        <p:spPr>
          <a:xfrm>
            <a:off x="8402410" y="38813"/>
            <a:ext cx="741590" cy="465243"/>
          </a:xfrm>
          <a:prstGeom prst="rect">
            <a:avLst/>
          </a:prstGeom>
          <a:noFill/>
          <a:ln>
            <a:noFill/>
          </a:ln>
        </p:spPr>
      </p:pic>
      <p:pic>
        <p:nvPicPr>
          <p:cNvPr id="409" name="Google Shape;409;p4"/>
          <p:cNvPicPr preferRelativeResize="0"/>
          <p:nvPr/>
        </p:nvPicPr>
        <p:blipFill rotWithShape="1">
          <a:blip r:embed="rId4">
            <a:alphaModFix/>
          </a:blip>
          <a:srcRect b="0" l="0" r="0" t="0"/>
          <a:stretch/>
        </p:blipFill>
        <p:spPr>
          <a:xfrm>
            <a:off x="0" y="-58613"/>
            <a:ext cx="723218" cy="679100"/>
          </a:xfrm>
          <a:prstGeom prst="rect">
            <a:avLst/>
          </a:prstGeom>
          <a:noFill/>
          <a:ln>
            <a:noFill/>
          </a:ln>
        </p:spPr>
      </p:pic>
      <p:cxnSp>
        <p:nvCxnSpPr>
          <p:cNvPr id="410" name="Google Shape;410;p4"/>
          <p:cNvCxnSpPr>
            <a:stCxn id="411" idx="3"/>
            <a:endCxn id="412" idx="1"/>
          </p:cNvCxnSpPr>
          <p:nvPr/>
        </p:nvCxnSpPr>
        <p:spPr>
          <a:xfrm flipH="1" rot="10800000">
            <a:off x="3795919" y="2363049"/>
            <a:ext cx="849600" cy="950700"/>
          </a:xfrm>
          <a:prstGeom prst="bentConnector3">
            <a:avLst>
              <a:gd fmla="val 49998" name="adj1"/>
            </a:avLst>
          </a:prstGeom>
          <a:noFill/>
          <a:ln cap="flat" cmpd="sng" w="19050">
            <a:solidFill>
              <a:srgbClr val="000000"/>
            </a:solidFill>
            <a:prstDash val="solid"/>
            <a:round/>
            <a:headEnd len="sm" w="sm" type="none"/>
            <a:tailEnd len="sm" w="sm" type="none"/>
          </a:ln>
        </p:spPr>
      </p:cxnSp>
      <p:cxnSp>
        <p:nvCxnSpPr>
          <p:cNvPr id="413" name="Google Shape;413;p4"/>
          <p:cNvCxnSpPr>
            <a:stCxn id="411" idx="3"/>
            <a:endCxn id="414" idx="1"/>
          </p:cNvCxnSpPr>
          <p:nvPr/>
        </p:nvCxnSpPr>
        <p:spPr>
          <a:xfrm>
            <a:off x="3795919" y="3313749"/>
            <a:ext cx="849600" cy="756600"/>
          </a:xfrm>
          <a:prstGeom prst="bentConnector3">
            <a:avLst>
              <a:gd fmla="val 49998" name="adj1"/>
            </a:avLst>
          </a:prstGeom>
          <a:noFill/>
          <a:ln cap="flat" cmpd="sng" w="19050">
            <a:solidFill>
              <a:srgbClr val="000000"/>
            </a:solidFill>
            <a:prstDash val="solid"/>
            <a:round/>
            <a:headEnd len="sm" w="sm" type="none"/>
            <a:tailEnd len="sm" w="sm" type="none"/>
          </a:ln>
        </p:spPr>
      </p:cxnSp>
      <p:sp>
        <p:nvSpPr>
          <p:cNvPr id="412" name="Google Shape;412;p4"/>
          <p:cNvSpPr/>
          <p:nvPr/>
        </p:nvSpPr>
        <p:spPr>
          <a:xfrm>
            <a:off x="4645479" y="1698171"/>
            <a:ext cx="4136912" cy="1329886"/>
          </a:xfrm>
          <a:prstGeom prst="rect">
            <a:avLst/>
          </a:prstGeom>
          <a:solidFill>
            <a:srgbClr val="FFFFFF"/>
          </a:solidFill>
          <a:ln cap="flat" cmpd="sng" w="1905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Suy nghĩ chín chắn, kĩ lưỡng trước các vấn đề, tình huống gặp phải.</a:t>
            </a:r>
            <a:endParaRPr/>
          </a:p>
        </p:txBody>
      </p:sp>
      <p:sp>
        <p:nvSpPr>
          <p:cNvPr id="414" name="Google Shape;414;p4"/>
          <p:cNvSpPr/>
          <p:nvPr/>
        </p:nvSpPr>
        <p:spPr>
          <a:xfrm>
            <a:off x="4645479" y="3313749"/>
            <a:ext cx="4136912" cy="1513294"/>
          </a:xfrm>
          <a:prstGeom prst="rect">
            <a:avLst/>
          </a:prstGeom>
          <a:solidFill>
            <a:srgbClr val="FFFFFF"/>
          </a:solidFill>
          <a:ln cap="flat" cmpd="sng" w="1905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Tập trung suy nghĩ tìm hướng giải quyết mới.</a:t>
            </a:r>
            <a:endParaRPr/>
          </a:p>
        </p:txBody>
      </p:sp>
      <p:grpSp>
        <p:nvGrpSpPr>
          <p:cNvPr id="415" name="Google Shape;415;p4"/>
          <p:cNvGrpSpPr/>
          <p:nvPr/>
        </p:nvGrpSpPr>
        <p:grpSpPr>
          <a:xfrm>
            <a:off x="1138238" y="-39929"/>
            <a:ext cx="6867522" cy="1452409"/>
            <a:chOff x="1125538" y="0"/>
            <a:chExt cx="6867522" cy="1589391"/>
          </a:xfrm>
        </p:grpSpPr>
        <p:cxnSp>
          <p:nvCxnSpPr>
            <p:cNvPr id="416" name="Google Shape;416;p4"/>
            <p:cNvCxnSpPr/>
            <p:nvPr/>
          </p:nvCxnSpPr>
          <p:spPr>
            <a:xfrm rot="10800000">
              <a:off x="3533141" y="0"/>
              <a:ext cx="0" cy="381000"/>
            </a:xfrm>
            <a:prstGeom prst="straightConnector1">
              <a:avLst/>
            </a:prstGeom>
            <a:noFill/>
            <a:ln cap="flat" cmpd="sng" w="38100">
              <a:solidFill>
                <a:srgbClr val="4E7D69"/>
              </a:solidFill>
              <a:prstDash val="solid"/>
              <a:round/>
              <a:headEnd len="sm" w="sm" type="none"/>
              <a:tailEnd len="sm" w="sm" type="none"/>
            </a:ln>
          </p:spPr>
        </p:cxnSp>
        <p:cxnSp>
          <p:nvCxnSpPr>
            <p:cNvPr id="417" name="Google Shape;417;p4"/>
            <p:cNvCxnSpPr/>
            <p:nvPr/>
          </p:nvCxnSpPr>
          <p:spPr>
            <a:xfrm rot="10800000">
              <a:off x="5628006" y="0"/>
              <a:ext cx="0" cy="381000"/>
            </a:xfrm>
            <a:prstGeom prst="straightConnector1">
              <a:avLst/>
            </a:prstGeom>
            <a:noFill/>
            <a:ln cap="flat" cmpd="sng" w="38100">
              <a:solidFill>
                <a:srgbClr val="4E7D69"/>
              </a:solidFill>
              <a:prstDash val="solid"/>
              <a:round/>
              <a:headEnd len="sm" w="sm" type="none"/>
              <a:tailEnd len="sm" w="sm" type="none"/>
            </a:ln>
          </p:spPr>
        </p:cxnSp>
        <p:sp>
          <p:nvSpPr>
            <p:cNvPr id="418" name="Google Shape;418;p4"/>
            <p:cNvSpPr/>
            <p:nvPr/>
          </p:nvSpPr>
          <p:spPr>
            <a:xfrm>
              <a:off x="1125538" y="389998"/>
              <a:ext cx="6867522" cy="1199393"/>
            </a:xfrm>
            <a:prstGeom prst="roundRect">
              <a:avLst>
                <a:gd fmla="val 18641" name="adj"/>
              </a:avLst>
            </a:prstGeom>
            <a:solidFill>
              <a:srgbClr val="346350"/>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vi-VN" sz="2000" u="none" cap="none" strike="noStrike">
                  <a:solidFill>
                    <a:srgbClr val="FFFFF3"/>
                  </a:solidFill>
                  <a:latin typeface="Arial"/>
                  <a:ea typeface="Arial"/>
                  <a:cs typeface="Arial"/>
                  <a:sym typeface="Arial"/>
                </a:rPr>
                <a:t>Gợi ý: </a:t>
              </a:r>
              <a:r>
                <a:rPr b="0" i="0" lang="vi-VN" sz="2000" u="none" cap="none" strike="noStrike">
                  <a:solidFill>
                    <a:srgbClr val="FFFFF3"/>
                  </a:solidFill>
                  <a:latin typeface="Arial"/>
                  <a:ea typeface="Arial"/>
                  <a:cs typeface="Arial"/>
                  <a:sym typeface="Arial"/>
                </a:rPr>
                <a:t>Những biểu hiện của khả năng tư duy độc lập trong học tập và cuộc sống như:</a:t>
              </a:r>
              <a:endParaRPr b="0" i="0" sz="2000" u="none" cap="none" strike="noStrike">
                <a:solidFill>
                  <a:srgbClr val="FFFFF3"/>
                </a:solidFill>
                <a:latin typeface="Arial"/>
                <a:ea typeface="Arial"/>
                <a:cs typeface="Arial"/>
                <a:sym typeface="Arial"/>
              </a:endParaRPr>
            </a:p>
          </p:txBody>
        </p:sp>
      </p:grpSp>
      <p:pic>
        <p:nvPicPr>
          <p:cNvPr descr="Tư duy độc lập là gì? 5 cách rèn luyện kỹ năng tư duy độc lập hiệu quả" id="411" name="Google Shape;411;p4"/>
          <p:cNvPicPr preferRelativeResize="0"/>
          <p:nvPr/>
        </p:nvPicPr>
        <p:blipFill rotWithShape="1">
          <a:blip r:embed="rId5">
            <a:alphaModFix/>
          </a:blip>
          <a:srcRect b="0" l="14363" r="14021" t="14127"/>
          <a:stretch/>
        </p:blipFill>
        <p:spPr>
          <a:xfrm>
            <a:off x="361609" y="1933391"/>
            <a:ext cx="3434310" cy="2760716"/>
          </a:xfrm>
          <a:prstGeom prst="roundRect">
            <a:avLst>
              <a:gd fmla="val 8594" name="adj"/>
            </a:avLst>
          </a:prstGeom>
          <a:solidFill>
            <a:srgbClr val="ECECEC"/>
          </a:solidFill>
          <a:ln cap="flat" cmpd="sng" w="9525">
            <a:solidFill>
              <a:srgbClr val="000000"/>
            </a:solidFill>
            <a:prstDash val="solid"/>
            <a:round/>
            <a:headEnd len="sm" w="sm" type="none"/>
            <a:tailEnd len="sm" w="sm" type="none"/>
          </a:ln>
          <a:effectLst>
            <a:reflection blurRad="0" dir="5400000" dist="5000" endA="0" endPos="28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6" name="Shape 1486"/>
        <p:cNvGrpSpPr/>
        <p:nvPr/>
      </p:nvGrpSpPr>
      <p:grpSpPr>
        <a:xfrm>
          <a:off x="0" y="0"/>
          <a:ext cx="0" cy="0"/>
          <a:chOff x="0" y="0"/>
          <a:chExt cx="0" cy="0"/>
        </a:xfrm>
      </p:grpSpPr>
      <p:sp>
        <p:nvSpPr>
          <p:cNvPr id="1487" name="Google Shape;1487;p40"/>
          <p:cNvSpPr/>
          <p:nvPr/>
        </p:nvSpPr>
        <p:spPr>
          <a:xfrm>
            <a:off x="163286" y="375557"/>
            <a:ext cx="8817428" cy="1252511"/>
          </a:xfrm>
          <a:prstGeom prst="roundRect">
            <a:avLst>
              <a:gd fmla="val 16667"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vi-VN" sz="2000" u="none" cap="none" strike="noStrike">
                <a:solidFill>
                  <a:srgbClr val="000000"/>
                </a:solidFill>
                <a:latin typeface="Arial"/>
                <a:ea typeface="Arial"/>
                <a:cs typeface="Arial"/>
                <a:sym typeface="Arial"/>
              </a:rPr>
              <a:t>Câu 3: </a:t>
            </a:r>
            <a:r>
              <a:rPr b="0" i="0" lang="vi-VN" sz="2000" u="none" cap="none" strike="noStrike">
                <a:solidFill>
                  <a:srgbClr val="000000"/>
                </a:solidFill>
                <a:latin typeface="Arial"/>
                <a:ea typeface="Arial"/>
                <a:cs typeface="Arial"/>
                <a:sym typeface="Arial"/>
              </a:rPr>
              <a:t>Mai có tình cảm với với một bạn khác giới trong lớp. Bố mẹ rất phản đối chuyện này và tỏ thái độ gay gắt. Nếu là Mai, em sẽ làm gì?</a:t>
            </a:r>
            <a:endParaRPr b="0" i="0" sz="2000" u="none" cap="none" strike="noStrike">
              <a:solidFill>
                <a:srgbClr val="FF0000"/>
              </a:solidFill>
              <a:latin typeface="Arial"/>
              <a:ea typeface="Arial"/>
              <a:cs typeface="Arial"/>
              <a:sym typeface="Arial"/>
            </a:endParaRPr>
          </a:p>
        </p:txBody>
      </p:sp>
      <p:sp>
        <p:nvSpPr>
          <p:cNvPr id="1488" name="Google Shape;1488;p40"/>
          <p:cNvSpPr/>
          <p:nvPr/>
        </p:nvSpPr>
        <p:spPr>
          <a:xfrm>
            <a:off x="163286" y="1873334"/>
            <a:ext cx="4266371" cy="1396831"/>
          </a:xfrm>
          <a:prstGeom prst="roundRect">
            <a:avLst>
              <a:gd fmla="val 16667"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A. Tìm cách thuyết phục bố mẹ chấp nhận và hiểu cho tình cảm của mình.</a:t>
            </a:r>
            <a:endParaRPr b="0" i="0" sz="2000" u="none" cap="none" strike="noStrike">
              <a:solidFill>
                <a:srgbClr val="000000"/>
              </a:solidFill>
              <a:latin typeface="Arial"/>
              <a:ea typeface="Arial"/>
              <a:cs typeface="Arial"/>
              <a:sym typeface="Arial"/>
            </a:endParaRPr>
          </a:p>
        </p:txBody>
      </p:sp>
      <p:sp>
        <p:nvSpPr>
          <p:cNvPr id="1489" name="Google Shape;1489;p40"/>
          <p:cNvSpPr/>
          <p:nvPr/>
        </p:nvSpPr>
        <p:spPr>
          <a:xfrm>
            <a:off x="163286" y="3515432"/>
            <a:ext cx="4266371" cy="1396830"/>
          </a:xfrm>
          <a:prstGeom prst="roundRect">
            <a:avLst>
              <a:gd fmla="val 16667"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 Giấu giếm mối quan hệ và không cho bố mẹ biết.</a:t>
            </a:r>
            <a:endParaRPr/>
          </a:p>
        </p:txBody>
      </p:sp>
      <p:sp>
        <p:nvSpPr>
          <p:cNvPr id="1490" name="Google Shape;1490;p40"/>
          <p:cNvSpPr/>
          <p:nvPr/>
        </p:nvSpPr>
        <p:spPr>
          <a:xfrm>
            <a:off x="4714343" y="1873334"/>
            <a:ext cx="4266371" cy="1396831"/>
          </a:xfrm>
          <a:prstGeom prst="roundRect">
            <a:avLst>
              <a:gd fmla="val 16667"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B. Làm theo ý bố mẹ và chấp nhận không theo đuổi mối quan hệ đó.</a:t>
            </a:r>
            <a:endParaRPr/>
          </a:p>
        </p:txBody>
      </p:sp>
      <p:sp>
        <p:nvSpPr>
          <p:cNvPr id="1491" name="Google Shape;1491;p40"/>
          <p:cNvSpPr/>
          <p:nvPr/>
        </p:nvSpPr>
        <p:spPr>
          <a:xfrm>
            <a:off x="4714344" y="3515432"/>
            <a:ext cx="4266370" cy="1396830"/>
          </a:xfrm>
          <a:prstGeom prst="roundRect">
            <a:avLst>
              <a:gd fmla="val 16667"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D. Tiếp tục mối quan hệ mặc cho sự phản đối của bố mẹ.</a:t>
            </a:r>
            <a:endParaRPr b="0" i="0" sz="2000" u="none" cap="none" strike="noStrike">
              <a:solidFill>
                <a:srgbClr val="000000"/>
              </a:solidFill>
              <a:latin typeface="Arial"/>
              <a:ea typeface="Arial"/>
              <a:cs typeface="Arial"/>
              <a:sym typeface="Arial"/>
            </a:endParaRPr>
          </a:p>
        </p:txBody>
      </p:sp>
      <p:sp>
        <p:nvSpPr>
          <p:cNvPr id="1492" name="Google Shape;1492;p40"/>
          <p:cNvSpPr/>
          <p:nvPr/>
        </p:nvSpPr>
        <p:spPr>
          <a:xfrm>
            <a:off x="163286" y="1873334"/>
            <a:ext cx="4266371" cy="1396831"/>
          </a:xfrm>
          <a:prstGeom prst="roundRect">
            <a:avLst>
              <a:gd fmla="val 16667" name="adj"/>
            </a:avLst>
          </a:prstGeom>
          <a:solidFill>
            <a:srgbClr val="C3243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2000" u="none" cap="none" strike="noStrike">
                <a:solidFill>
                  <a:srgbClr val="FFFFFF"/>
                </a:solidFill>
                <a:latin typeface="Arial"/>
                <a:ea typeface="Arial"/>
                <a:cs typeface="Arial"/>
                <a:sym typeface="Arial"/>
              </a:rPr>
              <a:t>A. Tìm cách thuyết phục bố mẹ chấp nhận và hiểu cho tình cảm của mình.</a:t>
            </a:r>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487"/>
                                        </p:tgtEl>
                                        <p:attrNameLst>
                                          <p:attrName>style.visibility</p:attrName>
                                        </p:attrNameLst>
                                      </p:cBhvr>
                                      <p:to>
                                        <p:strVal val="visible"/>
                                      </p:to>
                                    </p:set>
                                    <p:anim calcmode="lin" valueType="num">
                                      <p:cBhvr additive="base">
                                        <p:cTn dur="500"/>
                                        <p:tgtEl>
                                          <p:spTgt spid="1487"/>
                                        </p:tgtEl>
                                        <p:attrNameLst>
                                          <p:attrName>ppt_w</p:attrName>
                                        </p:attrNameLst>
                                      </p:cBhvr>
                                      <p:tavLst>
                                        <p:tav fmla="" tm="0">
                                          <p:val>
                                            <p:strVal val="0"/>
                                          </p:val>
                                        </p:tav>
                                        <p:tav fmla="" tm="100000">
                                          <p:val>
                                            <p:strVal val="#ppt_w"/>
                                          </p:val>
                                        </p:tav>
                                      </p:tavLst>
                                    </p:anim>
                                    <p:anim calcmode="lin" valueType="num">
                                      <p:cBhvr additive="base">
                                        <p:cTn dur="500"/>
                                        <p:tgtEl>
                                          <p:spTgt spid="1487"/>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88"/>
                                        </p:tgtEl>
                                        <p:attrNameLst>
                                          <p:attrName>style.visibility</p:attrName>
                                        </p:attrNameLst>
                                      </p:cBhvr>
                                      <p:to>
                                        <p:strVal val="visible"/>
                                      </p:to>
                                    </p:set>
                                    <p:animEffect filter="fade" transition="in">
                                      <p:cBhvr>
                                        <p:cTn dur="500"/>
                                        <p:tgtEl>
                                          <p:spTgt spid="1488"/>
                                        </p:tgtEl>
                                      </p:cBhvr>
                                    </p:animEffect>
                                  </p:childTnLst>
                                </p:cTn>
                              </p:par>
                              <p:par>
                                <p:cTn fill="hold" nodeType="withEffect" presetClass="entr" presetID="10" presetSubtype="0">
                                  <p:stCondLst>
                                    <p:cond delay="0"/>
                                  </p:stCondLst>
                                  <p:childTnLst>
                                    <p:set>
                                      <p:cBhvr>
                                        <p:cTn dur="1" fill="hold">
                                          <p:stCondLst>
                                            <p:cond delay="0"/>
                                          </p:stCondLst>
                                        </p:cTn>
                                        <p:tgtEl>
                                          <p:spTgt spid="1489"/>
                                        </p:tgtEl>
                                        <p:attrNameLst>
                                          <p:attrName>style.visibility</p:attrName>
                                        </p:attrNameLst>
                                      </p:cBhvr>
                                      <p:to>
                                        <p:strVal val="visible"/>
                                      </p:to>
                                    </p:set>
                                    <p:animEffect filter="fade" transition="in">
                                      <p:cBhvr>
                                        <p:cTn dur="500"/>
                                        <p:tgtEl>
                                          <p:spTgt spid="1489"/>
                                        </p:tgtEl>
                                      </p:cBhvr>
                                    </p:animEffect>
                                  </p:childTnLst>
                                </p:cTn>
                              </p:par>
                              <p:par>
                                <p:cTn fill="hold" nodeType="withEffect" presetClass="entr" presetID="10" presetSubtype="0">
                                  <p:stCondLst>
                                    <p:cond delay="0"/>
                                  </p:stCondLst>
                                  <p:childTnLst>
                                    <p:set>
                                      <p:cBhvr>
                                        <p:cTn dur="1" fill="hold">
                                          <p:stCondLst>
                                            <p:cond delay="0"/>
                                          </p:stCondLst>
                                        </p:cTn>
                                        <p:tgtEl>
                                          <p:spTgt spid="1490"/>
                                        </p:tgtEl>
                                        <p:attrNameLst>
                                          <p:attrName>style.visibility</p:attrName>
                                        </p:attrNameLst>
                                      </p:cBhvr>
                                      <p:to>
                                        <p:strVal val="visible"/>
                                      </p:to>
                                    </p:set>
                                    <p:animEffect filter="fade" transition="in">
                                      <p:cBhvr>
                                        <p:cTn dur="500"/>
                                        <p:tgtEl>
                                          <p:spTgt spid="1490"/>
                                        </p:tgtEl>
                                      </p:cBhvr>
                                    </p:animEffect>
                                  </p:childTnLst>
                                </p:cTn>
                              </p:par>
                              <p:par>
                                <p:cTn fill="hold" nodeType="withEffect" presetClass="entr" presetID="10" presetSubtype="0">
                                  <p:stCondLst>
                                    <p:cond delay="0"/>
                                  </p:stCondLst>
                                  <p:childTnLst>
                                    <p:set>
                                      <p:cBhvr>
                                        <p:cTn dur="1" fill="hold">
                                          <p:stCondLst>
                                            <p:cond delay="0"/>
                                          </p:stCondLst>
                                        </p:cTn>
                                        <p:tgtEl>
                                          <p:spTgt spid="1491"/>
                                        </p:tgtEl>
                                        <p:attrNameLst>
                                          <p:attrName>style.visibility</p:attrName>
                                        </p:attrNameLst>
                                      </p:cBhvr>
                                      <p:to>
                                        <p:strVal val="visible"/>
                                      </p:to>
                                    </p:set>
                                    <p:animEffect filter="fade" transition="in">
                                      <p:cBhvr>
                                        <p:cTn dur="500"/>
                                        <p:tgtEl>
                                          <p:spTgt spid="1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2"/>
                                        </p:tgtEl>
                                        <p:attrNameLst>
                                          <p:attrName>style.visibility</p:attrName>
                                        </p:attrNameLst>
                                      </p:cBhvr>
                                      <p:to>
                                        <p:strVal val="visible"/>
                                      </p:to>
                                    </p:set>
                                    <p:animEffect filter="fade" transition="in">
                                      <p:cBhvr>
                                        <p:cTn dur="500"/>
                                        <p:tgtEl>
                                          <p:spTgt spid="1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sp>
        <p:nvSpPr>
          <p:cNvPr id="1497" name="Google Shape;1497;p41"/>
          <p:cNvSpPr/>
          <p:nvPr/>
        </p:nvSpPr>
        <p:spPr>
          <a:xfrm>
            <a:off x="220433" y="414833"/>
            <a:ext cx="4253593" cy="4502605"/>
          </a:xfrm>
          <a:prstGeom prst="roundRect">
            <a:avLst>
              <a:gd fmla="val 16667"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0" lang="vi-VN" sz="1700" u="none" cap="none" strike="noStrike">
                <a:solidFill>
                  <a:srgbClr val="000000"/>
                </a:solidFill>
                <a:latin typeface="Arial"/>
                <a:ea typeface="Arial"/>
                <a:cs typeface="Arial"/>
                <a:sym typeface="Arial"/>
              </a:rPr>
              <a:t>Câu 4: </a:t>
            </a:r>
            <a:r>
              <a:rPr b="0" i="0" lang="vi-VN" sz="1700" u="none" cap="none" strike="noStrike">
                <a:solidFill>
                  <a:srgbClr val="000000"/>
                </a:solidFill>
                <a:latin typeface="Arial"/>
                <a:ea typeface="Arial"/>
                <a:cs typeface="Arial"/>
                <a:sym typeface="Arial"/>
              </a:rPr>
              <a:t>Trong khi học cấp 3, Minh đã từng là học sinh nổi bật với thành tích học tập rất tốt. Tuy nhiên, khi bước vào đại học, Minh thấy môi trường học tập và phương pháp giảng dạy khác biệt hoàn toàn so với trước đây. Minh gặp phải nhiều khó khăn ban đầu và cảm thấy bối rối vì không thích nghi được với sự thay đổi này. </a:t>
            </a:r>
            <a:endParaRPr b="0" i="0" sz="17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FF0000"/>
              </a:buClr>
              <a:buSzPts val="1700"/>
              <a:buFont typeface="Noto Sans Symbols"/>
              <a:buChar char="⮚"/>
            </a:pPr>
            <a:r>
              <a:rPr b="1" i="1" lang="vi-VN" sz="1700" u="none" cap="none" strike="noStrike">
                <a:solidFill>
                  <a:srgbClr val="FF0000"/>
                </a:solidFill>
                <a:latin typeface="Arial"/>
                <a:ea typeface="Arial"/>
                <a:cs typeface="Arial"/>
                <a:sym typeface="Arial"/>
              </a:rPr>
              <a:t>Nếu em là Minh, em sẽ làm gì?</a:t>
            </a:r>
            <a:endParaRPr/>
          </a:p>
        </p:txBody>
      </p:sp>
      <p:sp>
        <p:nvSpPr>
          <p:cNvPr id="1498" name="Google Shape;1498;p41"/>
          <p:cNvSpPr/>
          <p:nvPr/>
        </p:nvSpPr>
        <p:spPr>
          <a:xfrm>
            <a:off x="4743450" y="414833"/>
            <a:ext cx="4253593" cy="1029169"/>
          </a:xfrm>
          <a:prstGeom prst="roundRect">
            <a:avLst>
              <a:gd fmla="val 16667"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1700" u="none" cap="none" strike="noStrike">
                <a:solidFill>
                  <a:srgbClr val="000000"/>
                </a:solidFill>
                <a:latin typeface="Arial"/>
                <a:ea typeface="Arial"/>
                <a:cs typeface="Arial"/>
                <a:sym typeface="Arial"/>
              </a:rPr>
              <a:t>A. Tiếp tục giữ nguyên phương pháp học cũ và chờ đợi môi trường thay đổi.</a:t>
            </a:r>
            <a:endParaRPr b="0" i="0" sz="1700" u="none" cap="none" strike="noStrike">
              <a:solidFill>
                <a:srgbClr val="000000"/>
              </a:solidFill>
              <a:latin typeface="Arial"/>
              <a:ea typeface="Arial"/>
              <a:cs typeface="Arial"/>
              <a:sym typeface="Arial"/>
            </a:endParaRPr>
          </a:p>
        </p:txBody>
      </p:sp>
      <p:sp>
        <p:nvSpPr>
          <p:cNvPr id="1499" name="Google Shape;1499;p41"/>
          <p:cNvSpPr/>
          <p:nvPr/>
        </p:nvSpPr>
        <p:spPr>
          <a:xfrm>
            <a:off x="4743450" y="2755199"/>
            <a:ext cx="4253594" cy="1029169"/>
          </a:xfrm>
          <a:prstGeom prst="roundRect">
            <a:avLst>
              <a:gd fmla="val 16667"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1700" u="none" cap="none" strike="noStrike">
                <a:solidFill>
                  <a:srgbClr val="000000"/>
                </a:solidFill>
                <a:latin typeface="Arial"/>
                <a:ea typeface="Arial"/>
                <a:cs typeface="Arial"/>
                <a:sym typeface="Arial"/>
              </a:rPr>
              <a:t>C. Bỏ cuộc và không tiếp tục học tập </a:t>
            </a:r>
            <a:endParaRPr b="0" i="0" sz="17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rPr b="0" i="0" lang="vi-VN" sz="1700" u="none" cap="none" strike="noStrike">
                <a:solidFill>
                  <a:srgbClr val="000000"/>
                </a:solidFill>
                <a:latin typeface="Arial"/>
                <a:ea typeface="Arial"/>
                <a:cs typeface="Arial"/>
                <a:sym typeface="Arial"/>
              </a:rPr>
              <a:t>tại đại học.</a:t>
            </a:r>
            <a:endParaRPr/>
          </a:p>
        </p:txBody>
      </p:sp>
      <p:sp>
        <p:nvSpPr>
          <p:cNvPr id="1500" name="Google Shape;1500;p41"/>
          <p:cNvSpPr/>
          <p:nvPr/>
        </p:nvSpPr>
        <p:spPr>
          <a:xfrm>
            <a:off x="4743450" y="1585016"/>
            <a:ext cx="4253593" cy="1029169"/>
          </a:xfrm>
          <a:prstGeom prst="roundRect">
            <a:avLst>
              <a:gd fmla="val 16667"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1700" u="none" cap="none" strike="noStrike">
                <a:solidFill>
                  <a:srgbClr val="000000"/>
                </a:solidFill>
                <a:latin typeface="Arial"/>
                <a:ea typeface="Arial"/>
                <a:cs typeface="Arial"/>
                <a:sym typeface="Arial"/>
              </a:rPr>
              <a:t>B. Tìm kiếm sự giúp đỡ từ giảng viên và bạn bè để thích nghi với môi trường mới.</a:t>
            </a:r>
            <a:endParaRPr/>
          </a:p>
        </p:txBody>
      </p:sp>
      <p:sp>
        <p:nvSpPr>
          <p:cNvPr id="1501" name="Google Shape;1501;p41"/>
          <p:cNvSpPr/>
          <p:nvPr/>
        </p:nvSpPr>
        <p:spPr>
          <a:xfrm>
            <a:off x="4743451" y="3925382"/>
            <a:ext cx="4253594" cy="1030809"/>
          </a:xfrm>
          <a:prstGeom prst="roundRect">
            <a:avLst>
              <a:gd fmla="val 16667"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1700" u="none" cap="none" strike="noStrike">
                <a:solidFill>
                  <a:srgbClr val="000000"/>
                </a:solidFill>
                <a:latin typeface="Arial"/>
                <a:ea typeface="Arial"/>
                <a:cs typeface="Arial"/>
                <a:sym typeface="Arial"/>
              </a:rPr>
              <a:t>D. Chán nản và mong muốn được nghỉ học một thời gian.</a:t>
            </a:r>
            <a:endParaRPr b="0" i="0" sz="1700" u="none" cap="none" strike="noStrike">
              <a:solidFill>
                <a:srgbClr val="000000"/>
              </a:solidFill>
              <a:latin typeface="Arial"/>
              <a:ea typeface="Arial"/>
              <a:cs typeface="Arial"/>
              <a:sym typeface="Arial"/>
            </a:endParaRPr>
          </a:p>
        </p:txBody>
      </p:sp>
      <p:sp>
        <p:nvSpPr>
          <p:cNvPr id="1502" name="Google Shape;1502;p41"/>
          <p:cNvSpPr/>
          <p:nvPr/>
        </p:nvSpPr>
        <p:spPr>
          <a:xfrm>
            <a:off x="4743449" y="1585016"/>
            <a:ext cx="4253593" cy="1054845"/>
          </a:xfrm>
          <a:prstGeom prst="roundRect">
            <a:avLst>
              <a:gd fmla="val 16667" name="adj"/>
            </a:avLst>
          </a:prstGeom>
          <a:solidFill>
            <a:srgbClr val="C3243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1700" u="none" cap="none" strike="noStrike">
                <a:solidFill>
                  <a:srgbClr val="FFFFFF"/>
                </a:solidFill>
                <a:latin typeface="Arial"/>
                <a:ea typeface="Arial"/>
                <a:cs typeface="Arial"/>
                <a:sym typeface="Arial"/>
              </a:rPr>
              <a:t>B. Tìm kiếm sự giúp đỡ từ giảng viên và bạn bè để thích nghi với môi trường mới.</a:t>
            </a:r>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497"/>
                                        </p:tgtEl>
                                        <p:attrNameLst>
                                          <p:attrName>style.visibility</p:attrName>
                                        </p:attrNameLst>
                                      </p:cBhvr>
                                      <p:to>
                                        <p:strVal val="visible"/>
                                      </p:to>
                                    </p:set>
                                    <p:anim calcmode="lin" valueType="num">
                                      <p:cBhvr additive="base">
                                        <p:cTn dur="500"/>
                                        <p:tgtEl>
                                          <p:spTgt spid="1497"/>
                                        </p:tgtEl>
                                        <p:attrNameLst>
                                          <p:attrName>ppt_w</p:attrName>
                                        </p:attrNameLst>
                                      </p:cBhvr>
                                      <p:tavLst>
                                        <p:tav fmla="" tm="0">
                                          <p:val>
                                            <p:strVal val="0"/>
                                          </p:val>
                                        </p:tav>
                                        <p:tav fmla="" tm="100000">
                                          <p:val>
                                            <p:strVal val="#ppt_w"/>
                                          </p:val>
                                        </p:tav>
                                      </p:tavLst>
                                    </p:anim>
                                    <p:anim calcmode="lin" valueType="num">
                                      <p:cBhvr additive="base">
                                        <p:cTn dur="500"/>
                                        <p:tgtEl>
                                          <p:spTgt spid="1497"/>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98"/>
                                        </p:tgtEl>
                                        <p:attrNameLst>
                                          <p:attrName>style.visibility</p:attrName>
                                        </p:attrNameLst>
                                      </p:cBhvr>
                                      <p:to>
                                        <p:strVal val="visible"/>
                                      </p:to>
                                    </p:set>
                                    <p:animEffect filter="fade" transition="in">
                                      <p:cBhvr>
                                        <p:cTn dur="500"/>
                                        <p:tgtEl>
                                          <p:spTgt spid="1498"/>
                                        </p:tgtEl>
                                      </p:cBhvr>
                                    </p:animEffect>
                                  </p:childTnLst>
                                </p:cTn>
                              </p:par>
                              <p:par>
                                <p:cTn fill="hold" nodeType="withEffect" presetClass="entr" presetID="10" presetSubtype="0">
                                  <p:stCondLst>
                                    <p:cond delay="0"/>
                                  </p:stCondLst>
                                  <p:childTnLst>
                                    <p:set>
                                      <p:cBhvr>
                                        <p:cTn dur="1" fill="hold">
                                          <p:stCondLst>
                                            <p:cond delay="0"/>
                                          </p:stCondLst>
                                        </p:cTn>
                                        <p:tgtEl>
                                          <p:spTgt spid="1499"/>
                                        </p:tgtEl>
                                        <p:attrNameLst>
                                          <p:attrName>style.visibility</p:attrName>
                                        </p:attrNameLst>
                                      </p:cBhvr>
                                      <p:to>
                                        <p:strVal val="visible"/>
                                      </p:to>
                                    </p:set>
                                    <p:animEffect filter="fade" transition="in">
                                      <p:cBhvr>
                                        <p:cTn dur="500"/>
                                        <p:tgtEl>
                                          <p:spTgt spid="1499"/>
                                        </p:tgtEl>
                                      </p:cBhvr>
                                    </p:animEffect>
                                  </p:childTnLst>
                                </p:cTn>
                              </p:par>
                              <p:par>
                                <p:cTn fill="hold" nodeType="withEffect" presetClass="entr" presetID="10" presetSubtype="0">
                                  <p:stCondLst>
                                    <p:cond delay="0"/>
                                  </p:stCondLst>
                                  <p:childTnLst>
                                    <p:set>
                                      <p:cBhvr>
                                        <p:cTn dur="1" fill="hold">
                                          <p:stCondLst>
                                            <p:cond delay="0"/>
                                          </p:stCondLst>
                                        </p:cTn>
                                        <p:tgtEl>
                                          <p:spTgt spid="1500"/>
                                        </p:tgtEl>
                                        <p:attrNameLst>
                                          <p:attrName>style.visibility</p:attrName>
                                        </p:attrNameLst>
                                      </p:cBhvr>
                                      <p:to>
                                        <p:strVal val="visible"/>
                                      </p:to>
                                    </p:set>
                                    <p:animEffect filter="fade" transition="in">
                                      <p:cBhvr>
                                        <p:cTn dur="500"/>
                                        <p:tgtEl>
                                          <p:spTgt spid="1500"/>
                                        </p:tgtEl>
                                      </p:cBhvr>
                                    </p:animEffect>
                                  </p:childTnLst>
                                </p:cTn>
                              </p:par>
                              <p:par>
                                <p:cTn fill="hold" nodeType="withEffect" presetClass="entr" presetID="10" presetSubtype="0">
                                  <p:stCondLst>
                                    <p:cond delay="0"/>
                                  </p:stCondLst>
                                  <p:childTnLst>
                                    <p:set>
                                      <p:cBhvr>
                                        <p:cTn dur="1" fill="hold">
                                          <p:stCondLst>
                                            <p:cond delay="0"/>
                                          </p:stCondLst>
                                        </p:cTn>
                                        <p:tgtEl>
                                          <p:spTgt spid="1501"/>
                                        </p:tgtEl>
                                        <p:attrNameLst>
                                          <p:attrName>style.visibility</p:attrName>
                                        </p:attrNameLst>
                                      </p:cBhvr>
                                      <p:to>
                                        <p:strVal val="visible"/>
                                      </p:to>
                                    </p:set>
                                    <p:animEffect filter="fade" transition="in">
                                      <p:cBhvr>
                                        <p:cTn dur="500"/>
                                        <p:tgtEl>
                                          <p:spTgt spid="1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2"/>
                                        </p:tgtEl>
                                        <p:attrNameLst>
                                          <p:attrName>style.visibility</p:attrName>
                                        </p:attrNameLst>
                                      </p:cBhvr>
                                      <p:to>
                                        <p:strVal val="visible"/>
                                      </p:to>
                                    </p:set>
                                    <p:animEffect filter="fade" transition="in">
                                      <p:cBhvr>
                                        <p:cTn dur="500"/>
                                        <p:tgtEl>
                                          <p:spTgt spid="1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6" name="Shape 1506"/>
        <p:cNvGrpSpPr/>
        <p:nvPr/>
      </p:nvGrpSpPr>
      <p:grpSpPr>
        <a:xfrm>
          <a:off x="0" y="0"/>
          <a:ext cx="0" cy="0"/>
          <a:chOff x="0" y="0"/>
          <a:chExt cx="0" cy="0"/>
        </a:xfrm>
      </p:grpSpPr>
      <p:sp>
        <p:nvSpPr>
          <p:cNvPr id="1507" name="Google Shape;1507;p42"/>
          <p:cNvSpPr/>
          <p:nvPr/>
        </p:nvSpPr>
        <p:spPr>
          <a:xfrm>
            <a:off x="269422" y="349027"/>
            <a:ext cx="4743449" cy="4622285"/>
          </a:xfrm>
          <a:prstGeom prst="roundRect">
            <a:avLst>
              <a:gd fmla="val 16667"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0" lang="vi-VN" sz="1600" u="none" cap="none" strike="noStrike">
                <a:solidFill>
                  <a:srgbClr val="000000"/>
                </a:solidFill>
                <a:latin typeface="Arial"/>
                <a:ea typeface="Arial"/>
                <a:cs typeface="Arial"/>
                <a:sym typeface="Arial"/>
              </a:rPr>
              <a:t>Câu 5: </a:t>
            </a:r>
            <a:r>
              <a:rPr b="0" i="0" lang="vi-VN" sz="1600" u="none" cap="none" strike="noStrike">
                <a:solidFill>
                  <a:srgbClr val="000000"/>
                </a:solidFill>
                <a:latin typeface="Arial"/>
                <a:ea typeface="Arial"/>
                <a:cs typeface="Arial"/>
                <a:sym typeface="Arial"/>
              </a:rPr>
              <a:t>Nêu biểu hiện thích nghi với sự thay đổi trong cuộc sống của nhân vật ở tình huống sau:</a:t>
            </a:r>
            <a:endParaRPr/>
          </a:p>
          <a:p>
            <a:pPr indent="0" lvl="0" marL="0" marR="0" rtl="0" algn="just">
              <a:lnSpc>
                <a:spcPct val="150000"/>
              </a:lnSpc>
              <a:spcBef>
                <a:spcPts val="0"/>
              </a:spcBef>
              <a:spcAft>
                <a:spcPts val="0"/>
              </a:spcAft>
              <a:buNone/>
            </a:pPr>
            <a:r>
              <a:rPr b="1" i="0" lang="vi-VN" sz="1600" u="none" cap="none" strike="noStrike">
                <a:solidFill>
                  <a:srgbClr val="FF0000"/>
                </a:solidFill>
                <a:latin typeface="Arial"/>
                <a:ea typeface="Arial"/>
                <a:cs typeface="Arial"/>
                <a:sym typeface="Arial"/>
              </a:rPr>
              <a:t>Tình huống: </a:t>
            </a:r>
            <a:r>
              <a:rPr b="0" i="0" lang="vi-VN" sz="1600" u="none" cap="none" strike="noStrike">
                <a:solidFill>
                  <a:srgbClr val="000000"/>
                </a:solidFill>
                <a:latin typeface="Arial"/>
                <a:ea typeface="Arial"/>
                <a:cs typeface="Arial"/>
                <a:sym typeface="Arial"/>
              </a:rPr>
              <a:t>Mai không cần thận nên đã làm mất chiếc đồng hồ đeo tay. Bạn rất lo bố mẹ biết sẽ trách phạt. Càng nghĩ, Mai lại càng thấy căng thẳng. Bạn quyết định chạy thể dục vòng quanh khu nhà. Dần dần, Mai thấy bình tĩnh và đầu óc tỉnh táo hơn. Về nhà, bạn đã dũng cảm nhận lỗi với bố mẹ và hứa sẽ cẩn thận hơn trong việc bảo quản đồ dùng.</a:t>
            </a:r>
            <a:endParaRPr/>
          </a:p>
        </p:txBody>
      </p:sp>
      <p:sp>
        <p:nvSpPr>
          <p:cNvPr id="1508" name="Google Shape;1508;p42"/>
          <p:cNvSpPr/>
          <p:nvPr/>
        </p:nvSpPr>
        <p:spPr>
          <a:xfrm>
            <a:off x="5331279" y="349027"/>
            <a:ext cx="3641271" cy="956521"/>
          </a:xfrm>
          <a:prstGeom prst="roundRect">
            <a:avLst>
              <a:gd fmla="val 16667"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1600" u="none" cap="none" strike="noStrike">
                <a:solidFill>
                  <a:srgbClr val="000000"/>
                </a:solidFill>
                <a:latin typeface="Arial"/>
                <a:ea typeface="Arial"/>
                <a:cs typeface="Arial"/>
                <a:sym typeface="Arial"/>
              </a:rPr>
              <a:t>A. Mai càng nghĩ càng thấy </a:t>
            </a:r>
            <a:endParaRPr/>
          </a:p>
          <a:p>
            <a:pPr indent="0" lvl="0" marL="0" marR="0" rtl="0" algn="ctr">
              <a:lnSpc>
                <a:spcPct val="150000"/>
              </a:lnSpc>
              <a:spcBef>
                <a:spcPts val="0"/>
              </a:spcBef>
              <a:spcAft>
                <a:spcPts val="0"/>
              </a:spcAft>
              <a:buNone/>
            </a:pPr>
            <a:r>
              <a:rPr b="0" i="0" lang="vi-VN" sz="1600" u="none" cap="none" strike="noStrike">
                <a:solidFill>
                  <a:srgbClr val="000000"/>
                </a:solidFill>
                <a:latin typeface="Arial"/>
                <a:ea typeface="Arial"/>
                <a:cs typeface="Arial"/>
                <a:sym typeface="Arial"/>
              </a:rPr>
              <a:t>căng thẳng.</a:t>
            </a:r>
            <a:endParaRPr b="0" i="0" sz="1600" u="none" cap="none" strike="noStrike">
              <a:solidFill>
                <a:srgbClr val="000000"/>
              </a:solidFill>
              <a:latin typeface="Arial"/>
              <a:ea typeface="Arial"/>
              <a:cs typeface="Arial"/>
              <a:sym typeface="Arial"/>
            </a:endParaRPr>
          </a:p>
        </p:txBody>
      </p:sp>
      <p:sp>
        <p:nvSpPr>
          <p:cNvPr id="1509" name="Google Shape;1509;p42"/>
          <p:cNvSpPr/>
          <p:nvPr/>
        </p:nvSpPr>
        <p:spPr>
          <a:xfrm>
            <a:off x="5331279" y="2656673"/>
            <a:ext cx="3641271" cy="1203324"/>
          </a:xfrm>
          <a:prstGeom prst="roundRect">
            <a:avLst>
              <a:gd fmla="val 16667"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1600" u="none" cap="none" strike="noStrike">
                <a:solidFill>
                  <a:srgbClr val="000000"/>
                </a:solidFill>
                <a:latin typeface="Arial"/>
                <a:ea typeface="Arial"/>
                <a:cs typeface="Arial"/>
                <a:sym typeface="Arial"/>
              </a:rPr>
              <a:t>C. Mai chạy thể dục lấy lại bình tĩnh, tỉnh táo, dũng cảm nhận lỗi và hứa với với bố mẹ sẽ cẩn thận hơn.</a:t>
            </a:r>
            <a:endParaRPr/>
          </a:p>
        </p:txBody>
      </p:sp>
      <p:sp>
        <p:nvSpPr>
          <p:cNvPr id="1510" name="Google Shape;1510;p42"/>
          <p:cNvSpPr/>
          <p:nvPr/>
        </p:nvSpPr>
        <p:spPr>
          <a:xfrm>
            <a:off x="5331279" y="1508519"/>
            <a:ext cx="3641271" cy="956520"/>
          </a:xfrm>
          <a:prstGeom prst="roundRect">
            <a:avLst>
              <a:gd fmla="val 16667"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1600" u="none" cap="none" strike="noStrike">
                <a:solidFill>
                  <a:srgbClr val="000000"/>
                </a:solidFill>
                <a:latin typeface="Arial"/>
                <a:ea typeface="Arial"/>
                <a:cs typeface="Arial"/>
                <a:sym typeface="Arial"/>
              </a:rPr>
              <a:t>B. Mai rất lo lắng bố mẹ sẽ </a:t>
            </a:r>
            <a:endParaRPr b="0" i="0" sz="16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rPr b="0" i="0" lang="vi-VN" sz="1600" u="none" cap="none" strike="noStrike">
                <a:solidFill>
                  <a:srgbClr val="000000"/>
                </a:solidFill>
                <a:latin typeface="Arial"/>
                <a:ea typeface="Arial"/>
                <a:cs typeface="Arial"/>
                <a:sym typeface="Arial"/>
              </a:rPr>
              <a:t>trách phạt.</a:t>
            </a:r>
            <a:endParaRPr/>
          </a:p>
        </p:txBody>
      </p:sp>
      <p:sp>
        <p:nvSpPr>
          <p:cNvPr id="1511" name="Google Shape;1511;p42"/>
          <p:cNvSpPr/>
          <p:nvPr/>
        </p:nvSpPr>
        <p:spPr>
          <a:xfrm>
            <a:off x="5331279" y="4051631"/>
            <a:ext cx="3641271" cy="919681"/>
          </a:xfrm>
          <a:prstGeom prst="roundRect">
            <a:avLst>
              <a:gd fmla="val 16667" name="adj"/>
            </a:avLst>
          </a:pr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vi-VN" sz="1600" u="none" cap="none" strike="noStrike">
                <a:solidFill>
                  <a:srgbClr val="000000"/>
                </a:solidFill>
                <a:latin typeface="Arial"/>
                <a:ea typeface="Arial"/>
                <a:cs typeface="Arial"/>
                <a:sym typeface="Arial"/>
              </a:rPr>
              <a:t>D. Mai khóc và xin lỗi bố mẹ. </a:t>
            </a:r>
            <a:endParaRPr b="0" i="0" sz="1600" u="none" cap="none" strike="noStrike">
              <a:solidFill>
                <a:srgbClr val="000000"/>
              </a:solidFill>
              <a:latin typeface="Arial"/>
              <a:ea typeface="Arial"/>
              <a:cs typeface="Arial"/>
              <a:sym typeface="Arial"/>
            </a:endParaRPr>
          </a:p>
        </p:txBody>
      </p:sp>
      <p:sp>
        <p:nvSpPr>
          <p:cNvPr id="1512" name="Google Shape;1512;p42"/>
          <p:cNvSpPr/>
          <p:nvPr/>
        </p:nvSpPr>
        <p:spPr>
          <a:xfrm>
            <a:off x="5331279" y="2656671"/>
            <a:ext cx="3641271" cy="1203325"/>
          </a:xfrm>
          <a:prstGeom prst="roundRect">
            <a:avLst>
              <a:gd fmla="val 16667" name="adj"/>
            </a:avLst>
          </a:prstGeom>
          <a:solidFill>
            <a:srgbClr val="C3243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vi-VN" sz="1600" u="none" cap="none" strike="noStrike">
                <a:solidFill>
                  <a:srgbClr val="FFFFFF"/>
                </a:solidFill>
                <a:latin typeface="Arial"/>
                <a:ea typeface="Arial"/>
                <a:cs typeface="Arial"/>
                <a:sym typeface="Arial"/>
              </a:rPr>
              <a:t>C. Mai chạy thể dục lấy lại bình tĩnh, tỉnh táo, dũng cảm nhận lỗi và hứa với với bố mẹ sẽ cẩn thận hơn.</a:t>
            </a:r>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507"/>
                                        </p:tgtEl>
                                        <p:attrNameLst>
                                          <p:attrName>style.visibility</p:attrName>
                                        </p:attrNameLst>
                                      </p:cBhvr>
                                      <p:to>
                                        <p:strVal val="visible"/>
                                      </p:to>
                                    </p:set>
                                    <p:anim calcmode="lin" valueType="num">
                                      <p:cBhvr additive="base">
                                        <p:cTn dur="500"/>
                                        <p:tgtEl>
                                          <p:spTgt spid="1507"/>
                                        </p:tgtEl>
                                        <p:attrNameLst>
                                          <p:attrName>ppt_w</p:attrName>
                                        </p:attrNameLst>
                                      </p:cBhvr>
                                      <p:tavLst>
                                        <p:tav fmla="" tm="0">
                                          <p:val>
                                            <p:strVal val="0"/>
                                          </p:val>
                                        </p:tav>
                                        <p:tav fmla="" tm="100000">
                                          <p:val>
                                            <p:strVal val="#ppt_w"/>
                                          </p:val>
                                        </p:tav>
                                      </p:tavLst>
                                    </p:anim>
                                    <p:anim calcmode="lin" valueType="num">
                                      <p:cBhvr additive="base">
                                        <p:cTn dur="500"/>
                                        <p:tgtEl>
                                          <p:spTgt spid="1507"/>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08"/>
                                        </p:tgtEl>
                                        <p:attrNameLst>
                                          <p:attrName>style.visibility</p:attrName>
                                        </p:attrNameLst>
                                      </p:cBhvr>
                                      <p:to>
                                        <p:strVal val="visible"/>
                                      </p:to>
                                    </p:set>
                                    <p:animEffect filter="fade" transition="in">
                                      <p:cBhvr>
                                        <p:cTn dur="500"/>
                                        <p:tgtEl>
                                          <p:spTgt spid="1508"/>
                                        </p:tgtEl>
                                      </p:cBhvr>
                                    </p:animEffect>
                                  </p:childTnLst>
                                </p:cTn>
                              </p:par>
                              <p:par>
                                <p:cTn fill="hold" nodeType="withEffect" presetClass="entr" presetID="10" presetSubtype="0">
                                  <p:stCondLst>
                                    <p:cond delay="0"/>
                                  </p:stCondLst>
                                  <p:childTnLst>
                                    <p:set>
                                      <p:cBhvr>
                                        <p:cTn dur="1" fill="hold">
                                          <p:stCondLst>
                                            <p:cond delay="0"/>
                                          </p:stCondLst>
                                        </p:cTn>
                                        <p:tgtEl>
                                          <p:spTgt spid="1509"/>
                                        </p:tgtEl>
                                        <p:attrNameLst>
                                          <p:attrName>style.visibility</p:attrName>
                                        </p:attrNameLst>
                                      </p:cBhvr>
                                      <p:to>
                                        <p:strVal val="visible"/>
                                      </p:to>
                                    </p:set>
                                    <p:animEffect filter="fade" transition="in">
                                      <p:cBhvr>
                                        <p:cTn dur="500"/>
                                        <p:tgtEl>
                                          <p:spTgt spid="1509"/>
                                        </p:tgtEl>
                                      </p:cBhvr>
                                    </p:animEffect>
                                  </p:childTnLst>
                                </p:cTn>
                              </p:par>
                              <p:par>
                                <p:cTn fill="hold" nodeType="withEffect" presetClass="entr" presetID="10" presetSubtype="0">
                                  <p:stCondLst>
                                    <p:cond delay="0"/>
                                  </p:stCondLst>
                                  <p:childTnLst>
                                    <p:set>
                                      <p:cBhvr>
                                        <p:cTn dur="1" fill="hold">
                                          <p:stCondLst>
                                            <p:cond delay="0"/>
                                          </p:stCondLst>
                                        </p:cTn>
                                        <p:tgtEl>
                                          <p:spTgt spid="1510"/>
                                        </p:tgtEl>
                                        <p:attrNameLst>
                                          <p:attrName>style.visibility</p:attrName>
                                        </p:attrNameLst>
                                      </p:cBhvr>
                                      <p:to>
                                        <p:strVal val="visible"/>
                                      </p:to>
                                    </p:set>
                                    <p:animEffect filter="fade" transition="in">
                                      <p:cBhvr>
                                        <p:cTn dur="500"/>
                                        <p:tgtEl>
                                          <p:spTgt spid="1510"/>
                                        </p:tgtEl>
                                      </p:cBhvr>
                                    </p:animEffect>
                                  </p:childTnLst>
                                </p:cTn>
                              </p:par>
                              <p:par>
                                <p:cTn fill="hold" nodeType="withEffect" presetClass="entr" presetID="10" presetSubtype="0">
                                  <p:stCondLst>
                                    <p:cond delay="0"/>
                                  </p:stCondLst>
                                  <p:childTnLst>
                                    <p:set>
                                      <p:cBhvr>
                                        <p:cTn dur="1" fill="hold">
                                          <p:stCondLst>
                                            <p:cond delay="0"/>
                                          </p:stCondLst>
                                        </p:cTn>
                                        <p:tgtEl>
                                          <p:spTgt spid="1511"/>
                                        </p:tgtEl>
                                        <p:attrNameLst>
                                          <p:attrName>style.visibility</p:attrName>
                                        </p:attrNameLst>
                                      </p:cBhvr>
                                      <p:to>
                                        <p:strVal val="visible"/>
                                      </p:to>
                                    </p:set>
                                    <p:animEffect filter="fade" transition="in">
                                      <p:cBhvr>
                                        <p:cTn dur="500"/>
                                        <p:tgtEl>
                                          <p:spTgt spid="1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2"/>
                                        </p:tgtEl>
                                        <p:attrNameLst>
                                          <p:attrName>style.visibility</p:attrName>
                                        </p:attrNameLst>
                                      </p:cBhvr>
                                      <p:to>
                                        <p:strVal val="visible"/>
                                      </p:to>
                                    </p:set>
                                    <p:animEffect filter="fade" transition="in">
                                      <p:cBhvr>
                                        <p:cTn dur="500"/>
                                        <p:tgtEl>
                                          <p:spTgt spid="1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6" name="Shape 1516"/>
        <p:cNvGrpSpPr/>
        <p:nvPr/>
      </p:nvGrpSpPr>
      <p:grpSpPr>
        <a:xfrm>
          <a:off x="0" y="0"/>
          <a:ext cx="0" cy="0"/>
          <a:chOff x="0" y="0"/>
          <a:chExt cx="0" cy="0"/>
        </a:xfrm>
      </p:grpSpPr>
      <p:grpSp>
        <p:nvGrpSpPr>
          <p:cNvPr id="1517" name="Google Shape;1517;p43"/>
          <p:cNvGrpSpPr/>
          <p:nvPr/>
        </p:nvGrpSpPr>
        <p:grpSpPr>
          <a:xfrm>
            <a:off x="2723200" y="0"/>
            <a:ext cx="3791938" cy="694029"/>
            <a:chOff x="4834930" y="84191"/>
            <a:chExt cx="7359542" cy="1232175"/>
          </a:xfrm>
        </p:grpSpPr>
        <p:sp>
          <p:nvSpPr>
            <p:cNvPr id="1518" name="Google Shape;1518;p43"/>
            <p:cNvSpPr/>
            <p:nvPr/>
          </p:nvSpPr>
          <p:spPr>
            <a:xfrm flipH="1" rot="10800000">
              <a:off x="4834930" y="84191"/>
              <a:ext cx="7359542" cy="1232175"/>
            </a:xfrm>
            <a:prstGeom prst="round2SameRect">
              <a:avLst>
                <a:gd fmla="val 37720" name="adj1"/>
                <a:gd fmla="val 0" name="adj2"/>
              </a:avLst>
            </a:prstGeom>
            <a:solidFill>
              <a:srgbClr val="31859B"/>
            </a:solidFill>
            <a:ln cap="flat" cmpd="sng" w="25400">
              <a:solidFill>
                <a:srgbClr val="205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1519" name="Google Shape;1519;p43"/>
            <p:cNvSpPr txBox="1"/>
            <p:nvPr/>
          </p:nvSpPr>
          <p:spPr>
            <a:xfrm>
              <a:off x="5313042" y="181174"/>
              <a:ext cx="6403318" cy="103820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i="0" lang="vi-VN" sz="3200" u="none" cap="none" strike="noStrike">
                  <a:solidFill>
                    <a:srgbClr val="FFFFFF"/>
                  </a:solidFill>
                  <a:latin typeface="Arial"/>
                  <a:ea typeface="Arial"/>
                  <a:cs typeface="Arial"/>
                  <a:sym typeface="Arial"/>
                </a:rPr>
                <a:t>VẬN DỤNG</a:t>
              </a:r>
              <a:endParaRPr b="1" i="0" sz="3200" u="none" cap="none" strike="noStrike">
                <a:solidFill>
                  <a:srgbClr val="FFFFFF"/>
                </a:solidFill>
                <a:latin typeface="Arial"/>
                <a:ea typeface="Arial"/>
                <a:cs typeface="Arial"/>
                <a:sym typeface="Arial"/>
              </a:endParaRPr>
            </a:p>
          </p:txBody>
        </p:sp>
      </p:grpSp>
      <p:grpSp>
        <p:nvGrpSpPr>
          <p:cNvPr id="1520" name="Google Shape;1520;p43"/>
          <p:cNvGrpSpPr/>
          <p:nvPr/>
        </p:nvGrpSpPr>
        <p:grpSpPr>
          <a:xfrm>
            <a:off x="354811" y="789260"/>
            <a:ext cx="8434376" cy="958660"/>
            <a:chOff x="164870" y="349514"/>
            <a:chExt cx="8434376" cy="958660"/>
          </a:xfrm>
        </p:grpSpPr>
        <p:sp>
          <p:nvSpPr>
            <p:cNvPr id="1521" name="Google Shape;1521;p43"/>
            <p:cNvSpPr txBox="1"/>
            <p:nvPr/>
          </p:nvSpPr>
          <p:spPr>
            <a:xfrm>
              <a:off x="737659" y="349514"/>
              <a:ext cx="7861587" cy="95866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2000"/>
                <a:buFont typeface="Arial"/>
                <a:buNone/>
              </a:pPr>
              <a:r>
                <a:rPr b="1" i="0" lang="vi-VN" sz="2000" u="none" cap="none" strike="noStrike">
                  <a:solidFill>
                    <a:srgbClr val="000000"/>
                  </a:solidFill>
                  <a:latin typeface="Arial"/>
                  <a:ea typeface="Arial"/>
                  <a:cs typeface="Arial"/>
                  <a:sym typeface="Arial"/>
                </a:rPr>
                <a:t>LÀM VIỆC CÁ NHÂN: </a:t>
              </a:r>
              <a:r>
                <a:rPr b="0" i="0" lang="vi-VN" sz="2000" u="none" cap="none" strike="noStrike">
                  <a:solidFill>
                    <a:srgbClr val="000000"/>
                  </a:solidFill>
                  <a:latin typeface="Arial"/>
                  <a:ea typeface="Arial"/>
                  <a:cs typeface="Arial"/>
                  <a:sym typeface="Arial"/>
                </a:rPr>
                <a:t>Các em hãy chỉ ra những biểu hiện của sự trưởng thành ở nhân vật trong trường hợp sau:</a:t>
              </a:r>
              <a:endParaRPr b="0" i="0" sz="2000" u="none" cap="none" strike="noStrike">
                <a:solidFill>
                  <a:srgbClr val="FF0000"/>
                </a:solidFill>
                <a:latin typeface="Arial"/>
                <a:ea typeface="Arial"/>
                <a:cs typeface="Arial"/>
                <a:sym typeface="Arial"/>
              </a:endParaRPr>
            </a:p>
          </p:txBody>
        </p:sp>
        <p:sp>
          <p:nvSpPr>
            <p:cNvPr id="1522" name="Google Shape;1522;p43"/>
            <p:cNvSpPr/>
            <p:nvPr/>
          </p:nvSpPr>
          <p:spPr>
            <a:xfrm>
              <a:off x="164870" y="574844"/>
              <a:ext cx="536582" cy="508000"/>
            </a:xfrm>
            <a:custGeom>
              <a:rect b="b" l="l" r="r" t="t"/>
              <a:pathLst>
                <a:path extrusionOk="0" h="4114800" w="4247535">
                  <a:moveTo>
                    <a:pt x="0" y="0"/>
                  </a:moveTo>
                  <a:lnTo>
                    <a:pt x="4247536" y="0"/>
                  </a:lnTo>
                  <a:lnTo>
                    <a:pt x="4247536"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523" name="Google Shape;1523;p43"/>
          <p:cNvGrpSpPr/>
          <p:nvPr/>
        </p:nvGrpSpPr>
        <p:grpSpPr>
          <a:xfrm>
            <a:off x="259049" y="1910442"/>
            <a:ext cx="8625902" cy="2947307"/>
            <a:chOff x="129805" y="1494134"/>
            <a:chExt cx="8625902" cy="2947307"/>
          </a:xfrm>
        </p:grpSpPr>
        <p:sp>
          <p:nvSpPr>
            <p:cNvPr id="1524" name="Google Shape;1524;p43"/>
            <p:cNvSpPr/>
            <p:nvPr/>
          </p:nvSpPr>
          <p:spPr>
            <a:xfrm>
              <a:off x="129805" y="1494134"/>
              <a:ext cx="8625902" cy="2947307"/>
            </a:xfrm>
            <a:prstGeom prst="roundRect">
              <a:avLst>
                <a:gd fmla="val 5285" name="adj"/>
              </a:avLst>
            </a:prstGeom>
            <a:solidFill>
              <a:srgbClr val="FFFFFF"/>
            </a:solidFill>
            <a:ln cap="flat" cmpd="sng" w="19050">
              <a:solidFill>
                <a:srgbClr val="8B4828"/>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BE0DD"/>
                </a:solidFill>
                <a:latin typeface="Arial"/>
                <a:ea typeface="Arial"/>
                <a:cs typeface="Arial"/>
                <a:sym typeface="Arial"/>
              </a:endParaRPr>
            </a:p>
          </p:txBody>
        </p:sp>
        <p:sp>
          <p:nvSpPr>
            <p:cNvPr id="1525" name="Google Shape;1525;p43"/>
            <p:cNvSpPr txBox="1"/>
            <p:nvPr/>
          </p:nvSpPr>
          <p:spPr>
            <a:xfrm>
              <a:off x="298277" y="1643993"/>
              <a:ext cx="8288957" cy="263771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b="0" i="0" lang="vi-VN" sz="1400" u="none" cap="none" strike="noStrike">
                  <a:solidFill>
                    <a:srgbClr val="000000"/>
                  </a:solidFill>
                  <a:latin typeface="Arial"/>
                  <a:ea typeface="Arial"/>
                  <a:cs typeface="Arial"/>
                  <a:sym typeface="Arial"/>
                </a:rPr>
                <a:t>Sau bữa cơm tối, M và bố mẹ trò chuyện về con đường tương lai của M. Bố mẹ chia sẻ những lí do muốn M đi theo nghề thuốc đông y của gia đình. M chăm chú lắng nghe, suy nghĩ về những điều bố mẹ nói và thỉnh thoảng đặt câu hỏi để hiểu rõ hơn mong muốn của bố mẹ. Sau khi bố mẹ nói xong, M nhẹ nhàng và từ tốn chia sẻ mong muốn của mình trở thành kĩ thuật viên thông tin và truyền thông. M đưa ra những câu chuyện, tấm gương và cả những con số thống kê về thực tiễn phát triển nghề nghiệp để thuyết phục bố mẹ. Đặc biệt, M nói về sự hạnh phúc khi được làm điều mình thích và sẽ chịu trách nhiệm với quyết định của mình. Qua những điều M nói và nhìn thấy sự nỗ lực của M trong học tập cũng như trách nhiệm đối với công việc gia đình, bố mẹ quyết định tôn trọng lựa chọn của M.</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17"/>
                                        </p:tgtEl>
                                        <p:attrNameLst>
                                          <p:attrName>style.visibility</p:attrName>
                                        </p:attrNameLst>
                                      </p:cBhvr>
                                      <p:to>
                                        <p:strVal val="visible"/>
                                      </p:to>
                                    </p:set>
                                    <p:animEffect filter="fade" transition="in">
                                      <p:cBhvr>
                                        <p:cTn dur="500"/>
                                        <p:tgtEl>
                                          <p:spTgt spid="1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0"/>
                                        </p:tgtEl>
                                        <p:attrNameLst>
                                          <p:attrName>style.visibility</p:attrName>
                                        </p:attrNameLst>
                                      </p:cBhvr>
                                      <p:to>
                                        <p:strVal val="visible"/>
                                      </p:to>
                                    </p:set>
                                    <p:animEffect filter="fade" transition="in">
                                      <p:cBhvr>
                                        <p:cTn dur="500"/>
                                        <p:tgtEl>
                                          <p:spTgt spid="1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3"/>
                                        </p:tgtEl>
                                        <p:attrNameLst>
                                          <p:attrName>style.visibility</p:attrName>
                                        </p:attrNameLst>
                                      </p:cBhvr>
                                      <p:to>
                                        <p:strVal val="visible"/>
                                      </p:to>
                                    </p:set>
                                    <p:animEffect filter="fade" transition="in">
                                      <p:cBhvr>
                                        <p:cTn dur="500"/>
                                        <p:tgtEl>
                                          <p:spTgt spid="1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grpSp>
        <p:nvGrpSpPr>
          <p:cNvPr id="1530" name="Google Shape;1530;p44"/>
          <p:cNvGrpSpPr/>
          <p:nvPr/>
        </p:nvGrpSpPr>
        <p:grpSpPr>
          <a:xfrm>
            <a:off x="0" y="287677"/>
            <a:ext cx="9054192" cy="448867"/>
            <a:chOff x="579437" y="990599"/>
            <a:chExt cx="9054192" cy="448867"/>
          </a:xfrm>
        </p:grpSpPr>
        <p:sp>
          <p:nvSpPr>
            <p:cNvPr id="1531" name="Google Shape;1531;p44"/>
            <p:cNvSpPr/>
            <p:nvPr/>
          </p:nvSpPr>
          <p:spPr>
            <a:xfrm>
              <a:off x="579437" y="990599"/>
              <a:ext cx="1408906" cy="448867"/>
            </a:xfrm>
            <a:prstGeom prst="homePlate">
              <a:avLst>
                <a:gd fmla="val 32962" name="adj"/>
              </a:avLst>
            </a:prstGeom>
            <a:solidFill>
              <a:srgbClr val="666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1" i="0" lang="vi-VN" sz="2000" u="none" cap="none" strike="noStrike">
                  <a:solidFill>
                    <a:srgbClr val="FFFFFF"/>
                  </a:solidFill>
                  <a:latin typeface="Arial"/>
                  <a:ea typeface="Arial"/>
                  <a:cs typeface="Arial"/>
                  <a:sym typeface="Arial"/>
                </a:rPr>
                <a:t>Gợi ý</a:t>
              </a:r>
              <a:endParaRPr/>
            </a:p>
          </p:txBody>
        </p:sp>
        <p:cxnSp>
          <p:nvCxnSpPr>
            <p:cNvPr id="1532" name="Google Shape;1532;p44"/>
            <p:cNvCxnSpPr/>
            <p:nvPr/>
          </p:nvCxnSpPr>
          <p:spPr>
            <a:xfrm>
              <a:off x="579437" y="1439439"/>
              <a:ext cx="8147957" cy="0"/>
            </a:xfrm>
            <a:prstGeom prst="straightConnector1">
              <a:avLst/>
            </a:prstGeom>
            <a:noFill/>
            <a:ln cap="flat" cmpd="sng" w="38100">
              <a:solidFill>
                <a:srgbClr val="666100"/>
              </a:solidFill>
              <a:prstDash val="solid"/>
              <a:round/>
              <a:headEnd len="sm" w="sm" type="none"/>
              <a:tailEnd len="sm" w="sm" type="none"/>
            </a:ln>
          </p:spPr>
        </p:cxnSp>
        <p:sp>
          <p:nvSpPr>
            <p:cNvPr id="1533" name="Google Shape;1533;p44"/>
            <p:cNvSpPr/>
            <p:nvPr/>
          </p:nvSpPr>
          <p:spPr>
            <a:xfrm>
              <a:off x="1988342" y="992525"/>
              <a:ext cx="7645287" cy="4001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vi-VN" sz="2000" u="none" cap="none" strike="noStrike">
                  <a:solidFill>
                    <a:srgbClr val="000000"/>
                  </a:solidFill>
                  <a:latin typeface="Arial"/>
                  <a:ea typeface="Arial"/>
                  <a:cs typeface="Arial"/>
                  <a:sym typeface="Arial"/>
                </a:rPr>
                <a:t>Những biểu hiện của sự trưởng thành ở nhân vật M là:</a:t>
              </a:r>
              <a:endParaRPr b="0" i="0" sz="2000" u="none" cap="none" strike="noStrike">
                <a:solidFill>
                  <a:srgbClr val="000000"/>
                </a:solidFill>
                <a:latin typeface="Arial"/>
                <a:ea typeface="Arial"/>
                <a:cs typeface="Arial"/>
                <a:sym typeface="Arial"/>
              </a:endParaRPr>
            </a:p>
          </p:txBody>
        </p:sp>
      </p:grpSp>
      <p:pic>
        <p:nvPicPr>
          <p:cNvPr descr="A cartoon of a family&#10;&#10;Description automatically generated" id="1534" name="Google Shape;1534;p44"/>
          <p:cNvPicPr preferRelativeResize="0"/>
          <p:nvPr/>
        </p:nvPicPr>
        <p:blipFill rotWithShape="1">
          <a:blip r:embed="rId3">
            <a:alphaModFix/>
          </a:blip>
          <a:srcRect b="15735" l="12857" r="14286" t="18809"/>
          <a:stretch/>
        </p:blipFill>
        <p:spPr>
          <a:xfrm>
            <a:off x="385680" y="1841790"/>
            <a:ext cx="2725491" cy="2448550"/>
          </a:xfrm>
          <a:prstGeom prst="rect">
            <a:avLst/>
          </a:prstGeom>
          <a:noFill/>
          <a:ln>
            <a:noFill/>
          </a:ln>
        </p:spPr>
      </p:pic>
      <p:cxnSp>
        <p:nvCxnSpPr>
          <p:cNvPr id="1535" name="Google Shape;1535;p44"/>
          <p:cNvCxnSpPr>
            <a:stCxn id="1534" idx="3"/>
            <a:endCxn id="1536" idx="1"/>
          </p:cNvCxnSpPr>
          <p:nvPr/>
        </p:nvCxnSpPr>
        <p:spPr>
          <a:xfrm flipH="1" rot="10800000">
            <a:off x="3111171" y="1583765"/>
            <a:ext cx="1150500" cy="1482300"/>
          </a:xfrm>
          <a:prstGeom prst="bentConnector3">
            <a:avLst>
              <a:gd fmla="val 50004" name="adj1"/>
            </a:avLst>
          </a:prstGeom>
          <a:noFill/>
          <a:ln cap="flat" cmpd="sng" w="19050">
            <a:solidFill>
              <a:srgbClr val="000000"/>
            </a:solidFill>
            <a:prstDash val="solid"/>
            <a:round/>
            <a:headEnd len="sm" w="sm" type="none"/>
            <a:tailEnd len="sm" w="sm" type="none"/>
          </a:ln>
        </p:spPr>
      </p:cxnSp>
      <p:cxnSp>
        <p:nvCxnSpPr>
          <p:cNvPr id="1537" name="Google Shape;1537;p44"/>
          <p:cNvCxnSpPr>
            <a:stCxn id="1534" idx="3"/>
            <a:endCxn id="1538" idx="1"/>
          </p:cNvCxnSpPr>
          <p:nvPr/>
        </p:nvCxnSpPr>
        <p:spPr>
          <a:xfrm>
            <a:off x="3111171" y="3066065"/>
            <a:ext cx="1150500" cy="1353300"/>
          </a:xfrm>
          <a:prstGeom prst="bentConnector3">
            <a:avLst>
              <a:gd fmla="val 50004" name="adj1"/>
            </a:avLst>
          </a:prstGeom>
          <a:noFill/>
          <a:ln cap="flat" cmpd="sng" w="19050">
            <a:solidFill>
              <a:srgbClr val="000000"/>
            </a:solidFill>
            <a:prstDash val="solid"/>
            <a:round/>
            <a:headEnd len="sm" w="sm" type="none"/>
            <a:tailEnd len="sm" w="sm" type="none"/>
          </a:ln>
        </p:spPr>
      </p:cxnSp>
      <p:cxnSp>
        <p:nvCxnSpPr>
          <p:cNvPr id="1539" name="Google Shape;1539;p44"/>
          <p:cNvCxnSpPr>
            <a:stCxn id="1534" idx="3"/>
            <a:endCxn id="1540" idx="1"/>
          </p:cNvCxnSpPr>
          <p:nvPr/>
        </p:nvCxnSpPr>
        <p:spPr>
          <a:xfrm>
            <a:off x="3111171" y="3066065"/>
            <a:ext cx="1150500" cy="0"/>
          </a:xfrm>
          <a:prstGeom prst="straightConnector1">
            <a:avLst/>
          </a:prstGeom>
          <a:noFill/>
          <a:ln cap="flat" cmpd="sng" w="19050">
            <a:solidFill>
              <a:srgbClr val="000000"/>
            </a:solidFill>
            <a:prstDash val="solid"/>
            <a:round/>
            <a:headEnd len="sm" w="sm" type="none"/>
            <a:tailEnd len="sm" w="sm" type="none"/>
          </a:ln>
        </p:spPr>
      </p:cxnSp>
      <p:sp>
        <p:nvSpPr>
          <p:cNvPr id="1536" name="Google Shape;1536;p44"/>
          <p:cNvSpPr/>
          <p:nvPr/>
        </p:nvSpPr>
        <p:spPr>
          <a:xfrm>
            <a:off x="4261755" y="1020543"/>
            <a:ext cx="4496564" cy="1126664"/>
          </a:xfrm>
          <a:prstGeom prst="rect">
            <a:avLst/>
          </a:prstGeom>
          <a:solidFill>
            <a:srgbClr val="FFFFFF"/>
          </a:solidFill>
          <a:ln cap="flat" cmpd="sng" w="1905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Biết lắng nghe và tôn trọng ý kiến người khác.</a:t>
            </a:r>
            <a:endParaRPr/>
          </a:p>
        </p:txBody>
      </p:sp>
      <p:sp>
        <p:nvSpPr>
          <p:cNvPr id="1540" name="Google Shape;1540;p44"/>
          <p:cNvSpPr/>
          <p:nvPr/>
        </p:nvSpPr>
        <p:spPr>
          <a:xfrm>
            <a:off x="4261756" y="2320280"/>
            <a:ext cx="4496564" cy="1491571"/>
          </a:xfrm>
          <a:prstGeom prst="rect">
            <a:avLst/>
          </a:prstGeom>
          <a:solidFill>
            <a:srgbClr val="FFFFFF"/>
          </a:solidFill>
          <a:ln cap="flat" cmpd="sng" w="1905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Biết thể hiện quan điểm ước mơ của riêng mình, có định hướng nghề nghiệp rõ ràng </a:t>
            </a:r>
            <a:endParaRPr/>
          </a:p>
        </p:txBody>
      </p:sp>
      <p:sp>
        <p:nvSpPr>
          <p:cNvPr id="1538" name="Google Shape;1538;p44"/>
          <p:cNvSpPr/>
          <p:nvPr/>
        </p:nvSpPr>
        <p:spPr>
          <a:xfrm>
            <a:off x="4261757" y="3984924"/>
            <a:ext cx="4496562" cy="868972"/>
          </a:xfrm>
          <a:prstGeom prst="rect">
            <a:avLst/>
          </a:prstGeom>
          <a:solidFill>
            <a:srgbClr val="FFFFFF"/>
          </a:solidFill>
          <a:ln cap="flat" cmpd="sng" w="1905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Có trách nhiệm với lời nói của mình.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30"/>
                                        </p:tgtEl>
                                        <p:attrNameLst>
                                          <p:attrName>style.visibility</p:attrName>
                                        </p:attrNameLst>
                                      </p:cBhvr>
                                      <p:to>
                                        <p:strVal val="visible"/>
                                      </p:to>
                                    </p:set>
                                    <p:animEffect filter="fade" transition="in">
                                      <p:cBhvr>
                                        <p:cTn dur="500"/>
                                        <p:tgtEl>
                                          <p:spTgt spid="1530"/>
                                        </p:tgtEl>
                                      </p:cBhvr>
                                    </p:animEffect>
                                  </p:childTnLst>
                                </p:cTn>
                              </p:par>
                              <p:par>
                                <p:cTn fill="hold" nodeType="withEffect" presetClass="entr" presetID="10" presetSubtype="0">
                                  <p:stCondLst>
                                    <p:cond delay="0"/>
                                  </p:stCondLst>
                                  <p:childTnLst>
                                    <p:set>
                                      <p:cBhvr>
                                        <p:cTn dur="1" fill="hold">
                                          <p:stCondLst>
                                            <p:cond delay="0"/>
                                          </p:stCondLst>
                                        </p:cTn>
                                        <p:tgtEl>
                                          <p:spTgt spid="1534"/>
                                        </p:tgtEl>
                                        <p:attrNameLst>
                                          <p:attrName>style.visibility</p:attrName>
                                        </p:attrNameLst>
                                      </p:cBhvr>
                                      <p:to>
                                        <p:strVal val="visible"/>
                                      </p:to>
                                    </p:set>
                                    <p:animEffect filter="fade" transition="in">
                                      <p:cBhvr>
                                        <p:cTn dur="500"/>
                                        <p:tgtEl>
                                          <p:spTgt spid="1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5"/>
                                        </p:tgtEl>
                                        <p:attrNameLst>
                                          <p:attrName>style.visibility</p:attrName>
                                        </p:attrNameLst>
                                      </p:cBhvr>
                                      <p:to>
                                        <p:strVal val="visible"/>
                                      </p:to>
                                    </p:set>
                                    <p:animEffect filter="fade" transition="in">
                                      <p:cBhvr>
                                        <p:cTn dur="500"/>
                                        <p:tgtEl>
                                          <p:spTgt spid="15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36"/>
                                        </p:tgtEl>
                                        <p:attrNameLst>
                                          <p:attrName>style.visibility</p:attrName>
                                        </p:attrNameLst>
                                      </p:cBhvr>
                                      <p:to>
                                        <p:strVal val="visible"/>
                                      </p:to>
                                    </p:set>
                                    <p:animEffect filter="fade" transition="in">
                                      <p:cBhvr>
                                        <p:cTn dur="500"/>
                                        <p:tgtEl>
                                          <p:spTgt spid="1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9"/>
                                        </p:tgtEl>
                                        <p:attrNameLst>
                                          <p:attrName>style.visibility</p:attrName>
                                        </p:attrNameLst>
                                      </p:cBhvr>
                                      <p:to>
                                        <p:strVal val="visible"/>
                                      </p:to>
                                    </p:set>
                                    <p:animEffect filter="fade" transition="in">
                                      <p:cBhvr>
                                        <p:cTn dur="500"/>
                                        <p:tgtEl>
                                          <p:spTgt spid="15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40"/>
                                        </p:tgtEl>
                                        <p:attrNameLst>
                                          <p:attrName>style.visibility</p:attrName>
                                        </p:attrNameLst>
                                      </p:cBhvr>
                                      <p:to>
                                        <p:strVal val="visible"/>
                                      </p:to>
                                    </p:set>
                                    <p:animEffect filter="fade" transition="in">
                                      <p:cBhvr>
                                        <p:cTn dur="500"/>
                                        <p:tgtEl>
                                          <p:spTgt spid="1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7"/>
                                        </p:tgtEl>
                                        <p:attrNameLst>
                                          <p:attrName>style.visibility</p:attrName>
                                        </p:attrNameLst>
                                      </p:cBhvr>
                                      <p:to>
                                        <p:strVal val="visible"/>
                                      </p:to>
                                    </p:set>
                                    <p:animEffect filter="fade" transition="in">
                                      <p:cBhvr>
                                        <p:cTn dur="500"/>
                                        <p:tgtEl>
                                          <p:spTgt spid="15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38"/>
                                        </p:tgtEl>
                                        <p:attrNameLst>
                                          <p:attrName>style.visibility</p:attrName>
                                        </p:attrNameLst>
                                      </p:cBhvr>
                                      <p:to>
                                        <p:strVal val="visible"/>
                                      </p:to>
                                    </p:set>
                                    <p:animEffect filter="fade" transition="in">
                                      <p:cBhvr>
                                        <p:cTn dur="500"/>
                                        <p:tgtEl>
                                          <p:spTgt spid="15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cxnSp>
        <p:nvCxnSpPr>
          <p:cNvPr id="1545" name="Google Shape;1545;p45"/>
          <p:cNvCxnSpPr/>
          <p:nvPr/>
        </p:nvCxnSpPr>
        <p:spPr>
          <a:xfrm>
            <a:off x="727199" y="1150353"/>
            <a:ext cx="7689600" cy="0"/>
          </a:xfrm>
          <a:prstGeom prst="straightConnector1">
            <a:avLst/>
          </a:prstGeom>
          <a:noFill/>
          <a:ln cap="flat" cmpd="sng" w="19050">
            <a:solidFill>
              <a:srgbClr val="0D0518"/>
            </a:solidFill>
            <a:prstDash val="solid"/>
            <a:round/>
            <a:headEnd len="med" w="med" type="oval"/>
            <a:tailEnd len="med" w="med" type="oval"/>
          </a:ln>
        </p:spPr>
      </p:cxnSp>
      <p:sp>
        <p:nvSpPr>
          <p:cNvPr id="1546" name="Google Shape;1546;p45"/>
          <p:cNvSpPr/>
          <p:nvPr/>
        </p:nvSpPr>
        <p:spPr>
          <a:xfrm>
            <a:off x="1273323" y="513546"/>
            <a:ext cx="6597352" cy="544830"/>
          </a:xfrm>
          <a:prstGeom prst="roundRect">
            <a:avLst>
              <a:gd fmla="val 16667" name="adj"/>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vi-VN" sz="3200" u="none" cap="none" strike="noStrike">
                <a:solidFill>
                  <a:srgbClr val="C00000"/>
                </a:solidFill>
                <a:latin typeface="Arial"/>
                <a:ea typeface="Arial"/>
                <a:cs typeface="Arial"/>
                <a:sym typeface="Arial"/>
              </a:rPr>
              <a:t>HƯỚNG DẪN VỀ NHÀ</a:t>
            </a:r>
            <a:endParaRPr b="1" i="0" sz="3200" u="none" cap="none" strike="noStrike">
              <a:solidFill>
                <a:srgbClr val="C00000"/>
              </a:solidFill>
              <a:latin typeface="Arial"/>
              <a:ea typeface="Arial"/>
              <a:cs typeface="Arial"/>
              <a:sym typeface="Arial"/>
            </a:endParaRPr>
          </a:p>
        </p:txBody>
      </p:sp>
      <p:sp>
        <p:nvSpPr>
          <p:cNvPr id="1547" name="Google Shape;1547;p45"/>
          <p:cNvSpPr txBox="1"/>
          <p:nvPr/>
        </p:nvSpPr>
        <p:spPr>
          <a:xfrm>
            <a:off x="232323" y="1250631"/>
            <a:ext cx="8679349" cy="188199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3F2220"/>
              </a:buClr>
              <a:buSzPts val="2000"/>
              <a:buFont typeface="Courier New"/>
              <a:buChar char="o"/>
            </a:pPr>
            <a:r>
              <a:rPr b="0" i="0" lang="vi-VN" sz="2000" u="none" cap="none" strike="noStrike">
                <a:solidFill>
                  <a:srgbClr val="080808"/>
                </a:solidFill>
                <a:latin typeface="Arial"/>
                <a:ea typeface="Arial"/>
                <a:cs typeface="Arial"/>
                <a:sym typeface="Arial"/>
              </a:rPr>
              <a:t>Ôn lại kiến thức đã học: </a:t>
            </a:r>
            <a:r>
              <a:rPr b="1" i="0" lang="vi-VN" sz="2000" u="none" cap="none" strike="noStrike">
                <a:solidFill>
                  <a:srgbClr val="080808"/>
                </a:solidFill>
                <a:latin typeface="Arial"/>
                <a:ea typeface="Arial"/>
                <a:cs typeface="Arial"/>
                <a:sym typeface="Arial"/>
              </a:rPr>
              <a:t>Tuần 2 – Hoạt động 4, 5.</a:t>
            </a:r>
            <a:endParaRPr/>
          </a:p>
          <a:p>
            <a:pPr indent="-342900" lvl="0" marL="342900" marR="0" rtl="0" algn="just">
              <a:lnSpc>
                <a:spcPct val="150000"/>
              </a:lnSpc>
              <a:spcBef>
                <a:spcPts val="0"/>
              </a:spcBef>
              <a:spcAft>
                <a:spcPts val="0"/>
              </a:spcAft>
              <a:buClr>
                <a:srgbClr val="3F2220"/>
              </a:buClr>
              <a:buSzPts val="2000"/>
              <a:buFont typeface="Courier New"/>
              <a:buChar char="o"/>
            </a:pPr>
            <a:r>
              <a:rPr b="0" i="0" lang="vi-VN" sz="2000" u="none" cap="none" strike="noStrike">
                <a:solidFill>
                  <a:srgbClr val="080808"/>
                </a:solidFill>
                <a:latin typeface="Arial"/>
                <a:ea typeface="Arial"/>
                <a:cs typeface="Arial"/>
                <a:sym typeface="Arial"/>
              </a:rPr>
              <a:t>Thực hành và rèn luyện: Xây dựng và thực hiện kế hoạch rèn luyện sự trưởng thành của bản thân và thích ứng với sự thay đổi.</a:t>
            </a:r>
            <a:endParaRPr/>
          </a:p>
          <a:p>
            <a:pPr indent="-342900" lvl="0" marL="342900" marR="0" rtl="0" algn="just">
              <a:lnSpc>
                <a:spcPct val="150000"/>
              </a:lnSpc>
              <a:spcBef>
                <a:spcPts val="0"/>
              </a:spcBef>
              <a:spcAft>
                <a:spcPts val="0"/>
              </a:spcAft>
              <a:buClr>
                <a:srgbClr val="3F2220"/>
              </a:buClr>
              <a:buSzPts val="2000"/>
              <a:buFont typeface="Courier New"/>
              <a:buChar char="o"/>
            </a:pPr>
            <a:r>
              <a:rPr b="0" i="0" lang="vi-VN" sz="2000" u="none" cap="none" strike="noStrike">
                <a:solidFill>
                  <a:srgbClr val="080808"/>
                </a:solidFill>
                <a:latin typeface="Arial"/>
                <a:ea typeface="Arial"/>
                <a:cs typeface="Arial"/>
                <a:sym typeface="Arial"/>
              </a:rPr>
              <a:t>Đọc và tìm hiểu trước nội dung </a:t>
            </a:r>
            <a:r>
              <a:rPr b="1" i="0" lang="vi-VN" sz="2000" u="none" cap="none" strike="noStrike">
                <a:solidFill>
                  <a:srgbClr val="080808"/>
                </a:solidFill>
                <a:latin typeface="Arial"/>
                <a:ea typeface="Arial"/>
                <a:cs typeface="Arial"/>
                <a:sym typeface="Arial"/>
              </a:rPr>
              <a:t>Tuần 3 – Hoạt động 6, 7.</a:t>
            </a:r>
            <a:endParaRPr/>
          </a:p>
        </p:txBody>
      </p:sp>
      <p:pic>
        <p:nvPicPr>
          <p:cNvPr id="1548" name="Google Shape;1548;p45"/>
          <p:cNvPicPr preferRelativeResize="0"/>
          <p:nvPr/>
        </p:nvPicPr>
        <p:blipFill rotWithShape="1">
          <a:blip r:embed="rId3">
            <a:alphaModFix/>
          </a:blip>
          <a:srcRect b="0" l="0" r="0" t="0"/>
          <a:stretch/>
        </p:blipFill>
        <p:spPr>
          <a:xfrm>
            <a:off x="1383702" y="3363686"/>
            <a:ext cx="6376596" cy="16346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7">
                                            <p:txEl>
                                              <p:pRg end="0" st="0"/>
                                            </p:txEl>
                                          </p:spTgt>
                                        </p:tgtEl>
                                        <p:attrNameLst>
                                          <p:attrName>style.visibility</p:attrName>
                                        </p:attrNameLst>
                                      </p:cBhvr>
                                      <p:to>
                                        <p:strVal val="visible"/>
                                      </p:to>
                                    </p:set>
                                    <p:animEffect filter="fade" transition="in">
                                      <p:cBhvr>
                                        <p:cTn dur="500"/>
                                        <p:tgtEl>
                                          <p:spTgt spid="15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7">
                                            <p:txEl>
                                              <p:pRg end="1" st="1"/>
                                            </p:txEl>
                                          </p:spTgt>
                                        </p:tgtEl>
                                        <p:attrNameLst>
                                          <p:attrName>style.visibility</p:attrName>
                                        </p:attrNameLst>
                                      </p:cBhvr>
                                      <p:to>
                                        <p:strVal val="visible"/>
                                      </p:to>
                                    </p:set>
                                    <p:animEffect filter="fade" transition="in">
                                      <p:cBhvr>
                                        <p:cTn dur="500"/>
                                        <p:tgtEl>
                                          <p:spTgt spid="15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7">
                                            <p:txEl>
                                              <p:pRg end="2" st="2"/>
                                            </p:txEl>
                                          </p:spTgt>
                                        </p:tgtEl>
                                        <p:attrNameLst>
                                          <p:attrName>style.visibility</p:attrName>
                                        </p:attrNameLst>
                                      </p:cBhvr>
                                      <p:to>
                                        <p:strVal val="visible"/>
                                      </p:to>
                                    </p:set>
                                    <p:animEffect filter="fade" transition="in">
                                      <p:cBhvr>
                                        <p:cTn dur="500"/>
                                        <p:tgtEl>
                                          <p:spTgt spid="154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46"/>
          <p:cNvSpPr txBox="1"/>
          <p:nvPr/>
        </p:nvSpPr>
        <p:spPr>
          <a:xfrm>
            <a:off x="436789" y="1727095"/>
            <a:ext cx="8270421" cy="1689309"/>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00000"/>
              </a:buClr>
              <a:buSzPts val="3900"/>
              <a:buFont typeface="Arial"/>
              <a:buNone/>
            </a:pPr>
            <a:r>
              <a:rPr b="1" i="0" lang="vi-VN" sz="3900" u="none" cap="none" strike="noStrike">
                <a:solidFill>
                  <a:srgbClr val="000000"/>
                </a:solidFill>
                <a:latin typeface="Arial"/>
                <a:ea typeface="Arial"/>
                <a:cs typeface="Arial"/>
                <a:sym typeface="Arial"/>
              </a:rPr>
              <a:t>CẢM ƠN CÁC EM ĐÃ LẮNG NGHE BÀI GIẢNG HÔM NAY!</a:t>
            </a:r>
            <a:endParaRPr b="1" i="0" sz="39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553"/>
                                        </p:tgtEl>
                                        <p:attrNameLst>
                                          <p:attrName>style.visibility</p:attrName>
                                        </p:attrNameLst>
                                      </p:cBhvr>
                                      <p:to>
                                        <p:strVal val="visible"/>
                                      </p:to>
                                    </p:set>
                                    <p:anim calcmode="lin" valueType="num">
                                      <p:cBhvr additive="base">
                                        <p:cTn dur="500"/>
                                        <p:tgtEl>
                                          <p:spTgt spid="1553"/>
                                        </p:tgtEl>
                                        <p:attrNameLst>
                                          <p:attrName>ppt_w</p:attrName>
                                        </p:attrNameLst>
                                      </p:cBhvr>
                                      <p:tavLst>
                                        <p:tav fmla="" tm="0">
                                          <p:val>
                                            <p:strVal val="0"/>
                                          </p:val>
                                        </p:tav>
                                        <p:tav fmla="" tm="100000">
                                          <p:val>
                                            <p:strVal val="#ppt_w"/>
                                          </p:val>
                                        </p:tav>
                                      </p:tavLst>
                                    </p:anim>
                                    <p:anim calcmode="lin" valueType="num">
                                      <p:cBhvr additive="base">
                                        <p:cTn dur="500"/>
                                        <p:tgtEl>
                                          <p:spTgt spid="15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5"/>
          <p:cNvPicPr preferRelativeResize="0"/>
          <p:nvPr/>
        </p:nvPicPr>
        <p:blipFill rotWithShape="1">
          <a:blip r:embed="rId3">
            <a:alphaModFix/>
          </a:blip>
          <a:srcRect b="0" l="0" r="0" t="0"/>
          <a:stretch/>
        </p:blipFill>
        <p:spPr>
          <a:xfrm>
            <a:off x="8402410" y="38813"/>
            <a:ext cx="741590" cy="465243"/>
          </a:xfrm>
          <a:prstGeom prst="rect">
            <a:avLst/>
          </a:prstGeom>
          <a:noFill/>
          <a:ln>
            <a:noFill/>
          </a:ln>
        </p:spPr>
      </p:pic>
      <p:pic>
        <p:nvPicPr>
          <p:cNvPr id="424" name="Google Shape;424;p5"/>
          <p:cNvPicPr preferRelativeResize="0"/>
          <p:nvPr/>
        </p:nvPicPr>
        <p:blipFill rotWithShape="1">
          <a:blip r:embed="rId4">
            <a:alphaModFix/>
          </a:blip>
          <a:srcRect b="0" l="0" r="0" t="0"/>
          <a:stretch/>
        </p:blipFill>
        <p:spPr>
          <a:xfrm>
            <a:off x="0" y="-58613"/>
            <a:ext cx="723218" cy="679100"/>
          </a:xfrm>
          <a:prstGeom prst="rect">
            <a:avLst/>
          </a:prstGeom>
          <a:noFill/>
          <a:ln>
            <a:noFill/>
          </a:ln>
        </p:spPr>
      </p:pic>
      <p:cxnSp>
        <p:nvCxnSpPr>
          <p:cNvPr id="425" name="Google Shape;425;p5"/>
          <p:cNvCxnSpPr>
            <a:stCxn id="426" idx="3"/>
            <a:endCxn id="427" idx="1"/>
          </p:cNvCxnSpPr>
          <p:nvPr/>
        </p:nvCxnSpPr>
        <p:spPr>
          <a:xfrm flipH="1" rot="10800000">
            <a:off x="3795919" y="2363049"/>
            <a:ext cx="849600" cy="950700"/>
          </a:xfrm>
          <a:prstGeom prst="bentConnector3">
            <a:avLst>
              <a:gd fmla="val 49998" name="adj1"/>
            </a:avLst>
          </a:prstGeom>
          <a:noFill/>
          <a:ln cap="flat" cmpd="sng" w="19050">
            <a:solidFill>
              <a:srgbClr val="000000"/>
            </a:solidFill>
            <a:prstDash val="solid"/>
            <a:round/>
            <a:headEnd len="sm" w="sm" type="none"/>
            <a:tailEnd len="sm" w="sm" type="none"/>
          </a:ln>
        </p:spPr>
      </p:cxnSp>
      <p:cxnSp>
        <p:nvCxnSpPr>
          <p:cNvPr id="428" name="Google Shape;428;p5"/>
          <p:cNvCxnSpPr>
            <a:stCxn id="426" idx="3"/>
            <a:endCxn id="429" idx="1"/>
          </p:cNvCxnSpPr>
          <p:nvPr/>
        </p:nvCxnSpPr>
        <p:spPr>
          <a:xfrm>
            <a:off x="3795919" y="3313749"/>
            <a:ext cx="849600" cy="756600"/>
          </a:xfrm>
          <a:prstGeom prst="bentConnector3">
            <a:avLst>
              <a:gd fmla="val 49998" name="adj1"/>
            </a:avLst>
          </a:prstGeom>
          <a:noFill/>
          <a:ln cap="flat" cmpd="sng" w="19050">
            <a:solidFill>
              <a:srgbClr val="000000"/>
            </a:solidFill>
            <a:prstDash val="solid"/>
            <a:round/>
            <a:headEnd len="sm" w="sm" type="none"/>
            <a:tailEnd len="sm" w="sm" type="none"/>
          </a:ln>
        </p:spPr>
      </p:cxnSp>
      <p:sp>
        <p:nvSpPr>
          <p:cNvPr id="427" name="Google Shape;427;p5"/>
          <p:cNvSpPr/>
          <p:nvPr/>
        </p:nvSpPr>
        <p:spPr>
          <a:xfrm>
            <a:off x="4645479" y="1698171"/>
            <a:ext cx="4136912" cy="1329886"/>
          </a:xfrm>
          <a:prstGeom prst="rect">
            <a:avLst/>
          </a:prstGeom>
          <a:solidFill>
            <a:srgbClr val="FFFFFF"/>
          </a:solidFill>
          <a:ln cap="flat" cmpd="sng" w="1905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Tự nghiên cứu, tự tìm tòi để đưa ra cách giải quyết tối ưu.</a:t>
            </a:r>
            <a:endParaRPr/>
          </a:p>
        </p:txBody>
      </p:sp>
      <p:sp>
        <p:nvSpPr>
          <p:cNvPr id="429" name="Google Shape;429;p5"/>
          <p:cNvSpPr/>
          <p:nvPr/>
        </p:nvSpPr>
        <p:spPr>
          <a:xfrm>
            <a:off x="4645479" y="3313749"/>
            <a:ext cx="4136912" cy="1513294"/>
          </a:xfrm>
          <a:prstGeom prst="rect">
            <a:avLst/>
          </a:prstGeom>
          <a:solidFill>
            <a:srgbClr val="FFFFFF"/>
          </a:solidFill>
          <a:ln cap="flat" cmpd="sng" w="1905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Không bị chi phối bởi những ý kiến khác nhau của các bạn.</a:t>
            </a:r>
            <a:endParaRPr/>
          </a:p>
        </p:txBody>
      </p:sp>
      <p:grpSp>
        <p:nvGrpSpPr>
          <p:cNvPr id="430" name="Google Shape;430;p5"/>
          <p:cNvGrpSpPr/>
          <p:nvPr/>
        </p:nvGrpSpPr>
        <p:grpSpPr>
          <a:xfrm>
            <a:off x="1138238" y="-39929"/>
            <a:ext cx="6867522" cy="1452409"/>
            <a:chOff x="1125538" y="0"/>
            <a:chExt cx="6867522" cy="1589391"/>
          </a:xfrm>
        </p:grpSpPr>
        <p:cxnSp>
          <p:nvCxnSpPr>
            <p:cNvPr id="431" name="Google Shape;431;p5"/>
            <p:cNvCxnSpPr/>
            <p:nvPr/>
          </p:nvCxnSpPr>
          <p:spPr>
            <a:xfrm rot="10800000">
              <a:off x="3533141" y="0"/>
              <a:ext cx="0" cy="381000"/>
            </a:xfrm>
            <a:prstGeom prst="straightConnector1">
              <a:avLst/>
            </a:prstGeom>
            <a:noFill/>
            <a:ln cap="flat" cmpd="sng" w="38100">
              <a:solidFill>
                <a:srgbClr val="4E7D69"/>
              </a:solidFill>
              <a:prstDash val="solid"/>
              <a:round/>
              <a:headEnd len="sm" w="sm" type="none"/>
              <a:tailEnd len="sm" w="sm" type="none"/>
            </a:ln>
          </p:spPr>
        </p:cxnSp>
        <p:cxnSp>
          <p:nvCxnSpPr>
            <p:cNvPr id="432" name="Google Shape;432;p5"/>
            <p:cNvCxnSpPr/>
            <p:nvPr/>
          </p:nvCxnSpPr>
          <p:spPr>
            <a:xfrm rot="10800000">
              <a:off x="5628006" y="0"/>
              <a:ext cx="0" cy="381000"/>
            </a:xfrm>
            <a:prstGeom prst="straightConnector1">
              <a:avLst/>
            </a:prstGeom>
            <a:noFill/>
            <a:ln cap="flat" cmpd="sng" w="38100">
              <a:solidFill>
                <a:srgbClr val="4E7D69"/>
              </a:solidFill>
              <a:prstDash val="solid"/>
              <a:round/>
              <a:headEnd len="sm" w="sm" type="none"/>
              <a:tailEnd len="sm" w="sm" type="none"/>
            </a:ln>
          </p:spPr>
        </p:cxnSp>
        <p:sp>
          <p:nvSpPr>
            <p:cNvPr id="433" name="Google Shape;433;p5"/>
            <p:cNvSpPr/>
            <p:nvPr/>
          </p:nvSpPr>
          <p:spPr>
            <a:xfrm>
              <a:off x="1125538" y="389998"/>
              <a:ext cx="6867522" cy="1199393"/>
            </a:xfrm>
            <a:prstGeom prst="roundRect">
              <a:avLst>
                <a:gd fmla="val 18641" name="adj"/>
              </a:avLst>
            </a:prstGeom>
            <a:solidFill>
              <a:srgbClr val="346350"/>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vi-VN" sz="2000" u="none" cap="none" strike="noStrike">
                  <a:solidFill>
                    <a:srgbClr val="FFFFF3"/>
                  </a:solidFill>
                  <a:latin typeface="Arial"/>
                  <a:ea typeface="Arial"/>
                  <a:cs typeface="Arial"/>
                  <a:sym typeface="Arial"/>
                </a:rPr>
                <a:t>Gợi ý: </a:t>
              </a:r>
              <a:r>
                <a:rPr b="0" i="0" lang="vi-VN" sz="2000" u="none" cap="none" strike="noStrike">
                  <a:solidFill>
                    <a:srgbClr val="FFFFF3"/>
                  </a:solidFill>
                  <a:latin typeface="Arial"/>
                  <a:ea typeface="Arial"/>
                  <a:cs typeface="Arial"/>
                  <a:sym typeface="Arial"/>
                </a:rPr>
                <a:t>Những biểu hiện của khả năng tư duy độc lập trong học tập và cuộc sống như:</a:t>
              </a:r>
              <a:endParaRPr b="0" i="0" sz="2000" u="none" cap="none" strike="noStrike">
                <a:solidFill>
                  <a:srgbClr val="FFFFF3"/>
                </a:solidFill>
                <a:latin typeface="Arial"/>
                <a:ea typeface="Arial"/>
                <a:cs typeface="Arial"/>
                <a:sym typeface="Arial"/>
              </a:endParaRPr>
            </a:p>
          </p:txBody>
        </p:sp>
      </p:grpSp>
      <p:pic>
        <p:nvPicPr>
          <p:cNvPr descr="Tư duy độc lập là gì? 5 cách rèn luyện kỹ năng tư duy độc lập hiệu quả" id="426" name="Google Shape;426;p5"/>
          <p:cNvPicPr preferRelativeResize="0"/>
          <p:nvPr/>
        </p:nvPicPr>
        <p:blipFill rotWithShape="1">
          <a:blip r:embed="rId5">
            <a:alphaModFix/>
          </a:blip>
          <a:srcRect b="0" l="14363" r="14021" t="14127"/>
          <a:stretch/>
        </p:blipFill>
        <p:spPr>
          <a:xfrm>
            <a:off x="361609" y="1933391"/>
            <a:ext cx="3434310" cy="2760716"/>
          </a:xfrm>
          <a:prstGeom prst="roundRect">
            <a:avLst>
              <a:gd fmla="val 8594" name="adj"/>
            </a:avLst>
          </a:prstGeom>
          <a:solidFill>
            <a:srgbClr val="ECECEC"/>
          </a:solidFill>
          <a:ln cap="flat" cmpd="sng" w="9525">
            <a:solidFill>
              <a:srgbClr val="000000"/>
            </a:solidFill>
            <a:prstDash val="solid"/>
            <a:round/>
            <a:headEnd len="sm" w="sm" type="none"/>
            <a:tailEnd len="sm" w="sm" type="none"/>
          </a:ln>
          <a:effectLst>
            <a:reflection blurRad="0" dir="5400000" dist="5000" endA="0" endPos="28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
          <p:cNvSpPr/>
          <p:nvPr/>
        </p:nvSpPr>
        <p:spPr>
          <a:xfrm>
            <a:off x="8689579" y="1203741"/>
            <a:ext cx="731835" cy="692203"/>
          </a:xfrm>
          <a:custGeom>
            <a:rect b="b" l="l" r="r" t="t"/>
            <a:pathLst>
              <a:path extrusionOk="0" h="4114800" w="3338132">
                <a:moveTo>
                  <a:pt x="0" y="0"/>
                </a:moveTo>
                <a:lnTo>
                  <a:pt x="3338132" y="0"/>
                </a:lnTo>
                <a:lnTo>
                  <a:pt x="333813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Calibri"/>
              <a:ea typeface="Calibri"/>
              <a:cs typeface="Calibri"/>
              <a:sym typeface="Calibri"/>
            </a:endParaRPr>
          </a:p>
        </p:txBody>
      </p:sp>
      <p:pic>
        <p:nvPicPr>
          <p:cNvPr id="439" name="Google Shape;439;p6"/>
          <p:cNvPicPr preferRelativeResize="0"/>
          <p:nvPr/>
        </p:nvPicPr>
        <p:blipFill rotWithShape="1">
          <a:blip r:embed="rId4">
            <a:alphaModFix/>
          </a:blip>
          <a:srcRect b="0" l="0" r="0" t="0"/>
          <a:stretch/>
        </p:blipFill>
        <p:spPr>
          <a:xfrm rot="5326155">
            <a:off x="2586565" y="-1594377"/>
            <a:ext cx="4038116" cy="8430083"/>
          </a:xfrm>
          <a:prstGeom prst="rect">
            <a:avLst/>
          </a:prstGeom>
          <a:noFill/>
          <a:ln>
            <a:noFill/>
          </a:ln>
        </p:spPr>
      </p:pic>
      <p:sp>
        <p:nvSpPr>
          <p:cNvPr id="440" name="Google Shape;440;p6"/>
          <p:cNvSpPr txBox="1"/>
          <p:nvPr/>
        </p:nvSpPr>
        <p:spPr>
          <a:xfrm>
            <a:off x="665809" y="1075815"/>
            <a:ext cx="7812375" cy="1645963"/>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vi-VN" sz="3800" u="none" cap="none" strike="noStrike">
                <a:solidFill>
                  <a:srgbClr val="000000"/>
                </a:solidFill>
                <a:latin typeface="Arial"/>
                <a:ea typeface="Arial"/>
                <a:cs typeface="Arial"/>
                <a:sym typeface="Arial"/>
              </a:rPr>
              <a:t>CHỦ ĐỀ 2: TÔI TRƯỞNG THÀNH</a:t>
            </a:r>
            <a:endParaRPr b="1" i="0" sz="38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rPr b="1" i="0" lang="vi-VN" sz="3800" u="none" cap="none" strike="noStrike">
                <a:solidFill>
                  <a:srgbClr val="C00000"/>
                </a:solidFill>
                <a:latin typeface="Arial"/>
                <a:ea typeface="Arial"/>
                <a:cs typeface="Arial"/>
                <a:sym typeface="Arial"/>
              </a:rPr>
              <a:t>TUẦN 2 – HOẠT ĐỘNG 4,5</a:t>
            </a:r>
            <a:endParaRPr b="1" i="0" sz="3800" u="none" cap="none" strike="noStrike">
              <a:solidFill>
                <a:srgbClr val="C00000"/>
              </a:solidFill>
              <a:latin typeface="Arial"/>
              <a:ea typeface="Arial"/>
              <a:cs typeface="Arial"/>
              <a:sym typeface="Arial"/>
            </a:endParaRPr>
          </a:p>
        </p:txBody>
      </p:sp>
      <p:pic>
        <p:nvPicPr>
          <p:cNvPr id="441" name="Google Shape;441;p6"/>
          <p:cNvPicPr preferRelativeResize="0"/>
          <p:nvPr/>
        </p:nvPicPr>
        <p:blipFill rotWithShape="1">
          <a:blip r:embed="rId5">
            <a:alphaModFix/>
          </a:blip>
          <a:srcRect b="0" l="0" r="0" t="0"/>
          <a:stretch/>
        </p:blipFill>
        <p:spPr>
          <a:xfrm>
            <a:off x="2468017" y="3013220"/>
            <a:ext cx="4207961" cy="21302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id="446" name="Google Shape;446;p7"/>
          <p:cNvPicPr preferRelativeResize="0"/>
          <p:nvPr/>
        </p:nvPicPr>
        <p:blipFill rotWithShape="1">
          <a:blip r:embed="rId3">
            <a:alphaModFix/>
          </a:blip>
          <a:srcRect b="0" l="0" r="0" t="0"/>
          <a:stretch/>
        </p:blipFill>
        <p:spPr>
          <a:xfrm>
            <a:off x="-14015" y="33965"/>
            <a:ext cx="908383" cy="975445"/>
          </a:xfrm>
          <a:prstGeom prst="rect">
            <a:avLst/>
          </a:prstGeom>
          <a:noFill/>
          <a:ln>
            <a:noFill/>
          </a:ln>
        </p:spPr>
      </p:pic>
      <p:grpSp>
        <p:nvGrpSpPr>
          <p:cNvPr id="447" name="Google Shape;447;p7"/>
          <p:cNvGrpSpPr/>
          <p:nvPr/>
        </p:nvGrpSpPr>
        <p:grpSpPr>
          <a:xfrm>
            <a:off x="329902" y="1043975"/>
            <a:ext cx="8348734" cy="1083826"/>
            <a:chOff x="7244529" y="1491"/>
            <a:chExt cx="16697468" cy="2167652"/>
          </a:xfrm>
        </p:grpSpPr>
        <p:sp>
          <p:nvSpPr>
            <p:cNvPr id="448" name="Google Shape;448;p7"/>
            <p:cNvSpPr/>
            <p:nvPr/>
          </p:nvSpPr>
          <p:spPr>
            <a:xfrm>
              <a:off x="7244529" y="426317"/>
              <a:ext cx="1371600" cy="1318000"/>
            </a:xfrm>
            <a:prstGeom prst="roundRect">
              <a:avLst>
                <a:gd fmla="val 16667" name="adj"/>
              </a:avLst>
            </a:prstGeom>
            <a:solidFill>
              <a:srgbClr val="FFFFFF"/>
            </a:solidFill>
            <a:ln cap="flat" cmpd="sng" w="19050">
              <a:solidFill>
                <a:srgbClr val="3F31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vi-VN" sz="2400" u="none" cap="none" strike="noStrike">
                  <a:solidFill>
                    <a:srgbClr val="000000"/>
                  </a:solidFill>
                  <a:latin typeface="Arial"/>
                  <a:ea typeface="Arial"/>
                  <a:cs typeface="Arial"/>
                  <a:sym typeface="Arial"/>
                </a:rPr>
                <a:t>1</a:t>
              </a:r>
              <a:endParaRPr/>
            </a:p>
          </p:txBody>
        </p:sp>
        <p:sp>
          <p:nvSpPr>
            <p:cNvPr id="449" name="Google Shape;449;p7"/>
            <p:cNvSpPr/>
            <p:nvPr/>
          </p:nvSpPr>
          <p:spPr>
            <a:xfrm>
              <a:off x="8934243" y="1491"/>
              <a:ext cx="15007754" cy="2167652"/>
            </a:xfrm>
            <a:prstGeom prst="plaque">
              <a:avLst>
                <a:gd fmla="val 16667" name="adj"/>
              </a:avLst>
            </a:prstGeom>
            <a:solidFill>
              <a:srgbClr val="FFFFFF"/>
            </a:solidFill>
            <a:ln cap="flat" cmpd="sng" w="19050">
              <a:solidFill>
                <a:srgbClr val="3F31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vi-VN" sz="2000" u="none" cap="none" strike="noStrike">
                  <a:solidFill>
                    <a:srgbClr val="000000"/>
                  </a:solidFill>
                  <a:latin typeface="Arial"/>
                  <a:ea typeface="Arial"/>
                  <a:cs typeface="Arial"/>
                  <a:sym typeface="Arial"/>
                </a:rPr>
                <a:t>Hoạt động 4: </a:t>
              </a:r>
              <a:r>
                <a:rPr b="0" i="0" lang="vi-VN" sz="2000" u="none" cap="none" strike="noStrike">
                  <a:solidFill>
                    <a:srgbClr val="000000"/>
                  </a:solidFill>
                  <a:latin typeface="Arial"/>
                  <a:ea typeface="Arial"/>
                  <a:cs typeface="Arial"/>
                  <a:sym typeface="Arial"/>
                </a:rPr>
                <a:t>Nhận diện khả năng thích ứng với sự thay đổi</a:t>
              </a:r>
              <a:endParaRPr b="0" i="0" sz="2000" u="none" cap="none" strike="noStrike">
                <a:solidFill>
                  <a:srgbClr val="000000"/>
                </a:solidFill>
                <a:latin typeface="Arial"/>
                <a:ea typeface="Arial"/>
                <a:cs typeface="Arial"/>
                <a:sym typeface="Arial"/>
              </a:endParaRPr>
            </a:p>
          </p:txBody>
        </p:sp>
      </p:grpSp>
      <p:grpSp>
        <p:nvGrpSpPr>
          <p:cNvPr id="450" name="Google Shape;450;p7"/>
          <p:cNvGrpSpPr/>
          <p:nvPr/>
        </p:nvGrpSpPr>
        <p:grpSpPr>
          <a:xfrm>
            <a:off x="329902" y="2369028"/>
            <a:ext cx="8348734" cy="1231422"/>
            <a:chOff x="7248712" y="-132432"/>
            <a:chExt cx="16697468" cy="2462844"/>
          </a:xfrm>
        </p:grpSpPr>
        <p:sp>
          <p:nvSpPr>
            <p:cNvPr id="451" name="Google Shape;451;p7"/>
            <p:cNvSpPr/>
            <p:nvPr/>
          </p:nvSpPr>
          <p:spPr>
            <a:xfrm>
              <a:off x="7248712" y="439990"/>
              <a:ext cx="1371600" cy="1318000"/>
            </a:xfrm>
            <a:prstGeom prst="roundRect">
              <a:avLst>
                <a:gd fmla="val 16667" name="adj"/>
              </a:avLst>
            </a:prstGeom>
            <a:solidFill>
              <a:srgbClr val="FFFFFF"/>
            </a:solidFill>
            <a:ln cap="flat" cmpd="sng" w="19050">
              <a:solidFill>
                <a:srgbClr val="3F31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500"/>
                <a:buFont typeface="Arial"/>
                <a:buNone/>
              </a:pPr>
              <a:r>
                <a:rPr b="1" i="0" lang="vi-VN" sz="2500" u="none" cap="none" strike="noStrike">
                  <a:solidFill>
                    <a:srgbClr val="000000"/>
                  </a:solidFill>
                  <a:latin typeface="Arial"/>
                  <a:ea typeface="Arial"/>
                  <a:cs typeface="Arial"/>
                  <a:sym typeface="Arial"/>
                </a:rPr>
                <a:t>2</a:t>
              </a:r>
              <a:endParaRPr/>
            </a:p>
          </p:txBody>
        </p:sp>
        <p:sp>
          <p:nvSpPr>
            <p:cNvPr id="452" name="Google Shape;452;p7"/>
            <p:cNvSpPr/>
            <p:nvPr/>
          </p:nvSpPr>
          <p:spPr>
            <a:xfrm>
              <a:off x="8938426" y="-132432"/>
              <a:ext cx="15007754" cy="2462844"/>
            </a:xfrm>
            <a:prstGeom prst="plaque">
              <a:avLst>
                <a:gd fmla="val 16667" name="adj"/>
              </a:avLst>
            </a:prstGeom>
            <a:solidFill>
              <a:srgbClr val="FFFFFF"/>
            </a:solidFill>
            <a:ln cap="flat" cmpd="sng" w="19050">
              <a:solidFill>
                <a:srgbClr val="3F31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2000"/>
                <a:buFont typeface="Arial"/>
                <a:buNone/>
              </a:pPr>
              <a:r>
                <a:rPr b="1" i="0" lang="vi-VN" sz="2000" u="none" cap="none" strike="noStrike">
                  <a:solidFill>
                    <a:srgbClr val="000000"/>
                  </a:solidFill>
                  <a:latin typeface="Arial"/>
                  <a:ea typeface="Arial"/>
                  <a:cs typeface="Arial"/>
                  <a:sym typeface="Arial"/>
                </a:rPr>
                <a:t>Hoạt động 5: </a:t>
              </a:r>
              <a:r>
                <a:rPr b="0" i="0" lang="vi-VN" sz="2000" u="none" cap="none" strike="noStrike">
                  <a:solidFill>
                    <a:srgbClr val="000000"/>
                  </a:solidFill>
                  <a:latin typeface="Arial"/>
                  <a:ea typeface="Arial"/>
                  <a:cs typeface="Arial"/>
                  <a:sym typeface="Arial"/>
                </a:rPr>
                <a:t>Thể hiện sự trưởng thành của bản thân trong cuộc sống</a:t>
              </a:r>
              <a:endParaRPr b="0" i="0" sz="2000" u="none" cap="none" strike="noStrike">
                <a:solidFill>
                  <a:srgbClr val="000000"/>
                </a:solidFill>
                <a:latin typeface="Arial"/>
                <a:ea typeface="Arial"/>
                <a:cs typeface="Arial"/>
                <a:sym typeface="Arial"/>
              </a:endParaRPr>
            </a:p>
          </p:txBody>
        </p:sp>
      </p:grpSp>
      <p:grpSp>
        <p:nvGrpSpPr>
          <p:cNvPr id="453" name="Google Shape;453;p7"/>
          <p:cNvGrpSpPr/>
          <p:nvPr/>
        </p:nvGrpSpPr>
        <p:grpSpPr>
          <a:xfrm>
            <a:off x="329902" y="3845379"/>
            <a:ext cx="8348734" cy="1010100"/>
            <a:chOff x="7249726" y="-278823"/>
            <a:chExt cx="17722572" cy="2020200"/>
          </a:xfrm>
        </p:grpSpPr>
        <p:sp>
          <p:nvSpPr>
            <p:cNvPr id="454" name="Google Shape;454;p7"/>
            <p:cNvSpPr/>
            <p:nvPr/>
          </p:nvSpPr>
          <p:spPr>
            <a:xfrm>
              <a:off x="7249726" y="72277"/>
              <a:ext cx="1455806" cy="1318000"/>
            </a:xfrm>
            <a:prstGeom prst="roundRect">
              <a:avLst>
                <a:gd fmla="val 16667" name="adj"/>
              </a:avLst>
            </a:prstGeom>
            <a:solidFill>
              <a:srgbClr val="FFFFFF"/>
            </a:solidFill>
            <a:ln cap="flat" cmpd="sng" w="19050">
              <a:solidFill>
                <a:srgbClr val="3F31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500"/>
                <a:buFont typeface="Arial"/>
                <a:buNone/>
              </a:pPr>
              <a:r>
                <a:rPr b="1" i="0" lang="vi-VN" sz="2500" u="none" cap="none" strike="noStrike">
                  <a:solidFill>
                    <a:srgbClr val="000000"/>
                  </a:solidFill>
                  <a:latin typeface="Arial"/>
                  <a:ea typeface="Arial"/>
                  <a:cs typeface="Arial"/>
                  <a:sym typeface="Arial"/>
                </a:rPr>
                <a:t>3</a:t>
              </a:r>
              <a:endParaRPr/>
            </a:p>
          </p:txBody>
        </p:sp>
        <p:sp>
          <p:nvSpPr>
            <p:cNvPr id="455" name="Google Shape;455;p7"/>
            <p:cNvSpPr/>
            <p:nvPr/>
          </p:nvSpPr>
          <p:spPr>
            <a:xfrm>
              <a:off x="8953663" y="-278823"/>
              <a:ext cx="16018635" cy="2020200"/>
            </a:xfrm>
            <a:prstGeom prst="plaque">
              <a:avLst>
                <a:gd fmla="val 16667" name="adj"/>
              </a:avLst>
            </a:prstGeom>
            <a:solidFill>
              <a:srgbClr val="FFFFFF"/>
            </a:solidFill>
            <a:ln cap="flat" cmpd="sng" w="19050">
              <a:solidFill>
                <a:srgbClr val="3F31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vi-VN" sz="2000" u="none" cap="none" strike="noStrike">
                  <a:solidFill>
                    <a:srgbClr val="000000"/>
                  </a:solidFill>
                  <a:latin typeface="Arial"/>
                  <a:ea typeface="Arial"/>
                  <a:cs typeface="Arial"/>
                  <a:sym typeface="Arial"/>
                </a:rPr>
                <a:t>Hoạt động: </a:t>
              </a:r>
              <a:r>
                <a:rPr b="0" i="0" lang="vi-VN" sz="2000" u="none" cap="none" strike="noStrike">
                  <a:solidFill>
                    <a:srgbClr val="000000"/>
                  </a:solidFill>
                  <a:latin typeface="Arial"/>
                  <a:ea typeface="Arial"/>
                  <a:cs typeface="Arial"/>
                  <a:sym typeface="Arial"/>
                </a:rPr>
                <a:t>Củng cố kiến thức – Vận dụng</a:t>
              </a:r>
              <a:endParaRPr b="0" i="0" sz="2000" u="none" cap="none" strike="noStrike">
                <a:solidFill>
                  <a:srgbClr val="000000"/>
                </a:solidFill>
                <a:latin typeface="Arial"/>
                <a:ea typeface="Arial"/>
                <a:cs typeface="Arial"/>
                <a:sym typeface="Arial"/>
              </a:endParaRPr>
            </a:p>
          </p:txBody>
        </p:sp>
      </p:grpSp>
      <p:grpSp>
        <p:nvGrpSpPr>
          <p:cNvPr id="456" name="Google Shape;456;p7"/>
          <p:cNvGrpSpPr/>
          <p:nvPr/>
        </p:nvGrpSpPr>
        <p:grpSpPr>
          <a:xfrm>
            <a:off x="2552700" y="0"/>
            <a:ext cx="4267200" cy="728819"/>
            <a:chOff x="4838700" y="-28512"/>
            <a:chExt cx="8534400" cy="1457638"/>
          </a:xfrm>
        </p:grpSpPr>
        <p:sp>
          <p:nvSpPr>
            <p:cNvPr id="457" name="Google Shape;457;p7"/>
            <p:cNvSpPr/>
            <p:nvPr/>
          </p:nvSpPr>
          <p:spPr>
            <a:xfrm flipH="1" rot="10800000">
              <a:off x="4838700" y="-28512"/>
              <a:ext cx="8534400" cy="1457638"/>
            </a:xfrm>
            <a:prstGeom prst="round2SameRect">
              <a:avLst>
                <a:gd fmla="val 37720" name="adj1"/>
                <a:gd fmla="val 0" name="adj2"/>
              </a:avLst>
            </a:prstGeom>
            <a:solidFill>
              <a:srgbClr val="5F497A"/>
            </a:solidFill>
            <a:ln cap="flat" cmpd="sng" w="25400">
              <a:solidFill>
                <a:srgbClr val="3F31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C00000"/>
                </a:solidFill>
                <a:latin typeface="Arial"/>
                <a:ea typeface="Arial"/>
                <a:cs typeface="Arial"/>
                <a:sym typeface="Arial"/>
              </a:endParaRPr>
            </a:p>
          </p:txBody>
        </p:sp>
        <p:sp>
          <p:nvSpPr>
            <p:cNvPr id="458" name="Google Shape;458;p7"/>
            <p:cNvSpPr txBox="1"/>
            <p:nvPr/>
          </p:nvSpPr>
          <p:spPr>
            <a:xfrm>
              <a:off x="5261128" y="192476"/>
              <a:ext cx="7689544"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000"/>
                <a:buFont typeface="Arial"/>
                <a:buNone/>
              </a:pPr>
              <a:r>
                <a:rPr b="1" i="0" lang="vi-VN" sz="3000" u="none" cap="none" strike="noStrike">
                  <a:solidFill>
                    <a:srgbClr val="FFFFFF"/>
                  </a:solidFill>
                  <a:latin typeface="Arial"/>
                  <a:ea typeface="Arial"/>
                  <a:cs typeface="Arial"/>
                  <a:sym typeface="Arial"/>
                </a:rPr>
                <a:t>NỘI DUNG BÀI HỌC</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47"/>
                                        </p:tgtEl>
                                        <p:attrNameLst>
                                          <p:attrName>style.visibility</p:attrName>
                                        </p:attrNameLst>
                                      </p:cBhvr>
                                      <p:to>
                                        <p:strVal val="visible"/>
                                      </p:to>
                                    </p:set>
                                    <p:anim calcmode="lin" valueType="num">
                                      <p:cBhvr additive="base">
                                        <p:cTn dur="500"/>
                                        <p:tgtEl>
                                          <p:spTgt spid="44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0"/>
                                        </p:tgtEl>
                                        <p:attrNameLst>
                                          <p:attrName>style.visibility</p:attrName>
                                        </p:attrNameLst>
                                      </p:cBhvr>
                                      <p:to>
                                        <p:strVal val="visible"/>
                                      </p:to>
                                    </p:set>
                                    <p:anim calcmode="lin" valueType="num">
                                      <p:cBhvr additive="base">
                                        <p:cTn dur="500"/>
                                        <p:tgtEl>
                                          <p:spTgt spid="45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500"/>
                                        <p:tgtEl>
                                          <p:spTgt spid="45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8"/>
          <p:cNvSpPr/>
          <p:nvPr/>
        </p:nvSpPr>
        <p:spPr>
          <a:xfrm flipH="1" rot="-3900677">
            <a:off x="282871" y="586960"/>
            <a:ext cx="2737729" cy="3237891"/>
          </a:xfrm>
          <a:custGeom>
            <a:rect b="b" l="l" r="r" t="t"/>
            <a:pathLst>
              <a:path extrusionOk="0" h="1171575" w="990600">
                <a:moveTo>
                  <a:pt x="893299" y="462405"/>
                </a:moveTo>
                <a:cubicBezTo>
                  <a:pt x="852246" y="449451"/>
                  <a:pt x="801573" y="465072"/>
                  <a:pt x="781666" y="503172"/>
                </a:cubicBezTo>
                <a:cubicBezTo>
                  <a:pt x="788619" y="437830"/>
                  <a:pt x="792048" y="370203"/>
                  <a:pt x="771665" y="307719"/>
                </a:cubicBezTo>
                <a:cubicBezTo>
                  <a:pt x="751281" y="245235"/>
                  <a:pt x="702418" y="188275"/>
                  <a:pt x="637934" y="175512"/>
                </a:cubicBezTo>
                <a:cubicBezTo>
                  <a:pt x="573449" y="162653"/>
                  <a:pt x="498297" y="207801"/>
                  <a:pt x="493630" y="273334"/>
                </a:cubicBezTo>
                <a:cubicBezTo>
                  <a:pt x="498392" y="175512"/>
                  <a:pt x="452958" y="72451"/>
                  <a:pt x="367519" y="24636"/>
                </a:cubicBezTo>
                <a:cubicBezTo>
                  <a:pt x="333896" y="5871"/>
                  <a:pt x="294557" y="-2034"/>
                  <a:pt x="255981" y="442"/>
                </a:cubicBezTo>
                <a:cubicBezTo>
                  <a:pt x="230740" y="823"/>
                  <a:pt x="206070" y="7300"/>
                  <a:pt x="183305" y="18444"/>
                </a:cubicBezTo>
                <a:cubicBezTo>
                  <a:pt x="160255" y="29017"/>
                  <a:pt x="139681" y="43971"/>
                  <a:pt x="123393" y="63307"/>
                </a:cubicBezTo>
                <a:cubicBezTo>
                  <a:pt x="97104" y="91596"/>
                  <a:pt x="78245" y="127029"/>
                  <a:pt x="71577" y="164939"/>
                </a:cubicBezTo>
                <a:cubicBezTo>
                  <a:pt x="54527" y="261332"/>
                  <a:pt x="105581" y="361725"/>
                  <a:pt x="184353" y="419923"/>
                </a:cubicBezTo>
                <a:cubicBezTo>
                  <a:pt x="130632" y="382014"/>
                  <a:pt x="48146" y="411732"/>
                  <a:pt x="17285" y="469739"/>
                </a:cubicBezTo>
                <a:cubicBezTo>
                  <a:pt x="-13576" y="527746"/>
                  <a:pt x="-337" y="601565"/>
                  <a:pt x="35096" y="656905"/>
                </a:cubicBezTo>
                <a:cubicBezTo>
                  <a:pt x="70625" y="712246"/>
                  <a:pt x="125012" y="752346"/>
                  <a:pt x="180067" y="788350"/>
                </a:cubicBezTo>
                <a:cubicBezTo>
                  <a:pt x="137966" y="779682"/>
                  <a:pt x="93770" y="809115"/>
                  <a:pt x="77864" y="849025"/>
                </a:cubicBezTo>
                <a:cubicBezTo>
                  <a:pt x="61957" y="889030"/>
                  <a:pt x="70625" y="935702"/>
                  <a:pt x="92437" y="972754"/>
                </a:cubicBezTo>
                <a:cubicBezTo>
                  <a:pt x="114344" y="1009807"/>
                  <a:pt x="147968" y="1038382"/>
                  <a:pt x="183401" y="1062861"/>
                </a:cubicBezTo>
                <a:cubicBezTo>
                  <a:pt x="271031" y="1123440"/>
                  <a:pt x="620217" y="1163635"/>
                  <a:pt x="725849" y="1177066"/>
                </a:cubicBezTo>
                <a:lnTo>
                  <a:pt x="725849" y="1177066"/>
                </a:lnTo>
                <a:cubicBezTo>
                  <a:pt x="782237" y="1086673"/>
                  <a:pt x="983501" y="785398"/>
                  <a:pt x="992073" y="679289"/>
                </a:cubicBezTo>
                <a:cubicBezTo>
                  <a:pt x="995502" y="636427"/>
                  <a:pt x="994645" y="592230"/>
                  <a:pt x="979881" y="551845"/>
                </a:cubicBezTo>
                <a:cubicBezTo>
                  <a:pt x="965022" y="511459"/>
                  <a:pt x="934352" y="475168"/>
                  <a:pt x="893299" y="462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464" name="Google Shape;464;p8"/>
          <p:cNvGrpSpPr/>
          <p:nvPr/>
        </p:nvGrpSpPr>
        <p:grpSpPr>
          <a:xfrm>
            <a:off x="542385" y="632468"/>
            <a:ext cx="3352896" cy="4705310"/>
            <a:chOff x="1127150" y="591645"/>
            <a:chExt cx="3352896" cy="4705310"/>
          </a:xfrm>
        </p:grpSpPr>
        <p:grpSp>
          <p:nvGrpSpPr>
            <p:cNvPr id="465" name="Google Shape;465;p8"/>
            <p:cNvGrpSpPr/>
            <p:nvPr/>
          </p:nvGrpSpPr>
          <p:grpSpPr>
            <a:xfrm rot="-1132277">
              <a:off x="3016817" y="3848045"/>
              <a:ext cx="1291879" cy="1274232"/>
              <a:chOff x="12075578" y="3973055"/>
              <a:chExt cx="859419" cy="847679"/>
            </a:xfrm>
          </p:grpSpPr>
          <p:sp>
            <p:nvSpPr>
              <p:cNvPr id="466" name="Google Shape;466;p8"/>
              <p:cNvSpPr/>
              <p:nvPr/>
            </p:nvSpPr>
            <p:spPr>
              <a:xfrm>
                <a:off x="12109370" y="3973055"/>
                <a:ext cx="825627" cy="817245"/>
              </a:xfrm>
              <a:custGeom>
                <a:rect b="b" l="l" r="r" t="t"/>
                <a:pathLst>
                  <a:path extrusionOk="0" h="1857375" w="1876425">
                    <a:moveTo>
                      <a:pt x="28891" y="1722810"/>
                    </a:moveTo>
                    <a:cubicBezTo>
                      <a:pt x="51084" y="1675281"/>
                      <a:pt x="80611" y="1631370"/>
                      <a:pt x="107377" y="1586317"/>
                    </a:cubicBezTo>
                    <a:cubicBezTo>
                      <a:pt x="141952" y="1528119"/>
                      <a:pt x="177195" y="1470303"/>
                      <a:pt x="213295" y="1413057"/>
                    </a:cubicBezTo>
                    <a:cubicBezTo>
                      <a:pt x="303401" y="1269801"/>
                      <a:pt x="398365" y="1129593"/>
                      <a:pt x="498664" y="993291"/>
                    </a:cubicBezTo>
                    <a:cubicBezTo>
                      <a:pt x="598771" y="857178"/>
                      <a:pt x="704213" y="724876"/>
                      <a:pt x="815370" y="597432"/>
                    </a:cubicBezTo>
                    <a:cubicBezTo>
                      <a:pt x="926432" y="470082"/>
                      <a:pt x="1043208" y="347686"/>
                      <a:pt x="1165795" y="231481"/>
                    </a:cubicBezTo>
                    <a:cubicBezTo>
                      <a:pt x="1259711" y="142327"/>
                      <a:pt x="1361247" y="54507"/>
                      <a:pt x="1485072" y="16597"/>
                    </a:cubicBezTo>
                    <a:cubicBezTo>
                      <a:pt x="1608897" y="-21217"/>
                      <a:pt x="1760821" y="4024"/>
                      <a:pt x="1837403" y="108418"/>
                    </a:cubicBezTo>
                    <a:cubicBezTo>
                      <a:pt x="1911983" y="210240"/>
                      <a:pt x="1893886" y="357402"/>
                      <a:pt x="1828068" y="465034"/>
                    </a:cubicBezTo>
                    <a:cubicBezTo>
                      <a:pt x="1762250" y="572667"/>
                      <a:pt x="1657761" y="649914"/>
                      <a:pt x="1556415" y="725067"/>
                    </a:cubicBezTo>
                    <a:cubicBezTo>
                      <a:pt x="1494883" y="770787"/>
                      <a:pt x="1433542" y="816697"/>
                      <a:pt x="1372392" y="862989"/>
                    </a:cubicBezTo>
                    <a:cubicBezTo>
                      <a:pt x="1226850" y="973098"/>
                      <a:pt x="1082451" y="1084731"/>
                      <a:pt x="939290" y="1197983"/>
                    </a:cubicBezTo>
                    <a:cubicBezTo>
                      <a:pt x="796129" y="1311235"/>
                      <a:pt x="654207" y="1426011"/>
                      <a:pt x="513523" y="1542312"/>
                    </a:cubicBezTo>
                    <a:cubicBezTo>
                      <a:pt x="443228" y="1600509"/>
                      <a:pt x="373219" y="1658993"/>
                      <a:pt x="303496" y="1717953"/>
                    </a:cubicBezTo>
                    <a:cubicBezTo>
                      <a:pt x="268635" y="1747385"/>
                      <a:pt x="81469" y="1886164"/>
                      <a:pt x="24890" y="1863114"/>
                    </a:cubicBezTo>
                    <a:cubicBezTo>
                      <a:pt x="2887" y="1854160"/>
                      <a:pt x="-19687" y="1827014"/>
                      <a:pt x="28986" y="1722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467" name="Google Shape;467;p8"/>
              <p:cNvGrpSpPr/>
              <p:nvPr/>
            </p:nvGrpSpPr>
            <p:grpSpPr>
              <a:xfrm>
                <a:off x="12075578" y="4004137"/>
                <a:ext cx="803581" cy="816597"/>
                <a:chOff x="12075578" y="4004137"/>
                <a:chExt cx="803581" cy="816597"/>
              </a:xfrm>
            </p:grpSpPr>
            <p:sp>
              <p:nvSpPr>
                <p:cNvPr id="468" name="Google Shape;468;p8"/>
                <p:cNvSpPr/>
                <p:nvPr/>
              </p:nvSpPr>
              <p:spPr>
                <a:xfrm>
                  <a:off x="12075578" y="4037017"/>
                  <a:ext cx="775335" cy="783717"/>
                </a:xfrm>
                <a:custGeom>
                  <a:rect b="b" l="l" r="r" t="t"/>
                  <a:pathLst>
                    <a:path extrusionOk="0" h="1781175" w="1762125">
                      <a:moveTo>
                        <a:pt x="1759649" y="7144"/>
                      </a:moveTo>
                      <a:cubicBezTo>
                        <a:pt x="1108425" y="526542"/>
                        <a:pt x="518827" y="1123093"/>
                        <a:pt x="7144" y="1780318"/>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9" name="Google Shape;469;p8"/>
                <p:cNvSpPr/>
                <p:nvPr/>
              </p:nvSpPr>
              <p:spPr>
                <a:xfrm>
                  <a:off x="12711519" y="4004137"/>
                  <a:ext cx="167640" cy="180213"/>
                </a:xfrm>
                <a:custGeom>
                  <a:rect b="b" l="l" r="r" t="t"/>
                  <a:pathLst>
                    <a:path extrusionOk="0" h="409575" w="381000">
                      <a:moveTo>
                        <a:pt x="29241" y="7144"/>
                      </a:moveTo>
                      <a:cubicBezTo>
                        <a:pt x="30575" y="117634"/>
                        <a:pt x="19526" y="230791"/>
                        <a:pt x="7144" y="340614"/>
                      </a:cubicBezTo>
                      <a:cubicBezTo>
                        <a:pt x="129159" y="360807"/>
                        <a:pt x="258508" y="383381"/>
                        <a:pt x="380523" y="4035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0" name="Google Shape;470;p8"/>
                <p:cNvSpPr/>
                <p:nvPr/>
              </p:nvSpPr>
              <p:spPr>
                <a:xfrm>
                  <a:off x="12613847" y="4089953"/>
                  <a:ext cx="167640" cy="180213"/>
                </a:xfrm>
                <a:custGeom>
                  <a:rect b="b" l="l" r="r" t="t"/>
                  <a:pathLst>
                    <a:path extrusionOk="0" h="409575" w="381000">
                      <a:moveTo>
                        <a:pt x="29242" y="7144"/>
                      </a:moveTo>
                      <a:cubicBezTo>
                        <a:pt x="30575" y="117634"/>
                        <a:pt x="19526" y="230791"/>
                        <a:pt x="7144" y="340614"/>
                      </a:cubicBezTo>
                      <a:cubicBezTo>
                        <a:pt x="129159" y="360807"/>
                        <a:pt x="258509" y="383381"/>
                        <a:pt x="380524" y="4035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1" name="Google Shape;471;p8"/>
                <p:cNvSpPr/>
                <p:nvPr/>
              </p:nvSpPr>
              <p:spPr>
                <a:xfrm>
                  <a:off x="12519875" y="4179427"/>
                  <a:ext cx="167640" cy="180213"/>
                </a:xfrm>
                <a:custGeom>
                  <a:rect b="b" l="l" r="r" t="t"/>
                  <a:pathLst>
                    <a:path extrusionOk="0" h="409575" w="381000">
                      <a:moveTo>
                        <a:pt x="29242" y="7144"/>
                      </a:moveTo>
                      <a:cubicBezTo>
                        <a:pt x="30575" y="117634"/>
                        <a:pt x="19526" y="230791"/>
                        <a:pt x="7144" y="340614"/>
                      </a:cubicBezTo>
                      <a:cubicBezTo>
                        <a:pt x="129159" y="360807"/>
                        <a:pt x="258509" y="383381"/>
                        <a:pt x="380524" y="4035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2" name="Google Shape;472;p8"/>
                <p:cNvSpPr/>
                <p:nvPr/>
              </p:nvSpPr>
              <p:spPr>
                <a:xfrm>
                  <a:off x="12426954" y="4312754"/>
                  <a:ext cx="134112" cy="121539"/>
                </a:xfrm>
                <a:custGeom>
                  <a:rect b="b" l="l" r="r" t="t"/>
                  <a:pathLst>
                    <a:path extrusionOk="0" h="276225" w="304800">
                      <a:moveTo>
                        <a:pt x="10096" y="7144"/>
                      </a:moveTo>
                      <a:cubicBezTo>
                        <a:pt x="12382" y="86011"/>
                        <a:pt x="10096" y="165735"/>
                        <a:pt x="7144" y="243840"/>
                      </a:cubicBezTo>
                      <a:cubicBezTo>
                        <a:pt x="102203" y="252413"/>
                        <a:pt x="201835" y="262128"/>
                        <a:pt x="298894" y="27127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3" name="Google Shape;473;p8"/>
                <p:cNvSpPr/>
                <p:nvPr/>
              </p:nvSpPr>
              <p:spPr>
                <a:xfrm>
                  <a:off x="12336304" y="4416188"/>
                  <a:ext cx="121539" cy="108966"/>
                </a:xfrm>
                <a:custGeom>
                  <a:rect b="b" l="l" r="r" t="t"/>
                  <a:pathLst>
                    <a:path extrusionOk="0" h="247650" w="276225">
                      <a:moveTo>
                        <a:pt x="7144" y="7144"/>
                      </a:moveTo>
                      <a:cubicBezTo>
                        <a:pt x="9811" y="79724"/>
                        <a:pt x="8954" y="152876"/>
                        <a:pt x="7334" y="224695"/>
                      </a:cubicBezTo>
                      <a:cubicBezTo>
                        <a:pt x="93916" y="231077"/>
                        <a:pt x="184309" y="238316"/>
                        <a:pt x="273082" y="24517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4" name="Google Shape;474;p8"/>
                <p:cNvSpPr/>
                <p:nvPr/>
              </p:nvSpPr>
              <p:spPr>
                <a:xfrm>
                  <a:off x="12251161" y="4530132"/>
                  <a:ext cx="117348" cy="88011"/>
                </a:xfrm>
                <a:custGeom>
                  <a:rect b="b" l="l" r="r" t="t"/>
                  <a:pathLst>
                    <a:path extrusionOk="0" h="200025" w="266700">
                      <a:moveTo>
                        <a:pt x="7144" y="7144"/>
                      </a:moveTo>
                      <a:cubicBezTo>
                        <a:pt x="8954" y="65342"/>
                        <a:pt x="8858" y="123634"/>
                        <a:pt x="8382" y="180975"/>
                      </a:cubicBezTo>
                      <a:cubicBezTo>
                        <a:pt x="91916" y="186119"/>
                        <a:pt x="178879" y="191929"/>
                        <a:pt x="264605" y="197453"/>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5" name="Google Shape;475;p8"/>
                <p:cNvSpPr/>
                <p:nvPr/>
              </p:nvSpPr>
              <p:spPr>
                <a:xfrm>
                  <a:off x="12166523" y="4654168"/>
                  <a:ext cx="104775" cy="50292"/>
                </a:xfrm>
                <a:custGeom>
                  <a:rect b="b" l="l" r="r" t="t"/>
                  <a:pathLst>
                    <a:path extrusionOk="0" h="114300" w="238125">
                      <a:moveTo>
                        <a:pt x="7144" y="7144"/>
                      </a:moveTo>
                      <a:cubicBezTo>
                        <a:pt x="10668" y="43148"/>
                        <a:pt x="13621" y="79058"/>
                        <a:pt x="16478" y="114586"/>
                      </a:cubicBezTo>
                      <a:cubicBezTo>
                        <a:pt x="89345" y="112681"/>
                        <a:pt x="164878" y="111062"/>
                        <a:pt x="239935" y="109347"/>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476" name="Google Shape;476;p8"/>
            <p:cNvGrpSpPr/>
            <p:nvPr/>
          </p:nvGrpSpPr>
          <p:grpSpPr>
            <a:xfrm>
              <a:off x="1127150" y="1004975"/>
              <a:ext cx="2621213" cy="4279204"/>
              <a:chOff x="1050950" y="1004975"/>
              <a:chExt cx="2621213" cy="4279204"/>
            </a:xfrm>
          </p:grpSpPr>
          <p:sp>
            <p:nvSpPr>
              <p:cNvPr id="477" name="Google Shape;477;p8"/>
              <p:cNvSpPr/>
              <p:nvPr/>
            </p:nvSpPr>
            <p:spPr>
              <a:xfrm>
                <a:off x="1205529" y="3074260"/>
                <a:ext cx="1026914" cy="2209919"/>
              </a:xfrm>
              <a:custGeom>
                <a:rect b="b" l="l" r="r" t="t"/>
                <a:pathLst>
                  <a:path extrusionOk="0" h="2562225" w="1190625">
                    <a:moveTo>
                      <a:pt x="920687" y="0"/>
                    </a:moveTo>
                    <a:cubicBezTo>
                      <a:pt x="870680" y="7239"/>
                      <a:pt x="235267" y="27718"/>
                      <a:pt x="235267" y="27718"/>
                    </a:cubicBezTo>
                    <a:cubicBezTo>
                      <a:pt x="216979" y="58484"/>
                      <a:pt x="199454" y="90011"/>
                      <a:pt x="190405" y="124492"/>
                    </a:cubicBezTo>
                    <a:cubicBezTo>
                      <a:pt x="180118" y="163640"/>
                      <a:pt x="181928" y="207836"/>
                      <a:pt x="204692" y="241363"/>
                    </a:cubicBezTo>
                    <a:cubicBezTo>
                      <a:pt x="226314" y="273272"/>
                      <a:pt x="262985" y="290894"/>
                      <a:pt x="297085" y="308896"/>
                    </a:cubicBezTo>
                    <a:cubicBezTo>
                      <a:pt x="485775" y="408432"/>
                      <a:pt x="657987" y="551593"/>
                      <a:pt x="763048" y="737140"/>
                    </a:cubicBezTo>
                    <a:cubicBezTo>
                      <a:pt x="560927" y="1337691"/>
                      <a:pt x="305276" y="1920240"/>
                      <a:pt x="0" y="2475548"/>
                    </a:cubicBezTo>
                    <a:cubicBezTo>
                      <a:pt x="312896" y="2476595"/>
                      <a:pt x="600932" y="2537555"/>
                      <a:pt x="912876" y="2562416"/>
                    </a:cubicBezTo>
                    <a:cubicBezTo>
                      <a:pt x="990600" y="1952054"/>
                      <a:pt x="1101757" y="1358551"/>
                      <a:pt x="1183386" y="748760"/>
                    </a:cubicBezTo>
                    <a:cubicBezTo>
                      <a:pt x="1218057" y="489776"/>
                      <a:pt x="1134618" y="178022"/>
                      <a:pt x="920591" y="95"/>
                    </a:cubicBezTo>
                    <a:close/>
                  </a:path>
                </a:pathLst>
              </a:custGeom>
              <a:solidFill>
                <a:srgbClr val="935B4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8" name="Google Shape;478;p8"/>
              <p:cNvSpPr/>
              <p:nvPr/>
            </p:nvSpPr>
            <p:spPr>
              <a:xfrm>
                <a:off x="2583531" y="3074260"/>
                <a:ext cx="1026914" cy="2209919"/>
              </a:xfrm>
              <a:custGeom>
                <a:rect b="b" l="l" r="r" t="t"/>
                <a:pathLst>
                  <a:path extrusionOk="0" h="2562225" w="1190625">
                    <a:moveTo>
                      <a:pt x="270294" y="0"/>
                    </a:moveTo>
                    <a:cubicBezTo>
                      <a:pt x="320300" y="7239"/>
                      <a:pt x="955713" y="27718"/>
                      <a:pt x="955713" y="27718"/>
                    </a:cubicBezTo>
                    <a:cubicBezTo>
                      <a:pt x="974001" y="58484"/>
                      <a:pt x="991527" y="90011"/>
                      <a:pt x="1000576" y="124492"/>
                    </a:cubicBezTo>
                    <a:cubicBezTo>
                      <a:pt x="1010863" y="163640"/>
                      <a:pt x="1009053" y="207836"/>
                      <a:pt x="986288" y="241363"/>
                    </a:cubicBezTo>
                    <a:cubicBezTo>
                      <a:pt x="964666" y="273272"/>
                      <a:pt x="927995" y="290894"/>
                      <a:pt x="893895" y="308896"/>
                    </a:cubicBezTo>
                    <a:cubicBezTo>
                      <a:pt x="705205" y="408432"/>
                      <a:pt x="532994" y="551593"/>
                      <a:pt x="427933" y="737140"/>
                    </a:cubicBezTo>
                    <a:cubicBezTo>
                      <a:pt x="630053" y="1337691"/>
                      <a:pt x="885704" y="1920240"/>
                      <a:pt x="1190980" y="2475548"/>
                    </a:cubicBezTo>
                    <a:cubicBezTo>
                      <a:pt x="878084" y="2476595"/>
                      <a:pt x="590048" y="2537555"/>
                      <a:pt x="278105" y="2562416"/>
                    </a:cubicBezTo>
                    <a:cubicBezTo>
                      <a:pt x="200380" y="1952054"/>
                      <a:pt x="89224" y="1358551"/>
                      <a:pt x="7594" y="748760"/>
                    </a:cubicBezTo>
                    <a:cubicBezTo>
                      <a:pt x="-27077" y="489776"/>
                      <a:pt x="56362" y="178022"/>
                      <a:pt x="270389" y="95"/>
                    </a:cubicBezTo>
                    <a:close/>
                  </a:path>
                </a:pathLst>
              </a:custGeom>
              <a:solidFill>
                <a:srgbClr val="935B4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9" name="Google Shape;479;p8"/>
              <p:cNvSpPr/>
              <p:nvPr/>
            </p:nvSpPr>
            <p:spPr>
              <a:xfrm>
                <a:off x="1050950" y="1121320"/>
                <a:ext cx="1330881" cy="1996321"/>
              </a:xfrm>
              <a:custGeom>
                <a:rect b="b" l="l" r="r" t="t"/>
                <a:pathLst>
                  <a:path extrusionOk="0" h="2314575" w="1543050">
                    <a:moveTo>
                      <a:pt x="0" y="0"/>
                    </a:moveTo>
                    <a:lnTo>
                      <a:pt x="39815" y="2316194"/>
                    </a:lnTo>
                    <a:lnTo>
                      <a:pt x="1552194" y="2260378"/>
                    </a:lnTo>
                    <a:lnTo>
                      <a:pt x="1552194" y="360426"/>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0" name="Google Shape;480;p8"/>
              <p:cNvSpPr/>
              <p:nvPr/>
            </p:nvSpPr>
            <p:spPr>
              <a:xfrm>
                <a:off x="2382359" y="1044029"/>
                <a:ext cx="1289804" cy="2070259"/>
              </a:xfrm>
              <a:custGeom>
                <a:rect b="b" l="l" r="r" t="t"/>
                <a:pathLst>
                  <a:path extrusionOk="0" h="2400300" w="1495425">
                    <a:moveTo>
                      <a:pt x="1470946" y="0"/>
                    </a:moveTo>
                    <a:lnTo>
                      <a:pt x="1501044" y="2404110"/>
                    </a:lnTo>
                    <a:lnTo>
                      <a:pt x="0" y="2350484"/>
                    </a:lnTo>
                    <a:lnTo>
                      <a:pt x="0" y="450532"/>
                    </a:lnTo>
                    <a:lnTo>
                      <a:pt x="1470946"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1" name="Google Shape;481;p8"/>
              <p:cNvSpPr/>
              <p:nvPr/>
            </p:nvSpPr>
            <p:spPr>
              <a:xfrm>
                <a:off x="1185921" y="1102691"/>
                <a:ext cx="1199436" cy="1963460"/>
              </a:xfrm>
              <a:custGeom>
                <a:rect b="b" l="l" r="r" t="t"/>
                <a:pathLst>
                  <a:path extrusionOk="0" h="2276475" w="1390650">
                    <a:moveTo>
                      <a:pt x="1394841" y="382143"/>
                    </a:moveTo>
                    <a:lnTo>
                      <a:pt x="18574" y="0"/>
                    </a:lnTo>
                    <a:lnTo>
                      <a:pt x="0" y="2281333"/>
                    </a:lnTo>
                    <a:lnTo>
                      <a:pt x="1394841" y="2282095"/>
                    </a:lnTo>
                    <a:lnTo>
                      <a:pt x="1394841" y="38214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2" name="Google Shape;482;p8"/>
              <p:cNvSpPr/>
              <p:nvPr/>
            </p:nvSpPr>
            <p:spPr>
              <a:xfrm>
                <a:off x="2382359" y="1102691"/>
                <a:ext cx="1191220" cy="1963460"/>
              </a:xfrm>
              <a:custGeom>
                <a:rect b="b" l="l" r="r" t="t"/>
                <a:pathLst>
                  <a:path extrusionOk="0" h="2276475" w="1381125">
                    <a:moveTo>
                      <a:pt x="0" y="382143"/>
                    </a:moveTo>
                    <a:lnTo>
                      <a:pt x="1376267" y="0"/>
                    </a:lnTo>
                    <a:lnTo>
                      <a:pt x="1382839" y="2274189"/>
                    </a:lnTo>
                    <a:lnTo>
                      <a:pt x="0" y="2282095"/>
                    </a:lnTo>
                    <a:lnTo>
                      <a:pt x="0" y="38214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3" name="Google Shape;483;p8"/>
              <p:cNvSpPr/>
              <p:nvPr/>
            </p:nvSpPr>
            <p:spPr>
              <a:xfrm>
                <a:off x="2382278" y="1008914"/>
                <a:ext cx="1067991" cy="2062043"/>
              </a:xfrm>
              <a:custGeom>
                <a:rect b="b" l="l" r="r" t="t"/>
                <a:pathLst>
                  <a:path extrusionOk="0" h="2390775" w="1238250">
                    <a:moveTo>
                      <a:pt x="95" y="491470"/>
                    </a:moveTo>
                    <a:cubicBezTo>
                      <a:pt x="13049" y="484802"/>
                      <a:pt x="685514" y="-40120"/>
                      <a:pt x="1217009" y="2456"/>
                    </a:cubicBezTo>
                    <a:lnTo>
                      <a:pt x="1239202" y="2337415"/>
                    </a:lnTo>
                    <a:lnTo>
                      <a:pt x="0" y="2391327"/>
                    </a:lnTo>
                    <a:lnTo>
                      <a:pt x="0" y="49147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4" name="Google Shape;484;p8"/>
              <p:cNvSpPr/>
              <p:nvPr/>
            </p:nvSpPr>
            <p:spPr>
              <a:xfrm>
                <a:off x="2485222" y="1300004"/>
                <a:ext cx="386120" cy="566857"/>
              </a:xfrm>
              <a:custGeom>
                <a:rect b="b" l="l" r="r" t="t"/>
                <a:pathLst>
                  <a:path extrusionOk="0" h="657225" w="447675">
                    <a:moveTo>
                      <a:pt x="95" y="189071"/>
                    </a:moveTo>
                    <a:lnTo>
                      <a:pt x="95" y="665035"/>
                    </a:lnTo>
                    <a:lnTo>
                      <a:pt x="456438" y="580263"/>
                    </a:lnTo>
                    <a:lnTo>
                      <a:pt x="443389" y="0"/>
                    </a:lnTo>
                    <a:cubicBezTo>
                      <a:pt x="312801" y="857"/>
                      <a:pt x="0" y="189071"/>
                      <a:pt x="0" y="1890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5" name="Google Shape;485;p8"/>
              <p:cNvSpPr/>
              <p:nvPr/>
            </p:nvSpPr>
            <p:spPr>
              <a:xfrm>
                <a:off x="2958682" y="1192727"/>
                <a:ext cx="328613" cy="115014"/>
              </a:xfrm>
              <a:custGeom>
                <a:rect b="b" l="l" r="r" t="t"/>
                <a:pathLst>
                  <a:path extrusionOk="0" h="133350" w="381000">
                    <a:moveTo>
                      <a:pt x="7144" y="135160"/>
                    </a:moveTo>
                    <a:cubicBezTo>
                      <a:pt x="132683" y="74009"/>
                      <a:pt x="225838" y="39624"/>
                      <a:pt x="376619"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6" name="Google Shape;486;p8"/>
              <p:cNvSpPr/>
              <p:nvPr/>
            </p:nvSpPr>
            <p:spPr>
              <a:xfrm>
                <a:off x="2985153" y="1387507"/>
                <a:ext cx="303967" cy="98584"/>
              </a:xfrm>
              <a:custGeom>
                <a:rect b="b" l="l" r="r" t="t"/>
                <a:pathLst>
                  <a:path extrusionOk="0" h="114300" w="352425">
                    <a:moveTo>
                      <a:pt x="7144" y="114776"/>
                    </a:moveTo>
                    <a:cubicBezTo>
                      <a:pt x="7144" y="114776"/>
                      <a:pt x="202692" y="38957"/>
                      <a:pt x="348615"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7" name="Google Shape;487;p8"/>
              <p:cNvSpPr/>
              <p:nvPr/>
            </p:nvSpPr>
            <p:spPr>
              <a:xfrm>
                <a:off x="2455727" y="1910241"/>
                <a:ext cx="829747" cy="156091"/>
              </a:xfrm>
              <a:custGeom>
                <a:rect b="b" l="l" r="r" t="t"/>
                <a:pathLst>
                  <a:path extrusionOk="0" h="180975" w="962025">
                    <a:moveTo>
                      <a:pt x="7144" y="181165"/>
                    </a:moveTo>
                    <a:cubicBezTo>
                      <a:pt x="247841" y="101251"/>
                      <a:pt x="768382" y="30194"/>
                      <a:pt x="964311"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8" name="Google Shape;488;p8"/>
              <p:cNvSpPr/>
              <p:nvPr/>
            </p:nvSpPr>
            <p:spPr>
              <a:xfrm>
                <a:off x="2481872" y="2862404"/>
                <a:ext cx="805101" cy="32861"/>
              </a:xfrm>
              <a:custGeom>
                <a:rect b="b" l="l" r="r" t="t"/>
                <a:pathLst>
                  <a:path extrusionOk="0" h="38100" w="933450">
                    <a:moveTo>
                      <a:pt x="7144" y="38862"/>
                    </a:moveTo>
                    <a:cubicBezTo>
                      <a:pt x="318135" y="31147"/>
                      <a:pt x="623030" y="13240"/>
                      <a:pt x="932783"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9" name="Google Shape;489;p8"/>
              <p:cNvSpPr/>
              <p:nvPr/>
            </p:nvSpPr>
            <p:spPr>
              <a:xfrm>
                <a:off x="2512674" y="2713950"/>
                <a:ext cx="772239" cy="82153"/>
              </a:xfrm>
              <a:custGeom>
                <a:rect b="b" l="l" r="r" t="t"/>
                <a:pathLst>
                  <a:path extrusionOk="0" h="95250" w="895350">
                    <a:moveTo>
                      <a:pt x="7144" y="96583"/>
                    </a:moveTo>
                    <a:cubicBezTo>
                      <a:pt x="306133" y="66675"/>
                      <a:pt x="599122" y="36767"/>
                      <a:pt x="897445"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0" name="Google Shape;490;p8"/>
              <p:cNvSpPr/>
              <p:nvPr/>
            </p:nvSpPr>
            <p:spPr>
              <a:xfrm>
                <a:off x="2499683" y="2532081"/>
                <a:ext cx="788670" cy="115014"/>
              </a:xfrm>
              <a:custGeom>
                <a:rect b="b" l="l" r="r" t="t"/>
                <a:pathLst>
                  <a:path extrusionOk="0" h="133350" w="914400">
                    <a:moveTo>
                      <a:pt x="7144" y="128778"/>
                    </a:moveTo>
                    <a:cubicBezTo>
                      <a:pt x="303371" y="69437"/>
                      <a:pt x="608266" y="27527"/>
                      <a:pt x="912019"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1" name="Google Shape;491;p8"/>
              <p:cNvSpPr/>
              <p:nvPr/>
            </p:nvSpPr>
            <p:spPr>
              <a:xfrm>
                <a:off x="2477460" y="2349720"/>
                <a:ext cx="813316" cy="115014"/>
              </a:xfrm>
              <a:custGeom>
                <a:rect b="b" l="l" r="r" t="t"/>
                <a:pathLst>
                  <a:path extrusionOk="0" h="133350" w="942975">
                    <a:moveTo>
                      <a:pt x="7144" y="129254"/>
                    </a:moveTo>
                    <a:cubicBezTo>
                      <a:pt x="317278" y="66770"/>
                      <a:pt x="622268" y="18955"/>
                      <a:pt x="939641"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2" name="Google Shape;492;p8"/>
              <p:cNvSpPr/>
              <p:nvPr/>
            </p:nvSpPr>
            <p:spPr>
              <a:xfrm>
                <a:off x="2459159" y="2141133"/>
                <a:ext cx="829747" cy="139660"/>
              </a:xfrm>
              <a:custGeom>
                <a:rect b="b" l="l" r="r" t="t"/>
                <a:pathLst>
                  <a:path extrusionOk="0" h="161925" w="962025">
                    <a:moveTo>
                      <a:pt x="7144" y="163259"/>
                    </a:moveTo>
                    <a:cubicBezTo>
                      <a:pt x="320612" y="88773"/>
                      <a:pt x="637604" y="28956"/>
                      <a:pt x="958596"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3" name="Google Shape;493;p8"/>
              <p:cNvSpPr/>
              <p:nvPr/>
            </p:nvSpPr>
            <p:spPr>
              <a:xfrm>
                <a:off x="2958682" y="1615376"/>
                <a:ext cx="328613" cy="82153"/>
              </a:xfrm>
              <a:custGeom>
                <a:rect b="b" l="l" r="r" t="t"/>
                <a:pathLst>
                  <a:path extrusionOk="0" h="95250" w="381000">
                    <a:moveTo>
                      <a:pt x="7144" y="95250"/>
                    </a:moveTo>
                    <a:cubicBezTo>
                      <a:pt x="123444" y="55435"/>
                      <a:pt x="258223" y="26003"/>
                      <a:pt x="379762" y="71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4" name="Google Shape;494;p8"/>
              <p:cNvSpPr/>
              <p:nvPr/>
            </p:nvSpPr>
            <p:spPr>
              <a:xfrm>
                <a:off x="3426179" y="1011103"/>
                <a:ext cx="73938" cy="2012752"/>
              </a:xfrm>
              <a:custGeom>
                <a:rect b="b" l="l" r="r" t="t"/>
                <a:pathLst>
                  <a:path extrusionOk="0" h="2333625" w="85725">
                    <a:moveTo>
                      <a:pt x="0" y="0"/>
                    </a:moveTo>
                    <a:lnTo>
                      <a:pt x="93726" y="35719"/>
                    </a:lnTo>
                    <a:lnTo>
                      <a:pt x="93726" y="2306383"/>
                    </a:lnTo>
                    <a:lnTo>
                      <a:pt x="25146" y="2334958"/>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5" name="Google Shape;495;p8"/>
              <p:cNvSpPr/>
              <p:nvPr/>
            </p:nvSpPr>
            <p:spPr>
              <a:xfrm>
                <a:off x="3420051" y="1004975"/>
                <a:ext cx="24646" cy="2020967"/>
              </a:xfrm>
              <a:custGeom>
                <a:rect b="b" l="l" r="r" t="t"/>
                <a:pathLst>
                  <a:path extrusionOk="0" h="2343150" w="28575">
                    <a:moveTo>
                      <a:pt x="7144" y="7144"/>
                    </a:moveTo>
                    <a:lnTo>
                      <a:pt x="29432" y="2342102"/>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6" name="Google Shape;496;p8"/>
              <p:cNvSpPr/>
              <p:nvPr/>
            </p:nvSpPr>
            <p:spPr>
              <a:xfrm>
                <a:off x="3455265" y="1018047"/>
                <a:ext cx="24646" cy="1996321"/>
              </a:xfrm>
              <a:custGeom>
                <a:rect b="b" l="l" r="r" t="t"/>
                <a:pathLst>
                  <a:path extrusionOk="0" h="2314575" w="28575">
                    <a:moveTo>
                      <a:pt x="7144" y="7144"/>
                    </a:moveTo>
                    <a:lnTo>
                      <a:pt x="29242" y="2316861"/>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7" name="Google Shape;497;p8"/>
              <p:cNvSpPr/>
              <p:nvPr/>
            </p:nvSpPr>
            <p:spPr>
              <a:xfrm>
                <a:off x="3500446" y="1038228"/>
                <a:ext cx="8215" cy="1963460"/>
              </a:xfrm>
              <a:custGeom>
                <a:rect b="b" l="l" r="r" t="t"/>
                <a:pathLst>
                  <a:path extrusionOk="0" h="2276475" w="9525">
                    <a:moveTo>
                      <a:pt x="7144" y="7144"/>
                    </a:moveTo>
                    <a:lnTo>
                      <a:pt x="7144" y="2274760"/>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8" name="Google Shape;498;p8"/>
              <p:cNvSpPr/>
              <p:nvPr/>
            </p:nvSpPr>
            <p:spPr>
              <a:xfrm>
                <a:off x="1186983" y="1102485"/>
                <a:ext cx="1199436" cy="1963460"/>
              </a:xfrm>
              <a:custGeom>
                <a:rect b="b" l="l" r="r" t="t"/>
                <a:pathLst>
                  <a:path extrusionOk="0" h="2276475" w="1390650">
                    <a:moveTo>
                      <a:pt x="1393603" y="382383"/>
                    </a:moveTo>
                    <a:cubicBezTo>
                      <a:pt x="1393603" y="382383"/>
                      <a:pt x="666369" y="-11095"/>
                      <a:pt x="0" y="240"/>
                    </a:cubicBezTo>
                    <a:lnTo>
                      <a:pt x="15716" y="2245569"/>
                    </a:lnTo>
                    <a:lnTo>
                      <a:pt x="1393698" y="2282240"/>
                    </a:lnTo>
                    <a:lnTo>
                      <a:pt x="1393698" y="382383"/>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9" name="Google Shape;499;p8"/>
              <p:cNvSpPr/>
              <p:nvPr/>
            </p:nvSpPr>
            <p:spPr>
              <a:xfrm>
                <a:off x="1351448" y="1826599"/>
                <a:ext cx="451842" cy="575072"/>
              </a:xfrm>
              <a:custGeom>
                <a:rect b="b" l="l" r="r" t="t"/>
                <a:pathLst>
                  <a:path extrusionOk="0" h="666750" w="523875">
                    <a:moveTo>
                      <a:pt x="0" y="1308"/>
                    </a:moveTo>
                    <a:lnTo>
                      <a:pt x="0" y="624815"/>
                    </a:lnTo>
                    <a:lnTo>
                      <a:pt x="526447" y="670440"/>
                    </a:lnTo>
                    <a:lnTo>
                      <a:pt x="526447" y="77127"/>
                    </a:lnTo>
                    <a:cubicBezTo>
                      <a:pt x="526447" y="77127"/>
                      <a:pt x="195548" y="-11741"/>
                      <a:pt x="0" y="13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00" name="Google Shape;500;p8"/>
              <p:cNvGrpSpPr/>
              <p:nvPr/>
            </p:nvGrpSpPr>
            <p:grpSpPr>
              <a:xfrm>
                <a:off x="1361008" y="1375741"/>
                <a:ext cx="914387" cy="1526641"/>
                <a:chOff x="1361008" y="1375741"/>
                <a:chExt cx="914387" cy="1526641"/>
              </a:xfrm>
            </p:grpSpPr>
            <p:sp>
              <p:nvSpPr>
                <p:cNvPr id="501" name="Google Shape;501;p8"/>
                <p:cNvSpPr/>
                <p:nvPr/>
              </p:nvSpPr>
              <p:spPr>
                <a:xfrm>
                  <a:off x="1570735" y="1375741"/>
                  <a:ext cx="484703" cy="115014"/>
                </a:xfrm>
                <a:custGeom>
                  <a:rect b="b" l="l" r="r" t="t"/>
                  <a:pathLst>
                    <a:path extrusionOk="0" h="133350" w="561975">
                      <a:moveTo>
                        <a:pt x="7144" y="7144"/>
                      </a:moveTo>
                      <a:cubicBezTo>
                        <a:pt x="199263" y="9811"/>
                        <a:pt x="387191" y="49340"/>
                        <a:pt x="560641" y="127540"/>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2" name="Google Shape;502;p8"/>
                <p:cNvSpPr/>
                <p:nvPr/>
              </p:nvSpPr>
              <p:spPr>
                <a:xfrm>
                  <a:off x="1373100" y="1539147"/>
                  <a:ext cx="895469" cy="205383"/>
                </a:xfrm>
                <a:custGeom>
                  <a:rect b="b" l="l" r="r" t="t"/>
                  <a:pathLst>
                    <a:path extrusionOk="0" h="238125" w="1038225">
                      <a:moveTo>
                        <a:pt x="7144" y="7144"/>
                      </a:moveTo>
                      <a:cubicBezTo>
                        <a:pt x="150400" y="9525"/>
                        <a:pt x="293465" y="26479"/>
                        <a:pt x="434721" y="49435"/>
                      </a:cubicBezTo>
                      <a:cubicBezTo>
                        <a:pt x="567214" y="70961"/>
                        <a:pt x="697992" y="104585"/>
                        <a:pt x="824865" y="148209"/>
                      </a:cubicBezTo>
                      <a:cubicBezTo>
                        <a:pt x="896493" y="172784"/>
                        <a:pt x="966978" y="200692"/>
                        <a:pt x="1036415" y="230981"/>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3" name="Google Shape;503;p8"/>
                <p:cNvSpPr/>
                <p:nvPr/>
              </p:nvSpPr>
              <p:spPr>
                <a:xfrm>
                  <a:off x="1371711" y="1677306"/>
                  <a:ext cx="903684" cy="180737"/>
                </a:xfrm>
                <a:custGeom>
                  <a:rect b="b" l="l" r="r" t="t"/>
                  <a:pathLst>
                    <a:path extrusionOk="0" h="209550" w="1047750">
                      <a:moveTo>
                        <a:pt x="7144" y="7144"/>
                      </a:moveTo>
                      <a:cubicBezTo>
                        <a:pt x="362712" y="37433"/>
                        <a:pt x="709517" y="103251"/>
                        <a:pt x="1042607" y="20726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4" name="Google Shape;504;p8"/>
                <p:cNvSpPr/>
                <p:nvPr/>
              </p:nvSpPr>
              <p:spPr>
                <a:xfrm>
                  <a:off x="1893293" y="1935160"/>
                  <a:ext cx="369689" cy="65722"/>
                </a:xfrm>
                <a:custGeom>
                  <a:rect b="b" l="l" r="r" t="t"/>
                  <a:pathLst>
                    <a:path extrusionOk="0" h="76200" w="428625">
                      <a:moveTo>
                        <a:pt x="7144" y="7144"/>
                      </a:moveTo>
                      <a:cubicBezTo>
                        <a:pt x="158306" y="28575"/>
                        <a:pt x="277082" y="49911"/>
                        <a:pt x="428149" y="71342"/>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5" name="Google Shape;505;p8"/>
                <p:cNvSpPr/>
                <p:nvPr/>
              </p:nvSpPr>
              <p:spPr>
                <a:xfrm>
                  <a:off x="1893293" y="2067029"/>
                  <a:ext cx="369689" cy="57507"/>
                </a:xfrm>
                <a:custGeom>
                  <a:rect b="b" l="l" r="r" t="t"/>
                  <a:pathLst>
                    <a:path extrusionOk="0" h="66675" w="428625">
                      <a:moveTo>
                        <a:pt x="7144" y="7144"/>
                      </a:moveTo>
                      <a:cubicBezTo>
                        <a:pt x="161068" y="16574"/>
                        <a:pt x="278321" y="34385"/>
                        <a:pt x="430435" y="60293"/>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6" name="Google Shape;506;p8"/>
                <p:cNvSpPr/>
                <p:nvPr/>
              </p:nvSpPr>
              <p:spPr>
                <a:xfrm>
                  <a:off x="1893293" y="2198979"/>
                  <a:ext cx="369689" cy="49292"/>
                </a:xfrm>
                <a:custGeom>
                  <a:rect b="b" l="l" r="r" t="t"/>
                  <a:pathLst>
                    <a:path extrusionOk="0" h="57150" w="428625">
                      <a:moveTo>
                        <a:pt x="7144" y="7144"/>
                      </a:moveTo>
                      <a:cubicBezTo>
                        <a:pt x="144494" y="23050"/>
                        <a:pt x="291084" y="38957"/>
                        <a:pt x="428435" y="5486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7" name="Google Shape;507;p8"/>
                <p:cNvSpPr/>
                <p:nvPr/>
              </p:nvSpPr>
              <p:spPr>
                <a:xfrm>
                  <a:off x="1893293" y="2364508"/>
                  <a:ext cx="361474" cy="49292"/>
                </a:xfrm>
                <a:custGeom>
                  <a:rect b="b" l="l" r="r" t="t"/>
                  <a:pathLst>
                    <a:path extrusionOk="0" h="57150" w="419100">
                      <a:moveTo>
                        <a:pt x="7144" y="7144"/>
                      </a:moveTo>
                      <a:cubicBezTo>
                        <a:pt x="147542" y="24098"/>
                        <a:pt x="274701" y="41053"/>
                        <a:pt x="415099" y="58007"/>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8" name="Google Shape;508;p8"/>
                <p:cNvSpPr/>
                <p:nvPr/>
              </p:nvSpPr>
              <p:spPr>
                <a:xfrm>
                  <a:off x="1372609" y="2547195"/>
                  <a:ext cx="895469" cy="73938"/>
                </a:xfrm>
                <a:custGeom>
                  <a:rect b="b" l="l" r="r" t="t"/>
                  <a:pathLst>
                    <a:path extrusionOk="0" h="85725" w="1038225">
                      <a:moveTo>
                        <a:pt x="7144" y="7144"/>
                      </a:moveTo>
                      <a:cubicBezTo>
                        <a:pt x="355664" y="16002"/>
                        <a:pt x="696468" y="27908"/>
                        <a:pt x="1035939" y="87058"/>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9" name="Google Shape;509;p8"/>
                <p:cNvSpPr/>
                <p:nvPr/>
              </p:nvSpPr>
              <p:spPr>
                <a:xfrm>
                  <a:off x="1361008" y="2682414"/>
                  <a:ext cx="903684" cy="65722"/>
                </a:xfrm>
                <a:custGeom>
                  <a:rect b="b" l="l" r="r" t="t"/>
                  <a:pathLst>
                    <a:path extrusionOk="0" h="76200" w="1047750">
                      <a:moveTo>
                        <a:pt x="7144" y="7144"/>
                      </a:moveTo>
                      <a:cubicBezTo>
                        <a:pt x="351187" y="19812"/>
                        <a:pt x="686562" y="24479"/>
                        <a:pt x="1050036" y="69247"/>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0" name="Google Shape;510;p8"/>
                <p:cNvSpPr/>
                <p:nvPr/>
              </p:nvSpPr>
              <p:spPr>
                <a:xfrm>
                  <a:off x="1361824" y="2853090"/>
                  <a:ext cx="887254" cy="49292"/>
                </a:xfrm>
                <a:custGeom>
                  <a:rect b="b" l="l" r="r" t="t"/>
                  <a:pathLst>
                    <a:path extrusionOk="0" h="57150" w="1028700">
                      <a:moveTo>
                        <a:pt x="7144" y="7144"/>
                      </a:moveTo>
                      <a:cubicBezTo>
                        <a:pt x="356330" y="18002"/>
                        <a:pt x="675322" y="14192"/>
                        <a:pt x="1021747" y="51244"/>
                      </a:cubicBezTo>
                    </a:path>
                  </a:pathLst>
                </a:cu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11" name="Google Shape;511;p8"/>
              <p:cNvSpPr/>
              <p:nvPr/>
            </p:nvSpPr>
            <p:spPr>
              <a:xfrm>
                <a:off x="1168028" y="1102691"/>
                <a:ext cx="24646" cy="1930598"/>
              </a:xfrm>
              <a:custGeom>
                <a:rect b="b" l="l" r="r" t="t"/>
                <a:pathLst>
                  <a:path extrusionOk="0" h="2238375" w="28575">
                    <a:moveTo>
                      <a:pt x="22003" y="0"/>
                    </a:moveTo>
                    <a:lnTo>
                      <a:pt x="0" y="18478"/>
                    </a:lnTo>
                    <a:lnTo>
                      <a:pt x="9334" y="2231422"/>
                    </a:lnTo>
                    <a:lnTo>
                      <a:pt x="37719" y="2245328"/>
                    </a:lnTo>
                    <a:lnTo>
                      <a:pt x="22003"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2" name="Google Shape;512;p8"/>
              <p:cNvSpPr/>
              <p:nvPr/>
            </p:nvSpPr>
            <p:spPr>
              <a:xfrm>
                <a:off x="1180774" y="1096563"/>
                <a:ext cx="24646" cy="1947029"/>
              </a:xfrm>
              <a:custGeom>
                <a:rect b="b" l="l" r="r" t="t"/>
                <a:pathLst>
                  <a:path extrusionOk="0" h="2257425" w="28575">
                    <a:moveTo>
                      <a:pt x="7144" y="7144"/>
                    </a:moveTo>
                    <a:lnTo>
                      <a:pt x="22860" y="2252472"/>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3" name="Google Shape;513;p8"/>
              <p:cNvSpPr/>
              <p:nvPr/>
            </p:nvSpPr>
            <p:spPr>
              <a:xfrm>
                <a:off x="1161901" y="1112414"/>
                <a:ext cx="16431" cy="1914168"/>
              </a:xfrm>
              <a:custGeom>
                <a:rect b="b" l="l" r="r" t="t"/>
                <a:pathLst>
                  <a:path extrusionOk="0" h="2219325" w="19050">
                    <a:moveTo>
                      <a:pt x="7144" y="7144"/>
                    </a:moveTo>
                    <a:lnTo>
                      <a:pt x="16478" y="2220087"/>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4" name="Google Shape;514;p8"/>
              <p:cNvSpPr/>
              <p:nvPr/>
            </p:nvSpPr>
            <p:spPr>
              <a:xfrm>
                <a:off x="2376232" y="1424355"/>
                <a:ext cx="8215" cy="1643063"/>
              </a:xfrm>
              <a:custGeom>
                <a:rect b="b" l="l" r="r" t="t"/>
                <a:pathLst>
                  <a:path extrusionOk="0" h="1905000" w="9525">
                    <a:moveTo>
                      <a:pt x="7144" y="7144"/>
                    </a:moveTo>
                    <a:lnTo>
                      <a:pt x="7144" y="1907095"/>
                    </a:ln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5" name="Google Shape;515;p8"/>
              <p:cNvSpPr/>
              <p:nvPr/>
            </p:nvSpPr>
            <p:spPr>
              <a:xfrm>
                <a:off x="1593905" y="2565517"/>
                <a:ext cx="410766" cy="673656"/>
              </a:xfrm>
              <a:custGeom>
                <a:rect b="b" l="l" r="r" t="t"/>
                <a:pathLst>
                  <a:path extrusionOk="0" h="781050" w="476250">
                    <a:moveTo>
                      <a:pt x="472766" y="598432"/>
                    </a:moveTo>
                    <a:cubicBezTo>
                      <a:pt x="391898" y="520327"/>
                      <a:pt x="339511" y="400122"/>
                      <a:pt x="297791" y="295537"/>
                    </a:cubicBezTo>
                    <a:cubicBezTo>
                      <a:pt x="256072" y="191048"/>
                      <a:pt x="211495" y="80748"/>
                      <a:pt x="115769" y="21789"/>
                    </a:cubicBezTo>
                    <a:cubicBezTo>
                      <a:pt x="97862" y="10835"/>
                      <a:pt x="68811" y="3405"/>
                      <a:pt x="48617" y="9120"/>
                    </a:cubicBezTo>
                    <a:cubicBezTo>
                      <a:pt x="14518" y="18741"/>
                      <a:pt x="5183" y="62746"/>
                      <a:pt x="7470" y="98084"/>
                    </a:cubicBezTo>
                    <a:cubicBezTo>
                      <a:pt x="15375" y="219337"/>
                      <a:pt x="85003" y="326779"/>
                      <a:pt x="121865" y="442603"/>
                    </a:cubicBezTo>
                    <a:cubicBezTo>
                      <a:pt x="156250" y="550617"/>
                      <a:pt x="161774" y="665298"/>
                      <a:pt x="167108" y="778550"/>
                    </a:cubicBezTo>
                  </a:path>
                </a:pathLst>
              </a:custGeom>
              <a:solidFill>
                <a:srgbClr val="935B4A"/>
              </a:solid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6" name="Google Shape;516;p8"/>
              <p:cNvSpPr/>
              <p:nvPr/>
            </p:nvSpPr>
            <p:spPr>
              <a:xfrm>
                <a:off x="1625765" y="2602077"/>
                <a:ext cx="131445" cy="156091"/>
              </a:xfrm>
              <a:custGeom>
                <a:rect b="b" l="l" r="r" t="t"/>
                <a:pathLst>
                  <a:path extrusionOk="0" h="180975" w="152400">
                    <a:moveTo>
                      <a:pt x="156730" y="152711"/>
                    </a:moveTo>
                    <a:cubicBezTo>
                      <a:pt x="129965" y="180524"/>
                      <a:pt x="89008" y="194050"/>
                      <a:pt x="51003" y="187668"/>
                    </a:cubicBezTo>
                    <a:cubicBezTo>
                      <a:pt x="47669" y="187097"/>
                      <a:pt x="44907" y="185001"/>
                      <a:pt x="43288" y="182048"/>
                    </a:cubicBezTo>
                    <a:cubicBezTo>
                      <a:pt x="25190" y="149092"/>
                      <a:pt x="8141" y="113373"/>
                      <a:pt x="2235" y="76511"/>
                    </a:cubicBezTo>
                    <a:cubicBezTo>
                      <a:pt x="-813" y="57557"/>
                      <a:pt x="-2147" y="37745"/>
                      <a:pt x="7664" y="20028"/>
                    </a:cubicBezTo>
                    <a:cubicBezTo>
                      <a:pt x="10331" y="15170"/>
                      <a:pt x="14046" y="10789"/>
                      <a:pt x="18427" y="7550"/>
                    </a:cubicBezTo>
                    <a:cubicBezTo>
                      <a:pt x="41859" y="-9880"/>
                      <a:pt x="69482" y="5931"/>
                      <a:pt x="88246" y="24029"/>
                    </a:cubicBezTo>
                    <a:cubicBezTo>
                      <a:pt x="121297" y="55937"/>
                      <a:pt x="150539" y="93085"/>
                      <a:pt x="160826" y="137471"/>
                    </a:cubicBezTo>
                    <a:cubicBezTo>
                      <a:pt x="162064" y="142996"/>
                      <a:pt x="160636" y="148806"/>
                      <a:pt x="156730" y="152807"/>
                    </a:cubicBez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7" name="Google Shape;517;p8"/>
              <p:cNvSpPr/>
              <p:nvPr/>
            </p:nvSpPr>
            <p:spPr>
              <a:xfrm>
                <a:off x="2806636" y="2565517"/>
                <a:ext cx="410766" cy="673656"/>
              </a:xfrm>
              <a:custGeom>
                <a:rect b="b" l="l" r="r" t="t"/>
                <a:pathLst>
                  <a:path extrusionOk="0" h="781050" w="476250">
                    <a:moveTo>
                      <a:pt x="7144" y="598432"/>
                    </a:moveTo>
                    <a:cubicBezTo>
                      <a:pt x="88011" y="520327"/>
                      <a:pt x="140398" y="400122"/>
                      <a:pt x="182118" y="295537"/>
                    </a:cubicBezTo>
                    <a:cubicBezTo>
                      <a:pt x="223838" y="191048"/>
                      <a:pt x="268414" y="80748"/>
                      <a:pt x="364141" y="21789"/>
                    </a:cubicBezTo>
                    <a:cubicBezTo>
                      <a:pt x="381952" y="10835"/>
                      <a:pt x="411099" y="3405"/>
                      <a:pt x="431292" y="9120"/>
                    </a:cubicBezTo>
                    <a:cubicBezTo>
                      <a:pt x="465391" y="18741"/>
                      <a:pt x="474726" y="62746"/>
                      <a:pt x="472440" y="98084"/>
                    </a:cubicBezTo>
                    <a:cubicBezTo>
                      <a:pt x="464534" y="219337"/>
                      <a:pt x="394907" y="326779"/>
                      <a:pt x="358044" y="442603"/>
                    </a:cubicBezTo>
                    <a:cubicBezTo>
                      <a:pt x="323659" y="550617"/>
                      <a:pt x="318135" y="665298"/>
                      <a:pt x="312801" y="778550"/>
                    </a:cubicBezTo>
                  </a:path>
                </a:pathLst>
              </a:custGeom>
              <a:solidFill>
                <a:srgbClr val="935B4A"/>
              </a:solid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8" name="Google Shape;518;p8"/>
              <p:cNvSpPr/>
              <p:nvPr/>
            </p:nvSpPr>
            <p:spPr>
              <a:xfrm>
                <a:off x="3045241" y="2604529"/>
                <a:ext cx="131445" cy="156091"/>
              </a:xfrm>
              <a:custGeom>
                <a:rect b="b" l="l" r="r" t="t"/>
                <a:pathLst>
                  <a:path extrusionOk="0" h="180975" w="152400">
                    <a:moveTo>
                      <a:pt x="4529" y="152711"/>
                    </a:moveTo>
                    <a:cubicBezTo>
                      <a:pt x="31294" y="180524"/>
                      <a:pt x="72252" y="194050"/>
                      <a:pt x="110257" y="187668"/>
                    </a:cubicBezTo>
                    <a:cubicBezTo>
                      <a:pt x="113591" y="187097"/>
                      <a:pt x="116353" y="185001"/>
                      <a:pt x="117972" y="182048"/>
                    </a:cubicBezTo>
                    <a:cubicBezTo>
                      <a:pt x="136070" y="149092"/>
                      <a:pt x="153119" y="113373"/>
                      <a:pt x="159025" y="76511"/>
                    </a:cubicBezTo>
                    <a:cubicBezTo>
                      <a:pt x="162073" y="57557"/>
                      <a:pt x="163406" y="37745"/>
                      <a:pt x="153596" y="20028"/>
                    </a:cubicBezTo>
                    <a:cubicBezTo>
                      <a:pt x="150928" y="15170"/>
                      <a:pt x="147214" y="10789"/>
                      <a:pt x="142832" y="7550"/>
                    </a:cubicBezTo>
                    <a:cubicBezTo>
                      <a:pt x="119401" y="-9880"/>
                      <a:pt x="91778" y="5931"/>
                      <a:pt x="73014" y="24029"/>
                    </a:cubicBezTo>
                    <a:cubicBezTo>
                      <a:pt x="39963" y="55937"/>
                      <a:pt x="10721" y="93085"/>
                      <a:pt x="434" y="137471"/>
                    </a:cubicBezTo>
                    <a:cubicBezTo>
                      <a:pt x="-805" y="142996"/>
                      <a:pt x="624" y="148806"/>
                      <a:pt x="4529" y="152807"/>
                    </a:cubicBez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19" name="Google Shape;519;p8"/>
            <p:cNvGrpSpPr/>
            <p:nvPr/>
          </p:nvGrpSpPr>
          <p:grpSpPr>
            <a:xfrm rot="-1121634">
              <a:off x="2180930" y="656791"/>
              <a:ext cx="585474" cy="1087284"/>
              <a:chOff x="10679819" y="-1836559"/>
              <a:chExt cx="727614" cy="1351251"/>
            </a:xfrm>
          </p:grpSpPr>
          <p:sp>
            <p:nvSpPr>
              <p:cNvPr id="520" name="Google Shape;520;p8"/>
              <p:cNvSpPr/>
              <p:nvPr/>
            </p:nvSpPr>
            <p:spPr>
              <a:xfrm>
                <a:off x="10686963" y="-1613259"/>
                <a:ext cx="228600" cy="552450"/>
              </a:xfrm>
              <a:custGeom>
                <a:rect b="b" l="l" r="r" t="t"/>
                <a:pathLst>
                  <a:path extrusionOk="0" h="552450" w="228600">
                    <a:moveTo>
                      <a:pt x="236982" y="557403"/>
                    </a:moveTo>
                    <a:cubicBezTo>
                      <a:pt x="238506" y="333184"/>
                      <a:pt x="147828" y="119729"/>
                      <a:pt x="0" y="0"/>
                    </a:cubicBezTo>
                    <a:cubicBezTo>
                      <a:pt x="31528" y="222218"/>
                      <a:pt x="104584" y="407956"/>
                      <a:pt x="236982" y="557403"/>
                    </a:cubicBezTo>
                    <a:close/>
                  </a:path>
                </a:pathLst>
              </a:custGeom>
              <a:solidFill>
                <a:srgbClr val="FF636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1" name="Google Shape;521;p8"/>
              <p:cNvSpPr/>
              <p:nvPr/>
            </p:nvSpPr>
            <p:spPr>
              <a:xfrm>
                <a:off x="10978142" y="-1353607"/>
                <a:ext cx="419100" cy="419100"/>
              </a:xfrm>
              <a:custGeom>
                <a:rect b="b" l="l" r="r" t="t"/>
                <a:pathLst>
                  <a:path extrusionOk="0" h="419100" w="419100">
                    <a:moveTo>
                      <a:pt x="0" y="426815"/>
                    </a:moveTo>
                    <a:cubicBezTo>
                      <a:pt x="81344" y="219361"/>
                      <a:pt x="243840" y="55912"/>
                      <a:pt x="424339" y="0"/>
                    </a:cubicBezTo>
                    <a:cubicBezTo>
                      <a:pt x="313182" y="193358"/>
                      <a:pt x="177355" y="337757"/>
                      <a:pt x="0" y="426815"/>
                    </a:cubicBezTo>
                    <a:close/>
                  </a:path>
                </a:pathLst>
              </a:custGeom>
              <a:solidFill>
                <a:srgbClr val="FF636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2" name="Google Shape;522;p8"/>
              <p:cNvSpPr/>
              <p:nvPr/>
            </p:nvSpPr>
            <p:spPr>
              <a:xfrm>
                <a:off x="10686963" y="-1613259"/>
                <a:ext cx="228600" cy="552450"/>
              </a:xfrm>
              <a:custGeom>
                <a:rect b="b" l="l" r="r" t="t"/>
                <a:pathLst>
                  <a:path extrusionOk="0" h="552450" w="228600">
                    <a:moveTo>
                      <a:pt x="236982" y="557403"/>
                    </a:moveTo>
                    <a:cubicBezTo>
                      <a:pt x="238506" y="333184"/>
                      <a:pt x="147828" y="119729"/>
                      <a:pt x="0" y="0"/>
                    </a:cubicBezTo>
                    <a:cubicBezTo>
                      <a:pt x="31528" y="222218"/>
                      <a:pt x="104584" y="407956"/>
                      <a:pt x="236982" y="5574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3" name="Google Shape;523;p8"/>
              <p:cNvSpPr/>
              <p:nvPr/>
            </p:nvSpPr>
            <p:spPr>
              <a:xfrm>
                <a:off x="10978142" y="-1353607"/>
                <a:ext cx="419100" cy="419100"/>
              </a:xfrm>
              <a:custGeom>
                <a:rect b="b" l="l" r="r" t="t"/>
                <a:pathLst>
                  <a:path extrusionOk="0" h="419100" w="419100">
                    <a:moveTo>
                      <a:pt x="0" y="426815"/>
                    </a:moveTo>
                    <a:cubicBezTo>
                      <a:pt x="81344" y="219361"/>
                      <a:pt x="243840" y="55912"/>
                      <a:pt x="424339" y="0"/>
                    </a:cubicBezTo>
                    <a:cubicBezTo>
                      <a:pt x="313182" y="193358"/>
                      <a:pt x="177355" y="337757"/>
                      <a:pt x="0" y="426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24" name="Google Shape;524;p8"/>
              <p:cNvGrpSpPr/>
              <p:nvPr/>
            </p:nvGrpSpPr>
            <p:grpSpPr>
              <a:xfrm>
                <a:off x="10846392" y="-1836559"/>
                <a:ext cx="561041" cy="561975"/>
                <a:chOff x="10846392" y="-1836559"/>
                <a:chExt cx="561041" cy="561975"/>
              </a:xfrm>
            </p:grpSpPr>
            <p:sp>
              <p:nvSpPr>
                <p:cNvPr id="525" name="Google Shape;525;p8"/>
                <p:cNvSpPr/>
                <p:nvPr/>
              </p:nvSpPr>
              <p:spPr>
                <a:xfrm>
                  <a:off x="10846392" y="-1819966"/>
                  <a:ext cx="200025" cy="542925"/>
                </a:xfrm>
                <a:custGeom>
                  <a:rect b="b" l="l" r="r" t="t"/>
                  <a:pathLst>
                    <a:path extrusionOk="0" h="542925" w="200025">
                      <a:moveTo>
                        <a:pt x="189566" y="551226"/>
                      </a:moveTo>
                      <a:cubicBezTo>
                        <a:pt x="189566" y="551226"/>
                        <a:pt x="270910" y="-78090"/>
                        <a:pt x="66980" y="8111"/>
                      </a:cubicBezTo>
                      <a:cubicBezTo>
                        <a:pt x="-136855" y="94312"/>
                        <a:pt x="189566" y="551322"/>
                        <a:pt x="189566" y="5513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6" name="Google Shape;526;p8"/>
                <p:cNvSpPr/>
                <p:nvPr/>
              </p:nvSpPr>
              <p:spPr>
                <a:xfrm>
                  <a:off x="11023958" y="-1836559"/>
                  <a:ext cx="200025" cy="561975"/>
                </a:xfrm>
                <a:custGeom>
                  <a:rect b="b" l="l" r="r" t="t"/>
                  <a:pathLst>
                    <a:path extrusionOk="0" h="561975" w="200025">
                      <a:moveTo>
                        <a:pt x="12000" y="567819"/>
                      </a:moveTo>
                      <a:cubicBezTo>
                        <a:pt x="12000" y="567819"/>
                        <a:pt x="346518" y="54898"/>
                        <a:pt x="143826" y="3082"/>
                      </a:cubicBezTo>
                      <a:cubicBezTo>
                        <a:pt x="-58866" y="-48639"/>
                        <a:pt x="12000" y="567819"/>
                        <a:pt x="12000" y="5678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7" name="Google Shape;527;p8"/>
                <p:cNvSpPr/>
                <p:nvPr/>
              </p:nvSpPr>
              <p:spPr>
                <a:xfrm>
                  <a:off x="11035958" y="-1723763"/>
                  <a:ext cx="371475" cy="447675"/>
                </a:xfrm>
                <a:custGeom>
                  <a:rect b="b" l="l" r="r" t="t"/>
                  <a:pathLst>
                    <a:path extrusionOk="0" h="447675" w="371475">
                      <a:moveTo>
                        <a:pt x="0" y="455023"/>
                      </a:moveTo>
                      <a:cubicBezTo>
                        <a:pt x="0" y="455023"/>
                        <a:pt x="491014" y="206801"/>
                        <a:pt x="348044" y="32018"/>
                      </a:cubicBezTo>
                      <a:cubicBezTo>
                        <a:pt x="205073" y="-142766"/>
                        <a:pt x="0" y="455023"/>
                        <a:pt x="0" y="455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28" name="Google Shape;528;p8"/>
              <p:cNvGrpSpPr/>
              <p:nvPr/>
            </p:nvGrpSpPr>
            <p:grpSpPr>
              <a:xfrm>
                <a:off x="10679819" y="-1771755"/>
                <a:ext cx="726567" cy="1286447"/>
                <a:chOff x="10679819" y="-1771755"/>
                <a:chExt cx="726567" cy="1286447"/>
              </a:xfrm>
            </p:grpSpPr>
            <p:sp>
              <p:nvSpPr>
                <p:cNvPr id="529" name="Google Shape;529;p8"/>
                <p:cNvSpPr/>
                <p:nvPr/>
              </p:nvSpPr>
              <p:spPr>
                <a:xfrm>
                  <a:off x="10913848" y="-1771755"/>
                  <a:ext cx="238125" cy="466725"/>
                </a:xfrm>
                <a:custGeom>
                  <a:rect b="b" l="l" r="r" t="t"/>
                  <a:pathLst>
                    <a:path extrusionOk="0" h="466725" w="238125">
                      <a:moveTo>
                        <a:pt x="7144" y="7144"/>
                      </a:moveTo>
                      <a:cubicBezTo>
                        <a:pt x="53150" y="173736"/>
                        <a:pt x="129921" y="459391"/>
                        <a:pt x="130302" y="463772"/>
                      </a:cubicBezTo>
                      <a:cubicBezTo>
                        <a:pt x="180213" y="300419"/>
                        <a:pt x="206216" y="178880"/>
                        <a:pt x="236696" y="1038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0" name="Google Shape;530;p8"/>
                <p:cNvSpPr/>
                <p:nvPr/>
              </p:nvSpPr>
              <p:spPr>
                <a:xfrm>
                  <a:off x="11037006" y="-1629261"/>
                  <a:ext cx="314325" cy="323850"/>
                </a:xfrm>
                <a:custGeom>
                  <a:rect b="b" l="l" r="r" t="t"/>
                  <a:pathLst>
                    <a:path extrusionOk="0" h="323850" w="314325">
                      <a:moveTo>
                        <a:pt x="7144" y="321278"/>
                      </a:moveTo>
                      <a:cubicBezTo>
                        <a:pt x="121920" y="214217"/>
                        <a:pt x="212408" y="137541"/>
                        <a:pt x="309848" y="7144"/>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1" name="Google Shape;531;p8"/>
                <p:cNvSpPr/>
                <p:nvPr/>
              </p:nvSpPr>
              <p:spPr>
                <a:xfrm>
                  <a:off x="10786975" y="-1275883"/>
                  <a:ext cx="247650" cy="790575"/>
                </a:xfrm>
                <a:custGeom>
                  <a:rect b="b" l="l" r="r" t="t"/>
                  <a:pathLst>
                    <a:path extrusionOk="0" h="790575" w="247650">
                      <a:moveTo>
                        <a:pt x="248984" y="7144"/>
                      </a:moveTo>
                      <a:cubicBezTo>
                        <a:pt x="178213" y="282988"/>
                        <a:pt x="99917" y="536829"/>
                        <a:pt x="7144" y="790766"/>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2" name="Google Shape;532;p8"/>
                <p:cNvSpPr/>
                <p:nvPr/>
              </p:nvSpPr>
              <p:spPr>
                <a:xfrm>
                  <a:off x="10679819" y="-1620403"/>
                  <a:ext cx="276225" cy="657225"/>
                </a:xfrm>
                <a:custGeom>
                  <a:rect b="b" l="l" r="r" t="t"/>
                  <a:pathLst>
                    <a:path extrusionOk="0" h="657225" w="276225">
                      <a:moveTo>
                        <a:pt x="7144" y="7144"/>
                      </a:moveTo>
                      <a:cubicBezTo>
                        <a:pt x="122396" y="197167"/>
                        <a:pt x="208026" y="427101"/>
                        <a:pt x="271939" y="657320"/>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3" name="Google Shape;533;p8"/>
                <p:cNvSpPr/>
                <p:nvPr/>
              </p:nvSpPr>
              <p:spPr>
                <a:xfrm>
                  <a:off x="10911086" y="-1360656"/>
                  <a:ext cx="495300" cy="514350"/>
                </a:xfrm>
                <a:custGeom>
                  <a:rect b="b" l="l" r="r" t="t"/>
                  <a:pathLst>
                    <a:path extrusionOk="0" h="514350" w="495300">
                      <a:moveTo>
                        <a:pt x="491395" y="7144"/>
                      </a:moveTo>
                      <a:cubicBezTo>
                        <a:pt x="314897" y="139922"/>
                        <a:pt x="151066" y="320516"/>
                        <a:pt x="7144" y="509302"/>
                      </a:cubicBezTo>
                    </a:path>
                  </a:pathLst>
                </a:custGeom>
                <a:no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34" name="Google Shape;534;p8"/>
              <p:cNvSpPr/>
              <p:nvPr/>
            </p:nvSpPr>
            <p:spPr>
              <a:xfrm>
                <a:off x="10958841" y="-1442628"/>
                <a:ext cx="76200" cy="171450"/>
              </a:xfrm>
              <a:custGeom>
                <a:rect b="b" l="l" r="r" t="t"/>
                <a:pathLst>
                  <a:path extrusionOk="0" h="171450" w="76200">
                    <a:moveTo>
                      <a:pt x="75879" y="178937"/>
                    </a:moveTo>
                    <a:cubicBezTo>
                      <a:pt x="75879" y="178937"/>
                      <a:pt x="103025" y="-18993"/>
                      <a:pt x="32921" y="1486"/>
                    </a:cubicBezTo>
                    <a:cubicBezTo>
                      <a:pt x="-60995" y="28918"/>
                      <a:pt x="75879" y="178937"/>
                      <a:pt x="75879" y="1789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5" name="Google Shape;535;p8"/>
              <p:cNvSpPr/>
              <p:nvPr/>
            </p:nvSpPr>
            <p:spPr>
              <a:xfrm>
                <a:off x="11030056" y="-1448594"/>
                <a:ext cx="66675" cy="180975"/>
              </a:xfrm>
              <a:custGeom>
                <a:rect b="b" l="l" r="r" t="t"/>
                <a:pathLst>
                  <a:path extrusionOk="0" h="180975" w="66675">
                    <a:moveTo>
                      <a:pt x="4664" y="184903"/>
                    </a:moveTo>
                    <a:cubicBezTo>
                      <a:pt x="4664" y="184903"/>
                      <a:pt x="116773" y="18406"/>
                      <a:pt x="47907" y="1070"/>
                    </a:cubicBezTo>
                    <a:cubicBezTo>
                      <a:pt x="-20958" y="-16361"/>
                      <a:pt x="4664" y="184903"/>
                      <a:pt x="4664" y="18490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6" name="Google Shape;536;p8"/>
              <p:cNvSpPr/>
              <p:nvPr/>
            </p:nvSpPr>
            <p:spPr>
              <a:xfrm>
                <a:off x="11034720" y="-1412526"/>
                <a:ext cx="123825" cy="142875"/>
              </a:xfrm>
              <a:custGeom>
                <a:rect b="b" l="l" r="r" t="t"/>
                <a:pathLst>
                  <a:path extrusionOk="0" h="142875" w="123825">
                    <a:moveTo>
                      <a:pt x="0" y="148834"/>
                    </a:moveTo>
                    <a:cubicBezTo>
                      <a:pt x="0" y="148834"/>
                      <a:pt x="174498" y="89112"/>
                      <a:pt x="116872" y="11769"/>
                    </a:cubicBezTo>
                    <a:cubicBezTo>
                      <a:pt x="71247" y="-49572"/>
                      <a:pt x="0" y="148834"/>
                      <a:pt x="0" y="14883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537" name="Google Shape;537;p8"/>
          <p:cNvGrpSpPr/>
          <p:nvPr/>
        </p:nvGrpSpPr>
        <p:grpSpPr>
          <a:xfrm>
            <a:off x="1190434" y="720163"/>
            <a:ext cx="2814842" cy="3214118"/>
            <a:chOff x="1190434" y="720163"/>
            <a:chExt cx="2814842" cy="3214118"/>
          </a:xfrm>
        </p:grpSpPr>
        <p:grpSp>
          <p:nvGrpSpPr>
            <p:cNvPr id="538" name="Google Shape;538;p8"/>
            <p:cNvGrpSpPr/>
            <p:nvPr/>
          </p:nvGrpSpPr>
          <p:grpSpPr>
            <a:xfrm rot="5400000">
              <a:off x="3748374" y="694903"/>
              <a:ext cx="231642" cy="282162"/>
              <a:chOff x="8171200" y="-1558925"/>
              <a:chExt cx="139275" cy="169650"/>
            </a:xfrm>
          </p:grpSpPr>
          <p:sp>
            <p:nvSpPr>
              <p:cNvPr id="539" name="Google Shape;539;p8"/>
              <p:cNvSpPr/>
              <p:nvPr/>
            </p:nvSpPr>
            <p:spPr>
              <a:xfrm>
                <a:off x="8171200" y="-15046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540" name="Google Shape;540;p8"/>
              <p:cNvSpPr/>
              <p:nvPr/>
            </p:nvSpPr>
            <p:spPr>
              <a:xfrm>
                <a:off x="8244375" y="-1422875"/>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541" name="Google Shape;541;p8"/>
              <p:cNvSpPr/>
              <p:nvPr/>
            </p:nvSpPr>
            <p:spPr>
              <a:xfrm>
                <a:off x="8256175" y="-15589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542" name="Google Shape;542;p8"/>
            <p:cNvGrpSpPr/>
            <p:nvPr/>
          </p:nvGrpSpPr>
          <p:grpSpPr>
            <a:xfrm rot="857365">
              <a:off x="1207457" y="3673008"/>
              <a:ext cx="508344" cy="201658"/>
              <a:chOff x="8827150" y="-1661050"/>
              <a:chExt cx="305650" cy="121250"/>
            </a:xfrm>
          </p:grpSpPr>
          <p:sp>
            <p:nvSpPr>
              <p:cNvPr id="543" name="Google Shape;543;p8"/>
              <p:cNvSpPr/>
              <p:nvPr/>
            </p:nvSpPr>
            <p:spPr>
              <a:xfrm>
                <a:off x="8827150" y="-1613225"/>
                <a:ext cx="54300" cy="54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544" name="Google Shape;544;p8"/>
              <p:cNvSpPr/>
              <p:nvPr/>
            </p:nvSpPr>
            <p:spPr>
              <a:xfrm>
                <a:off x="9113300" y="-1661050"/>
                <a:ext cx="19500" cy="19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545" name="Google Shape;545;p8"/>
              <p:cNvSpPr/>
              <p:nvPr/>
            </p:nvSpPr>
            <p:spPr>
              <a:xfrm>
                <a:off x="8978256" y="-1573400"/>
                <a:ext cx="33600" cy="3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nvGrpSpPr>
            <p:cNvPr id="546" name="Google Shape;546;p8"/>
            <p:cNvGrpSpPr/>
            <p:nvPr/>
          </p:nvGrpSpPr>
          <p:grpSpPr>
            <a:xfrm>
              <a:off x="3282821" y="3550492"/>
              <a:ext cx="302522" cy="296462"/>
              <a:chOff x="8540709" y="3474967"/>
              <a:chExt cx="302522" cy="296462"/>
            </a:xfrm>
          </p:grpSpPr>
          <p:sp>
            <p:nvSpPr>
              <p:cNvPr id="547" name="Google Shape;547;p8"/>
              <p:cNvSpPr/>
              <p:nvPr/>
            </p:nvSpPr>
            <p:spPr>
              <a:xfrm rot="1404029">
                <a:off x="8778533" y="3483768"/>
                <a:ext cx="55897" cy="55897"/>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548" name="Google Shape;548;p8"/>
              <p:cNvSpPr/>
              <p:nvPr/>
            </p:nvSpPr>
            <p:spPr>
              <a:xfrm rot="1409914">
                <a:off x="8554965" y="3666885"/>
                <a:ext cx="90288" cy="90288"/>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pSp>
      </p:grpSp>
      <p:sp>
        <p:nvSpPr>
          <p:cNvPr id="549" name="Google Shape;549;p8"/>
          <p:cNvSpPr txBox="1"/>
          <p:nvPr/>
        </p:nvSpPr>
        <p:spPr>
          <a:xfrm>
            <a:off x="3483241" y="906649"/>
            <a:ext cx="5358680" cy="3115074"/>
          </a:xfrm>
          <a:prstGeom prst="rect">
            <a:avLst/>
          </a:prstGeom>
          <a:noFill/>
          <a:ln>
            <a:noFill/>
          </a:ln>
        </p:spPr>
        <p:txBody>
          <a:bodyPr anchorCtr="0" anchor="t" bIns="72000" lIns="72000" spcFirstLastPara="1" rIns="72000" wrap="square" tIns="0">
            <a:spAutoFit/>
          </a:bodyPr>
          <a:lstStyle/>
          <a:p>
            <a:pPr indent="0" lvl="0" marL="0" marR="0" rtl="0" algn="ctr">
              <a:lnSpc>
                <a:spcPct val="150000"/>
              </a:lnSpc>
              <a:spcBef>
                <a:spcPts val="0"/>
              </a:spcBef>
              <a:spcAft>
                <a:spcPts val="0"/>
              </a:spcAft>
              <a:buNone/>
            </a:pPr>
            <a:r>
              <a:rPr b="1" i="0" lang="vi-VN" sz="3400" u="none" cap="none" strike="noStrike">
                <a:solidFill>
                  <a:srgbClr val="002060"/>
                </a:solidFill>
                <a:latin typeface="Arial"/>
                <a:ea typeface="Arial"/>
                <a:cs typeface="Arial"/>
                <a:sym typeface="Arial"/>
              </a:rPr>
              <a:t>HOẠT ĐỘNG 4: </a:t>
            </a:r>
            <a:endParaRPr/>
          </a:p>
          <a:p>
            <a:pPr indent="0" lvl="0" marL="0" marR="0" rtl="0" algn="ctr">
              <a:lnSpc>
                <a:spcPct val="150000"/>
              </a:lnSpc>
              <a:spcBef>
                <a:spcPts val="0"/>
              </a:spcBef>
              <a:spcAft>
                <a:spcPts val="0"/>
              </a:spcAft>
              <a:buNone/>
            </a:pPr>
            <a:r>
              <a:rPr b="1" i="0" lang="vi-VN" sz="3400" u="none" cap="none" strike="noStrike">
                <a:solidFill>
                  <a:srgbClr val="002060"/>
                </a:solidFill>
                <a:latin typeface="Arial"/>
                <a:ea typeface="Arial"/>
                <a:cs typeface="Arial"/>
                <a:sym typeface="Arial"/>
              </a:rPr>
              <a:t>NHẬN DIỆN KHẢ NĂNG THÍCH ỨNG VỚI SỰ THAY ĐỔI</a:t>
            </a:r>
            <a:endParaRPr/>
          </a:p>
        </p:txBody>
      </p:sp>
    </p:spTree>
  </p:cSld>
  <p:clrMapOvr>
    <a:masterClrMapping/>
  </p:clrMapOvr>
  <p:transition spd="med">
    <p:blinds dir="ver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9"/>
          <p:cNvSpPr txBox="1"/>
          <p:nvPr/>
        </p:nvSpPr>
        <p:spPr>
          <a:xfrm>
            <a:off x="1086836" y="352376"/>
            <a:ext cx="6970327" cy="104522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2200" u="none" cap="none" strike="noStrike">
                <a:solidFill>
                  <a:srgbClr val="C00000"/>
                </a:solidFill>
                <a:latin typeface="Arial"/>
                <a:ea typeface="Arial"/>
                <a:cs typeface="Arial"/>
                <a:sym typeface="Arial"/>
              </a:rPr>
              <a:t>Nhiệm vụ 1: Kể lại những thay đổi trong một số tình huống của cuộc sống mà em đã từng trải qua</a:t>
            </a:r>
            <a:endParaRPr b="0" i="0" sz="2200" u="none" cap="none" strike="noStrike">
              <a:solidFill>
                <a:srgbClr val="C00000"/>
              </a:solidFill>
              <a:latin typeface="Arial"/>
              <a:ea typeface="Arial"/>
              <a:cs typeface="Arial"/>
              <a:sym typeface="Arial"/>
            </a:endParaRPr>
          </a:p>
        </p:txBody>
      </p:sp>
      <p:grpSp>
        <p:nvGrpSpPr>
          <p:cNvPr id="555" name="Google Shape;555;p9"/>
          <p:cNvGrpSpPr/>
          <p:nvPr/>
        </p:nvGrpSpPr>
        <p:grpSpPr>
          <a:xfrm>
            <a:off x="449043" y="1114516"/>
            <a:ext cx="5148936" cy="3147240"/>
            <a:chOff x="316253" y="1825593"/>
            <a:chExt cx="10297872" cy="6294479"/>
          </a:xfrm>
        </p:grpSpPr>
        <p:grpSp>
          <p:nvGrpSpPr>
            <p:cNvPr id="556" name="Google Shape;556;p9"/>
            <p:cNvGrpSpPr/>
            <p:nvPr/>
          </p:nvGrpSpPr>
          <p:grpSpPr>
            <a:xfrm>
              <a:off x="1201204" y="3010546"/>
              <a:ext cx="9412921" cy="5109526"/>
              <a:chOff x="1201204" y="3010546"/>
              <a:chExt cx="9412921" cy="5109526"/>
            </a:xfrm>
          </p:grpSpPr>
          <p:sp>
            <p:nvSpPr>
              <p:cNvPr id="557" name="Google Shape;557;p9"/>
              <p:cNvSpPr/>
              <p:nvPr/>
            </p:nvSpPr>
            <p:spPr>
              <a:xfrm>
                <a:off x="1201204" y="3010546"/>
                <a:ext cx="9412921" cy="5109526"/>
              </a:xfrm>
              <a:prstGeom prst="wedgeRectCallout">
                <a:avLst>
                  <a:gd fmla="val 62711" name="adj1"/>
                  <a:gd fmla="val 38895" name="adj2"/>
                </a:avLst>
              </a:prstGeom>
              <a:solidFill>
                <a:srgbClr val="FFFFFF"/>
              </a:solidFill>
              <a:ln cap="flat" cmpd="sng" w="9525">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558" name="Google Shape;558;p9"/>
              <p:cNvSpPr txBox="1"/>
              <p:nvPr/>
            </p:nvSpPr>
            <p:spPr>
              <a:xfrm>
                <a:off x="1621352" y="3221652"/>
                <a:ext cx="8572623" cy="468731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2000"/>
                  <a:buFont typeface="Arial"/>
                  <a:buNone/>
                </a:pPr>
                <a:r>
                  <a:rPr b="0" i="0" lang="vi-VN" sz="2000" u="none" cap="none" strike="noStrike">
                    <a:solidFill>
                      <a:srgbClr val="000000"/>
                    </a:solidFill>
                    <a:latin typeface="Arial"/>
                    <a:ea typeface="Arial"/>
                    <a:cs typeface="Arial"/>
                    <a:sym typeface="Arial"/>
                  </a:rPr>
                  <a:t>Các em vận dụng hiểu biết, liên hệ bản thân để thực hiện nhiệm vụ: </a:t>
                </a:r>
                <a:r>
                  <a:rPr b="0" i="0" lang="vi-VN" sz="2000" u="none" cap="none" strike="noStrike">
                    <a:solidFill>
                      <a:srgbClr val="FF0000"/>
                    </a:solidFill>
                    <a:latin typeface="Arial"/>
                    <a:ea typeface="Arial"/>
                    <a:cs typeface="Arial"/>
                    <a:sym typeface="Arial"/>
                  </a:rPr>
                  <a:t>Chia sẻ về những tình huống thích ứng với sự thay đổi trong cuộc sống mà em đã trải qua hoặc đã biết.</a:t>
                </a:r>
                <a:endParaRPr/>
              </a:p>
            </p:txBody>
          </p:sp>
        </p:grpSp>
        <p:pic>
          <p:nvPicPr>
            <p:cNvPr id="559" name="Google Shape;559;p9"/>
            <p:cNvPicPr preferRelativeResize="0"/>
            <p:nvPr/>
          </p:nvPicPr>
          <p:blipFill rotWithShape="1">
            <a:blip r:embed="rId3">
              <a:alphaModFix/>
            </a:blip>
            <a:srcRect b="41170" l="0" r="65971" t="5850"/>
            <a:stretch/>
          </p:blipFill>
          <p:spPr>
            <a:xfrm rot="-991746">
              <a:off x="532225" y="1980533"/>
              <a:ext cx="1337958" cy="1712586"/>
            </a:xfrm>
            <a:prstGeom prst="rect">
              <a:avLst/>
            </a:prstGeom>
            <a:noFill/>
            <a:ln>
              <a:noFill/>
            </a:ln>
          </p:spPr>
        </p:pic>
      </p:grpSp>
      <p:pic>
        <p:nvPicPr>
          <p:cNvPr id="560" name="Google Shape;560;p9"/>
          <p:cNvPicPr preferRelativeResize="0"/>
          <p:nvPr/>
        </p:nvPicPr>
        <p:blipFill rotWithShape="1">
          <a:blip r:embed="rId4">
            <a:alphaModFix/>
          </a:blip>
          <a:srcRect b="0" l="0" r="0" t="0"/>
          <a:stretch/>
        </p:blipFill>
        <p:spPr>
          <a:xfrm>
            <a:off x="6371617" y="3098546"/>
            <a:ext cx="1998943" cy="20449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par>
                                <p:cTn fill="hold" nodeType="with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Historical and Contemporary Narratives - Spanish - Foreign Language - 11th Grade by Slidesgo">
  <a:themeElements>
    <a:clrScheme name="Simple Light">
      <a:dk1>
        <a:srgbClr val="300722"/>
      </a:dk1>
      <a:lt1>
        <a:srgbClr val="FFE8E8"/>
      </a:lt1>
      <a:dk2>
        <a:srgbClr val="FFFFFF"/>
      </a:dk2>
      <a:lt2>
        <a:srgbClr val="FCD6D6"/>
      </a:lt2>
      <a:accent1>
        <a:srgbClr val="FFC266"/>
      </a:accent1>
      <a:accent2>
        <a:srgbClr val="FF6363"/>
      </a:accent2>
      <a:accent3>
        <a:srgbClr val="4E42E4"/>
      </a:accent3>
      <a:accent4>
        <a:srgbClr val="8D50D9"/>
      </a:accent4>
      <a:accent5>
        <a:srgbClr val="6825BA"/>
      </a:accent5>
      <a:accent6>
        <a:srgbClr val="FFFFFF"/>
      </a:accent6>
      <a:hlink>
        <a:srgbClr val="2507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