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09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63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0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783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92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80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79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18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326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04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21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FBAB-859A-4D19-9FBA-B73D31178529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7A7B-261B-48EE-B199-C66A0DDAA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5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836629" y="834359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VNI-Avo" pitchFamily="2" charset="0"/>
                <a:ea typeface="+mn-ea"/>
                <a:cs typeface="+mn-cs"/>
              </a:defRPr>
            </a:lvl9pPr>
          </a:lstStyle>
          <a:p>
            <a:pPr algn="ctr" defTabSz="1216660" eaLnBrk="0" hangingPunct="0"/>
            <a:r>
              <a:rPr lang="en-US" sz="3600" b="1" kern="10" noProof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600" b="1" kern="10" noProof="1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 </a:t>
            </a:r>
            <a:r>
              <a:rPr lang="en-US" sz="3600" b="1" kern="10" noProof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</a:t>
            </a:r>
          </a:p>
        </p:txBody>
      </p:sp>
      <p:sp>
        <p:nvSpPr>
          <p:cNvPr id="8" name="圆角矩形 1"/>
          <p:cNvSpPr/>
          <p:nvPr/>
        </p:nvSpPr>
        <p:spPr>
          <a:xfrm>
            <a:off x="1687513" y="2060848"/>
            <a:ext cx="5421312" cy="109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2425" eaLnBrk="0" hangingPunct="0"/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TOÁN LỚP </a:t>
            </a: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1A4</a:t>
            </a:r>
            <a:endParaRPr lang="en-US" altLang="zh-CN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9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4846" r="13675" b="50869"/>
          <a:stretch/>
        </p:blipFill>
        <p:spPr>
          <a:xfrm>
            <a:off x="-36512" y="-27384"/>
            <a:ext cx="9180512" cy="6885384"/>
          </a:xfrm>
        </p:spPr>
      </p:pic>
      <p:sp>
        <p:nvSpPr>
          <p:cNvPr id="5" name="TextBox 4"/>
          <p:cNvSpPr txBox="1"/>
          <p:nvPr/>
        </p:nvSpPr>
        <p:spPr>
          <a:xfrm>
            <a:off x="4283968" y="1268760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9907" y="3284984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093296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7629" y="6093296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95936" y="1988841"/>
            <a:ext cx="504056" cy="15885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99992" y="1988841"/>
            <a:ext cx="410732" cy="15885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910724" y="3577371"/>
            <a:ext cx="1389468" cy="39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48064" y="3649534"/>
            <a:ext cx="1139018" cy="10036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148064" y="4653136"/>
            <a:ext cx="360040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499992" y="5269470"/>
            <a:ext cx="1008112" cy="9678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347864" y="5269470"/>
            <a:ext cx="1105466" cy="9678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347864" y="4630170"/>
            <a:ext cx="429735" cy="16071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717629" y="3577371"/>
            <a:ext cx="1038089" cy="10527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628117" y="3557418"/>
            <a:ext cx="1367819" cy="199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53112" r="17959" b="24129"/>
          <a:stretch/>
        </p:blipFill>
        <p:spPr>
          <a:xfrm>
            <a:off x="-29732" y="10197"/>
            <a:ext cx="9138350" cy="2763772"/>
          </a:xfrm>
        </p:spPr>
      </p:pic>
      <p:sp>
        <p:nvSpPr>
          <p:cNvPr id="6" name="TextBox 5"/>
          <p:cNvSpPr txBox="1"/>
          <p:nvPr/>
        </p:nvSpPr>
        <p:spPr>
          <a:xfrm>
            <a:off x="35496" y="278092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VNI-Avo" pitchFamily="2" charset="0"/>
              </a:rPr>
              <a:t>a)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37" y="3284984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284984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284984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3284984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896" y="398590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4320" y="4572417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581128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47864" y="4437112"/>
            <a:ext cx="208823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0152" y="4437111"/>
            <a:ext cx="208823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0296" y="52100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5796553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5796553"/>
            <a:ext cx="6480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5" grpId="0"/>
      <p:bldP spid="16" grpId="0" animBg="1"/>
      <p:bldP spid="16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12703" r="14899" b="76889"/>
          <a:stretch/>
        </p:blipFill>
        <p:spPr>
          <a:xfrm>
            <a:off x="-3670" y="-27384"/>
            <a:ext cx="9147670" cy="1440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25859" r="18216" b="58586"/>
          <a:stretch/>
        </p:blipFill>
        <p:spPr>
          <a:xfrm>
            <a:off x="-2074" y="1412776"/>
            <a:ext cx="911057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t="43927" r="14491" b="48727"/>
          <a:stretch/>
        </p:blipFill>
        <p:spPr>
          <a:xfrm>
            <a:off x="29093" y="-27384"/>
            <a:ext cx="9114907" cy="1440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53131" r="52206" b="20404"/>
          <a:stretch/>
        </p:blipFill>
        <p:spPr>
          <a:xfrm>
            <a:off x="31870" y="1412776"/>
            <a:ext cx="4055222" cy="544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1" t="53333" r="44614" b="20000"/>
          <a:stretch/>
        </p:blipFill>
        <p:spPr>
          <a:xfrm>
            <a:off x="4087092" y="1412776"/>
            <a:ext cx="5056908" cy="544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0" t="57778" r="32761" b="33939"/>
          <a:stretch/>
        </p:blipFill>
        <p:spPr>
          <a:xfrm>
            <a:off x="5580112" y="2399572"/>
            <a:ext cx="1428329" cy="1821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2" t="67475" r="36531" b="23838"/>
          <a:stretch/>
        </p:blipFill>
        <p:spPr>
          <a:xfrm>
            <a:off x="5076056" y="4509120"/>
            <a:ext cx="1522366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0" t="58788" r="19562" b="31717"/>
          <a:stretch/>
        </p:blipFill>
        <p:spPr>
          <a:xfrm>
            <a:off x="7164288" y="2564904"/>
            <a:ext cx="172819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55556E-6 C -0.01094 -0.01551 -0.01875 -0.03264 -0.03333 -0.0426 C -0.03993 -0.0419 -0.04653 -0.04237 -0.05295 -0.04051 C -0.05573 -0.03982 -0.05833 -0.02964 -0.05903 -0.02825 C -0.06441 -0.0176 -0.06805 -0.01227 -0.07118 -5.55556E-6 C -0.0717 0.00231 -0.0743 0.00254 -0.07569 0.00393 C -0.08055 0.00902 -0.08316 0.00995 -0.08941 0.01203 C -0.09739 0.00833 -0.10174 -0.00209 -0.10746 -0.01019 C -0.11024 -0.02107 -0.12049 -0.03936 -0.12726 -0.04653 C -0.12864 -0.04792 -0.13021 -0.04954 -0.13177 -0.05047 C -0.13472 -0.05232 -0.1408 -0.05464 -0.1408 -0.05464 C -0.14757 -0.05163 -0.15104 -0.04676 -0.15608 -0.04051 C -0.15903 -0.02755 -0.15486 -0.04028 -0.16215 -0.03241 C -0.16788 -0.02639 -0.16424 -0.02385 -0.17274 -0.02038 C -0.1776 -0.01575 -0.18212 -0.01459 -0.18785 -0.01227 C -0.19549 -0.00533 -0.2033 -0.0051 -0.21215 -0.00209 C -0.21736 0.00856 -0.21858 0.0081 -0.22726 0.01203 C -0.23125 0.01134 -0.23576 0.01249 -0.23941 0.00995 C -0.24149 0.00856 -0.24114 0.00439 -0.24236 0.00185 C -0.24323 0.00023 -0.24444 -0.0007 -0.24549 -0.00209 C -0.24739 -0.01297 -0.25694 -0.0338 -0.2651 -0.04051 C -0.26701 -0.04214 -0.27396 -0.04399 -0.27569 -0.04445 C -0.29392 -0.04376 -0.31233 -0.047 -0.33021 -0.0426 C -0.33333 -0.0419 -0.33333 -0.03033 -0.33333 -0.03033 C -0.33437 -0.01783 -0.33524 -0.00973 -0.33785 0.00185 C -0.33837 0.00393 -0.33802 0.00694 -0.33941 0.0081 C -0.34149 0.00995 -0.34444 0.00949 -0.34687 0.00995 C -0.35295 0.01087 -0.35903 0.01134 -0.3651 0.01203 C -0.36719 0.01134 -0.36962 0.01157 -0.37118 0.00995 C -0.37239 0.00856 -0.37239 0.00601 -0.37274 0.00393 C -0.37517 -0.00903 -0.37517 -0.0294 -0.38628 -0.0345 C -0.4026 -0.0551 -0.38837 -0.04283 -0.43628 -0.04051 C -0.44201 -0.03866 -0.44566 -0.03774 -0.45 -0.03241 C -0.4526 -0.02084 -0.45 -0.01019 -0.45903 -0.00602 C -0.46285 -0.02547 -0.4658 -0.04538 -0.46962 -0.06482 C -0.47239 -0.07917 -0.47378 -0.08797 -0.48472 -0.09306 C -0.49427 -0.09237 -0.50434 -0.09491 -0.51354 -0.09098 C -0.51649 -0.08959 -0.51562 -0.08288 -0.51667 -0.07894 C -0.51719 -0.07709 -0.51858 -0.07616 -0.51962 -0.07477 C -0.52222 -0.06459 -0.52222 -0.05209 -0.52569 -0.0426 C -0.53611 -0.01505 -0.52899 -0.04075 -0.53333 -0.02431 C -0.53385 -0.01783 -0.53628 -0.00371 -0.53628 0.00393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0208 -0.02106 -0.00416 -0.02477 -0.01371 -0.04051 C -0.01875 -0.04884 -0.01389 -0.04537 -0.02118 -0.04838 C -0.02725 -0.05648 -0.03576 -0.06389 -0.04392 -0.06666 C -0.05034 -0.07477 -0.06128 -0.07731 -0.06979 -0.0787 C -0.08038 -0.08356 -0.09114 -0.08611 -0.10173 -0.09097 C -0.2033 -0.08796 -0.15642 -0.11435 -0.17604 -0.07685 C -0.17899 -0.06296 -0.18021 -0.04838 -0.18333 -0.03426 C -0.18559 -0.03495 -0.18767 -0.03472 -0.18958 -0.03634 C -0.19618 -0.04213 -0.19444 -0.05625 -0.19722 -0.06458 C -0.19826 -0.06852 -0.20173 -0.07106 -0.20312 -0.07477 C -0.20503 -0.07916 -0.20555 -0.08472 -0.20781 -0.08889 C -0.20989 -0.09282 -0.21354 -0.09514 -0.21545 -0.09907 C -0.22587 -0.1206 -0.2434 -0.14699 -0.26215 -0.15555 C -0.3 -0.15393 -0.30642 -0.16666 -0.32274 -0.13727 C -0.32378 -0.13333 -0.32517 -0.1294 -0.32587 -0.12523 C -0.32691 -0.11921 -0.32725 -0.11296 -0.32882 -0.10717 C -0.32986 -0.10301 -0.33194 -0.09491 -0.33194 -0.09491 C -0.33732 -0.10231 -0.3375 -0.11157 -0.33941 -0.12129 C -0.34201 -0.13472 -0.34548 -0.14722 -0.35 -0.15949 C -0.35538 -0.17407 -0.35399 -0.18241 -0.36528 -0.1919 C -0.37621 -0.21412 -0.40278 -0.21481 -0.41979 -0.2162 C -0.45816 -0.21435 -0.45503 -0.22685 -0.46823 -0.2 C -0.47014 -0.19051 -0.47343 -0.18356 -0.47725 -0.17569 C -0.48229 -0.16551 -0.48646 -0.15092 -0.48941 -0.13935 C -0.49149 -0.14143 -0.49427 -0.14236 -0.49548 -0.14537 C -0.49705 -0.14907 -0.49635 -0.1537 -0.49705 -0.15764 C -0.49948 -0.17199 -0.50121 -0.18541 -0.5092 -0.19606 C -0.51528 -0.23078 -0.54757 -0.20903 -0.57118 -0.2081 C -0.58212 -0.20324 -0.5776 -0.20625 -0.58489 -0.2 C -0.59045 -0.1787 -0.58784 -0.16666 -0.58784 -0.13935 " pathEditMode="relative" ptsTypes="fffffffffffffff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77778E-6 C -0.00555 -0.02129 -0.01649 -0.04861 -0.03333 -0.05648 C -0.03785 -0.06273 -0.04549 -0.06666 -0.05156 -0.0706 C -0.10781 -0.06944 -0.14462 -0.06921 -0.19392 -0.06249 C -0.20069 -0.06041 -0.20139 -0.05856 -0.20608 -0.05254 C -0.21007 -0.04143 -0.21285 -0.02986 -0.2151 -0.01805 C -0.21771 -0.01874 -0.22049 -0.01851 -0.22274 -0.02013 C -0.2243 -0.02129 -0.22448 -0.0243 -0.22569 -0.02615 C -0.23021 -0.03356 -0.2349 -0.04097 -0.23941 -0.04837 C -0.24062 -0.05023 -0.24097 -0.05277 -0.24236 -0.05439 C -0.24948 -0.06273 -0.25017 -0.06203 -0.25746 -0.06458 C -0.27066 -0.06388 -0.28385 -0.06435 -0.29687 -0.06249 C -0.2993 -0.06226 -0.30833 -0.04513 -0.31059 -0.04236 C -0.31354 -0.03449 -0.31649 -0.0287 -0.31823 -0.02013 C -0.31979 -0.02083 -0.3217 -0.02083 -0.32274 -0.02222 C -0.32535 -0.02569 -0.32882 -0.03425 -0.32882 -0.03425 C -0.32934 -0.03703 -0.32934 -0.03981 -0.33021 -0.04236 C -0.3309 -0.04398 -0.33264 -0.04467 -0.33333 -0.04629 C -0.3342 -0.04837 -0.33559 -0.06018 -0.33628 -0.06249 C -0.33715 -0.06527 -0.33854 -0.06782 -0.33941 -0.0706 C -0.34149 -0.07708 -0.34687 -0.08888 -0.34687 -0.08888 C -0.35295 -0.08819 -0.3592 -0.08842 -0.3651 -0.0868 C -0.36996 -0.08541 -0.37569 -0.07268 -0.37569 -0.07268 C -0.37708 -0.06342 -0.37969 -0.05717 -0.38177 -0.04837 C -0.38264 -0.04421 -0.3849 -0.03634 -0.3849 -0.03634 C -0.39201 -0.05555 -0.38646 -0.03796 -0.38941 -0.0787 C -0.38993 -0.08541 -0.39323 -0.09305 -0.39549 -0.09884 C -0.39705 -0.10786 -0.40035 -0.11597 -0.40608 -0.12106 C -0.42621 -0.12036 -0.44653 -0.12106 -0.46667 -0.11921 C -0.46979 -0.11898 -0.47569 -0.11504 -0.47569 -0.11504 C -0.49115 -0.0956 -0.4849 -0.03402 -0.4849 -0.01805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688" y="1462867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" y="152188"/>
            <a:ext cx="9144000" cy="6885384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131053" y="174992"/>
            <a:ext cx="48965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8000" dirty="0" err="1" smtClean="0">
                <a:solidFill>
                  <a:srgbClr val="FFFF00"/>
                </a:solidFill>
                <a:latin typeface="VNI-Jamai" pitchFamily="2" charset="0"/>
              </a:rPr>
              <a:t>Khởi</a:t>
            </a:r>
            <a:r>
              <a:rPr lang="en-US" sz="8000" dirty="0" smtClean="0">
                <a:solidFill>
                  <a:srgbClr val="FFFF00"/>
                </a:solidFill>
                <a:latin typeface="VNI-Jamai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VNI-Jamai" pitchFamily="2" charset="0"/>
              </a:rPr>
              <a:t>động</a:t>
            </a:r>
            <a:endParaRPr lang="en-US" sz="8000" dirty="0">
              <a:solidFill>
                <a:srgbClr val="FFFF00"/>
              </a:solidFill>
              <a:latin typeface="VNI-Jama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3999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247774"/>
            <a:ext cx="87486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ÔN TẬP CÁC SỐ TRONG PHẠM VI 10 – TIẾT 1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04"/>
            <a:ext cx="1978152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34547" r="20640" b="10908"/>
          <a:stretch/>
        </p:blipFill>
        <p:spPr>
          <a:xfrm>
            <a:off x="0" y="17443"/>
            <a:ext cx="9324528" cy="6889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1484784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997551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48680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463279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31431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335487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271591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9292" r="10673" b="34343"/>
          <a:stretch/>
        </p:blipFill>
        <p:spPr>
          <a:xfrm>
            <a:off x="0" y="1"/>
            <a:ext cx="9144000" cy="594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5373216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373216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373216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5445224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5445224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66667" r="12020" b="30303"/>
          <a:stretch/>
        </p:blipFill>
        <p:spPr>
          <a:xfrm>
            <a:off x="0" y="5949280"/>
            <a:ext cx="9144000" cy="869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00392" y="5445224"/>
            <a:ext cx="432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75457" r="9593" b="5258"/>
          <a:stretch/>
        </p:blipFill>
        <p:spPr>
          <a:xfrm>
            <a:off x="-15877" y="17334"/>
            <a:ext cx="9128032" cy="4923834"/>
          </a:xfrm>
        </p:spPr>
      </p:pic>
      <p:sp>
        <p:nvSpPr>
          <p:cNvPr id="5" name="TextBox 4"/>
          <p:cNvSpPr txBox="1"/>
          <p:nvPr/>
        </p:nvSpPr>
        <p:spPr>
          <a:xfrm>
            <a:off x="7668344" y="3228999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421957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348281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1628800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628800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700808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688" y="1462867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" y="152188"/>
            <a:ext cx="9144000" cy="6885384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131053" y="174992"/>
            <a:ext cx="48965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8000" dirty="0" err="1" smtClean="0">
                <a:solidFill>
                  <a:srgbClr val="FFFF00"/>
                </a:solidFill>
                <a:latin typeface="VNI-Jamai" pitchFamily="2" charset="0"/>
              </a:rPr>
              <a:t>Khởi</a:t>
            </a:r>
            <a:r>
              <a:rPr lang="en-US" sz="8000" dirty="0" smtClean="0">
                <a:solidFill>
                  <a:srgbClr val="FFFF00"/>
                </a:solidFill>
                <a:latin typeface="VNI-Jamai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VNI-Jamai" pitchFamily="2" charset="0"/>
              </a:rPr>
              <a:t>động</a:t>
            </a:r>
            <a:endParaRPr lang="en-US" sz="8000" dirty="0">
              <a:solidFill>
                <a:srgbClr val="FFFF00"/>
              </a:solidFill>
              <a:latin typeface="VNI-Jama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uild="allAtOnce"/>
      <p:bldP spid="5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3999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247774"/>
            <a:ext cx="87486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ÔN TẬP CÁC SỐ TRONG PHẠM VI 10 – TIẾT 2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04"/>
            <a:ext cx="1978152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143</Words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2020-12-24T07:15:00Z</dcterms:created>
  <dcterms:modified xsi:type="dcterms:W3CDTF">2020-12-29T08:36:00Z</dcterms:modified>
</cp:coreProperties>
</file>