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90" r:id="rId4"/>
    <p:sldId id="283" r:id="rId5"/>
    <p:sldId id="284" r:id="rId6"/>
    <p:sldId id="285" r:id="rId7"/>
    <p:sldId id="286" r:id="rId8"/>
    <p:sldId id="288" r:id="rId9"/>
    <p:sldId id="28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BACC6"/>
    <a:srgbClr val="F15441"/>
    <a:srgbClr val="000000"/>
    <a:srgbClr val="F8B1A9"/>
    <a:srgbClr val="002060"/>
    <a:srgbClr val="D7AA80"/>
    <a:srgbClr val="D3E5BB"/>
    <a:srgbClr val="E1D299"/>
    <a:srgbClr val="AD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7268BB-C1B0-4A07-841E-B140DAEE97CE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0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64:</a:t>
            </a:r>
          </a:p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THU THẬP, PHÂN LOẠI, </a:t>
            </a:r>
          </a:p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KIỂM ĐẾM SỐ LƯỢNG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824" y="0"/>
            <a:ext cx="9467850" cy="6877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1" y="979714"/>
            <a:ext cx="87782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dirty="0" smtClean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64:Thu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thập,phân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loại,kiểm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endParaRPr lang="en-US" sz="4400" dirty="0" smtClean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--------------------------------------</a:t>
            </a:r>
          </a:p>
          <a:p>
            <a:pPr algn="ctr"/>
            <a:endParaRPr lang="en-US" sz="44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6" y="1433293"/>
            <a:ext cx="3541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</a:t>
            </a:r>
            <a:r>
              <a:rPr lang="en-US" sz="2800" dirty="0" err="1" smtClean="0"/>
              <a:t>Rô</a:t>
            </a:r>
            <a:r>
              <a:rPr lang="en-US" sz="2800" dirty="0" smtClean="0"/>
              <a:t> </a:t>
            </a:r>
            <a:r>
              <a:rPr lang="en-US" sz="2800" dirty="0" err="1" smtClean="0"/>
              <a:t>bốt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nhiệm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phòng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59043"/>
              </p:ext>
            </p:extLst>
          </p:nvPr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xmlns="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xmlns="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xmlns="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xmlns="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857901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67988" y="4790779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28886" y="4829968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9784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01909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7988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5429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32451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26070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thích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Xung</a:t>
            </a:r>
            <a:r>
              <a:rPr lang="en-US" sz="2800" dirty="0" smtClean="0"/>
              <a:t> </a:t>
            </a:r>
            <a:r>
              <a:rPr lang="en-US" sz="2800" dirty="0" err="1" smtClean="0"/>
              <a:t>quanh</a:t>
            </a:r>
            <a:r>
              <a:rPr lang="en-US" sz="2800" dirty="0" smtClean="0"/>
              <a:t> </a:t>
            </a:r>
            <a:r>
              <a:rPr lang="en-US" sz="2800" dirty="0" err="1" smtClean="0"/>
              <a:t>quạ</a:t>
            </a:r>
            <a:r>
              <a:rPr lang="en-US" sz="2800" dirty="0" smtClean="0"/>
              <a:t> </a:t>
            </a:r>
            <a:r>
              <a:rPr lang="en-US" sz="2800" dirty="0" err="1" smtClean="0"/>
              <a:t>đen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,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lập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trụ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;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872445" y="237507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3" grpId="2" animBg="1"/>
      <p:bldP spid="13" grpId="3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 ?</a:t>
            </a:r>
          </a:p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9850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xmlns="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xmlns="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xmlns="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</a:t>
            </a:r>
            <a:r>
              <a:rPr lang="en-US" sz="2800" dirty="0" smtClean="0"/>
              <a:t>)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lời</a:t>
            </a:r>
            <a:r>
              <a:rPr lang="en-US" sz="2800" dirty="0" smtClean="0"/>
              <a:t> </a:t>
            </a:r>
            <a:r>
              <a:rPr lang="en-US" sz="2800" dirty="0" err="1" smtClean="0"/>
              <a:t>đúng</a:t>
            </a:r>
            <a:endParaRPr lang="en-US" sz="2800" dirty="0" smtClean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trống</a:t>
            </a:r>
            <a:r>
              <a:rPr lang="en-US" sz="2800" dirty="0" smtClean="0"/>
              <a:t>                     B.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mái</a:t>
            </a:r>
            <a:r>
              <a:rPr lang="en-US" sz="2800" dirty="0" smtClean="0"/>
              <a:t>                  C. </a:t>
            </a:r>
            <a:r>
              <a:rPr lang="en-US" sz="2800" dirty="0" err="1" smtClean="0"/>
              <a:t>Gà</a:t>
            </a:r>
            <a:r>
              <a:rPr lang="en-US" sz="2800" dirty="0" smtClean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smtClean="0"/>
              <a:t>con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 </a:t>
            </a:r>
            <a:r>
              <a:rPr lang="en-US" sz="2800" dirty="0" err="1" smtClean="0"/>
              <a:t>gà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2 + 7 + 9 = 18 (con)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à Trống Gà Phim Hoạt Hình Tải - gà png tải về - Miễn phí trong suốt Gia  Cầm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5" y="437869"/>
            <a:ext cx="6219104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Gà Trống Biểu Tượng Thiết Kế Phim Hoạt Hình đầy Màu Sắc-phim Hoạt Hình  Véc Tơ-miễn Phí Vector Miễn Phí Tải V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/>
        </p:blipFill>
        <p:spPr bwMode="auto">
          <a:xfrm flipH="1">
            <a:off x="7743859" y="1079500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05898" y="4860342"/>
            <a:ext cx="1937961" cy="1146128"/>
            <a:chOff x="6185832" y="4622035"/>
            <a:chExt cx="1937961" cy="1146128"/>
          </a:xfrm>
        </p:grpSpPr>
        <p:pic>
          <p:nvPicPr>
            <p:cNvPr id="10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6185832" y="4849943"/>
              <a:ext cx="643901" cy="78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480518" y="4622035"/>
              <a:ext cx="1241082" cy="1146128"/>
              <a:chOff x="8322017" y="3838574"/>
              <a:chExt cx="1507784" cy="1406317"/>
            </a:xfrm>
          </p:grpSpPr>
          <p:pic>
            <p:nvPicPr>
              <p:cNvPr id="5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>
                <a:off x="9168257" y="3838574"/>
                <a:ext cx="661544" cy="95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154" b="78385" l="27923" r="71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 flipH="1">
                <a:off x="8322017" y="3838574"/>
                <a:ext cx="1085804" cy="1406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7493137" y="4907778"/>
              <a:ext cx="630656" cy="80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765300" y="1079500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trống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88500" y="3822700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mái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8529" y="5450162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con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089009"/>
            <a:ext cx="6439988" cy="2904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67" y="1236061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 Mai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5515"/>
              </p:ext>
            </p:extLst>
          </p:nvPr>
        </p:nvGraphicFramePr>
        <p:xfrm>
          <a:off x="803163" y="2488620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xmlns="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xmlns="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0761" y="306277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79736" y="308686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16651" y="311370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en-US" sz="2800" b="1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56675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062416" y="4184235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335566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4996444"/>
            <a:ext cx="570588" cy="410809"/>
          </a:xfrm>
          <a:prstGeom prst="roundRect">
            <a:avLst>
              <a:gd name="adj" fmla="val 29875"/>
            </a:avLst>
          </a:prstGeom>
        </p:spPr>
      </p:pic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257</Words>
  <Application>Microsoft Office PowerPoint</Application>
  <PresentationFormat>Custom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anhdung</cp:lastModifiedBy>
  <cp:revision>64</cp:revision>
  <dcterms:created xsi:type="dcterms:W3CDTF">2021-06-02T01:34:28Z</dcterms:created>
  <dcterms:modified xsi:type="dcterms:W3CDTF">2022-04-20T00:13:03Z</dcterms:modified>
</cp:coreProperties>
</file>