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3" r:id="rId5"/>
    <p:sldId id="258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3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75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8" r:id="rId40"/>
    <p:sldId id="299" r:id="rId41"/>
    <p:sldId id="30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BD"/>
    <a:srgbClr val="FED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04T14:09:24.620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06FB8E-7868-485D-95C3-F6CFDC1EDA6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0635509-4723-43B7-8CE5-0A2107F20027}">
      <dgm:prSet phldrT="[Text]"/>
      <dgm:spPr/>
      <dgm:t>
        <a:bodyPr/>
        <a:lstStyle/>
        <a:p>
          <a:r>
            <a:rPr lang="en-US" dirty="0" err="1" smtClean="0"/>
            <a:t>Đọc</a:t>
          </a:r>
          <a:r>
            <a:rPr lang="en-US" dirty="0" smtClean="0"/>
            <a:t> </a:t>
          </a:r>
          <a:r>
            <a:rPr lang="en-US" dirty="0" err="1" smtClean="0"/>
            <a:t>thành</a:t>
          </a:r>
          <a:r>
            <a:rPr lang="en-US" dirty="0" smtClean="0"/>
            <a:t> </a:t>
          </a:r>
          <a:r>
            <a:rPr lang="en-US" dirty="0" err="1" smtClean="0"/>
            <a:t>tiếng</a:t>
          </a:r>
          <a:endParaRPr lang="en-US" dirty="0"/>
        </a:p>
      </dgm:t>
    </dgm:pt>
    <dgm:pt modelId="{1B8C478B-D9A4-489B-8E8E-1D64CD01CDD4}" type="parTrans" cxnId="{18CA77F0-8160-4ACC-AF6D-9D92FB15FB72}">
      <dgm:prSet/>
      <dgm:spPr/>
      <dgm:t>
        <a:bodyPr/>
        <a:lstStyle/>
        <a:p>
          <a:endParaRPr lang="en-US"/>
        </a:p>
      </dgm:t>
    </dgm:pt>
    <dgm:pt modelId="{F062742E-00D6-4AC9-ADA5-0AC3C79C4F00}" type="sibTrans" cxnId="{18CA77F0-8160-4ACC-AF6D-9D92FB15FB72}">
      <dgm:prSet/>
      <dgm:spPr/>
      <dgm:t>
        <a:bodyPr/>
        <a:lstStyle/>
        <a:p>
          <a:endParaRPr lang="en-US"/>
        </a:p>
      </dgm:t>
    </dgm:pt>
    <dgm:pt modelId="{8B0EFBDD-2DA9-4913-81DC-5878F42BC8C7}">
      <dgm:prSet phldrT="[Text]"/>
      <dgm:spPr/>
      <dgm:t>
        <a:bodyPr/>
        <a:lstStyle/>
        <a:p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hiểu</a:t>
          </a:r>
          <a:r>
            <a:rPr lang="en-US" dirty="0" smtClean="0"/>
            <a:t> </a:t>
          </a:r>
          <a:r>
            <a:rPr lang="en-US" dirty="0" err="1" smtClean="0"/>
            <a:t>bài</a:t>
          </a:r>
          <a:endParaRPr lang="en-US" dirty="0"/>
        </a:p>
      </dgm:t>
    </dgm:pt>
    <dgm:pt modelId="{0383B1A3-8228-47BE-884A-0ADE3258EFDC}" type="parTrans" cxnId="{604DF96E-FCE0-404F-9DB8-243F8CE482E7}">
      <dgm:prSet/>
      <dgm:spPr/>
      <dgm:t>
        <a:bodyPr/>
        <a:lstStyle/>
        <a:p>
          <a:endParaRPr lang="en-US"/>
        </a:p>
      </dgm:t>
    </dgm:pt>
    <dgm:pt modelId="{11FF629A-389B-448C-982E-692D5AE800DC}" type="sibTrans" cxnId="{604DF96E-FCE0-404F-9DB8-243F8CE482E7}">
      <dgm:prSet/>
      <dgm:spPr/>
      <dgm:t>
        <a:bodyPr/>
        <a:lstStyle/>
        <a:p>
          <a:endParaRPr lang="en-US"/>
        </a:p>
      </dgm:t>
    </dgm:pt>
    <dgm:pt modelId="{7CCB623B-4414-4C55-BB90-CCBE711DC358}">
      <dgm:prSet phldrT="[Text]"/>
      <dgm:spPr/>
      <dgm:t>
        <a:bodyPr/>
        <a:lstStyle/>
        <a:p>
          <a:r>
            <a:rPr lang="en-US" dirty="0" err="1" smtClean="0"/>
            <a:t>Đọc</a:t>
          </a:r>
          <a:r>
            <a:rPr lang="en-US" dirty="0" smtClean="0"/>
            <a:t> </a:t>
          </a:r>
          <a:r>
            <a:rPr lang="en-US" dirty="0" err="1" smtClean="0"/>
            <a:t>nâng</a:t>
          </a:r>
          <a:r>
            <a:rPr lang="en-US" dirty="0" smtClean="0"/>
            <a:t> </a:t>
          </a:r>
          <a:r>
            <a:rPr lang="en-US" dirty="0" err="1" smtClean="0"/>
            <a:t>cao</a:t>
          </a:r>
          <a:endParaRPr lang="en-US" dirty="0"/>
        </a:p>
      </dgm:t>
    </dgm:pt>
    <dgm:pt modelId="{B71F3664-BA93-4E7B-A07F-F325E795226C}" type="parTrans" cxnId="{43BF48F9-04FE-41F6-AA9C-1E5A6ABD11F4}">
      <dgm:prSet/>
      <dgm:spPr/>
      <dgm:t>
        <a:bodyPr/>
        <a:lstStyle/>
        <a:p>
          <a:endParaRPr lang="en-US"/>
        </a:p>
      </dgm:t>
    </dgm:pt>
    <dgm:pt modelId="{141D4D36-2BD7-444B-BD44-D38201F0C5BC}" type="sibTrans" cxnId="{43BF48F9-04FE-41F6-AA9C-1E5A6ABD11F4}">
      <dgm:prSet/>
      <dgm:spPr/>
      <dgm:t>
        <a:bodyPr/>
        <a:lstStyle/>
        <a:p>
          <a:endParaRPr lang="en-US"/>
        </a:p>
      </dgm:t>
    </dgm:pt>
    <dgm:pt modelId="{3F7A779D-1280-43D8-B81A-3FFA40C7C4EE}" type="pres">
      <dgm:prSet presAssocID="{B406FB8E-7868-485D-95C3-F6CFDC1EDA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BE4E5C-D893-4562-8586-5414B1C93473}" type="pres">
      <dgm:prSet presAssocID="{C0635509-4723-43B7-8CE5-0A2107F2002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B906D-429C-464B-A69E-3D6FC8957099}" type="pres">
      <dgm:prSet presAssocID="{F062742E-00D6-4AC9-ADA5-0AC3C79C4F00}" presName="spacer" presStyleCnt="0"/>
      <dgm:spPr/>
    </dgm:pt>
    <dgm:pt modelId="{6865FE7C-30F3-4370-81D4-647F0F18E7DE}" type="pres">
      <dgm:prSet presAssocID="{8B0EFBDD-2DA9-4913-81DC-5878F42BC8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27A37-8C47-4676-8C5C-69BF156CFA67}" type="pres">
      <dgm:prSet presAssocID="{11FF629A-389B-448C-982E-692D5AE800DC}" presName="spacer" presStyleCnt="0"/>
      <dgm:spPr/>
    </dgm:pt>
    <dgm:pt modelId="{9F4F7118-10E5-4D23-AC36-04F69DAF419D}" type="pres">
      <dgm:prSet presAssocID="{7CCB623B-4414-4C55-BB90-CCBE711DC35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B017C9-75B4-4496-897A-4E4CE6C39D38}" type="presOf" srcId="{8B0EFBDD-2DA9-4913-81DC-5878F42BC8C7}" destId="{6865FE7C-30F3-4370-81D4-647F0F18E7DE}" srcOrd="0" destOrd="0" presId="urn:microsoft.com/office/officeart/2005/8/layout/vList2"/>
    <dgm:cxn modelId="{1CC6CCF5-2B2F-4BA6-9B1D-3DEA8037A5D0}" type="presOf" srcId="{C0635509-4723-43B7-8CE5-0A2107F20027}" destId="{B9BE4E5C-D893-4562-8586-5414B1C93473}" srcOrd="0" destOrd="0" presId="urn:microsoft.com/office/officeart/2005/8/layout/vList2"/>
    <dgm:cxn modelId="{18CA77F0-8160-4ACC-AF6D-9D92FB15FB72}" srcId="{B406FB8E-7868-485D-95C3-F6CFDC1EDA67}" destId="{C0635509-4723-43B7-8CE5-0A2107F20027}" srcOrd="0" destOrd="0" parTransId="{1B8C478B-D9A4-489B-8E8E-1D64CD01CDD4}" sibTransId="{F062742E-00D6-4AC9-ADA5-0AC3C79C4F00}"/>
    <dgm:cxn modelId="{6EE79C05-18DE-4087-97B1-1C1FA3054BE9}" type="presOf" srcId="{7CCB623B-4414-4C55-BB90-CCBE711DC358}" destId="{9F4F7118-10E5-4D23-AC36-04F69DAF419D}" srcOrd="0" destOrd="0" presId="urn:microsoft.com/office/officeart/2005/8/layout/vList2"/>
    <dgm:cxn modelId="{604DF96E-FCE0-404F-9DB8-243F8CE482E7}" srcId="{B406FB8E-7868-485D-95C3-F6CFDC1EDA67}" destId="{8B0EFBDD-2DA9-4913-81DC-5878F42BC8C7}" srcOrd="1" destOrd="0" parTransId="{0383B1A3-8228-47BE-884A-0ADE3258EFDC}" sibTransId="{11FF629A-389B-448C-982E-692D5AE800DC}"/>
    <dgm:cxn modelId="{43BF48F9-04FE-41F6-AA9C-1E5A6ABD11F4}" srcId="{B406FB8E-7868-485D-95C3-F6CFDC1EDA67}" destId="{7CCB623B-4414-4C55-BB90-CCBE711DC358}" srcOrd="2" destOrd="0" parTransId="{B71F3664-BA93-4E7B-A07F-F325E795226C}" sibTransId="{141D4D36-2BD7-444B-BD44-D38201F0C5BC}"/>
    <dgm:cxn modelId="{30CAC2F8-DC12-40A4-8811-33E4CD278EC1}" type="presOf" srcId="{B406FB8E-7868-485D-95C3-F6CFDC1EDA67}" destId="{3F7A779D-1280-43D8-B81A-3FFA40C7C4EE}" srcOrd="0" destOrd="0" presId="urn:microsoft.com/office/officeart/2005/8/layout/vList2"/>
    <dgm:cxn modelId="{6B77C9A2-EB44-4CCB-9552-89C860884D11}" type="presParOf" srcId="{3F7A779D-1280-43D8-B81A-3FFA40C7C4EE}" destId="{B9BE4E5C-D893-4562-8586-5414B1C93473}" srcOrd="0" destOrd="0" presId="urn:microsoft.com/office/officeart/2005/8/layout/vList2"/>
    <dgm:cxn modelId="{A0A1041B-319C-45E3-B0FA-3C1FA7AA38EE}" type="presParOf" srcId="{3F7A779D-1280-43D8-B81A-3FFA40C7C4EE}" destId="{EDEB906D-429C-464B-A69E-3D6FC8957099}" srcOrd="1" destOrd="0" presId="urn:microsoft.com/office/officeart/2005/8/layout/vList2"/>
    <dgm:cxn modelId="{E9E43298-AD97-46BE-B497-D44115CE9D0E}" type="presParOf" srcId="{3F7A779D-1280-43D8-B81A-3FFA40C7C4EE}" destId="{6865FE7C-30F3-4370-81D4-647F0F18E7DE}" srcOrd="2" destOrd="0" presId="urn:microsoft.com/office/officeart/2005/8/layout/vList2"/>
    <dgm:cxn modelId="{C849B384-4FC0-4F52-8B68-AE719C86F80F}" type="presParOf" srcId="{3F7A779D-1280-43D8-B81A-3FFA40C7C4EE}" destId="{CFF27A37-8C47-4676-8C5C-69BF156CFA67}" srcOrd="3" destOrd="0" presId="urn:microsoft.com/office/officeart/2005/8/layout/vList2"/>
    <dgm:cxn modelId="{CA302878-4940-4848-949B-C5F3467E1818}" type="presParOf" srcId="{3F7A779D-1280-43D8-B81A-3FFA40C7C4EE}" destId="{9F4F7118-10E5-4D23-AC36-04F69DAF419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E4E5C-D893-4562-8586-5414B1C93473}">
      <dsp:nvSpPr>
        <dsp:cNvPr id="0" name=""/>
        <dsp:cNvSpPr/>
      </dsp:nvSpPr>
      <dsp:spPr>
        <a:xfrm>
          <a:off x="0" y="9338"/>
          <a:ext cx="5320145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Đọc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thành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tiếng</a:t>
          </a:r>
          <a:endParaRPr lang="en-US" sz="4000" kern="1200" dirty="0"/>
        </a:p>
      </dsp:txBody>
      <dsp:txXfrm>
        <a:off x="46834" y="56172"/>
        <a:ext cx="5226477" cy="865732"/>
      </dsp:txXfrm>
    </dsp:sp>
    <dsp:sp modelId="{6865FE7C-30F3-4370-81D4-647F0F18E7DE}">
      <dsp:nvSpPr>
        <dsp:cNvPr id="0" name=""/>
        <dsp:cNvSpPr/>
      </dsp:nvSpPr>
      <dsp:spPr>
        <a:xfrm>
          <a:off x="0" y="1083938"/>
          <a:ext cx="5320145" cy="959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Tìm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hiểu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bài</a:t>
          </a:r>
          <a:endParaRPr lang="en-US" sz="4000" kern="1200" dirty="0"/>
        </a:p>
      </dsp:txBody>
      <dsp:txXfrm>
        <a:off x="46834" y="1130772"/>
        <a:ext cx="5226477" cy="865732"/>
      </dsp:txXfrm>
    </dsp:sp>
    <dsp:sp modelId="{9F4F7118-10E5-4D23-AC36-04F69DAF419D}">
      <dsp:nvSpPr>
        <dsp:cNvPr id="0" name=""/>
        <dsp:cNvSpPr/>
      </dsp:nvSpPr>
      <dsp:spPr>
        <a:xfrm>
          <a:off x="0" y="2158539"/>
          <a:ext cx="5320145" cy="959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Đọc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nâng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cao</a:t>
          </a:r>
          <a:endParaRPr lang="en-US" sz="4000" kern="1200" dirty="0"/>
        </a:p>
      </dsp:txBody>
      <dsp:txXfrm>
        <a:off x="46834" y="2205373"/>
        <a:ext cx="5226477" cy="86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8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75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56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3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58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81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6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43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31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05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3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5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3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7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0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8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E82B0-B81E-4D8F-A91A-8311D36EED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0001-6DAA-48F6-BE5C-DECA3231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4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69BD6-D417-490F-AE32-FCAA5D0726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B511D-E391-42B1-91B0-1F13D2CE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9710" y="2678545"/>
            <a:ext cx="67240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TIẾNG VIỆT 4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199" y="1998458"/>
            <a:ext cx="4427784" cy="2656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44170" y="1998458"/>
            <a:ext cx="54649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4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78975572"/>
              </p:ext>
            </p:extLst>
          </p:nvPr>
        </p:nvGraphicFramePr>
        <p:xfrm>
          <a:off x="5190836" y="1948873"/>
          <a:ext cx="5320145" cy="312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28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2257" y="1422401"/>
            <a:ext cx="789511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</a:p>
          <a:p>
            <a:pPr algn="ctr"/>
            <a:r>
              <a:rPr lang="en-US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THÀNH TIẾNG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211313"/>
            <a:ext cx="11442358" cy="6309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51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84207" y="211313"/>
            <a:ext cx="11504140" cy="63094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siêng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mòn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.”.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- Sao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– Ai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395979"/>
            <a:ext cx="11442358" cy="6124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51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45990" y="395979"/>
            <a:ext cx="11442358" cy="612475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–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1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1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  <a:p>
            <a:pPr marL="0" lvl="1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algn="just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giùm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Thuần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8262" y="566678"/>
            <a:ext cx="10658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499" y="1085125"/>
            <a:ext cx="10658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794" y="215742"/>
            <a:ext cx="1098708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125" y="1115853"/>
            <a:ext cx="115728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124" y="2508509"/>
            <a:ext cx="1040129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124" y="4144636"/>
            <a:ext cx="10401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6126" y="1422401"/>
            <a:ext cx="63273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ĐOẠN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782" y="254176"/>
            <a:ext cx="11504140" cy="63094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Thỉnh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siêng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Sao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Ai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40" y="338829"/>
            <a:ext cx="11442358" cy="612475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5417" y="1613118"/>
            <a:ext cx="6502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</a:p>
          <a:p>
            <a:pPr algn="ctr"/>
            <a:r>
              <a:rPr lang="en-US" sz="1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1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1087" y="579438"/>
            <a:ext cx="1002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ĐỌC 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31253" y="1989872"/>
            <a:ext cx="2557463" cy="8715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72262" y="1989872"/>
            <a:ext cx="2557463" cy="8715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31252" y="3626614"/>
            <a:ext cx="2557463" cy="8715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72262" y="3626614"/>
            <a:ext cx="2557463" cy="8715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3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6126" y="1422401"/>
            <a:ext cx="63273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ĐOẠN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782" y="254176"/>
            <a:ext cx="11504140" cy="63094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Thỉnh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siêng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Sao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Ai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40" y="338829"/>
            <a:ext cx="11442358" cy="612475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1087" y="579438"/>
            <a:ext cx="1002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ĐỌC CÂU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43038" y="1648192"/>
            <a:ext cx="9072561" cy="356161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657850" y="2185988"/>
            <a:ext cx="157163" cy="5143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386887" y="2185988"/>
            <a:ext cx="157163" cy="5143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17417" y="3171824"/>
            <a:ext cx="157163" cy="5143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174580" y="4205101"/>
            <a:ext cx="157163" cy="5143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53161" y="4193104"/>
            <a:ext cx="157163" cy="5143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782" y="254176"/>
            <a:ext cx="11504140" cy="63094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Thỉnh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siêng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Sao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–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Ai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840" y="338829"/>
            <a:ext cx="11442358" cy="612475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1087" y="4365626"/>
            <a:ext cx="10029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HIỂU BÀI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1088" y="407989"/>
            <a:ext cx="1002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NGHĨA TỪ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7350" y="1894068"/>
            <a:ext cx="2528887" cy="1292045"/>
          </a:xfrm>
          <a:prstGeom prst="roundRect">
            <a:avLst/>
          </a:prstGeom>
          <a:solidFill>
            <a:srgbClr val="FED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43750" y="1894067"/>
            <a:ext cx="2528887" cy="1292045"/>
          </a:xfrm>
          <a:prstGeom prst="roundRect">
            <a:avLst/>
          </a:prstGeom>
          <a:solidFill>
            <a:srgbClr val="FED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Giùm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1855"/>
          <a:stretch/>
        </p:blipFill>
        <p:spPr>
          <a:xfrm>
            <a:off x="228600" y="2795235"/>
            <a:ext cx="3219304" cy="2893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857" y="2582952"/>
            <a:ext cx="3317786" cy="3317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825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9251" y="663329"/>
            <a:ext cx="5295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7700" y="1619044"/>
            <a:ext cx="7029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2045" y="2759425"/>
            <a:ext cx="7029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2044" y="3899806"/>
            <a:ext cx="7029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4420" y="5040187"/>
            <a:ext cx="7029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9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7/92/2a/47922abd5d2c4f3b626b194e0dcc8f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1" y="137247"/>
            <a:ext cx="11805516" cy="65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6484" y="485272"/>
            <a:ext cx="11066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SAO MAY MẮN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692" y="2033626"/>
            <a:ext cx="1207654" cy="1207654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0589" y="4115955"/>
            <a:ext cx="1207654" cy="1207654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7569" y="2350619"/>
            <a:ext cx="1207654" cy="120765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4925" y="4580064"/>
            <a:ext cx="1207654" cy="120765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6816" y="2204533"/>
            <a:ext cx="1207654" cy="120765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379519" y="3148232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14115" y="3424673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332206" y="3241280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26668" y="5183891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06304" y="5639349"/>
            <a:ext cx="406400" cy="3786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4287"/>
            <a:ext cx="12192000" cy="68722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85825" y="800100"/>
            <a:ext cx="10358438" cy="1728787"/>
          </a:xfrm>
          <a:prstGeom prst="roundRect">
            <a:avLst/>
          </a:prstGeom>
          <a:solidFill>
            <a:srgbClr val="FFB3BD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7238" y="2693194"/>
            <a:ext cx="10358438" cy="3150394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4287"/>
            <a:ext cx="12192000" cy="68722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85825" y="800101"/>
            <a:ext cx="10358438" cy="1371600"/>
          </a:xfrm>
          <a:prstGeom prst="roundRect">
            <a:avLst/>
          </a:prstGeom>
          <a:solidFill>
            <a:srgbClr val="FFB3BD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5825" y="2436019"/>
            <a:ext cx="6657975" cy="353615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khểnh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nụ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593181"/>
            <a:ext cx="3829050" cy="3221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24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4287"/>
            <a:ext cx="12192000" cy="68722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85825" y="800101"/>
            <a:ext cx="10358438" cy="1371600"/>
          </a:xfrm>
          <a:prstGeom prst="roundRect">
            <a:avLst/>
          </a:prstGeom>
          <a:solidFill>
            <a:srgbClr val="FFB3BD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5825" y="2436019"/>
            <a:ext cx="6657975" cy="353615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593181"/>
            <a:ext cx="3829050" cy="3221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04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4287"/>
            <a:ext cx="12192000" cy="68722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85825" y="800101"/>
            <a:ext cx="10358438" cy="1371600"/>
          </a:xfrm>
          <a:prstGeom prst="roundRect">
            <a:avLst/>
          </a:prstGeom>
          <a:solidFill>
            <a:srgbClr val="FFB3BD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5825" y="2436019"/>
            <a:ext cx="6657975" cy="353615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246710"/>
            <a:ext cx="3700463" cy="372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7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3784" y="1628922"/>
            <a:ext cx="6464431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8115" y="413898"/>
            <a:ext cx="9995770" cy="16516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Ai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8115" y="2336948"/>
            <a:ext cx="9995770" cy="820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tin,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115" y="3429001"/>
            <a:ext cx="9995770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7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3784" y="1992177"/>
            <a:ext cx="646443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6102" y="1536174"/>
            <a:ext cx="6552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32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6125" y="1422401"/>
            <a:ext cx="632737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NÂNG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5818" y="1194275"/>
            <a:ext cx="687185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Sao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– Ai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khểnh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6176" y="1628538"/>
            <a:ext cx="6552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Pac-Man Comes Alive in CGI - Disney Snaps Up Rights to New Animated Series!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2" b="99609" l="667" r="96889">
                        <a14:foregroundMark x1="35111" y1="20313" x2="35111" y2="28125"/>
                        <a14:foregroundMark x1="41333" y1="14453" x2="42222" y2="17578"/>
                        <a14:foregroundMark x1="45556" y1="73242" x2="37111" y2="80273"/>
                        <a14:foregroundMark x1="68667" y1="75000" x2="72000" y2="85938"/>
                        <a14:foregroundMark x1="57778" y1="73828" x2="61333" y2="75586"/>
                        <a14:foregroundMark x1="31333" y1="80078" x2="42667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72" y="2977436"/>
            <a:ext cx="2300053" cy="26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301" y="601989"/>
            <a:ext cx="1207654" cy="12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0219" y="2567709"/>
            <a:ext cx="7481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6" descr="Pac-Man Comes Alive in CGI - Disney Snaps Up Rights to New Animated Series!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2" b="99609" l="667" r="96889">
                        <a14:foregroundMark x1="35111" y1="20313" x2="35111" y2="28125"/>
                        <a14:foregroundMark x1="41333" y1="14453" x2="42222" y2="17578"/>
                        <a14:foregroundMark x1="45556" y1="73242" x2="37111" y2="80273"/>
                        <a14:foregroundMark x1="68667" y1="75000" x2="72000" y2="85938"/>
                        <a14:foregroundMark x1="57778" y1="73828" x2="61333" y2="75586"/>
                        <a14:foregroundMark x1="31333" y1="80078" x2="42667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72" y="2977436"/>
            <a:ext cx="2300053" cy="26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301" y="601989"/>
            <a:ext cx="1207654" cy="12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6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026" y="601989"/>
            <a:ext cx="1207654" cy="1207654"/>
          </a:xfrm>
          <a:prstGeom prst="rect">
            <a:avLst/>
          </a:prstGeom>
        </p:spPr>
      </p:pic>
      <p:pic>
        <p:nvPicPr>
          <p:cNvPr id="8" name="Picture 7" descr="Pac-Man screenshots, images and pictures - Comic V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7708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408" y="2762791"/>
            <a:ext cx="2805890" cy="28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6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026" y="601989"/>
            <a:ext cx="1207654" cy="1207654"/>
          </a:xfrm>
          <a:prstGeom prst="rect">
            <a:avLst/>
          </a:prstGeom>
        </p:spPr>
      </p:pic>
      <p:pic>
        <p:nvPicPr>
          <p:cNvPr id="8" name="Picture 7" descr="Pac-Man screenshots, images and pictures - Comic V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7708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408" y="2762791"/>
            <a:ext cx="2805890" cy="28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5172265" y="5961888"/>
            <a:ext cx="1999488" cy="755904"/>
          </a:xfrm>
          <a:prstGeom prst="homePlate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86128" y="1100899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5541362" y="6139785"/>
            <a:ext cx="140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6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026" y="601989"/>
            <a:ext cx="1207654" cy="1207654"/>
          </a:xfrm>
          <a:prstGeom prst="rect">
            <a:avLst/>
          </a:prstGeom>
        </p:spPr>
      </p:pic>
      <p:pic>
        <p:nvPicPr>
          <p:cNvPr id="8" name="Picture 7" descr="Pac-Man screenshots, images and pictures - Comic V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7708" l="1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408" y="2762791"/>
            <a:ext cx="2805890" cy="28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152399"/>
            <a:ext cx="7553325" cy="6556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4" b="91016" l="586" r="98047">
                        <a14:foregroundMark x1="13281" y1="46875" x2="16602" y2="48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184" y="284479"/>
            <a:ext cx="909285" cy="9092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007" y="837399"/>
            <a:ext cx="3801979" cy="17614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9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694</Words>
  <PresentationFormat>Widescreen</PresentationFormat>
  <Paragraphs>151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2023-08-03T01:29:20Z</dcterms:created>
  <dcterms:modified xsi:type="dcterms:W3CDTF">2023-08-09T02:03:46Z</dcterms:modified>
</cp:coreProperties>
</file>