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1"/>
  </p:notesMasterIdLst>
  <p:sldIdLst>
    <p:sldId id="626" r:id="rId3"/>
    <p:sldId id="269" r:id="rId4"/>
    <p:sldId id="256" r:id="rId5"/>
    <p:sldId id="257" r:id="rId6"/>
    <p:sldId id="264" r:id="rId7"/>
    <p:sldId id="258" r:id="rId8"/>
    <p:sldId id="259" r:id="rId9"/>
    <p:sldId id="622" r:id="rId10"/>
    <p:sldId id="623" r:id="rId11"/>
    <p:sldId id="263" r:id="rId12"/>
    <p:sldId id="619" r:id="rId13"/>
    <p:sldId id="620" r:id="rId14"/>
    <p:sldId id="621" r:id="rId15"/>
    <p:sldId id="624" r:id="rId16"/>
    <p:sldId id="625" r:id="rId17"/>
    <p:sldId id="583" r:id="rId18"/>
    <p:sldId id="599" r:id="rId19"/>
    <p:sldId id="62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63"/>
    <a:srgbClr val="274A3A"/>
    <a:srgbClr val="FBE9F4"/>
    <a:srgbClr val="6D1E1D"/>
    <a:srgbClr val="C79668"/>
    <a:srgbClr val="8497B0"/>
    <a:srgbClr val="475D6B"/>
    <a:srgbClr val="4D5C63"/>
    <a:srgbClr val="465C6A"/>
    <a:srgbClr val="CA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83D4-CC61-4955-A022-2CB63A4CC5C4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1031-33FD-49D1-816A-7C720F83D9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8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6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5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02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25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6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BFBB-7F1E-4976-96D4-13556315A31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22.png"/><Relationship Id="rId15" Type="http://schemas.openxmlformats.org/officeDocument/2006/relationships/image" Target="../media/image27.jpe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5" Type="http://schemas.openxmlformats.org/officeDocument/2006/relationships/image" Target="../media/image27.jpe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7.jpe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8.jpe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7.jpe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414817" y="2459504"/>
            <a:ext cx="936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 –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9: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SO SÁNH CÁC SỐ CÓ NHIỀU CHỮ SỐ (TIẾT 2)</a:t>
            </a: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50A6D5-E771-2042-A31D-2FC10E84B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5"/>
          <a:stretch/>
        </p:blipFill>
        <p:spPr>
          <a:xfrm>
            <a:off x="0" y="818796"/>
            <a:ext cx="11118574" cy="52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9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F14F486-165F-DB35-7113-F429212E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3" y="67335"/>
            <a:ext cx="11013085" cy="187529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14A725-6C72-C2EC-C855-F2413E5930FA}"/>
              </a:ext>
            </a:extLst>
          </p:cNvPr>
          <p:cNvSpPr txBox="1"/>
          <p:nvPr/>
        </p:nvSpPr>
        <p:spPr>
          <a:xfrm>
            <a:off x="896815" y="2312377"/>
            <a:ext cx="366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.</a:t>
            </a:r>
            <a:endParaRPr lang="vi-VN" sz="3600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20898B1-6D8D-DB22-9EE7-4B7E086B533C}"/>
              </a:ext>
            </a:extLst>
          </p:cNvPr>
          <p:cNvSpPr txBox="1"/>
          <p:nvPr/>
        </p:nvSpPr>
        <p:spPr>
          <a:xfrm>
            <a:off x="826475" y="3028694"/>
            <a:ext cx="410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lớn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.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D4A1EE6-D84A-E159-38A3-D29BCA00D28D}"/>
              </a:ext>
            </a:extLst>
          </p:cNvPr>
          <p:cNvSpPr txBox="1"/>
          <p:nvPr/>
        </p:nvSpPr>
        <p:spPr>
          <a:xfrm>
            <a:off x="896815" y="2293034"/>
            <a:ext cx="578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  </a:t>
            </a:r>
            <a:r>
              <a:rPr lang="en-US" sz="3600" b="1" dirty="0">
                <a:solidFill>
                  <a:srgbClr val="FF0000"/>
                </a:solidFill>
              </a:rPr>
              <a:t>87 654 299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26DABD7-8518-C4B2-9356-1D0C4260D202}"/>
              </a:ext>
            </a:extLst>
          </p:cNvPr>
          <p:cNvSpPr txBox="1"/>
          <p:nvPr/>
        </p:nvSpPr>
        <p:spPr>
          <a:xfrm>
            <a:off x="826475" y="3005291"/>
            <a:ext cx="65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lớn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  </a:t>
            </a:r>
            <a:r>
              <a:rPr lang="en-US" sz="3600" b="1" dirty="0">
                <a:solidFill>
                  <a:srgbClr val="FF0000"/>
                </a:solidFill>
              </a:rPr>
              <a:t>320 676 934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5C204A4-D0C3-CC60-D1F3-25BE46EE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66" y="215605"/>
            <a:ext cx="10079994" cy="111941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B0F38C2-DCEF-A518-442F-2D7579E157DF}"/>
              </a:ext>
            </a:extLst>
          </p:cNvPr>
          <p:cNvSpPr txBox="1"/>
          <p:nvPr/>
        </p:nvSpPr>
        <p:spPr>
          <a:xfrm>
            <a:off x="12588" y="1769835"/>
            <a:ext cx="5961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65 09     &gt; 65 098  </a:t>
            </a:r>
          </a:p>
          <a:p>
            <a:pPr algn="ctr"/>
            <a:r>
              <a:rPr lang="en-US" sz="4000" b="1" dirty="0"/>
              <a:t>    </a:t>
            </a:r>
          </a:p>
          <a:p>
            <a:pPr algn="ctr"/>
            <a:r>
              <a:rPr lang="en-US" sz="4000" b="1" dirty="0"/>
              <a:t>390 21     = 390 215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57     967 369 &lt; 571 824 169</a:t>
            </a:r>
            <a:endParaRPr lang="vi-VN" sz="4000" b="1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28C73D8-E8F7-3FC6-2392-A23445BCDF93}"/>
              </a:ext>
            </a:extLst>
          </p:cNvPr>
          <p:cNvSpPr/>
          <p:nvPr/>
        </p:nvSpPr>
        <p:spPr>
          <a:xfrm>
            <a:off x="2447544" y="1861891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AF0CC28-FAF8-CB8B-1399-BC702FD3E808}"/>
              </a:ext>
            </a:extLst>
          </p:cNvPr>
          <p:cNvSpPr/>
          <p:nvPr/>
        </p:nvSpPr>
        <p:spPr>
          <a:xfrm>
            <a:off x="2455164" y="1841725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5353A60-1E62-3BF2-0145-7C0041A9BE5E}"/>
              </a:ext>
            </a:extLst>
          </p:cNvPr>
          <p:cNvSpPr/>
          <p:nvPr/>
        </p:nvSpPr>
        <p:spPr>
          <a:xfrm>
            <a:off x="2432304" y="3056079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BA99B90B-1EE2-6726-789A-092E5210FC43}"/>
              </a:ext>
            </a:extLst>
          </p:cNvPr>
          <p:cNvSpPr/>
          <p:nvPr/>
        </p:nvSpPr>
        <p:spPr>
          <a:xfrm>
            <a:off x="662010" y="4288936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F814AEA-42D5-04D2-F809-11625C170CE9}"/>
              </a:ext>
            </a:extLst>
          </p:cNvPr>
          <p:cNvSpPr txBox="1"/>
          <p:nvPr/>
        </p:nvSpPr>
        <p:spPr>
          <a:xfrm>
            <a:off x="6358128" y="1726849"/>
            <a:ext cx="5961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200 5    9 &lt; 200 510</a:t>
            </a:r>
          </a:p>
          <a:p>
            <a:pPr algn="ctr"/>
            <a:r>
              <a:rPr lang="en-US" sz="4000" b="1" dirty="0"/>
              <a:t>    </a:t>
            </a:r>
          </a:p>
          <a:p>
            <a:pPr algn="ctr"/>
            <a:r>
              <a:rPr lang="en-US" sz="4000" b="1" dirty="0"/>
              <a:t>129     02 &gt; 129 878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23    400 100 = 235 400 100</a:t>
            </a:r>
            <a:endParaRPr lang="vi-VN" sz="4000" b="1" dirty="0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643415CE-2E43-CEAE-339A-4E8D86CE2B13}"/>
              </a:ext>
            </a:extLst>
          </p:cNvPr>
          <p:cNvSpPr/>
          <p:nvPr/>
        </p:nvSpPr>
        <p:spPr>
          <a:xfrm>
            <a:off x="8481059" y="1841725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29AB7272-B520-51AE-DCC4-BB0ED715CAF1}"/>
              </a:ext>
            </a:extLst>
          </p:cNvPr>
          <p:cNvSpPr/>
          <p:nvPr/>
        </p:nvSpPr>
        <p:spPr>
          <a:xfrm>
            <a:off x="8241454" y="3056079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2DCEC81A-83A6-D169-E63A-D32AAE636B81}"/>
              </a:ext>
            </a:extLst>
          </p:cNvPr>
          <p:cNvSpPr/>
          <p:nvPr/>
        </p:nvSpPr>
        <p:spPr>
          <a:xfrm>
            <a:off x="7040680" y="4262495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F30B5983-F118-1B7E-A43C-9393E91E2895}"/>
              </a:ext>
            </a:extLst>
          </p:cNvPr>
          <p:cNvSpPr/>
          <p:nvPr/>
        </p:nvSpPr>
        <p:spPr>
          <a:xfrm>
            <a:off x="8479197" y="1835019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E845A9A-4D66-6669-3509-48895129410D}"/>
              </a:ext>
            </a:extLst>
          </p:cNvPr>
          <p:cNvSpPr/>
          <p:nvPr/>
        </p:nvSpPr>
        <p:spPr>
          <a:xfrm>
            <a:off x="8241454" y="3063883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35F1E9AD-D467-A817-0DFA-346D740352EB}"/>
              </a:ext>
            </a:extLst>
          </p:cNvPr>
          <p:cNvSpPr/>
          <p:nvPr/>
        </p:nvSpPr>
        <p:spPr>
          <a:xfrm>
            <a:off x="7052472" y="4232810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3C08A359-3895-271D-C351-BE720BBE54C0}"/>
              </a:ext>
            </a:extLst>
          </p:cNvPr>
          <p:cNvSpPr/>
          <p:nvPr/>
        </p:nvSpPr>
        <p:spPr>
          <a:xfrm>
            <a:off x="2432304" y="3065598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3A237B6-1AC4-FFD4-ED6F-345420444DA7}"/>
              </a:ext>
            </a:extLst>
          </p:cNvPr>
          <p:cNvSpPr/>
          <p:nvPr/>
        </p:nvSpPr>
        <p:spPr>
          <a:xfrm>
            <a:off x="674796" y="4288936"/>
            <a:ext cx="420624" cy="446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3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6853D2D-F3FD-596C-FC68-0AE05DCDD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3" y="402336"/>
            <a:ext cx="8013191" cy="5916168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8D9A7BF-1B1C-E647-D1A7-A21D8970C8AE}"/>
              </a:ext>
            </a:extLst>
          </p:cNvPr>
          <p:cNvSpPr/>
          <p:nvPr/>
        </p:nvSpPr>
        <p:spPr>
          <a:xfrm>
            <a:off x="8129016" y="0"/>
            <a:ext cx="3953256" cy="5769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800" b="1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863DC6-067F-D5FF-E1D3-064AE1920DC0}"/>
              </a:ext>
            </a:extLst>
          </p:cNvPr>
          <p:cNvSpPr txBox="1"/>
          <p:nvPr/>
        </p:nvSpPr>
        <p:spPr>
          <a:xfrm>
            <a:off x="8869680" y="564571"/>
            <a:ext cx="3502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tộc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tăng</a:t>
            </a:r>
            <a:r>
              <a:rPr lang="en-US" sz="2800" b="1" dirty="0"/>
              <a:t> </a:t>
            </a:r>
            <a:r>
              <a:rPr lang="en-US" sz="2800" b="1" dirty="0" err="1"/>
              <a:t>dần</a:t>
            </a:r>
            <a:r>
              <a:rPr lang="en-US" sz="2800" b="1" dirty="0"/>
              <a:t>:</a:t>
            </a:r>
          </a:p>
          <a:p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93526B6-16B9-AFA6-2944-8F78C4B3A01C}"/>
              </a:ext>
            </a:extLst>
          </p:cNvPr>
          <p:cNvSpPr txBox="1"/>
          <p:nvPr/>
        </p:nvSpPr>
        <p:spPr>
          <a:xfrm>
            <a:off x="8202168" y="2395656"/>
            <a:ext cx="410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Mnông</a:t>
            </a:r>
            <a:r>
              <a:rPr lang="en-US" sz="2800" b="1" dirty="0">
                <a:solidFill>
                  <a:srgbClr val="FF0000"/>
                </a:solidFill>
              </a:rPr>
              <a:t>: 109 883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Ba Na: 258 723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Ê </a:t>
            </a:r>
            <a:r>
              <a:rPr lang="en-US" sz="2800" b="1" dirty="0" err="1">
                <a:solidFill>
                  <a:srgbClr val="FF0000"/>
                </a:solidFill>
              </a:rPr>
              <a:t>Đê</a:t>
            </a:r>
            <a:r>
              <a:rPr lang="en-US" sz="2800" b="1" dirty="0">
                <a:solidFill>
                  <a:srgbClr val="FF0000"/>
                </a:solidFill>
              </a:rPr>
              <a:t>: 359 334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Gia Rai: 506 372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603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93C3F4C-F2C5-E132-6D93-E2A079203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426460"/>
            <a:ext cx="11429999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2106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DC56427-3C39-C0B1-9024-A0FACA6B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99" y="166700"/>
            <a:ext cx="3718882" cy="572203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E8F11-673A-54E9-C4C9-B4DFF26ACB3E}"/>
              </a:ext>
            </a:extLst>
          </p:cNvPr>
          <p:cNvSpPr txBox="1"/>
          <p:nvPr/>
        </p:nvSpPr>
        <p:spPr>
          <a:xfrm>
            <a:off x="4145120" y="740664"/>
            <a:ext cx="8229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Mộc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Thủy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Hỏa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Thổ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vi-VN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C31962A-4039-FB75-759B-4411E285464C}"/>
              </a:ext>
            </a:extLst>
          </p:cNvPr>
          <p:cNvSpPr txBox="1"/>
          <p:nvPr/>
        </p:nvSpPr>
        <p:spPr>
          <a:xfrm>
            <a:off x="7504176" y="969264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56B76B1-D983-2814-6604-B5633230A64C}"/>
              </a:ext>
            </a:extLst>
          </p:cNvPr>
          <p:cNvSpPr txBox="1"/>
          <p:nvPr/>
        </p:nvSpPr>
        <p:spPr>
          <a:xfrm>
            <a:off x="7656576" y="1659529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15A2E80-E948-AF24-F1BD-F1DF6CBEAF04}"/>
              </a:ext>
            </a:extLst>
          </p:cNvPr>
          <p:cNvSpPr txBox="1"/>
          <p:nvPr/>
        </p:nvSpPr>
        <p:spPr>
          <a:xfrm>
            <a:off x="7504176" y="3163287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2A9874B-1017-9D19-6519-701D1FC3396C}"/>
              </a:ext>
            </a:extLst>
          </p:cNvPr>
          <p:cNvSpPr txBox="1"/>
          <p:nvPr/>
        </p:nvSpPr>
        <p:spPr>
          <a:xfrm>
            <a:off x="7668768" y="2428848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BD7A2-F84F-4F07-84A7-26843E33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FF89C-A2E9-4FDE-BD81-63ACE0254F70}"/>
              </a:ext>
            </a:extLst>
          </p:cNvPr>
          <p:cNvSpPr txBox="1"/>
          <p:nvPr/>
        </p:nvSpPr>
        <p:spPr>
          <a:xfrm>
            <a:off x="2830985" y="326275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qua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EFF09-8312-D2EA-FADC-76F61E00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0675AC6C-2E60-6F18-1EC9-D7F473BBE130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CF978-1B77-814F-CA7E-1DA9017F6714}"/>
              </a:ext>
            </a:extLst>
          </p:cNvPr>
          <p:cNvSpPr txBox="1"/>
          <p:nvPr/>
        </p:nvSpPr>
        <p:spPr>
          <a:xfrm>
            <a:off x="3124200" y="322621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2"/>
                </a:solidFill>
              </a:rPr>
              <a:t>https://www.vnteach.com</a:t>
            </a:r>
          </a:p>
          <a:p>
            <a:r>
              <a:rPr lang="en-US">
                <a:solidFill>
                  <a:schemeClr val="bg2"/>
                </a:solidFill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2"/>
                </a:solidFill>
              </a:rPr>
              <a:t>https://www.facebook.com/groups/vnteach/</a:t>
            </a:r>
          </a:p>
          <a:p>
            <a:r>
              <a:rPr lang="en-US">
                <a:solidFill>
                  <a:schemeClr val="bg2"/>
                </a:solidFill>
              </a:rPr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97307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1041641"/>
            <a:ext cx="8481704" cy="44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473216" y="3658621"/>
            <a:ext cx="63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51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8468526" y="1855110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1105" y="1491455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174976" y="1673562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427924" y="2207889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033" y="687060"/>
            <a:ext cx="2684293" cy="52040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9150">
            <a:off x="7593669" y="1904821"/>
            <a:ext cx="1428413" cy="1528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896" y="1306975"/>
            <a:ext cx="2624107" cy="4983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583" y="422242"/>
            <a:ext cx="1440450" cy="5468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8" y="919779"/>
            <a:ext cx="3262078" cy="5380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2252" y="2681221"/>
            <a:ext cx="1705268" cy="1608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587" y="2921964"/>
            <a:ext cx="1528723" cy="11114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088" y="1934247"/>
            <a:ext cx="662045" cy="16049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10622" y="2706514"/>
            <a:ext cx="8901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BỮA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TIỆC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SINH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NHẬT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31874"/>
          <a:stretch/>
        </p:blipFill>
        <p:spPr>
          <a:xfrm>
            <a:off x="1880926" y="287438"/>
            <a:ext cx="8370533" cy="4024579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134065" y="1514898"/>
            <a:ext cx="7353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HÃY CHUẨN BỊ MỘT BỮA TIỆC THẬT THỊNH SOẠN CHO CẢ GIA ĐÌNH BẠN NHÉ! </a:t>
            </a:r>
          </a:p>
        </p:txBody>
      </p:sp>
      <p:pic>
        <p:nvPicPr>
          <p:cNvPr id="7174" name="Picture 6" descr="Download Free png Play Now Button PNG Image Transparent - DLPNG.com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4" y="3280460"/>
            <a:ext cx="3763432" cy="11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486516"/>
            <a:ext cx="5385569" cy="63633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089"/>
          <a:stretch/>
        </p:blipFill>
        <p:spPr>
          <a:xfrm>
            <a:off x="10471949" y="-59973"/>
            <a:ext cx="1834351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20"/>
          <a:stretch/>
        </p:blipFill>
        <p:spPr>
          <a:xfrm flipH="1">
            <a:off x="-95251" y="-59973"/>
            <a:ext cx="1816270" cy="5477252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1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5290496" y="112837"/>
            <a:ext cx="1260517" cy="1306080"/>
          </a:xfrm>
          <a:prstGeom prst="rect">
            <a:avLst/>
          </a:prstGeom>
        </p:spPr>
      </p:pic>
      <p:pic>
        <p:nvPicPr>
          <p:cNvPr id="29" name="Picture 2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1617" y="156434"/>
            <a:ext cx="1221579" cy="13084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8518" y="65347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5 899…..7 000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5566" y="452560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&lt;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8518" y="559542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18" y="457368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18274" y="42731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05789" y="526728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72160" y="421672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1046" y="121635"/>
            <a:ext cx="1286367" cy="134123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92609" y="65799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73 584….57 652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50990" y="45301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&gt;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92609" y="5586083"/>
            <a:ext cx="4164150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8711" y="465868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6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2365" y="427762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69880" y="527180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6251" y="422124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1057" y="130921"/>
            <a:ext cx="1286367" cy="134123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92609" y="615478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803…1 202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409657" y="44875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&lt;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4830" y="55705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&gt;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2609" y="4535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=</a:t>
            </a:r>
          </a:p>
        </p:txBody>
      </p:sp>
      <p:pic>
        <p:nvPicPr>
          <p:cNvPr id="6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2365" y="423510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69880" y="52292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6251" y="417872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3851" y="73840"/>
            <a:ext cx="1286367" cy="129246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57118" y="655085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99 999…..100 000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74166" y="45272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&lt;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9339" y="561011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57118" y="457528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5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46874" y="42747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34389" y="526889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800760" y="421833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033" y="687060"/>
            <a:ext cx="2684293" cy="52040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9150">
            <a:off x="7593669" y="1904821"/>
            <a:ext cx="1428413" cy="1528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896" y="1306975"/>
            <a:ext cx="2624107" cy="4983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583" y="422242"/>
            <a:ext cx="1440450" cy="5468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8" y="919779"/>
            <a:ext cx="3262078" cy="5380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2252" y="2681221"/>
            <a:ext cx="1705268" cy="1608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587" y="2921964"/>
            <a:ext cx="1528723" cy="11114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088" y="1934247"/>
            <a:ext cx="662045" cy="16049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840607" y="48065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111 111……111 111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657655" y="4352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62828" y="543568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&lt;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0607" y="440085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6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30363" y="41002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17878" y="509446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4249" y="404390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20" y="1905325"/>
            <a:ext cx="5053100" cy="50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404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 Light</vt:lpstr>
      <vt:lpstr>UTM Avo</vt:lpstr>
      <vt:lpstr>Bungee Inline</vt:lpstr>
      <vt:lpstr>Calibri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2019-03-13T16:43:13Z</dcterms:created>
  <dcterms:modified xsi:type="dcterms:W3CDTF">2023-09-20T08:42:38Z</dcterms:modified>
</cp:coreProperties>
</file>