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4" d="100"/>
          <a:sy n="64" d="100"/>
        </p:scale>
        <p:origin x="966"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7.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1570</Words>
  <PresentationFormat>Widescreen</PresentationFormat>
  <Paragraphs>105</Paragraphs>
  <Slides>28</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等线</vt:lpstr>
      <vt:lpstr>Arial</vt:lpstr>
      <vt:lpstr>Calibri</vt:lpstr>
      <vt:lpstr>Cambria</vt:lpstr>
      <vt:lpstr>Pacifico</vt:lpstr>
      <vt:lpstr>Tahoma</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2023-10-15T09:28:03Z</dcterms:created>
  <dcterms:modified xsi:type="dcterms:W3CDTF">2023-10-15T09:28:09Z</dcterms:modified>
</cp:coreProperties>
</file>