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312" r:id="rId2"/>
    <p:sldId id="343" r:id="rId3"/>
    <p:sldId id="344" r:id="rId4"/>
    <p:sldId id="341" r:id="rId5"/>
    <p:sldId id="313" r:id="rId6"/>
    <p:sldId id="345" r:id="rId7"/>
    <p:sldId id="342" r:id="rId8"/>
    <p:sldId id="347" r:id="rId9"/>
    <p:sldId id="349" r:id="rId10"/>
    <p:sldId id="278" r:id="rId11"/>
    <p:sldId id="352" r:id="rId12"/>
    <p:sldId id="280" r:id="rId13"/>
    <p:sldId id="281" r:id="rId14"/>
    <p:sldId id="358" r:id="rId15"/>
    <p:sldId id="357" r:id="rId16"/>
    <p:sldId id="362" r:id="rId17"/>
    <p:sldId id="284" r:id="rId18"/>
    <p:sldId id="353" r:id="rId19"/>
    <p:sldId id="290" r:id="rId20"/>
    <p:sldId id="291" r:id="rId21"/>
    <p:sldId id="355" r:id="rId22"/>
    <p:sldId id="315" r:id="rId23"/>
    <p:sldId id="334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xmlns="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CC"/>
    <a:srgbClr val="CC0099"/>
    <a:srgbClr val="D60093"/>
    <a:srgbClr val="476D2D"/>
    <a:srgbClr val="FF0066"/>
    <a:srgbClr val="00FF00"/>
    <a:srgbClr val="33CCFF"/>
    <a:srgbClr val="66CCFF"/>
    <a:srgbClr val="40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77" autoAdjust="0"/>
  </p:normalViewPr>
  <p:slideViewPr>
    <p:cSldViewPr>
      <p:cViewPr>
        <p:scale>
          <a:sx n="41" d="100"/>
          <a:sy n="41" d="100"/>
        </p:scale>
        <p:origin x="-84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C68BC8-B6F8-43F1-A3B6-A33ED79A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533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34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5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99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6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68BC8-B6F8-43F1-A3B6-A33ED79AD6D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5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AB2F-07DD-4F1B-A76B-FFB2D441FE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2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365-D322-4CC4-911C-02CFEBC2A6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5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89BD-9658-4FFC-BDAB-45A46CF973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0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F17B415-567C-46D6-AE17-FEB4406A0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88AFC85-674B-41E5-89F1-F4FF59C0F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F5A9B27-7CBA-4776-836D-D801627D1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64BF-0DB9-481A-A68D-DDA09FCF6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7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D729-6F27-4B11-AA0D-E689120C5C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49F6-ADE8-4AEA-83AA-0CE5BF984A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4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D7F9-7A60-4179-83C1-17C460C0D1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6351-D610-48FB-879B-585D879C15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52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484B-138D-4D62-B210-4F8377D0A1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0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A657-0E1F-4568-AB87-0527A32468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AA7-F527-441C-A372-1A3B6F30E7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AA1B-5CC3-4033-8B71-3DCAEAEFA5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7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12ED-84E4-4F0C-B1CA-1C173E1042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7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9.wmf"/><Relationship Id="rId7" Type="http://schemas.openxmlformats.org/officeDocument/2006/relationships/image" Target="../media/image2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11" Type="http://schemas.openxmlformats.org/officeDocument/2006/relationships/slide" Target="slide22.xm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1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slide" Target="slide13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image" Target="../media/image19.wmf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7.xml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image" Target="../media/image19.wmf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6200" y="1198362"/>
            <a:ext cx="3434688" cy="3870888"/>
            <a:chOff x="533400" y="990601"/>
            <a:chExt cx="4572000" cy="5586412"/>
          </a:xfrm>
        </p:grpSpPr>
        <p:sp>
          <p:nvSpPr>
            <p:cNvPr id="49" name="Rectangle 48"/>
            <p:cNvSpPr/>
            <p:nvPr/>
          </p:nvSpPr>
          <p:spPr>
            <a:xfrm>
              <a:off x="533400" y="990601"/>
              <a:ext cx="4571999" cy="558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See the source imag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00139"/>
              <a:ext cx="4572000" cy="431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1518029" y="4929779"/>
              <a:ext cx="2791228" cy="744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866776" y="1247776"/>
              <a:ext cx="4033537" cy="5181600"/>
            </a:xfrm>
            <a:prstGeom prst="ellipse">
              <a:avLst/>
            </a:prstGeom>
            <a:noFill/>
            <a:ln w="28575" cmpd="thickThin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50800" dir="5400000" sx="1000" sy="1000" algn="ctr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1ADC58B-6C2F-4AD0-BBE9-0EA4B84642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15" y="47506"/>
            <a:ext cx="2308860" cy="265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67C56-6362-4187-9784-305642EC164A}"/>
              </a:ext>
            </a:extLst>
          </p:cNvPr>
          <p:cNvSpPr txBox="1"/>
          <p:nvPr/>
        </p:nvSpPr>
        <p:spPr>
          <a:xfrm>
            <a:off x="3120832" y="81979"/>
            <a:ext cx="609600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1.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Tìm cách gấp giấy và cắt hình ngôi sao bốn cánh (h.5.10) chỉ bằng một nhát cắt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F5D6BF31-C8C3-4A8E-88B6-20A102A57BF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761445" y="141807"/>
            <a:ext cx="673537" cy="181372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1FA4688-359F-4A2A-9B87-4FB326455930}"/>
              </a:ext>
            </a:extLst>
          </p:cNvPr>
          <p:cNvSpPr txBox="1"/>
          <p:nvPr/>
        </p:nvSpPr>
        <p:spPr>
          <a:xfrm>
            <a:off x="3472553" y="2821248"/>
            <a:ext cx="8630547" cy="36370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chữ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có trục đối xứng,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tâm đối xứng.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BDC35FB0-F6A6-4A27-9D3D-9BEEB80535D0}"/>
              </a:ext>
            </a:extLst>
          </p:cNvPr>
          <p:cNvCxnSpPr/>
          <p:nvPr/>
        </p:nvCxnSpPr>
        <p:spPr>
          <a:xfrm rot="5400000" flipH="1" flipV="1">
            <a:off x="1163980" y="4994323"/>
            <a:ext cx="54746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B14B80F2-F7D2-4839-A532-3144CC2EF0D0}"/>
              </a:ext>
            </a:extLst>
          </p:cNvPr>
          <p:cNvCxnSpPr>
            <a:stCxn id="49" idx="2"/>
          </p:cNvCxnSpPr>
          <p:nvPr/>
        </p:nvCxnSpPr>
        <p:spPr>
          <a:xfrm rot="16200000" flipH="1">
            <a:off x="2337092" y="4525701"/>
            <a:ext cx="514488" cy="160158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 descr="A picture containing company name&#10;&#10;Description automatically generated">
            <a:extLst>
              <a:ext uri="{FF2B5EF4-FFF2-40B4-BE49-F238E27FC236}">
                <a16:creationId xmlns:a16="http://schemas.microsoft.com/office/drawing/2014/main" xmlns="" id="{783CD8D9-451A-43FC-A3EA-8B60DB2C9D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42" y="2895600"/>
            <a:ext cx="4755758" cy="34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INSET2">
            <a:extLst>
              <a:ext uri="{FF2B5EF4-FFF2-40B4-BE49-F238E27FC236}">
                <a16:creationId xmlns:a16="http://schemas.microsoft.com/office/drawing/2014/main" xmlns="" id="{61546091-3CAC-41A3-BCF1-5B77BE51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7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OINSET3">
            <a:extLst>
              <a:ext uri="{FF2B5EF4-FFF2-40B4-BE49-F238E27FC236}">
                <a16:creationId xmlns:a16="http://schemas.microsoft.com/office/drawing/2014/main" xmlns="" id="{A779639A-358F-441D-B218-9A3019AE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6482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box6">
            <a:hlinkClick r:id="rId4" action="ppaction://hlinksldjump"/>
            <a:extLst>
              <a:ext uri="{FF2B5EF4-FFF2-40B4-BE49-F238E27FC236}">
                <a16:creationId xmlns:a16="http://schemas.microsoft.com/office/drawing/2014/main" xmlns="" id="{1AC194B5-E9BE-4012-A8A9-E98E774F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22098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ox2">
            <a:hlinkClick r:id="rId6" action="ppaction://hlinksldjump"/>
            <a:extLst>
              <a:ext uri="{FF2B5EF4-FFF2-40B4-BE49-F238E27FC236}">
                <a16:creationId xmlns:a16="http://schemas.microsoft.com/office/drawing/2014/main" xmlns="" id="{D9B9D6DF-F42B-49A8-8B92-C0425F3C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box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4E75191-E195-4831-B90F-0A8D7495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242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>
            <a:extLst>
              <a:ext uri="{FF2B5EF4-FFF2-40B4-BE49-F238E27FC236}">
                <a16:creationId xmlns:a16="http://schemas.microsoft.com/office/drawing/2014/main" xmlns="" id="{66D3819A-4A91-48AD-B2E7-4948A8EA5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062790"/>
            <a:ext cx="99822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u="sng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656" name="WordArt 8">
            <a:extLst>
              <a:ext uri="{FF2B5EF4-FFF2-40B4-BE49-F238E27FC236}">
                <a16:creationId xmlns:a16="http://schemas.microsoft.com/office/drawing/2014/main" xmlns="" id="{EB6F4344-8726-491B-81A0-102C15FEE5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-19050"/>
            <a:ext cx="5334000" cy="92542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MAY MẮN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27657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45CA99-AD09-471A-8E1F-40DF5B93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2247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30C2666-3AE1-4604-8CB9-351B418A0B57}"/>
              </a:ext>
            </a:extLst>
          </p:cNvPr>
          <p:cNvSpPr/>
          <p:nvPr/>
        </p:nvSpPr>
        <p:spPr>
          <a:xfrm rot="5400000">
            <a:off x="-350921" y="5893719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BF8D9DEF-9422-4F1D-BD82-D44DD386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45" y="30498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 VÀNG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3B35C07F-F535-4B10-A4E4-2DE5EB25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1" y="1254454"/>
            <a:ext cx="424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676" name="AutoShape 4">
            <a:hlinkClick r:id="rId3" action="ppaction://hlinksldjump" highlightClick="1">
              <a:snd r:embed="rId4" name="bomb.wav"/>
            </a:hlinkClick>
            <a:extLst>
              <a:ext uri="{FF2B5EF4-FFF2-40B4-BE49-F238E27FC236}">
                <a16:creationId xmlns:a16="http://schemas.microsoft.com/office/drawing/2014/main" xmlns="" id="{4845F8F3-CADD-41B9-B680-31908A53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1676400" cy="1219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AutoShape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C77E2716-ABA0-4EF3-990C-4591EB70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029200"/>
            <a:ext cx="1676400" cy="1219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5366" name="Picture 6" descr="POINSET3">
            <a:extLst>
              <a:ext uri="{FF2B5EF4-FFF2-40B4-BE49-F238E27FC236}">
                <a16:creationId xmlns:a16="http://schemas.microsoft.com/office/drawing/2014/main" xmlns="" id="{71D6C559-8182-4AB7-90B3-7DD5B6ED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6" y="4705350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OINSET2">
            <a:extLst>
              <a:ext uri="{FF2B5EF4-FFF2-40B4-BE49-F238E27FC236}">
                <a16:creationId xmlns:a16="http://schemas.microsoft.com/office/drawing/2014/main" xmlns="" id="{BC9FE95B-A34E-43B0-8223-BB8B6C6C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4" y="1916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Oval 8">
            <a:extLst>
              <a:ext uri="{FF2B5EF4-FFF2-40B4-BE49-F238E27FC236}">
                <a16:creationId xmlns:a16="http://schemas.microsoft.com/office/drawing/2014/main" xmlns="" id="{1E572D0C-9139-4D51-BCF5-40821FF6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045" y="104162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xmlns="" id="{A47403A6-6840-47AB-BAD0-E580F643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28682" name="Oval 10">
            <a:extLst>
              <a:ext uri="{FF2B5EF4-FFF2-40B4-BE49-F238E27FC236}">
                <a16:creationId xmlns:a16="http://schemas.microsoft.com/office/drawing/2014/main" xmlns="" id="{669B08FB-2F9D-4363-9A7C-1908D697B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683" name="Oval 11">
            <a:extLst>
              <a:ext uri="{FF2B5EF4-FFF2-40B4-BE49-F238E27FC236}">
                <a16:creationId xmlns:a16="http://schemas.microsoft.com/office/drawing/2014/main" xmlns="" id="{D0A54421-3D6E-4EC4-9A90-91E0DB23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8684" name="Oval 12">
            <a:extLst>
              <a:ext uri="{FF2B5EF4-FFF2-40B4-BE49-F238E27FC236}">
                <a16:creationId xmlns:a16="http://schemas.microsoft.com/office/drawing/2014/main" xmlns="" id="{0BC5C348-4276-4757-8BA6-59BD5FA9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8685" name="Oval 13">
            <a:extLst>
              <a:ext uri="{FF2B5EF4-FFF2-40B4-BE49-F238E27FC236}">
                <a16:creationId xmlns:a16="http://schemas.microsoft.com/office/drawing/2014/main" xmlns="" id="{E8483BA8-F810-41B6-A8E9-57C968CD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8686" name="Oval 14">
            <a:extLst>
              <a:ext uri="{FF2B5EF4-FFF2-40B4-BE49-F238E27FC236}">
                <a16:creationId xmlns:a16="http://schemas.microsoft.com/office/drawing/2014/main" xmlns="" id="{D17D40C3-9D18-4D42-9CED-666B8CA3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8687" name="Oval 15">
            <a:extLst>
              <a:ext uri="{FF2B5EF4-FFF2-40B4-BE49-F238E27FC236}">
                <a16:creationId xmlns:a16="http://schemas.microsoft.com/office/drawing/2014/main" xmlns="" id="{E219A91C-0593-4FED-BC1E-7B43EAB4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61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8688" name="Oval 16">
            <a:extLst>
              <a:ext uri="{FF2B5EF4-FFF2-40B4-BE49-F238E27FC236}">
                <a16:creationId xmlns:a16="http://schemas.microsoft.com/office/drawing/2014/main" xmlns="" id="{3ABCD818-461C-4CD7-ADD6-B1AD39DDC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8689" name="Oval 17">
            <a:extLst>
              <a:ext uri="{FF2B5EF4-FFF2-40B4-BE49-F238E27FC236}">
                <a16:creationId xmlns:a16="http://schemas.microsoft.com/office/drawing/2014/main" xmlns="" id="{A9B9A9E2-2E71-4A40-8DF6-B3468FE2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8690" name="Oval 18">
            <a:extLst>
              <a:ext uri="{FF2B5EF4-FFF2-40B4-BE49-F238E27FC236}">
                <a16:creationId xmlns:a16="http://schemas.microsoft.com/office/drawing/2014/main" xmlns="" id="{10B0E9D3-8234-407B-8195-46D47BB94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8691" name="Oval 19">
            <a:extLst>
              <a:ext uri="{FF2B5EF4-FFF2-40B4-BE49-F238E27FC236}">
                <a16:creationId xmlns:a16="http://schemas.microsoft.com/office/drawing/2014/main" xmlns="" id="{CD697517-2CF4-4DB0-8890-C5516966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8692" name="Oval 20">
            <a:extLst>
              <a:ext uri="{FF2B5EF4-FFF2-40B4-BE49-F238E27FC236}">
                <a16:creationId xmlns:a16="http://schemas.microsoft.com/office/drawing/2014/main" xmlns="" id="{B40100B5-C4D2-4BB8-BC94-CC42BD37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ound Same Side Corner Rectangle 10">
            <a:extLst>
              <a:ext uri="{FF2B5EF4-FFF2-40B4-BE49-F238E27FC236}">
                <a16:creationId xmlns:a16="http://schemas.microsoft.com/office/drawing/2014/main" xmlns="" id="{3A5E2CE1-60E8-45A4-BD59-31F4F9E63F30}"/>
              </a:ext>
            </a:extLst>
          </p:cNvPr>
          <p:cNvSpPr/>
          <p:nvPr/>
        </p:nvSpPr>
        <p:spPr>
          <a:xfrm>
            <a:off x="2286000" y="2132005"/>
            <a:ext cx="7848600" cy="66322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9865A1-B36E-4569-8195-D2D28C60D3AE}"/>
              </a:ext>
            </a:extLst>
          </p:cNvPr>
          <p:cNvSpPr txBox="1"/>
          <p:nvPr/>
        </p:nvSpPr>
        <p:spPr>
          <a:xfrm>
            <a:off x="1837699" y="2832094"/>
            <a:ext cx="8516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quay).O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B685D4-EE9D-49EA-87D9-7235F2C9572B}"/>
              </a:ext>
            </a:extLst>
          </p:cNvPr>
          <p:cNvSpPr txBox="1"/>
          <p:nvPr/>
        </p:nvSpPr>
        <p:spPr>
          <a:xfrm>
            <a:off x="4247146" y="2171231"/>
            <a:ext cx="504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INSET3">
            <a:extLst>
              <a:ext uri="{FF2B5EF4-FFF2-40B4-BE49-F238E27FC236}">
                <a16:creationId xmlns:a16="http://schemas.microsoft.com/office/drawing/2014/main" xmlns="" id="{CAFB629C-69F6-4D69-B512-12216C3C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657725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POINSET2">
            <a:extLst>
              <a:ext uri="{FF2B5EF4-FFF2-40B4-BE49-F238E27FC236}">
                <a16:creationId xmlns:a16="http://schemas.microsoft.com/office/drawing/2014/main" xmlns="" id="{DC20A980-BCFE-46DD-8E0E-BDA80FE0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5">
            <a:extLst>
              <a:ext uri="{FF2B5EF4-FFF2-40B4-BE49-F238E27FC236}">
                <a16:creationId xmlns:a16="http://schemas.microsoft.com/office/drawing/2014/main" xmlns="" id="{9D1198B1-40E3-40D4-AB23-01B187A9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xmlns="" id="{B239A5B2-A82F-498A-AA9E-C95EFB6C9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xmlns="" id="{9B599AEF-D5A1-43A1-9C60-DD0600332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xmlns="" id="{99B64630-EAF9-411C-8866-8E331761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xmlns="" id="{0B1D09C9-6B1C-43EF-A5CB-F5A9B9735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xmlns="" id="{E6A5C05A-952E-4B08-8037-921AB47F3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5" name="AutoShap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EA559E7C-24B9-4E55-83B7-8D138016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172200"/>
            <a:ext cx="381000" cy="304800"/>
          </a:xfrm>
          <a:prstGeom prst="actionButtonEnd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xmlns="" id="{CD9EEC8C-FE69-4E60-9E5F-DBC29F33E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7729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973831-6492-4A67-BD28-AC3872C7C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2" y="392580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INSET3">
            <a:extLst>
              <a:ext uri="{FF2B5EF4-FFF2-40B4-BE49-F238E27FC236}">
                <a16:creationId xmlns:a16="http://schemas.microsoft.com/office/drawing/2014/main" xmlns="" id="{A7598621-22A7-4FBA-98AE-CCD153EB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657725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POINSET2">
            <a:extLst>
              <a:ext uri="{FF2B5EF4-FFF2-40B4-BE49-F238E27FC236}">
                <a16:creationId xmlns:a16="http://schemas.microsoft.com/office/drawing/2014/main" xmlns="" id="{0259088F-E841-4C48-B626-86F239CD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xmlns="" id="{51A1B485-872D-45C4-B563-3ABFC1FA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FF0066"/>
                </a:solidFill>
                <a:latin typeface=".VnTime" panose="020B7200000000000000" pitchFamily="34" charset="0"/>
              </a:rPr>
              <a:t>!</a:t>
            </a:r>
          </a:p>
        </p:txBody>
      </p:sp>
      <p:pic>
        <p:nvPicPr>
          <p:cNvPr id="23" name="Picture 15" descr="F:\ANH\Picture\Anh Dong\S128x128P_166[1].gif">
            <a:extLst>
              <a:ext uri="{FF2B5EF4-FFF2-40B4-BE49-F238E27FC236}">
                <a16:creationId xmlns:a16="http://schemas.microsoft.com/office/drawing/2014/main" xmlns="" id="{8367D569-F7A6-4E39-91BE-4EB9B3C61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1728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3336C5E5-BA01-47CB-85D4-328616D0301F}"/>
              </a:ext>
            </a:extLst>
          </p:cNvPr>
          <p:cNvSpPr/>
          <p:nvPr/>
        </p:nvSpPr>
        <p:spPr>
          <a:xfrm>
            <a:off x="228600" y="6248400"/>
            <a:ext cx="15240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7C2EEE-F3A2-4F13-A5FB-B9BD0626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2857500" cy="285750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DBCB6017-B2C4-469F-A147-1DD6D8AC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FF0066"/>
                </a:solidFill>
                <a:latin typeface=".VnTime" panose="020B7200000000000000" pitchFamily="34" charset="0"/>
              </a:rPr>
              <a:t>!</a:t>
            </a:r>
          </a:p>
        </p:txBody>
      </p:sp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74E0A6B-32B1-4D17-8B59-10369210E789}"/>
              </a:ext>
            </a:extLst>
          </p:cNvPr>
          <p:cNvSpPr/>
          <p:nvPr/>
        </p:nvSpPr>
        <p:spPr>
          <a:xfrm>
            <a:off x="304800" y="6248400"/>
            <a:ext cx="1828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INSET3">
            <a:extLst>
              <a:ext uri="{FF2B5EF4-FFF2-40B4-BE49-F238E27FC236}">
                <a16:creationId xmlns:a16="http://schemas.microsoft.com/office/drawing/2014/main" xmlns="" id="{A7598621-22A7-4FBA-98AE-CCD153EB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657725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POINSET2">
            <a:extLst>
              <a:ext uri="{FF2B5EF4-FFF2-40B4-BE49-F238E27FC236}">
                <a16:creationId xmlns:a16="http://schemas.microsoft.com/office/drawing/2014/main" xmlns="" id="{0259088F-E841-4C48-B626-86F239CD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F:\ANH\Picture\Anh Dong\S128x128P_166[1].gif">
            <a:extLst>
              <a:ext uri="{FF2B5EF4-FFF2-40B4-BE49-F238E27FC236}">
                <a16:creationId xmlns:a16="http://schemas.microsoft.com/office/drawing/2014/main" xmlns="" id="{8367D569-F7A6-4E39-91BE-4EB9B3C61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1728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6CE3CDB2-1A9D-4AF1-B581-F19FAA37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FF0066"/>
                </a:solidFill>
                <a:latin typeface=".VnTime" panose="020B7200000000000000" pitchFamily="34" charset="0"/>
              </a:rPr>
              <a:t>!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5D8C1981-8348-4529-AE1C-04180BDFE853}"/>
              </a:ext>
            </a:extLst>
          </p:cNvPr>
          <p:cNvSpPr/>
          <p:nvPr/>
        </p:nvSpPr>
        <p:spPr>
          <a:xfrm>
            <a:off x="152400" y="6324600"/>
            <a:ext cx="137160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INSET3">
            <a:extLst>
              <a:ext uri="{FF2B5EF4-FFF2-40B4-BE49-F238E27FC236}">
                <a16:creationId xmlns:a16="http://schemas.microsoft.com/office/drawing/2014/main" xmlns="" id="{A7598621-22A7-4FBA-98AE-CCD153EB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657725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POINSET2">
            <a:extLst>
              <a:ext uri="{FF2B5EF4-FFF2-40B4-BE49-F238E27FC236}">
                <a16:creationId xmlns:a16="http://schemas.microsoft.com/office/drawing/2014/main" xmlns="" id="{0259088F-E841-4C48-B626-86F239CD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F:\ANH\Picture\Anh Dong\S128x128P_166[1].gif">
            <a:extLst>
              <a:ext uri="{FF2B5EF4-FFF2-40B4-BE49-F238E27FC236}">
                <a16:creationId xmlns:a16="http://schemas.microsoft.com/office/drawing/2014/main" xmlns="" id="{8367D569-F7A6-4E39-91BE-4EB9B3C61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1728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6CE3CDB2-1A9D-4AF1-B581-F19FAA37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FF0066"/>
                </a:solidFill>
                <a:latin typeface=".VnTime" panose="020B7200000000000000" pitchFamily="34" charset="0"/>
              </a:rPr>
              <a:t>!</a:t>
            </a:r>
          </a:p>
        </p:txBody>
      </p:sp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EE39426-8CD3-40DA-BA40-E21395D58A68}"/>
              </a:ext>
            </a:extLst>
          </p:cNvPr>
          <p:cNvSpPr/>
          <p:nvPr/>
        </p:nvSpPr>
        <p:spPr>
          <a:xfrm>
            <a:off x="152400" y="6324600"/>
            <a:ext cx="137160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INSET3">
            <a:extLst>
              <a:ext uri="{FF2B5EF4-FFF2-40B4-BE49-F238E27FC236}">
                <a16:creationId xmlns:a16="http://schemas.microsoft.com/office/drawing/2014/main" xmlns="" id="{F16BA27A-05A6-4FE9-814C-8294461E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657725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OINSET2">
            <a:extLst>
              <a:ext uri="{FF2B5EF4-FFF2-40B4-BE49-F238E27FC236}">
                <a16:creationId xmlns:a16="http://schemas.microsoft.com/office/drawing/2014/main" xmlns="" id="{03760567-B2E6-4239-9D09-32510B15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5">
            <a:extLst>
              <a:ext uri="{FF2B5EF4-FFF2-40B4-BE49-F238E27FC236}">
                <a16:creationId xmlns:a16="http://schemas.microsoft.com/office/drawing/2014/main" xmlns="" id="{526135B9-8D96-40BE-AD56-DAA5CDEA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AutoShape 6">
            <a:extLst>
              <a:ext uri="{FF2B5EF4-FFF2-40B4-BE49-F238E27FC236}">
                <a16:creationId xmlns:a16="http://schemas.microsoft.com/office/drawing/2014/main" xmlns="" id="{A09DFB4F-8BBA-40DC-ACC2-3A665BF62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xmlns="" id="{75030230-9D7C-424F-B9C2-3530B2E11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xmlns="" id="{A14EF50C-CC4E-45E9-8B35-1575BF38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xmlns="" id="{09B85394-C8F4-43C5-9035-9112B91D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2" name="AutoShape 10">
            <a:extLst>
              <a:ext uri="{FF2B5EF4-FFF2-40B4-BE49-F238E27FC236}">
                <a16:creationId xmlns:a16="http://schemas.microsoft.com/office/drawing/2014/main" xmlns="" id="{03B6A83C-875A-482A-8CF1-F285A706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AutoShap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203450D2-035F-4831-9F12-85529A6C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8705" y="6334125"/>
            <a:ext cx="457200" cy="4572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DED245A-737D-4AE1-8AC8-054534487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7729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xmlns="" id="{3CA3FBA8-6DAF-4D0A-9418-0074573A0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229" y="1023937"/>
            <a:ext cx="4241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chemeClr val="accent6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4820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9CC1A7DD-63ED-4412-BB07-09574AA3C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1676400" cy="1219200"/>
          </a:xfrm>
          <a:prstGeom prst="actionButtonBlank">
            <a:avLst/>
          </a:prstGeom>
          <a:solidFill>
            <a:srgbClr val="476D2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34821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111F395-9417-4B7B-AB47-3D1A8CBA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105400"/>
            <a:ext cx="1676400" cy="1219200"/>
          </a:xfrm>
          <a:prstGeom prst="actionButtonBlank">
            <a:avLst/>
          </a:prstGeom>
          <a:solidFill>
            <a:srgbClr val="476D2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POINSET3">
            <a:extLst>
              <a:ext uri="{FF2B5EF4-FFF2-40B4-BE49-F238E27FC236}">
                <a16:creationId xmlns:a16="http://schemas.microsoft.com/office/drawing/2014/main" xmlns="" id="{0FFE543B-53D4-4A3A-87FA-96A7D6AD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58" y="4756484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OINSET2">
            <a:extLst>
              <a:ext uri="{FF2B5EF4-FFF2-40B4-BE49-F238E27FC236}">
                <a16:creationId xmlns:a16="http://schemas.microsoft.com/office/drawing/2014/main" xmlns="" id="{36184B71-8F5D-45AE-88C3-21B50C95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" y="0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Oval 8">
            <a:extLst>
              <a:ext uri="{FF2B5EF4-FFF2-40B4-BE49-F238E27FC236}">
                <a16:creationId xmlns:a16="http://schemas.microsoft.com/office/drawing/2014/main" xmlns="" id="{9C0FB7EF-F8C5-47E1-8067-3A5C5544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76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5" name="Oval 9">
            <a:extLst>
              <a:ext uri="{FF2B5EF4-FFF2-40B4-BE49-F238E27FC236}">
                <a16:creationId xmlns:a16="http://schemas.microsoft.com/office/drawing/2014/main" xmlns="" id="{EF0E6850-46C7-43A3-9863-2D37DBC0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34826" name="Oval 10">
            <a:extLst>
              <a:ext uri="{FF2B5EF4-FFF2-40B4-BE49-F238E27FC236}">
                <a16:creationId xmlns:a16="http://schemas.microsoft.com/office/drawing/2014/main" xmlns="" id="{E66C94F3-676B-4304-AF9C-26A42B44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827" name="Oval 11">
            <a:extLst>
              <a:ext uri="{FF2B5EF4-FFF2-40B4-BE49-F238E27FC236}">
                <a16:creationId xmlns:a16="http://schemas.microsoft.com/office/drawing/2014/main" xmlns="" id="{347E2A48-1EB9-4793-B785-D942CB00B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4828" name="Oval 12">
            <a:extLst>
              <a:ext uri="{FF2B5EF4-FFF2-40B4-BE49-F238E27FC236}">
                <a16:creationId xmlns:a16="http://schemas.microsoft.com/office/drawing/2014/main" xmlns="" id="{47ECD9A5-5884-43D7-AC17-BB61DDFD0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4829" name="Oval 13">
            <a:extLst>
              <a:ext uri="{FF2B5EF4-FFF2-40B4-BE49-F238E27FC236}">
                <a16:creationId xmlns:a16="http://schemas.microsoft.com/office/drawing/2014/main" xmlns="" id="{EE866F50-9990-40B2-9A4C-00BA8AF8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4830" name="Oval 14">
            <a:extLst>
              <a:ext uri="{FF2B5EF4-FFF2-40B4-BE49-F238E27FC236}">
                <a16:creationId xmlns:a16="http://schemas.microsoft.com/office/drawing/2014/main" xmlns="" id="{D77FEE69-CC16-4AD0-9DE7-C44E50E37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4831" name="Oval 15">
            <a:extLst>
              <a:ext uri="{FF2B5EF4-FFF2-40B4-BE49-F238E27FC236}">
                <a16:creationId xmlns:a16="http://schemas.microsoft.com/office/drawing/2014/main" xmlns="" id="{DE9AF750-4541-4556-B090-D8412FD87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61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4832" name="Oval 16">
            <a:extLst>
              <a:ext uri="{FF2B5EF4-FFF2-40B4-BE49-F238E27FC236}">
                <a16:creationId xmlns:a16="http://schemas.microsoft.com/office/drawing/2014/main" xmlns="" id="{5F4B7B09-3E24-4866-8FE7-CC579208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4833" name="Oval 17">
            <a:extLst>
              <a:ext uri="{FF2B5EF4-FFF2-40B4-BE49-F238E27FC236}">
                <a16:creationId xmlns:a16="http://schemas.microsoft.com/office/drawing/2014/main" xmlns="" id="{AD42ED6E-C532-4726-BB5B-A9E1B658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4834" name="Oval 18">
            <a:extLst>
              <a:ext uri="{FF2B5EF4-FFF2-40B4-BE49-F238E27FC236}">
                <a16:creationId xmlns:a16="http://schemas.microsoft.com/office/drawing/2014/main" xmlns="" id="{1EE6AC36-A06C-4805-88D4-ACAC45F4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4835" name="Oval 19">
            <a:extLst>
              <a:ext uri="{FF2B5EF4-FFF2-40B4-BE49-F238E27FC236}">
                <a16:creationId xmlns:a16="http://schemas.microsoft.com/office/drawing/2014/main" xmlns="" id="{D05C8755-A229-42EE-8434-D4E8D25F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34836" name="Oval 20">
            <a:extLst>
              <a:ext uri="{FF2B5EF4-FFF2-40B4-BE49-F238E27FC236}">
                <a16:creationId xmlns:a16="http://schemas.microsoft.com/office/drawing/2014/main" xmlns="" id="{871F4B96-FBEC-4C97-B29A-A5070EFD2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ound Same Side Corner Rectangle 25">
            <a:extLst>
              <a:ext uri="{FF2B5EF4-FFF2-40B4-BE49-F238E27FC236}">
                <a16:creationId xmlns:a16="http://schemas.microsoft.com/office/drawing/2014/main" xmlns="" id="{A09A8689-5EA7-478C-B614-5347EE2315C4}"/>
              </a:ext>
            </a:extLst>
          </p:cNvPr>
          <p:cNvSpPr/>
          <p:nvPr/>
        </p:nvSpPr>
        <p:spPr>
          <a:xfrm>
            <a:off x="1729371" y="1750101"/>
            <a:ext cx="7802478" cy="44051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476D2D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6">
            <a:extLst>
              <a:ext uri="{FF2B5EF4-FFF2-40B4-BE49-F238E27FC236}">
                <a16:creationId xmlns:a16="http://schemas.microsoft.com/office/drawing/2014/main" xmlns="" id="{97AE7D16-06B5-4C03-9754-7596C92D9CE4}"/>
              </a:ext>
            </a:extLst>
          </p:cNvPr>
          <p:cNvSpPr/>
          <p:nvPr/>
        </p:nvSpPr>
        <p:spPr>
          <a:xfrm rot="10800000">
            <a:off x="1691269" y="1706530"/>
            <a:ext cx="7848599" cy="3026958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8A890C-E686-4698-AD5D-85FC1AA01915}"/>
              </a:ext>
            </a:extLst>
          </p:cNvPr>
          <p:cNvSpPr txBox="1"/>
          <p:nvPr/>
        </p:nvSpPr>
        <p:spPr>
          <a:xfrm>
            <a:off x="3520072" y="2302669"/>
            <a:ext cx="38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FA9022-F995-4DE0-BFE9-D8515FC41E4E}"/>
              </a:ext>
            </a:extLst>
          </p:cNvPr>
          <p:cNvSpPr txBox="1"/>
          <p:nvPr/>
        </p:nvSpPr>
        <p:spPr>
          <a:xfrm>
            <a:off x="4083685" y="1635705"/>
            <a:ext cx="38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6CE97E-EF4E-41C5-AABD-49089631CC6B}"/>
              </a:ext>
            </a:extLst>
          </p:cNvPr>
          <p:cNvSpPr txBox="1"/>
          <p:nvPr/>
        </p:nvSpPr>
        <p:spPr>
          <a:xfrm>
            <a:off x="1959976" y="2178943"/>
            <a:ext cx="7848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B2BB4D7F-12C5-43FB-A67D-B477497C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68" y="1397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476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MẦU XANH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INSET3">
            <a:extLst>
              <a:ext uri="{FF2B5EF4-FFF2-40B4-BE49-F238E27FC236}">
                <a16:creationId xmlns:a16="http://schemas.microsoft.com/office/drawing/2014/main" xmlns="" id="{37A739FE-FED5-4DBC-BABA-9F1E1C79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657725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POINSET2">
            <a:extLst>
              <a:ext uri="{FF2B5EF4-FFF2-40B4-BE49-F238E27FC236}">
                <a16:creationId xmlns:a16="http://schemas.microsoft.com/office/drawing/2014/main" xmlns="" id="{BC805A20-0F5C-4AB7-892C-C73D41D3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xmlns="" id="{27DEA023-35F4-46D8-9CBB-FD52148B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9288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AutoShape 5">
            <a:extLst>
              <a:ext uri="{FF2B5EF4-FFF2-40B4-BE49-F238E27FC236}">
                <a16:creationId xmlns:a16="http://schemas.microsoft.com/office/drawing/2014/main" xmlns="" id="{53465487-6264-4964-9B0C-A731F2AF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xmlns="" id="{C7532EAA-C2CB-4B68-9737-AB47892C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xmlns="" id="{AC95D21A-DCA1-452B-AB4A-B4A50B5F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xmlns="" id="{24468DD6-6939-4A8E-A859-EF4799890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xmlns="" id="{7577D2B0-412B-4299-9C17-1BDCA40C8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6" name="AutoShape 10">
            <a:extLst>
              <a:ext uri="{FF2B5EF4-FFF2-40B4-BE49-F238E27FC236}">
                <a16:creationId xmlns:a16="http://schemas.microsoft.com/office/drawing/2014/main" xmlns="" id="{9E464E5A-788F-4027-AEE5-32DF0198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1" name="AutoShap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96489939-7AFE-4524-BC76-44B91326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3" y="6486525"/>
            <a:ext cx="381000" cy="304800"/>
          </a:xfrm>
          <a:prstGeom prst="actionButtonEnd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rectangle&#10;&#10;Description automatically generated">
            <a:extLst>
              <a:ext uri="{FF2B5EF4-FFF2-40B4-BE49-F238E27FC236}">
                <a16:creationId xmlns:a16="http://schemas.microsoft.com/office/drawing/2014/main" xmlns="" id="{1BE16616-CB3F-40F9-AC4E-A3A46331A49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r="49507"/>
          <a:stretch/>
        </p:blipFill>
        <p:spPr>
          <a:xfrm>
            <a:off x="20053" y="2275776"/>
            <a:ext cx="2588795" cy="2613857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4C1BE09-6851-4F94-BF0F-5C23D70E31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1" t="1139"/>
          <a:stretch/>
        </p:blipFill>
        <p:spPr>
          <a:xfrm>
            <a:off x="8802002" y="2106128"/>
            <a:ext cx="3369945" cy="2783505"/>
          </a:xfrm>
          <a:prstGeom prst="rect">
            <a:avLst/>
          </a:prstGeom>
        </p:spPr>
      </p:pic>
      <p:pic>
        <p:nvPicPr>
          <p:cNvPr id="8" name="Picture 7" descr="Diagram, rectangle&#10;&#10;Description automatically generated">
            <a:extLst>
              <a:ext uri="{FF2B5EF4-FFF2-40B4-BE49-F238E27FC236}">
                <a16:creationId xmlns:a16="http://schemas.microsoft.com/office/drawing/2014/main" xmlns="" id="{689BD32F-BF66-4C4F-BF44-13D6B53674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7" t="1062"/>
          <a:stretch/>
        </p:blipFill>
        <p:spPr>
          <a:xfrm>
            <a:off x="3163202" y="2257727"/>
            <a:ext cx="2588795" cy="2716728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D6C7263-B3FB-4AEA-BA30-BDF662E43AC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r="58019"/>
          <a:stretch/>
        </p:blipFill>
        <p:spPr>
          <a:xfrm>
            <a:off x="6330414" y="2369921"/>
            <a:ext cx="2438400" cy="278350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BF426F0-45DA-45F5-B482-3BA30F3262E9}"/>
              </a:ext>
            </a:extLst>
          </p:cNvPr>
          <p:cNvCxnSpPr>
            <a:cxnSpLocks/>
          </p:cNvCxnSpPr>
          <p:nvPr/>
        </p:nvCxnSpPr>
        <p:spPr>
          <a:xfrm>
            <a:off x="2438400" y="3449653"/>
            <a:ext cx="8402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6ABBEC9-F32D-4211-9B57-D345D858D6F4}"/>
              </a:ext>
            </a:extLst>
          </p:cNvPr>
          <p:cNvCxnSpPr>
            <a:cxnSpLocks/>
          </p:cNvCxnSpPr>
          <p:nvPr/>
        </p:nvCxnSpPr>
        <p:spPr>
          <a:xfrm>
            <a:off x="5709461" y="3552024"/>
            <a:ext cx="7675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AC21B1-0572-43E1-AB5E-39662CAE4EFC}"/>
              </a:ext>
            </a:extLst>
          </p:cNvPr>
          <p:cNvSpPr txBox="1"/>
          <p:nvPr/>
        </p:nvSpPr>
        <p:spPr>
          <a:xfrm>
            <a:off x="20053" y="322145"/>
            <a:ext cx="1148725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gấp giấy và cắt hình ngôi sao bốn cánh chỉ bằng một nhát cắt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xmlns="" id="{AE46E2D8-A7D8-4176-A7AA-D07954C4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00" y="47316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MẦU HỒNG</a:t>
            </a:r>
          </a:p>
        </p:txBody>
      </p:sp>
      <p:sp>
        <p:nvSpPr>
          <p:cNvPr id="40964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90F77F1-45E1-450A-ABEB-AA9A1CAB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824" y="4827100"/>
            <a:ext cx="2328862" cy="1219200"/>
          </a:xfrm>
          <a:prstGeom prst="actionButtonBlank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965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B7DFFFA-9077-46C0-BBA8-8FBCF2A6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86492"/>
            <a:ext cx="2827419" cy="1219200"/>
          </a:xfrm>
          <a:prstGeom prst="actionButtonBlank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1510" name="Picture 6" descr="POINSET3">
            <a:extLst>
              <a:ext uri="{FF2B5EF4-FFF2-40B4-BE49-F238E27FC236}">
                <a16:creationId xmlns:a16="http://schemas.microsoft.com/office/drawing/2014/main" xmlns="" id="{263B3226-0A53-4A6F-AD1C-823CF7AF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05" y="4700338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OINSET2">
            <a:extLst>
              <a:ext uri="{FF2B5EF4-FFF2-40B4-BE49-F238E27FC236}">
                <a16:creationId xmlns:a16="http://schemas.microsoft.com/office/drawing/2014/main" xmlns="" id="{415A2AED-5242-4D83-85CF-81E10460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35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Oval 8">
            <a:extLst>
              <a:ext uri="{FF2B5EF4-FFF2-40B4-BE49-F238E27FC236}">
                <a16:creationId xmlns:a16="http://schemas.microsoft.com/office/drawing/2014/main" xmlns="" id="{DF2550D1-3424-407A-8206-826282865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9" name="Oval 9">
            <a:extLst>
              <a:ext uri="{FF2B5EF4-FFF2-40B4-BE49-F238E27FC236}">
                <a16:creationId xmlns:a16="http://schemas.microsoft.com/office/drawing/2014/main" xmlns="" id="{4E8B62A2-6AD8-4A04-9D9F-859B4043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40970" name="Oval 10">
            <a:extLst>
              <a:ext uri="{FF2B5EF4-FFF2-40B4-BE49-F238E27FC236}">
                <a16:creationId xmlns:a16="http://schemas.microsoft.com/office/drawing/2014/main" xmlns="" id="{B46D23C4-D61C-4C37-81FC-D688EC5E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971" name="Oval 11">
            <a:extLst>
              <a:ext uri="{FF2B5EF4-FFF2-40B4-BE49-F238E27FC236}">
                <a16:creationId xmlns:a16="http://schemas.microsoft.com/office/drawing/2014/main" xmlns="" id="{79901CA8-98F4-4876-B645-88F47F21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972" name="Oval 12">
            <a:extLst>
              <a:ext uri="{FF2B5EF4-FFF2-40B4-BE49-F238E27FC236}">
                <a16:creationId xmlns:a16="http://schemas.microsoft.com/office/drawing/2014/main" xmlns="" id="{64AC3EF9-9434-4CE0-8C04-D4B593A67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973" name="Oval 13">
            <a:extLst>
              <a:ext uri="{FF2B5EF4-FFF2-40B4-BE49-F238E27FC236}">
                <a16:creationId xmlns:a16="http://schemas.microsoft.com/office/drawing/2014/main" xmlns="" id="{736700CF-7A0C-4ECF-B9F9-4DE2B7268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0974" name="Oval 14">
            <a:extLst>
              <a:ext uri="{FF2B5EF4-FFF2-40B4-BE49-F238E27FC236}">
                <a16:creationId xmlns:a16="http://schemas.microsoft.com/office/drawing/2014/main" xmlns="" id="{6F7BA6C2-F4E1-417D-8278-7699CF87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0975" name="Oval 15">
            <a:extLst>
              <a:ext uri="{FF2B5EF4-FFF2-40B4-BE49-F238E27FC236}">
                <a16:creationId xmlns:a16="http://schemas.microsoft.com/office/drawing/2014/main" xmlns="" id="{7929AC06-0C6E-40CB-B570-1CA35F2C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461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0976" name="Oval 16">
            <a:extLst>
              <a:ext uri="{FF2B5EF4-FFF2-40B4-BE49-F238E27FC236}">
                <a16:creationId xmlns:a16="http://schemas.microsoft.com/office/drawing/2014/main" xmlns="" id="{6AED7D21-921E-42C1-8C74-4017306F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0977" name="Oval 17">
            <a:extLst>
              <a:ext uri="{FF2B5EF4-FFF2-40B4-BE49-F238E27FC236}">
                <a16:creationId xmlns:a16="http://schemas.microsoft.com/office/drawing/2014/main" xmlns="" id="{D6257A5B-F7F6-4BB4-A77F-EAAA8DAB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0978" name="Oval 18">
            <a:extLst>
              <a:ext uri="{FF2B5EF4-FFF2-40B4-BE49-F238E27FC236}">
                <a16:creationId xmlns:a16="http://schemas.microsoft.com/office/drawing/2014/main" xmlns="" id="{794372A4-C8CF-4258-9D5A-C6DD95C2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979" name="Oval 19">
            <a:extLst>
              <a:ext uri="{FF2B5EF4-FFF2-40B4-BE49-F238E27FC236}">
                <a16:creationId xmlns:a16="http://schemas.microsoft.com/office/drawing/2014/main" xmlns="" id="{93F19FF4-9093-4D77-9B44-C8F80787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0980" name="Oval 20">
            <a:extLst>
              <a:ext uri="{FF2B5EF4-FFF2-40B4-BE49-F238E27FC236}">
                <a16:creationId xmlns:a16="http://schemas.microsoft.com/office/drawing/2014/main" xmlns="" id="{D81CE7A3-210A-4ED2-90CE-60A08A79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33400"/>
            <a:ext cx="1143000" cy="1295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FD8C0-19E2-47D8-9AC0-F3152A78E6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032" t="54927" r="56534" b="30110"/>
          <a:stretch/>
        </p:blipFill>
        <p:spPr>
          <a:xfrm>
            <a:off x="3176334" y="1679457"/>
            <a:ext cx="1524002" cy="135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A5867F-AD3C-4752-ACA2-E0C718F35D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75" t="53899" r="53209" b="19681"/>
          <a:stretch/>
        </p:blipFill>
        <p:spPr>
          <a:xfrm>
            <a:off x="5395157" y="1607253"/>
            <a:ext cx="2209800" cy="135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ACF9D-5323-4CE6-AFF6-CCDC58F725E3}"/>
              </a:ext>
            </a:extLst>
          </p:cNvPr>
          <p:cNvSpPr txBox="1"/>
          <p:nvPr/>
        </p:nvSpPr>
        <p:spPr>
          <a:xfrm>
            <a:off x="1538290" y="3878261"/>
            <a:ext cx="872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69175C-FEBB-416D-8A48-D48A3C73EAE7}"/>
              </a:ext>
            </a:extLst>
          </p:cNvPr>
          <p:cNvSpPr txBox="1"/>
          <p:nvPr/>
        </p:nvSpPr>
        <p:spPr>
          <a:xfrm>
            <a:off x="3471862" y="3174329"/>
            <a:ext cx="102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907A0B3-83B4-49B9-B6D2-65B11D0C8A01}"/>
              </a:ext>
            </a:extLst>
          </p:cNvPr>
          <p:cNvSpPr txBox="1"/>
          <p:nvPr/>
        </p:nvSpPr>
        <p:spPr>
          <a:xfrm>
            <a:off x="6114300" y="3097220"/>
            <a:ext cx="102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xmlns="" id="{AE46E2D8-A7D8-4176-A7AA-D07954C4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00" y="47316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MẦU TÍM</a:t>
            </a:r>
          </a:p>
        </p:txBody>
      </p:sp>
      <p:sp>
        <p:nvSpPr>
          <p:cNvPr id="40964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90F77F1-45E1-450A-ABEB-AA9A1CAB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86492"/>
            <a:ext cx="2328862" cy="1219200"/>
          </a:xfrm>
          <a:prstGeom prst="actionButtonBlank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965" name="AutoShape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B7DFFFA-9077-46C0-BBA8-8FBCF2A6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48" y="4886492"/>
            <a:ext cx="2827419" cy="1219200"/>
          </a:xfrm>
          <a:prstGeom prst="actionButtonBlank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1510" name="Picture 6" descr="POINSET3">
            <a:extLst>
              <a:ext uri="{FF2B5EF4-FFF2-40B4-BE49-F238E27FC236}">
                <a16:creationId xmlns:a16="http://schemas.microsoft.com/office/drawing/2014/main" xmlns="" id="{263B3226-0A53-4A6F-AD1C-823CF7AF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6" y="4705350"/>
            <a:ext cx="2328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OINSET2">
            <a:extLst>
              <a:ext uri="{FF2B5EF4-FFF2-40B4-BE49-F238E27FC236}">
                <a16:creationId xmlns:a16="http://schemas.microsoft.com/office/drawing/2014/main" xmlns="" id="{415A2AED-5242-4D83-85CF-81E10460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3814"/>
            <a:ext cx="251460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Oval 8">
            <a:extLst>
              <a:ext uri="{FF2B5EF4-FFF2-40B4-BE49-F238E27FC236}">
                <a16:creationId xmlns:a16="http://schemas.microsoft.com/office/drawing/2014/main" xmlns="" id="{DF2550D1-3424-407A-8206-826282865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762000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9" name="Oval 9">
            <a:extLst>
              <a:ext uri="{FF2B5EF4-FFF2-40B4-BE49-F238E27FC236}">
                <a16:creationId xmlns:a16="http://schemas.microsoft.com/office/drawing/2014/main" xmlns="" id="{4E8B62A2-6AD8-4A04-9D9F-859B4043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40970" name="Oval 10">
            <a:extLst>
              <a:ext uri="{FF2B5EF4-FFF2-40B4-BE49-F238E27FC236}">
                <a16:creationId xmlns:a16="http://schemas.microsoft.com/office/drawing/2014/main" xmlns="" id="{B46D23C4-D61C-4C37-81FC-D688EC5E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971" name="Oval 11">
            <a:extLst>
              <a:ext uri="{FF2B5EF4-FFF2-40B4-BE49-F238E27FC236}">
                <a16:creationId xmlns:a16="http://schemas.microsoft.com/office/drawing/2014/main" xmlns="" id="{79901CA8-98F4-4876-B645-88F47F21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972" name="Oval 12">
            <a:extLst>
              <a:ext uri="{FF2B5EF4-FFF2-40B4-BE49-F238E27FC236}">
                <a16:creationId xmlns:a16="http://schemas.microsoft.com/office/drawing/2014/main" xmlns="" id="{64AC3EF9-9434-4CE0-8C04-D4B593A67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973" name="Oval 13">
            <a:extLst>
              <a:ext uri="{FF2B5EF4-FFF2-40B4-BE49-F238E27FC236}">
                <a16:creationId xmlns:a16="http://schemas.microsoft.com/office/drawing/2014/main" xmlns="" id="{736700CF-7A0C-4ECF-B9F9-4DE2B7268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0974" name="Oval 14">
            <a:extLst>
              <a:ext uri="{FF2B5EF4-FFF2-40B4-BE49-F238E27FC236}">
                <a16:creationId xmlns:a16="http://schemas.microsoft.com/office/drawing/2014/main" xmlns="" id="{6F7BA6C2-F4E1-417D-8278-7699CF87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0975" name="Oval 15">
            <a:extLst>
              <a:ext uri="{FF2B5EF4-FFF2-40B4-BE49-F238E27FC236}">
                <a16:creationId xmlns:a16="http://schemas.microsoft.com/office/drawing/2014/main" xmlns="" id="{7929AC06-0C6E-40CB-B570-1CA35F2C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61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0976" name="Oval 16">
            <a:extLst>
              <a:ext uri="{FF2B5EF4-FFF2-40B4-BE49-F238E27FC236}">
                <a16:creationId xmlns:a16="http://schemas.microsoft.com/office/drawing/2014/main" xmlns="" id="{6AED7D21-921E-42C1-8C74-4017306F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0977" name="Oval 17">
            <a:extLst>
              <a:ext uri="{FF2B5EF4-FFF2-40B4-BE49-F238E27FC236}">
                <a16:creationId xmlns:a16="http://schemas.microsoft.com/office/drawing/2014/main" xmlns="" id="{D6257A5B-F7F6-4BB4-A77F-EAAA8DAB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0978" name="Oval 18">
            <a:extLst>
              <a:ext uri="{FF2B5EF4-FFF2-40B4-BE49-F238E27FC236}">
                <a16:creationId xmlns:a16="http://schemas.microsoft.com/office/drawing/2014/main" xmlns="" id="{794372A4-C8CF-4258-9D5A-C6DD95C2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979" name="Oval 19">
            <a:extLst>
              <a:ext uri="{FF2B5EF4-FFF2-40B4-BE49-F238E27FC236}">
                <a16:creationId xmlns:a16="http://schemas.microsoft.com/office/drawing/2014/main" xmlns="" id="{93F19FF4-9093-4D77-9B44-C8F80787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66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0980" name="Oval 20">
            <a:extLst>
              <a:ext uri="{FF2B5EF4-FFF2-40B4-BE49-F238E27FC236}">
                <a16:creationId xmlns:a16="http://schemas.microsoft.com/office/drawing/2014/main" xmlns="" id="{D81CE7A3-210A-4ED2-90CE-60A08A79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"/>
            <a:ext cx="1143000" cy="12954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FD8C0-19E2-47D8-9AC0-F3152A78E6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32" t="54927" r="56534" b="30110"/>
          <a:stretch/>
        </p:blipFill>
        <p:spPr>
          <a:xfrm>
            <a:off x="3886200" y="1849439"/>
            <a:ext cx="1524002" cy="1358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8DE3B15-3041-4980-B457-6700D0BA1A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485" t="54778" r="33495" b="31797"/>
          <a:stretch/>
        </p:blipFill>
        <p:spPr>
          <a:xfrm>
            <a:off x="7353300" y="1849439"/>
            <a:ext cx="12954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ACF9D-5323-4CE6-AFF6-CCDC58F725E3}"/>
              </a:ext>
            </a:extLst>
          </p:cNvPr>
          <p:cNvSpPr txBox="1"/>
          <p:nvPr/>
        </p:nvSpPr>
        <p:spPr>
          <a:xfrm>
            <a:off x="1538290" y="3878261"/>
            <a:ext cx="872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69175C-FEBB-416D-8A48-D48A3C73EAE7}"/>
              </a:ext>
            </a:extLst>
          </p:cNvPr>
          <p:cNvSpPr txBox="1"/>
          <p:nvPr/>
        </p:nvSpPr>
        <p:spPr>
          <a:xfrm>
            <a:off x="3916278" y="3187782"/>
            <a:ext cx="102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66B444-4112-4914-B226-A77BA19B60FA}"/>
              </a:ext>
            </a:extLst>
          </p:cNvPr>
          <p:cNvSpPr txBox="1"/>
          <p:nvPr/>
        </p:nvSpPr>
        <p:spPr>
          <a:xfrm>
            <a:off x="7429498" y="3205840"/>
            <a:ext cx="102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03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3" y="609600"/>
            <a:ext cx="1664900" cy="4953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urved Connector 5"/>
          <p:cNvCxnSpPr>
            <a:cxnSpLocks/>
            <a:stCxn id="4" idx="3"/>
            <a:endCxn id="26" idx="2"/>
          </p:cNvCxnSpPr>
          <p:nvPr/>
        </p:nvCxnSpPr>
        <p:spPr>
          <a:xfrm>
            <a:off x="2045903" y="3086100"/>
            <a:ext cx="2030796" cy="825382"/>
          </a:xfrm>
          <a:prstGeom prst="curvedConnector3">
            <a:avLst>
              <a:gd name="adj1" fmla="val 50000"/>
            </a:avLst>
          </a:prstGeom>
          <a:ln w="38100">
            <a:headEnd w="med" len="lg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cxnSpLocks/>
            <a:stCxn id="4" idx="3"/>
            <a:endCxn id="11" idx="2"/>
          </p:cNvCxnSpPr>
          <p:nvPr/>
        </p:nvCxnSpPr>
        <p:spPr>
          <a:xfrm flipV="1">
            <a:off x="2045903" y="765524"/>
            <a:ext cx="1884409" cy="2320576"/>
          </a:xfrm>
          <a:prstGeom prst="curvedConnector3">
            <a:avLst>
              <a:gd name="adj1" fmla="val 50000"/>
            </a:avLst>
          </a:prstGeom>
          <a:ln w="38100">
            <a:headEnd w="med" len="lg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>
            <a:off x="3930312" y="433910"/>
            <a:ext cx="7848600" cy="66322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476D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3962394" y="424944"/>
            <a:ext cx="7848601" cy="241444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/>
          <p:cNvSpPr/>
          <p:nvPr/>
        </p:nvSpPr>
        <p:spPr>
          <a:xfrm>
            <a:off x="4076699" y="3691222"/>
            <a:ext cx="7802478" cy="44051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476D2D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/>
          <p:cNvSpPr/>
          <p:nvPr/>
        </p:nvSpPr>
        <p:spPr>
          <a:xfrm rot="10800000">
            <a:off x="4038597" y="3647651"/>
            <a:ext cx="7848599" cy="3026958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683B0E-1907-4C21-A9CD-DF8CFDAADA37}"/>
              </a:ext>
            </a:extLst>
          </p:cNvPr>
          <p:cNvSpPr txBox="1"/>
          <p:nvPr/>
        </p:nvSpPr>
        <p:spPr>
          <a:xfrm>
            <a:off x="5867400" y="4243790"/>
            <a:ext cx="38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9EDF54C-B568-4F7D-85BE-32A47E564ED1}"/>
              </a:ext>
            </a:extLst>
          </p:cNvPr>
          <p:cNvSpPr txBox="1"/>
          <p:nvPr/>
        </p:nvSpPr>
        <p:spPr>
          <a:xfrm>
            <a:off x="6431013" y="3576826"/>
            <a:ext cx="38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48BB073-980B-4BF2-AC53-7F92FFD794C1}"/>
              </a:ext>
            </a:extLst>
          </p:cNvPr>
          <p:cNvSpPr txBox="1"/>
          <p:nvPr/>
        </p:nvSpPr>
        <p:spPr>
          <a:xfrm>
            <a:off x="4076698" y="1055646"/>
            <a:ext cx="7848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quay).O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A4218E4-1F57-4315-80B4-12E9C3B4870A}"/>
              </a:ext>
            </a:extLst>
          </p:cNvPr>
          <p:cNvSpPr txBox="1"/>
          <p:nvPr/>
        </p:nvSpPr>
        <p:spPr>
          <a:xfrm>
            <a:off x="6075412" y="424945"/>
            <a:ext cx="38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45BAD84-321A-4258-905F-785DF9963255}"/>
              </a:ext>
            </a:extLst>
          </p:cNvPr>
          <p:cNvSpPr txBox="1"/>
          <p:nvPr/>
        </p:nvSpPr>
        <p:spPr>
          <a:xfrm>
            <a:off x="4307304" y="4120064"/>
            <a:ext cx="7848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3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55" grpId="0"/>
      <p:bldP spid="56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11277600" cy="6477000"/>
          </a:xfrm>
          <a:prstGeom prst="roundRect">
            <a:avLst>
              <a:gd name="adj" fmla="val 8256"/>
            </a:avLst>
          </a:prstGeom>
          <a:ln w="142875" cmpd="tri">
            <a:solidFill>
              <a:schemeClr val="accent2"/>
            </a:solidFill>
          </a:ln>
          <a:effectLst>
            <a:outerShdw blurRad="266700" dist="50800" dir="5400000" algn="ctr" rotWithShape="0">
              <a:srgbClr val="000000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kiến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tập: 5.15, 5.16, 5.17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110, 111 SGK.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thêm các bài trong SBT  để tham khảo và luyện nâng cao.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0122" y="914400"/>
            <a:ext cx="8029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6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nhà</a:t>
            </a:r>
            <a:endParaRPr lang="en-US" sz="6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73B87A6-A01B-4190-9F3B-C3EC7EE54B58}"/>
              </a:ext>
            </a:extLst>
          </p:cNvPr>
          <p:cNvGrpSpPr/>
          <p:nvPr/>
        </p:nvGrpSpPr>
        <p:grpSpPr>
          <a:xfrm>
            <a:off x="6156250" y="402271"/>
            <a:ext cx="5975714" cy="4640179"/>
            <a:chOff x="880283" y="1382328"/>
            <a:chExt cx="5975714" cy="4640179"/>
          </a:xfrm>
        </p:grpSpPr>
        <p:pic>
          <p:nvPicPr>
            <p:cNvPr id="39" name="Picture 38" descr="A picture containing company name&#10;&#10;Description automatically generated">
              <a:extLst>
                <a:ext uri="{FF2B5EF4-FFF2-40B4-BE49-F238E27FC236}">
                  <a16:creationId xmlns:a16="http://schemas.microsoft.com/office/drawing/2014/main" xmlns="" id="{86D1AA88-4DB7-4FB8-8C18-87FDC6498A9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83" y="1382328"/>
              <a:ext cx="5975714" cy="4640179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B81983B-F387-42DA-ADC1-BC28C2FFF069}"/>
                </a:ext>
              </a:extLst>
            </p:cNvPr>
            <p:cNvSpPr/>
            <p:nvPr/>
          </p:nvSpPr>
          <p:spPr>
            <a:xfrm>
              <a:off x="1066800" y="1507958"/>
              <a:ext cx="5442284" cy="677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1842B62-D611-4B63-A4BC-3D956F9BD621}"/>
                </a:ext>
              </a:extLst>
            </p:cNvPr>
            <p:cNvSpPr/>
            <p:nvPr/>
          </p:nvSpPr>
          <p:spPr>
            <a:xfrm>
              <a:off x="1066800" y="2578794"/>
              <a:ext cx="5442284" cy="677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3502A6B-25A4-4096-8309-5258F3E304A8}"/>
                </a:ext>
              </a:extLst>
            </p:cNvPr>
            <p:cNvSpPr/>
            <p:nvPr/>
          </p:nvSpPr>
          <p:spPr>
            <a:xfrm>
              <a:off x="1082842" y="3574294"/>
              <a:ext cx="5442284" cy="677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9DD63B73-8982-4449-8CFE-7A6E97682CB6}"/>
                </a:ext>
              </a:extLst>
            </p:cNvPr>
            <p:cNvSpPr/>
            <p:nvPr/>
          </p:nvSpPr>
          <p:spPr>
            <a:xfrm>
              <a:off x="1034716" y="4628577"/>
              <a:ext cx="5442284" cy="677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C00496-BC2E-432F-A799-4BCE9BC56E43}"/>
              </a:ext>
            </a:extLst>
          </p:cNvPr>
          <p:cNvSpPr txBox="1"/>
          <p:nvPr/>
        </p:nvSpPr>
        <p:spPr>
          <a:xfrm>
            <a:off x="54187" y="179489"/>
            <a:ext cx="6322567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chữ cái có trục đối xứng: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AA3B41-515F-428A-A1B2-FBD165B473D7}"/>
              </a:ext>
            </a:extLst>
          </p:cNvPr>
          <p:cNvSpPr txBox="1"/>
          <p:nvPr/>
        </p:nvSpPr>
        <p:spPr>
          <a:xfrm>
            <a:off x="60250" y="29973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*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 chữ cái có tâm đối xứng: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CD86BC-9EC8-49C8-AAC3-D63BEC8D7D9B}"/>
              </a:ext>
            </a:extLst>
          </p:cNvPr>
          <p:cNvSpPr/>
          <p:nvPr/>
        </p:nvSpPr>
        <p:spPr>
          <a:xfrm>
            <a:off x="6412848" y="432137"/>
            <a:ext cx="53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D60093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00AA6D-D72D-4313-ADA7-81C5B323DA35}"/>
              </a:ext>
            </a:extLst>
          </p:cNvPr>
          <p:cNvSpPr/>
          <p:nvPr/>
        </p:nvSpPr>
        <p:spPr>
          <a:xfrm>
            <a:off x="7114690" y="432137"/>
            <a:ext cx="53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33D923-13ED-42A6-B033-D94670A3A67A}"/>
              </a:ext>
            </a:extLst>
          </p:cNvPr>
          <p:cNvSpPr/>
          <p:nvPr/>
        </p:nvSpPr>
        <p:spPr>
          <a:xfrm>
            <a:off x="7976954" y="435611"/>
            <a:ext cx="43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F55E92-40C5-4992-BE1E-779C669D676F}"/>
              </a:ext>
            </a:extLst>
          </p:cNvPr>
          <p:cNvSpPr/>
          <p:nvPr/>
        </p:nvSpPr>
        <p:spPr>
          <a:xfrm>
            <a:off x="8951512" y="435611"/>
            <a:ext cx="43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D9903E-CA70-4F45-AD15-F825ECD77F9C}"/>
              </a:ext>
            </a:extLst>
          </p:cNvPr>
          <p:cNvSpPr/>
          <p:nvPr/>
        </p:nvSpPr>
        <p:spPr>
          <a:xfrm>
            <a:off x="9902007" y="447015"/>
            <a:ext cx="1684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0724F3-7497-43FE-B1AF-0C85BFB77C92}"/>
              </a:ext>
            </a:extLst>
          </p:cNvPr>
          <p:cNvSpPr/>
          <p:nvPr/>
        </p:nvSpPr>
        <p:spPr>
          <a:xfrm>
            <a:off x="10627912" y="447015"/>
            <a:ext cx="43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EAFBA7-B09F-4BD7-9879-84996C56E78F}"/>
              </a:ext>
            </a:extLst>
          </p:cNvPr>
          <p:cNvSpPr/>
          <p:nvPr/>
        </p:nvSpPr>
        <p:spPr>
          <a:xfrm>
            <a:off x="11349803" y="458419"/>
            <a:ext cx="168445" cy="1049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6CC7FE-1829-4473-886A-DA422EA8EEC8}"/>
              </a:ext>
            </a:extLst>
          </p:cNvPr>
          <p:cNvSpPr/>
          <p:nvPr/>
        </p:nvSpPr>
        <p:spPr>
          <a:xfrm>
            <a:off x="6412848" y="1442515"/>
            <a:ext cx="53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D60093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896798-F0FE-42E3-A08B-D97E17FE512B}"/>
              </a:ext>
            </a:extLst>
          </p:cNvPr>
          <p:cNvSpPr/>
          <p:nvPr/>
        </p:nvSpPr>
        <p:spPr>
          <a:xfrm>
            <a:off x="7203001" y="1512916"/>
            <a:ext cx="4945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33CCFF"/>
                  </a:solidFill>
                </a:ln>
                <a:solidFill>
                  <a:srgbClr val="66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F455EB-CD44-4DEE-92CA-F7A516AF17E9}"/>
              </a:ext>
            </a:extLst>
          </p:cNvPr>
          <p:cNvSpPr/>
          <p:nvPr/>
        </p:nvSpPr>
        <p:spPr>
          <a:xfrm>
            <a:off x="8013048" y="1442515"/>
            <a:ext cx="43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776D01-A5CE-470C-ABFB-A31D812C69A7}"/>
              </a:ext>
            </a:extLst>
          </p:cNvPr>
          <p:cNvSpPr/>
          <p:nvPr/>
        </p:nvSpPr>
        <p:spPr>
          <a:xfrm>
            <a:off x="9003648" y="1442515"/>
            <a:ext cx="43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D5F46-E53A-4209-A214-A814EB9E2147}"/>
              </a:ext>
            </a:extLst>
          </p:cNvPr>
          <p:cNvSpPr/>
          <p:nvPr/>
        </p:nvSpPr>
        <p:spPr>
          <a:xfrm>
            <a:off x="9942110" y="1453919"/>
            <a:ext cx="1684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E822A3B-C83D-4726-AE23-7CCB929029ED}"/>
              </a:ext>
            </a:extLst>
          </p:cNvPr>
          <p:cNvSpPr/>
          <p:nvPr/>
        </p:nvSpPr>
        <p:spPr>
          <a:xfrm>
            <a:off x="10551712" y="1453919"/>
            <a:ext cx="433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D60093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E072C09-92A2-4680-B13E-3196CD3637A6}"/>
              </a:ext>
            </a:extLst>
          </p:cNvPr>
          <p:cNvSpPr/>
          <p:nvPr/>
        </p:nvSpPr>
        <p:spPr>
          <a:xfrm>
            <a:off x="11413099" y="1465323"/>
            <a:ext cx="1844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B056DB0-6BB1-425F-AAC1-54027BAE7585}"/>
              </a:ext>
            </a:extLst>
          </p:cNvPr>
          <p:cNvSpPr/>
          <p:nvPr/>
        </p:nvSpPr>
        <p:spPr>
          <a:xfrm>
            <a:off x="6260448" y="2411851"/>
            <a:ext cx="7902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33CCFF"/>
                  </a:solidFill>
                </a:ln>
                <a:solidFill>
                  <a:srgbClr val="66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CACF958-91D1-4D51-BB7C-02B126DC6C5A}"/>
              </a:ext>
            </a:extLst>
          </p:cNvPr>
          <p:cNvSpPr/>
          <p:nvPr/>
        </p:nvSpPr>
        <p:spPr>
          <a:xfrm>
            <a:off x="7098648" y="2398434"/>
            <a:ext cx="7902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AEF9EE6-AD66-4BF5-B435-5C3A6BD9F88A}"/>
              </a:ext>
            </a:extLst>
          </p:cNvPr>
          <p:cNvSpPr/>
          <p:nvPr/>
        </p:nvSpPr>
        <p:spPr>
          <a:xfrm>
            <a:off x="7936848" y="2398434"/>
            <a:ext cx="641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A8DADDC-E38D-4C43-844A-3CD79E4A7067}"/>
              </a:ext>
            </a:extLst>
          </p:cNvPr>
          <p:cNvSpPr/>
          <p:nvPr/>
        </p:nvSpPr>
        <p:spPr>
          <a:xfrm>
            <a:off x="8823250" y="2489537"/>
            <a:ext cx="641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bg1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4700C8D-7CBE-4BF7-9FD5-328E275B340F}"/>
              </a:ext>
            </a:extLst>
          </p:cNvPr>
          <p:cNvSpPr/>
          <p:nvPr/>
        </p:nvSpPr>
        <p:spPr>
          <a:xfrm>
            <a:off x="9959642" y="2423255"/>
            <a:ext cx="249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33CCFF"/>
                  </a:solidFill>
                </a:ln>
                <a:solidFill>
                  <a:srgbClr val="66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4BE8575-BA95-4910-975E-977BF8109B41}"/>
              </a:ext>
            </a:extLst>
          </p:cNvPr>
          <p:cNvSpPr/>
          <p:nvPr/>
        </p:nvSpPr>
        <p:spPr>
          <a:xfrm>
            <a:off x="10419362" y="2409838"/>
            <a:ext cx="641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B20FA62-2E15-40C5-B531-695AF0122CA9}"/>
              </a:ext>
            </a:extLst>
          </p:cNvPr>
          <p:cNvSpPr/>
          <p:nvPr/>
        </p:nvSpPr>
        <p:spPr>
          <a:xfrm>
            <a:off x="11321140" y="2421242"/>
            <a:ext cx="2733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57874C7-0335-4FE3-A55B-63765B75A074}"/>
              </a:ext>
            </a:extLst>
          </p:cNvPr>
          <p:cNvSpPr/>
          <p:nvPr/>
        </p:nvSpPr>
        <p:spPr>
          <a:xfrm>
            <a:off x="6260448" y="3405338"/>
            <a:ext cx="7902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C174D77-403F-49A5-A1C4-9DBB0491BB9E}"/>
              </a:ext>
            </a:extLst>
          </p:cNvPr>
          <p:cNvSpPr/>
          <p:nvPr/>
        </p:nvSpPr>
        <p:spPr>
          <a:xfrm>
            <a:off x="7174848" y="3405338"/>
            <a:ext cx="7902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>
                  <a:solidFill>
                    <a:srgbClr val="D60093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6000" b="1" cap="none" spc="0" dirty="0">
              <a:ln w="0">
                <a:solidFill>
                  <a:srgbClr val="D60093"/>
                </a:solidFill>
              </a:ln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F55113E-54E9-471E-998C-93B078CE626D}"/>
              </a:ext>
            </a:extLst>
          </p:cNvPr>
          <p:cNvSpPr/>
          <p:nvPr/>
        </p:nvSpPr>
        <p:spPr>
          <a:xfrm>
            <a:off x="8165448" y="3405338"/>
            <a:ext cx="641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4281F3E-59D1-493D-A5D5-D292BD90EE16}"/>
              </a:ext>
            </a:extLst>
          </p:cNvPr>
          <p:cNvSpPr/>
          <p:nvPr/>
        </p:nvSpPr>
        <p:spPr>
          <a:xfrm>
            <a:off x="8927448" y="3405338"/>
            <a:ext cx="641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90E5C6F-912D-451C-8E0C-BCEE1A359040}"/>
              </a:ext>
            </a:extLst>
          </p:cNvPr>
          <p:cNvSpPr/>
          <p:nvPr/>
        </p:nvSpPr>
        <p:spPr>
          <a:xfrm>
            <a:off x="9877200" y="3416742"/>
            <a:ext cx="249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06E4996-989E-4C35-BB83-AE0341D3FD4C}"/>
              </a:ext>
            </a:extLst>
          </p:cNvPr>
          <p:cNvSpPr/>
          <p:nvPr/>
        </p:nvSpPr>
        <p:spPr>
          <a:xfrm>
            <a:off x="10554846" y="5121039"/>
            <a:ext cx="52698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D60093"/>
                  </a:solidFill>
                </a:ln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66BA8A8-5312-40D7-A70D-9C36857CDAE2}"/>
              </a:ext>
            </a:extLst>
          </p:cNvPr>
          <p:cNvSpPr/>
          <p:nvPr/>
        </p:nvSpPr>
        <p:spPr>
          <a:xfrm>
            <a:off x="13642934" y="5291006"/>
            <a:ext cx="53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33CCFF"/>
                  </a:solidFill>
                </a:ln>
                <a:solidFill>
                  <a:srgbClr val="66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9DD6E4A-5C95-4E88-B16A-FF613CE70921}"/>
              </a:ext>
            </a:extLst>
          </p:cNvPr>
          <p:cNvSpPr/>
          <p:nvPr/>
        </p:nvSpPr>
        <p:spPr>
          <a:xfrm>
            <a:off x="13528353" y="4172014"/>
            <a:ext cx="641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B01172C-F785-4AF0-9059-005AC5724087}"/>
              </a:ext>
            </a:extLst>
          </p:cNvPr>
          <p:cNvSpPr txBox="1"/>
          <p:nvPr/>
        </p:nvSpPr>
        <p:spPr>
          <a:xfrm flipH="1">
            <a:off x="12768712" y="5896474"/>
            <a:ext cx="15192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>
                  <a:solidFill>
                    <a:srgbClr val="33CCFF"/>
                  </a:solidFill>
                </a:ln>
                <a:solidFill>
                  <a:srgbClr val="66CC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676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8 L -0.51862 0.0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67695 0.0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9 0.00972 L -0.69401 0.0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949 L -0.36042 -0.1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34857 -0.14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5707 -0.1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6536 -0.27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84388 -0.14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01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84075 -0.149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44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7513 -0.281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7708 -0.281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2734 -0.27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28906 -0.27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0.02129 L -0.92084 -0.07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50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1.0457 -0.226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92" y="-113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8982 L -1.04714 -0.25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23" y="-1703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9 0.00439 L -0.95326 -0.334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20" y="-169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66237 0.32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160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47031 0.036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0208 0.1810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0" grpId="0"/>
      <p:bldP spid="52" grpId="0"/>
      <p:bldP spid="53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7791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7996" y="1566374"/>
            <a:ext cx="375269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5.11-SGK TR108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28600" y="152400"/>
            <a:ext cx="2057400" cy="1295400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0" name="Picture 5" descr="Hoc_nh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Trang_bia_SGK_Toan_lop_9_tap_1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4800600" y="5622523"/>
            <a:ext cx="21865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Diagram, shape&#10;&#10;Description automatically generated">
            <a:extLst>
              <a:ext uri="{FF2B5EF4-FFF2-40B4-BE49-F238E27FC236}">
                <a16:creationId xmlns:a16="http://schemas.microsoft.com/office/drawing/2014/main" xmlns="" id="{707CA662-9D80-4F50-88F6-DDF2F4AE4A5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8" t="2247" b="1"/>
          <a:stretch/>
        </p:blipFill>
        <p:spPr>
          <a:xfrm>
            <a:off x="9753600" y="3225291"/>
            <a:ext cx="1737683" cy="2223430"/>
          </a:xfrm>
          <a:prstGeom prst="rect">
            <a:avLst/>
          </a:prstGeom>
        </p:spPr>
      </p:pic>
      <p:pic>
        <p:nvPicPr>
          <p:cNvPr id="13" name="Picture 12" descr="Diagram, shape&#10;&#10;Description automatically generated">
            <a:extLst>
              <a:ext uri="{FF2B5EF4-FFF2-40B4-BE49-F238E27FC236}">
                <a16:creationId xmlns:a16="http://schemas.microsoft.com/office/drawing/2014/main" xmlns="" id="{CC10BA97-4E58-4CFE-A880-5D117ECFCCC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2247" r="46442" b="1"/>
          <a:stretch/>
        </p:blipFill>
        <p:spPr>
          <a:xfrm>
            <a:off x="6858000" y="3423458"/>
            <a:ext cx="2132791" cy="2223430"/>
          </a:xfrm>
          <a:prstGeom prst="rect">
            <a:avLst/>
          </a:prstGeom>
        </p:spPr>
      </p:pic>
      <p:pic>
        <p:nvPicPr>
          <p:cNvPr id="16" name="Picture 15" descr="Diagram, shape&#10;&#10;Description automatically generated">
            <a:extLst>
              <a:ext uri="{FF2B5EF4-FFF2-40B4-BE49-F238E27FC236}">
                <a16:creationId xmlns:a16="http://schemas.microsoft.com/office/drawing/2014/main" xmlns="" id="{144226C9-1B6E-40A5-A544-5EAD00352D7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9126" r="23427"/>
          <a:stretch/>
        </p:blipFill>
        <p:spPr>
          <a:xfrm>
            <a:off x="9656325" y="818854"/>
            <a:ext cx="1732076" cy="1892743"/>
          </a:xfrm>
          <a:prstGeom prst="rect">
            <a:avLst/>
          </a:prstGeom>
        </p:spPr>
      </p:pic>
      <p:pic>
        <p:nvPicPr>
          <p:cNvPr id="17" name="Picture 16" descr="Diagram, shape&#10;&#10;Description automatically generated">
            <a:extLst>
              <a:ext uri="{FF2B5EF4-FFF2-40B4-BE49-F238E27FC236}">
                <a16:creationId xmlns:a16="http://schemas.microsoft.com/office/drawing/2014/main" xmlns="" id="{272704FD-9E3A-4619-9E0B-1A6F1FDE11F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r="72234"/>
          <a:stretch/>
        </p:blipFill>
        <p:spPr>
          <a:xfrm>
            <a:off x="6806184" y="727559"/>
            <a:ext cx="2132791" cy="22409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8A2E31-1559-428A-9449-053132CAE20F}"/>
              </a:ext>
            </a:extLst>
          </p:cNvPr>
          <p:cNvSpPr txBox="1"/>
          <p:nvPr/>
        </p:nvSpPr>
        <p:spPr>
          <a:xfrm>
            <a:off x="441512" y="3256456"/>
            <a:ext cx="5791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6898D6-88B6-4ECD-8A3D-7FD35597523D}"/>
              </a:ext>
            </a:extLst>
          </p:cNvPr>
          <p:cNvSpPr txBox="1"/>
          <p:nvPr/>
        </p:nvSpPr>
        <p:spPr>
          <a:xfrm>
            <a:off x="441512" y="4154269"/>
            <a:ext cx="5791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65C498-9E65-4784-9E1B-9DC55B90E2F2}"/>
              </a:ext>
            </a:extLst>
          </p:cNvPr>
          <p:cNvSpPr txBox="1"/>
          <p:nvPr/>
        </p:nvSpPr>
        <p:spPr>
          <a:xfrm>
            <a:off x="441512" y="2498560"/>
            <a:ext cx="5791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6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F73BA9DB-D7DA-4B51-8F7A-D666DDF7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34478"/>
            <a:ext cx="4572000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8A055454-4BDC-45F6-92F0-B5B132B5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19" y="1797965"/>
            <a:ext cx="7119981" cy="21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F94C2B7D-6E46-40FF-93A8-F8946293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AFED7E07-A062-4C82-8F2D-AF1FC0C7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091" y="4417339"/>
            <a:ext cx="633538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05781058-C87F-42DF-96A1-CD533C22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xmlns="" id="{6A1A908D-2DF1-4D62-AB3D-94DA5E853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1304167"/>
            <a:ext cx="1229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Tam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fr-FR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80AEE282-BBB2-4968-8402-2718FF1F9748}"/>
              </a:ext>
            </a:extLst>
          </p:cNvPr>
          <p:cNvGrpSpPr>
            <a:grpSpLocks/>
          </p:cNvGrpSpPr>
          <p:nvPr/>
        </p:nvGrpSpPr>
        <p:grpSpPr bwMode="auto">
          <a:xfrm>
            <a:off x="65171" y="73641"/>
            <a:ext cx="1540042" cy="1175703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5" name="Picture 5" descr="Hoc_nhom">
              <a:extLst>
                <a:ext uri="{FF2B5EF4-FFF2-40B4-BE49-F238E27FC236}">
                  <a16:creationId xmlns:a16="http://schemas.microsoft.com/office/drawing/2014/main" xmlns="" id="{D1D6F672-9802-4554-997E-723D2AD4A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Trang_bia_SGK_Toan_lop_9_tap_1_">
              <a:extLst>
                <a:ext uri="{FF2B5EF4-FFF2-40B4-BE49-F238E27FC236}">
                  <a16:creationId xmlns:a16="http://schemas.microsoft.com/office/drawing/2014/main" xmlns="" id="{3DE7C67A-9A44-4A58-9929-119E1C05D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347040F-9FB6-443B-98F1-51A3F6329AE6}"/>
              </a:ext>
            </a:extLst>
          </p:cNvPr>
          <p:cNvSpPr/>
          <p:nvPr/>
        </p:nvSpPr>
        <p:spPr>
          <a:xfrm>
            <a:off x="1884065" y="571510"/>
            <a:ext cx="375269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5.11-SGK TR108</a:t>
            </a:r>
          </a:p>
        </p:txBody>
      </p:sp>
    </p:spTree>
    <p:extLst>
      <p:ext uri="{BB962C8B-B14F-4D97-AF65-F5344CB8AC3E}">
        <p14:creationId xmlns:p14="http://schemas.microsoft.com/office/powerpoint/2010/main" val="18511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8600" y="152400"/>
            <a:ext cx="2057400" cy="1295400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8" name="Picture 5" descr="Hoc_nh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Trang_bia_SGK_Toan_lop_9_tap_1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4800600" y="5622523"/>
            <a:ext cx="21865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0" y="33411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71E7EEE-AEFB-45C6-A2E1-1998B0C2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87" y="1246522"/>
            <a:ext cx="5825714" cy="13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CC0363E-78AE-471F-95A2-671CB9205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" y="31892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D8E87428-6410-4C6B-BE73-D4EB4D9CB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5264" y="2765680"/>
            <a:ext cx="118935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B456DD69-7167-4A29-A361-B1AFFAAC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124" y="4418827"/>
            <a:ext cx="11778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…………………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fr-FR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D580FD3B-4008-47AE-BC1D-C13EB301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682" y="5660359"/>
            <a:ext cx="111748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…………………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EFF023F5-482C-4524-9D9F-C445C279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22" descr="Diagram&#10;&#10;Description automatically generated">
            <a:extLst>
              <a:ext uri="{FF2B5EF4-FFF2-40B4-BE49-F238E27FC236}">
                <a16:creationId xmlns:a16="http://schemas.microsoft.com/office/drawing/2014/main" xmlns="" id="{5829A0E5-B9E6-4868-AA91-1E85CEAED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4" t="3196"/>
          <a:stretch/>
        </p:blipFill>
        <p:spPr bwMode="auto">
          <a:xfrm>
            <a:off x="1737153" y="5353880"/>
            <a:ext cx="1562292" cy="12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Diagram&#10;&#10;Description automatically generated">
            <a:extLst>
              <a:ext uri="{FF2B5EF4-FFF2-40B4-BE49-F238E27FC236}">
                <a16:creationId xmlns:a16="http://schemas.microsoft.com/office/drawing/2014/main" xmlns="" id="{74718C5B-C583-4A52-9F1A-886A9A49D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 r="68097"/>
          <a:stretch/>
        </p:blipFill>
        <p:spPr bwMode="auto">
          <a:xfrm>
            <a:off x="1477825" y="2564808"/>
            <a:ext cx="1454795" cy="10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2" descr="Diagram&#10;&#10;Description automatically generated">
            <a:extLst>
              <a:ext uri="{FF2B5EF4-FFF2-40B4-BE49-F238E27FC236}">
                <a16:creationId xmlns:a16="http://schemas.microsoft.com/office/drawing/2014/main" xmlns="" id="{E2CB8576-0F29-476C-AE51-7179A7786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-1094" r="27362"/>
          <a:stretch/>
        </p:blipFill>
        <p:spPr bwMode="auto">
          <a:xfrm>
            <a:off x="1617889" y="4054441"/>
            <a:ext cx="2057400" cy="12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982191-DC38-4A4F-A536-DCFB9E6E9651}"/>
              </a:ext>
            </a:extLst>
          </p:cNvPr>
          <p:cNvSpPr txBox="1"/>
          <p:nvPr/>
        </p:nvSpPr>
        <p:spPr>
          <a:xfrm>
            <a:off x="886786" y="2639202"/>
            <a:ext cx="7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11D0A1-2BFB-4428-B515-AF83830160C5}"/>
              </a:ext>
            </a:extLst>
          </p:cNvPr>
          <p:cNvSpPr txBox="1"/>
          <p:nvPr/>
        </p:nvSpPr>
        <p:spPr>
          <a:xfrm>
            <a:off x="1056156" y="4334688"/>
            <a:ext cx="7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1A78CD9-3C67-49C9-ABBE-0DDBC13E4883}"/>
              </a:ext>
            </a:extLst>
          </p:cNvPr>
          <p:cNvSpPr txBox="1"/>
          <p:nvPr/>
        </p:nvSpPr>
        <p:spPr>
          <a:xfrm>
            <a:off x="1231874" y="5504768"/>
            <a:ext cx="7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0EC8F17-018A-4597-8600-09C3A303A85A}"/>
              </a:ext>
            </a:extLst>
          </p:cNvPr>
          <p:cNvSpPr/>
          <p:nvPr/>
        </p:nvSpPr>
        <p:spPr>
          <a:xfrm>
            <a:off x="2418705" y="750147"/>
            <a:ext cx="287213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5.12-SGK TR109</a:t>
            </a:r>
          </a:p>
        </p:txBody>
      </p:sp>
    </p:spTree>
    <p:extLst>
      <p:ext uri="{BB962C8B-B14F-4D97-AF65-F5344CB8AC3E}">
        <p14:creationId xmlns:p14="http://schemas.microsoft.com/office/powerpoint/2010/main" val="21888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8600" y="152400"/>
            <a:ext cx="2057400" cy="1295400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8" name="Picture 5" descr="Hoc_nh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Trang_bia_SGK_Toan_lop_9_tap_1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4800600" y="5622523"/>
            <a:ext cx="21865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0" y="33411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11">
            <a:extLst>
              <a:ext uri="{FF2B5EF4-FFF2-40B4-BE49-F238E27FC236}">
                <a16:creationId xmlns:a16="http://schemas.microsoft.com/office/drawing/2014/main" xmlns="" id="{BB08818E-38FE-4D68-85EC-94E44F81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2" y="6343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44690B-CC65-48F9-84C6-1EAE116BBA0E}"/>
              </a:ext>
            </a:extLst>
          </p:cNvPr>
          <p:cNvSpPr/>
          <p:nvPr/>
        </p:nvSpPr>
        <p:spPr>
          <a:xfrm>
            <a:off x="2761944" y="913735"/>
            <a:ext cx="376795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5.13-SGK TR109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51B75A-970D-4D54-8BFE-F9A327D9CB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2" t="6704" r="2976" b="1200"/>
          <a:stretch/>
        </p:blipFill>
        <p:spPr>
          <a:xfrm>
            <a:off x="811222" y="1828944"/>
            <a:ext cx="7669399" cy="4803608"/>
          </a:xfrm>
          <a:prstGeom prst="rect">
            <a:avLst/>
          </a:prstGeom>
        </p:spPr>
      </p:pic>
      <p:pic>
        <p:nvPicPr>
          <p:cNvPr id="15" name="Picture 14" descr="Chart, shape, line chart&#10;&#10;Description automatically generated">
            <a:extLst>
              <a:ext uri="{FF2B5EF4-FFF2-40B4-BE49-F238E27FC236}">
                <a16:creationId xmlns:a16="http://schemas.microsoft.com/office/drawing/2014/main" xmlns="" id="{2FC3B8E7-1CAE-4303-AD34-F1DA09C1EE0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" t="-3175" r="54672" b="10353"/>
          <a:stretch/>
        </p:blipFill>
        <p:spPr>
          <a:xfrm>
            <a:off x="685800" y="1761609"/>
            <a:ext cx="3966274" cy="4230245"/>
          </a:xfrm>
          <a:prstGeom prst="rect">
            <a:avLst/>
          </a:prstGeom>
        </p:spPr>
      </p:pic>
      <p:pic>
        <p:nvPicPr>
          <p:cNvPr id="14" name="Picture 13" descr="Chart, shape, line chart&#10;&#10;Description automatically generated">
            <a:extLst>
              <a:ext uri="{FF2B5EF4-FFF2-40B4-BE49-F238E27FC236}">
                <a16:creationId xmlns:a16="http://schemas.microsoft.com/office/drawing/2014/main" xmlns="" id="{7D075CA0-37A9-40B3-A1EC-7997DEC86BB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7" t="-6784" r="-2037" b="9663"/>
          <a:stretch/>
        </p:blipFill>
        <p:spPr>
          <a:xfrm>
            <a:off x="4306068" y="1551506"/>
            <a:ext cx="4583493" cy="44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8600" y="152400"/>
            <a:ext cx="2057400" cy="1295400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8" name="Picture 5" descr="Hoc_nh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Trang_bia_SGK_Toan_lop_9_tap_1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4800600" y="5622523"/>
            <a:ext cx="21865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0" y="33411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EFF023F5-482C-4524-9D9F-C445C279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02" y="487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11">
            <a:extLst>
              <a:ext uri="{FF2B5EF4-FFF2-40B4-BE49-F238E27FC236}">
                <a16:creationId xmlns:a16="http://schemas.microsoft.com/office/drawing/2014/main" xmlns="" id="{BB08818E-38FE-4D68-85EC-94E44F81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2" y="6343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8" name="Picture 57" descr="A picture containing building&#10;&#10;Description automatically generated">
            <a:extLst>
              <a:ext uri="{FF2B5EF4-FFF2-40B4-BE49-F238E27FC236}">
                <a16:creationId xmlns:a16="http://schemas.microsoft.com/office/drawing/2014/main" xmlns="" id="{5030B70F-1C4F-4A81-9B1F-657103CC30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95" y="2106139"/>
            <a:ext cx="4207751" cy="406132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B2BC4D27-8D6F-4B6F-9D81-41FFA8EFCB6D}"/>
              </a:ext>
            </a:extLst>
          </p:cNvPr>
          <p:cNvSpPr/>
          <p:nvPr/>
        </p:nvSpPr>
        <p:spPr>
          <a:xfrm>
            <a:off x="5705449" y="3786276"/>
            <a:ext cx="853194" cy="45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F11250-948D-49BE-A7AF-D9E711DCA9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937" t="-5303" r="12337" b="6057"/>
          <a:stretch/>
        </p:blipFill>
        <p:spPr>
          <a:xfrm>
            <a:off x="267402" y="1724025"/>
            <a:ext cx="5142798" cy="49339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49BD5F2-D6A0-4113-93EE-75D480BB0712}"/>
              </a:ext>
            </a:extLst>
          </p:cNvPr>
          <p:cNvSpPr/>
          <p:nvPr/>
        </p:nvSpPr>
        <p:spPr>
          <a:xfrm>
            <a:off x="2761944" y="913735"/>
            <a:ext cx="376795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5.14-SGK TR109</a:t>
            </a:r>
          </a:p>
        </p:txBody>
      </p:sp>
    </p:spTree>
    <p:extLst>
      <p:ext uri="{BB962C8B-B14F-4D97-AF65-F5344CB8AC3E}">
        <p14:creationId xmlns:p14="http://schemas.microsoft.com/office/powerpoint/2010/main" val="21349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5400</TotalTime>
  <Words>738</Words>
  <PresentationFormat>Custom</PresentationFormat>
  <Paragraphs>154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2021-03-12T20:38:35Z</cp:lastPrinted>
  <dcterms:created xsi:type="dcterms:W3CDTF">2010-03-14T06:35:55Z</dcterms:created>
  <dcterms:modified xsi:type="dcterms:W3CDTF">2021-12-18T07:29:35Z</dcterms:modified>
</cp:coreProperties>
</file>