
<file path=[Content_Types].xml><?xml version="1.0" encoding="utf-8"?>
<Types xmlns="http://schemas.openxmlformats.org/package/2006/content-types">
  <Default Extension="jpeg" ContentType="image/jpeg"/>
  <Default Extension="wav" ContentType="audio/x-wav"/>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3"/>
    <p:sldId id="273" r:id="rId4"/>
    <p:sldId id="272" r:id="rId5"/>
    <p:sldId id="274" r:id="rId6"/>
    <p:sldId id="275" r:id="rId7"/>
    <p:sldId id="276" r:id="rId8"/>
    <p:sldId id="277" r:id="rId9"/>
    <p:sldId id="278" r:id="rId10"/>
    <p:sldId id="279" r:id="rId11"/>
    <p:sldId id="280" r:id="rId12"/>
    <p:sldId id="262" r:id="rId13"/>
    <p:sldId id="256" r:id="rId14"/>
    <p:sldId id="257" r:id="rId15"/>
    <p:sldId id="260" r:id="rId16"/>
    <p:sldId id="258" r:id="rId17"/>
    <p:sldId id="259" r:id="rId18"/>
    <p:sldId id="281" r:id="rId19"/>
  </p:sldIdLst>
  <p:sldSz cx="9144000" cy="6858000" type="screen4x3"/>
  <p:notesSz cx="6858000" cy="9144000"/>
  <p:embeddedFontLst>
    <p:embeddedFont>
      <p:font typeface="Calibri" panose="020F0502020204030204" charset="0"/>
      <p:regular r:id="rId23"/>
      <p:bold r:id="rId24"/>
      <p:italic r:id="rId25"/>
      <p:boldItalic r:id="rId26"/>
    </p:embeddedFont>
    <p:embeddedFont>
      <p:font typeface="Calibri Light" panose="020F0302020204030204" charset="0"/>
      <p:regular r:id="rId27"/>
      <p:italic r:id="rId28"/>
    </p:embeddedFont>
    <p:embeddedFont>
      <p:font typeface="UTM Avo" panose="02040603050506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7E9"/>
    <a:srgbClr val="C5D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143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1497699B-48B7-4073-9405-3FCDD29337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497699B-48B7-4073-9405-3FCDD293372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497699B-48B7-4073-9405-3FCDD293372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audio" Target="../media/audio1.wav"/><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9.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8.GIF"/><Relationship Id="rId2" Type="http://schemas.openxmlformats.org/officeDocument/2006/relationships/image" Target="../media/image7.png"/><Relationship Id="rId10" Type="http://schemas.openxmlformats.org/officeDocument/2006/relationships/slideLayout" Target="../slideLayouts/slideLayout1.xml"/><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3.png"/><Relationship Id="rId7" Type="http://schemas.openxmlformats.org/officeDocument/2006/relationships/image" Target="../media/image9.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8.GIF"/><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slideLayout" Target="../slideLayouts/slideLayout1.xml"/><Relationship Id="rId11" Type="http://schemas.openxmlformats.org/officeDocument/2006/relationships/image" Target="../media/image14.GIF"/><Relationship Id="rId10" Type="http://schemas.microsoft.com/office/2007/relationships/media" Target="../media/media1.mp3"/><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3.png"/><Relationship Id="rId7" Type="http://schemas.openxmlformats.org/officeDocument/2006/relationships/image" Target="../media/image9.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8.GIF"/><Relationship Id="rId3" Type="http://schemas.openxmlformats.org/officeDocument/2006/relationships/image" Target="../media/image17.png"/><Relationship Id="rId2" Type="http://schemas.openxmlformats.org/officeDocument/2006/relationships/image" Target="../media/image16.png"/><Relationship Id="rId12" Type="http://schemas.openxmlformats.org/officeDocument/2006/relationships/slideLayout" Target="../slideLayouts/slideLayout1.xml"/><Relationship Id="rId11" Type="http://schemas.openxmlformats.org/officeDocument/2006/relationships/image" Target="../media/image14.GIF"/><Relationship Id="rId10" Type="http://schemas.microsoft.com/office/2007/relationships/media" Target="../media/media1.mp3"/><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3.png"/><Relationship Id="rId7" Type="http://schemas.openxmlformats.org/officeDocument/2006/relationships/image" Target="../media/image9.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8.GIF"/><Relationship Id="rId3" Type="http://schemas.openxmlformats.org/officeDocument/2006/relationships/image" Target="../media/image20.png"/><Relationship Id="rId2" Type="http://schemas.openxmlformats.org/officeDocument/2006/relationships/image" Target="../media/image19.png"/><Relationship Id="rId12" Type="http://schemas.openxmlformats.org/officeDocument/2006/relationships/slideLayout" Target="../slideLayouts/slideLayout1.xml"/><Relationship Id="rId11" Type="http://schemas.openxmlformats.org/officeDocument/2006/relationships/image" Target="../media/image14.GIF"/><Relationship Id="rId10" Type="http://schemas.microsoft.com/office/2007/relationships/media" Target="../media/media1.mp3"/><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3.png"/><Relationship Id="rId7" Type="http://schemas.openxmlformats.org/officeDocument/2006/relationships/image" Target="../media/image9.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8.GIF"/><Relationship Id="rId3" Type="http://schemas.openxmlformats.org/officeDocument/2006/relationships/image" Target="../media/image23.png"/><Relationship Id="rId2" Type="http://schemas.openxmlformats.org/officeDocument/2006/relationships/image" Target="../media/image22.png"/><Relationship Id="rId12" Type="http://schemas.openxmlformats.org/officeDocument/2006/relationships/slideLayout" Target="../slideLayouts/slideLayout1.xml"/><Relationship Id="rId11" Type="http://schemas.openxmlformats.org/officeDocument/2006/relationships/image" Target="../media/image14.GIF"/><Relationship Id="rId10" Type="http://schemas.microsoft.com/office/2007/relationships/media" Target="../media/media1.mp3"/><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29.GIF"/><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8.GIF"/><Relationship Id="rId3" Type="http://schemas.openxmlformats.org/officeDocument/2006/relationships/image" Target="../media/image26.png"/><Relationship Id="rId2" Type="http://schemas.openxmlformats.org/officeDocument/2006/relationships/image" Target="../media/image25.png"/><Relationship Id="rId17" Type="http://schemas.openxmlformats.org/officeDocument/2006/relationships/slideLayout" Target="../slideLayouts/slideLayout1.xml"/><Relationship Id="rId16" Type="http://schemas.openxmlformats.org/officeDocument/2006/relationships/image" Target="../media/image14.GIF"/><Relationship Id="rId15" Type="http://schemas.microsoft.com/office/2007/relationships/media" Target="../media/media1.mp3"/><Relationship Id="rId14" Type="http://schemas.openxmlformats.org/officeDocument/2006/relationships/audio" Target="../media/media1.mp3"/><Relationship Id="rId13" Type="http://schemas.microsoft.com/office/2007/relationships/media" Target="../media/media4.mp3"/><Relationship Id="rId12" Type="http://schemas.openxmlformats.org/officeDocument/2006/relationships/audio" Target="../media/media4.mp3"/><Relationship Id="rId11" Type="http://schemas.openxmlformats.org/officeDocument/2006/relationships/image" Target="../media/image13.png"/><Relationship Id="rId10" Type="http://schemas.openxmlformats.org/officeDocument/2006/relationships/image" Target="../media/image9.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3" name="Title 3"/>
          <p:cNvSpPr>
            <a:spLocks noGrp="1"/>
          </p:cNvSpPr>
          <p:nvPr>
            <p:ph type="title"/>
          </p:nvPr>
        </p:nvSpPr>
        <p:spPr/>
        <p:txBody>
          <a:bodyPr anchor="ctr"/>
          <a:p>
            <a:endParaRPr lang="en-US" altLang="zh-CN"/>
          </a:p>
        </p:txBody>
      </p:sp>
      <p:pic>
        <p:nvPicPr>
          <p:cNvPr id="3074" name="Content Placeholder 5" descr="hinh-nen-xin-chao-de-thuong-cho-powerpoint_101401422"/>
          <p:cNvPicPr>
            <a:picLocks noGrp="1" noChangeAspect="1"/>
          </p:cNvPicPr>
          <p:nvPr>
            <p:ph idx="1"/>
          </p:nvPr>
        </p:nvPicPr>
        <p:blipFill>
          <a:blip r:embed="rId1"/>
          <a:stretch>
            <a:fillRect/>
          </a:stretch>
        </p:blipFill>
        <p:spPr>
          <a:xfrm>
            <a:off x="-7937" y="19050"/>
            <a:ext cx="9140825" cy="6859588"/>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Title 1"/>
          <p:cNvSpPr>
            <a:spLocks noGrp="1"/>
          </p:cNvSpPr>
          <p:nvPr>
            <p:ph type="title"/>
          </p:nvPr>
        </p:nvSpPr>
        <p:spPr/>
        <p:txBody>
          <a:bodyPr anchor="ctr"/>
          <a:p>
            <a:pPr algn="ctr"/>
            <a:r>
              <a:rPr lang="en-US" altLang="zh-CN">
                <a:solidFill>
                  <a:srgbClr val="FF0000"/>
                </a:solidFill>
                <a:latin typeface="UTM Avo" panose="02040603050506020204" charset="0"/>
              </a:rPr>
              <a:t>Nghe kể lại</a:t>
            </a:r>
            <a:endParaRPr lang="en-US" altLang="zh-CN">
              <a:solidFill>
                <a:srgbClr val="FF0000"/>
              </a:solidFill>
              <a:latin typeface="UTM Avo" panose="02040603050506020204" charset="0"/>
            </a:endParaRPr>
          </a:p>
        </p:txBody>
      </p:sp>
      <p:pic>
        <p:nvPicPr>
          <p:cNvPr id="4" name="Content Placeholder 3"/>
          <p:cNvPicPr>
            <a:picLocks noGrp="1" noChangeAspect="1"/>
          </p:cNvPicPr>
          <p:nvPr>
            <p:ph sz="half" idx="1"/>
          </p:nvPr>
        </p:nvPicPr>
        <p:blipFill>
          <a:blip r:embed="rId1"/>
          <a:srcRect l="25839" t="22137" r="50784" b="37724"/>
          <a:stretch>
            <a:fillRect/>
          </a:stretch>
        </p:blipFill>
        <p:spPr>
          <a:xfrm>
            <a:off x="457200" y="1417955"/>
            <a:ext cx="3195955" cy="2332990"/>
          </a:xfrm>
        </p:spPr>
      </p:pic>
      <p:pic>
        <p:nvPicPr>
          <p:cNvPr id="5" name="Content Placeholder 4"/>
          <p:cNvPicPr>
            <a:picLocks noGrp="1" noChangeAspect="1"/>
          </p:cNvPicPr>
          <p:nvPr>
            <p:ph sz="half" idx="2"/>
          </p:nvPr>
        </p:nvPicPr>
        <p:blipFill>
          <a:blip r:embed="rId1"/>
          <a:srcRect l="51775" t="22813" r="24890" b="37518"/>
          <a:stretch>
            <a:fillRect/>
          </a:stretch>
        </p:blipFill>
        <p:spPr>
          <a:xfrm>
            <a:off x="5043805" y="1419225"/>
            <a:ext cx="3305175" cy="2331720"/>
          </a:xfrm>
        </p:spPr>
      </p:pic>
      <p:pic>
        <p:nvPicPr>
          <p:cNvPr id="6" name="Picture 5"/>
          <p:cNvPicPr>
            <a:picLocks noChangeAspect="1"/>
          </p:cNvPicPr>
          <p:nvPr/>
        </p:nvPicPr>
        <p:blipFill>
          <a:blip r:embed="rId2"/>
          <a:srcRect l="26375" t="31471" r="50984" b="30708"/>
          <a:stretch>
            <a:fillRect/>
          </a:stretch>
        </p:blipFill>
        <p:spPr>
          <a:xfrm>
            <a:off x="579755" y="4110355"/>
            <a:ext cx="3073400" cy="2439035"/>
          </a:xfrm>
          <a:prstGeom prst="rect">
            <a:avLst/>
          </a:prstGeom>
          <a:noFill/>
          <a:ln w="9525">
            <a:noFill/>
          </a:ln>
        </p:spPr>
      </p:pic>
      <p:pic>
        <p:nvPicPr>
          <p:cNvPr id="7" name="Picture 6"/>
          <p:cNvPicPr>
            <a:picLocks noChangeAspect="1"/>
          </p:cNvPicPr>
          <p:nvPr/>
        </p:nvPicPr>
        <p:blipFill>
          <a:blip r:embed="rId2"/>
          <a:srcRect l="51776" t="31204" r="25302" b="30046"/>
          <a:stretch>
            <a:fillRect/>
          </a:stretch>
        </p:blipFill>
        <p:spPr>
          <a:xfrm>
            <a:off x="5085715" y="4110038"/>
            <a:ext cx="3221038" cy="2374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8" name="Picture 7"/>
          <p:cNvPicPr>
            <a:picLocks noChangeAspect="1"/>
          </p:cNvPicPr>
          <p:nvPr/>
        </p:nvPicPr>
        <p:blipFill>
          <a:blip r:embed="rId3"/>
          <a:stretch>
            <a:fillRect/>
          </a:stretch>
        </p:blipFill>
        <p:spPr>
          <a:xfrm>
            <a:off x="2228505" y="4866968"/>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endPar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Car">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6"/>
          <a:stretch>
            <a:fillRect/>
          </a:stretch>
        </p:blipFill>
        <p:spPr>
          <a:xfrm>
            <a:off x="6324600" y="727165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9"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4"/>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267200" y="7010397"/>
            <a:ext cx="609600" cy="6096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5410195" y="7010398"/>
            <a:ext cx="609600" cy="609600"/>
          </a:xfrm>
          <a:prstGeom prst="rect">
            <a:avLst/>
          </a:prstGeom>
        </p:spPr>
      </p:pic>
      <p:sp>
        <p:nvSpPr>
          <p:cNvPr id="11" name="Rectangle 10"/>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Vì sao thần gió kiêu ngạo?</a:t>
            </a:r>
            <a:endParaRPr lang="en-US" sz="3200">
              <a:solidFill>
                <a:srgbClr val="002060"/>
              </a:solidFill>
              <a:latin typeface="UTM Avo" panose="02040603050506020204" charset="0"/>
              <a:cs typeface="UTM Avo" panose="02040603050506020204" charset="0"/>
            </a:endParaRPr>
          </a:p>
        </p:txBody>
      </p:sp>
      <p:sp>
        <p:nvSpPr>
          <p:cNvPr id="17" name="Rectangle 16"/>
          <p:cNvSpPr/>
          <p:nvPr/>
        </p:nvSpPr>
        <p:spPr>
          <a:xfrm>
            <a:off x="304800" y="204403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Gió rất tự hào về sức mạnh và nghĩ rằng mình là người mạnh nhất trên thế giới</a:t>
            </a:r>
            <a:endParaRPr lang="en-US" sz="3200">
              <a:solidFill>
                <a:srgbClr val="002060"/>
              </a:solidFill>
              <a:latin typeface="UTM Avo" panose="02040603050506020204" charset="0"/>
              <a:cs typeface="UTM Avo" panose="02040603050506020204" charset="0"/>
            </a:endParaRPr>
          </a:p>
        </p:txBody>
      </p:sp>
      <p:pic>
        <p:nvPicPr>
          <p:cNvPr id="14" name="Picture 13"/>
          <p:cNvPicPr>
            <a:picLocks noChangeAspect="1"/>
          </p:cNvPicPr>
          <p:nvPr/>
        </p:nvPicPr>
        <p:blipFill>
          <a:blip r:embed="rId11"/>
          <a:stretch>
            <a:fillRect/>
          </a:stretch>
        </p:blipFill>
        <p:spPr>
          <a:xfrm>
            <a:off x="130930" y="3802117"/>
            <a:ext cx="1415159" cy="1298335"/>
          </a:xfrm>
          <a:prstGeom prst="rect">
            <a:avLst/>
          </a:prstGeom>
        </p:spPr>
      </p:pic>
      <p:sp>
        <p:nvSpPr>
          <p:cNvPr id="16" name="Oval Callout 15"/>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endParaRPr lang="en-US" sz="1400">
              <a:solidFill>
                <a:schemeClr val="accent1">
                  <a:lumMod val="50000"/>
                </a:schemeClr>
              </a:solidFill>
            </a:endParaRPr>
          </a:p>
        </p:txBody>
      </p:sp>
      <p:sp>
        <p:nvSpPr>
          <p:cNvPr id="10" name="Rectangle 16"/>
          <p:cNvSpPr/>
          <p:nvPr/>
        </p:nvSpPr>
        <p:spPr>
          <a:xfrm>
            <a:off x="889635" y="4071620"/>
            <a:ext cx="4318635"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600">
                <a:solidFill>
                  <a:srgbClr val="002060"/>
                </a:solidFill>
                <a:latin typeface="UTM Avo" panose="02040603050506020204" charset="0"/>
                <a:cs typeface="UTM Avo" panose="02040603050506020204" charset="0"/>
              </a:rPr>
              <a:t>Gió rất tự hào về sức mạnh và nghĩ rằng mình là người mạnh nhất trên thế giới</a:t>
            </a:r>
            <a:endParaRPr lang="en-US" sz="1600">
              <a:solidFill>
                <a:srgbClr val="002060"/>
              </a:solidFill>
              <a:latin typeface="UTM Avo" panose="02040603050506020204" charset="0"/>
              <a:cs typeface="UTM Avo" panose="0204060305050602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xit" presetSubtype="0" fill="hold" grpId="1"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306" fill="hold"/>
                                        <p:tgtEl>
                                          <p:spTgt spid="2"/>
                                        </p:tgtEl>
                                      </p:cBhvr>
                                    </p:cmd>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4"/>
                                        </p:tgtEl>
                                        <p:attrNameLst>
                                          <p:attrName>ppt_x</p:attrName>
                                          <p:attrName>ppt_y</p:attrName>
                                        </p:attrNameLst>
                                      </p:cBhvr>
                                      <p:rCtr x="-50000" y="0"/>
                                    </p:animMotion>
                                  </p:childTnLst>
                                </p:cTn>
                              </p:par>
                              <p:par>
                                <p:cTn id="55" presetID="1" presetClass="mediacall" presetSubtype="0" fill="hold" nodeType="withEffect">
                                  <p:stCondLst>
                                    <p:cond delay="0"/>
                                  </p:stCondLst>
                                  <p:childTnLst>
                                    <p:cmd type="call" cmd="playFrom(0.0)">
                                      <p:cBhvr>
                                        <p:cTn id="56" dur="3082" fill="hold"/>
                                        <p:tgtEl>
                                          <p:spTgt spid="6"/>
                                        </p:tgtEl>
                                      </p:cBhvr>
                                    </p:cmd>
                                  </p:childTnLst>
                                </p:cTn>
                              </p:par>
                              <p:par>
                                <p:cTn id="57" presetID="35" presetClass="path" presetSubtype="0" accel="50000" decel="50000" fill="hold" nodeType="withEffect">
                                  <p:stCondLst>
                                    <p:cond delay="0"/>
                                  </p:stCondLst>
                                  <p:childTnLst>
                                    <p:animMotion origin="layout" path="M 0 0 L -1 0 " pathEditMode="relative" rAng="0" ptsTypes="AA">
                                      <p:cBhvr>
                                        <p:cTn id="58"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6"/>
                </p:tgtEl>
              </p:cMediaNode>
            </p:audio>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childTnLst>
                          </p:cTn>
                        </p:par>
                        <p:par>
                          <p:cTn id="67" fill="hold">
                            <p:stCondLst>
                              <p:cond delay="500"/>
                            </p:stCondLst>
                            <p:childTnLst>
                              <p:par>
                                <p:cTn id="68" presetID="10" presetClass="exit" presetSubtype="0" fill="hold" grpId="1" nodeType="after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bldLvl="0" animBg="1"/>
      <p:bldP spid="17" grpId="1" bldLvl="0" animBg="1"/>
      <p:bldP spid="16" grpId="0" animBg="1"/>
      <p:bldP spid="16" grpId="1" animBg="1"/>
      <p:bldP spid="10" grpId="0" bldLvl="0" animBg="1"/>
      <p:bldP spid="10"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4"/>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267200" y="7010399"/>
            <a:ext cx="609600" cy="6096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5312224" y="6977740"/>
            <a:ext cx="609600" cy="609600"/>
          </a:xfrm>
          <a:prstGeom prst="rect">
            <a:avLst/>
          </a:prstGeom>
        </p:spPr>
      </p:pic>
      <p:sp>
        <p:nvSpPr>
          <p:cNvPr id="13" name="Rectangle 12"/>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Thần gió đã nói gì với mặt trời?</a:t>
            </a:r>
            <a:endParaRPr lang="en-US" sz="3200">
              <a:solidFill>
                <a:srgbClr val="002060"/>
              </a:solidFill>
              <a:latin typeface="UTM Avo" panose="02040603050506020204" charset="0"/>
              <a:cs typeface="UTM Avo" panose="02040603050506020204" charset="0"/>
            </a:endParaRPr>
          </a:p>
        </p:txBody>
      </p:sp>
      <p:sp>
        <p:nvSpPr>
          <p:cNvPr id="14" name="Rectangle 13"/>
          <p:cNvSpPr/>
          <p:nvPr/>
        </p:nvSpPr>
        <p:spPr>
          <a:xfrm>
            <a:off x="304800" y="2045335"/>
            <a:ext cx="9218930"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002060"/>
                </a:solidFill>
                <a:latin typeface="UTM Avo" panose="02040603050506020204" charset="0"/>
                <a:cs typeface="UTM Avo" panose="02040603050506020204" charset="0"/>
              </a:rPr>
              <a:t>Hãy nhìn người đàn ông đi dưới cánh đồng anh ta đang mặc một chiếc áo khoác, người đầu tiên làm cho người đàn ông đó cởi áo khoác ra là người chiến thắng</a:t>
            </a:r>
            <a:endParaRPr lang="en-US" sz="2600">
              <a:solidFill>
                <a:srgbClr val="002060"/>
              </a:solidFill>
              <a:latin typeface="UTM Avo" panose="02040603050506020204" charset="0"/>
              <a:cs typeface="UTM Avo" panose="02040603050506020204" charset="0"/>
            </a:endParaRPr>
          </a:p>
        </p:txBody>
      </p:sp>
      <p:pic>
        <p:nvPicPr>
          <p:cNvPr id="16" name="Picture 15"/>
          <p:cNvPicPr>
            <a:picLocks noChangeAspect="1"/>
          </p:cNvPicPr>
          <p:nvPr/>
        </p:nvPicPr>
        <p:blipFill>
          <a:blip r:embed="rId11"/>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endParaRPr lang="en-US" sz="1400">
              <a:solidFill>
                <a:schemeClr val="accent1">
                  <a:lumMod val="50000"/>
                </a:schemeClr>
              </a:solidFill>
            </a:endParaRPr>
          </a:p>
        </p:txBody>
      </p:sp>
      <p:sp>
        <p:nvSpPr>
          <p:cNvPr id="2" name="Rectangle 13"/>
          <p:cNvSpPr/>
          <p:nvPr/>
        </p:nvSpPr>
        <p:spPr>
          <a:xfrm>
            <a:off x="889635" y="4169410"/>
            <a:ext cx="4762500"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600">
                <a:solidFill>
                  <a:srgbClr val="002060"/>
                </a:solidFill>
                <a:latin typeface="UTM Avo" panose="02040603050506020204" charset="0"/>
                <a:cs typeface="UTM Avo" panose="02040603050506020204" charset="0"/>
              </a:rPr>
              <a:t>Hãy nhìn người đàn ông đi dưới cánh đồng anh ta đang mặc một chiếc áo khoác, người đầu tiên làm cho người đàn ông đó cởi áo khoác ra là người chiến thắng</a:t>
            </a:r>
            <a:endParaRPr lang="en-US" sz="1600">
              <a:solidFill>
                <a:srgbClr val="002060"/>
              </a:solidFill>
              <a:latin typeface="UTM Avo" panose="02040603050506020204" charset="0"/>
              <a:cs typeface="UTM Avo" panose="0204060305050602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xit" presetSubtype="0" fill="hold" grpId="1"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306" fill="hold"/>
                                        <p:tgtEl>
                                          <p:spTgt spid="8"/>
                                        </p:tgtEl>
                                      </p:cBhvr>
                                    </p:cmd>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par>
                          <p:cTn id="53" fill="hold">
                            <p:stCondLst>
                              <p:cond delay="1500"/>
                            </p:stCondLst>
                            <p:childTnLst>
                              <p:par>
                                <p:cTn id="54" presetID="35" presetClass="path" presetSubtype="0" accel="50000" decel="50000" fill="hold" nodeType="afterEffect">
                                  <p:stCondLst>
                                    <p:cond delay="0"/>
                                  </p:stCondLst>
                                  <p:childTnLst>
                                    <p:animMotion origin="layout" path="M 0 0 L -1 0 " pathEditMode="relative" rAng="0" ptsTypes="AA">
                                      <p:cBhvr>
                                        <p:cTn id="55" dur="3000" fill="hold"/>
                                        <p:tgtEl>
                                          <p:spTgt spid="4"/>
                                        </p:tgtEl>
                                        <p:attrNameLst>
                                          <p:attrName>ppt_x</p:attrName>
                                          <p:attrName>ppt_y</p:attrName>
                                        </p:attrNameLst>
                                      </p:cBhvr>
                                      <p:rCtr x="-50000" y="0"/>
                                    </p:animMotion>
                                  </p:childTnLst>
                                </p:cTn>
                              </p:par>
                              <p:par>
                                <p:cTn id="56" presetID="1" presetClass="mediacall" presetSubtype="0" fill="hold" nodeType="withEffect">
                                  <p:stCondLst>
                                    <p:cond delay="0"/>
                                  </p:stCondLst>
                                  <p:childTnLst>
                                    <p:cmd type="call" cmd="playFrom(0.0)">
                                      <p:cBhvr>
                                        <p:cTn id="57" dur="3082" fill="hold"/>
                                        <p:tgtEl>
                                          <p:spTgt spid="9"/>
                                        </p:tgtEl>
                                      </p:cBhvr>
                                    </p:cmd>
                                  </p:childTnLst>
                                </p:cTn>
                              </p:par>
                              <p:par>
                                <p:cTn id="58" presetID="35" presetClass="path" presetSubtype="0" accel="50000" decel="50000" fill="hold" nodeType="withEffect">
                                  <p:stCondLst>
                                    <p:cond delay="0"/>
                                  </p:stCondLst>
                                  <p:childTnLst>
                                    <p:animMotion origin="layout" path="M 0 0 L -1 0 " pathEditMode="relative" rAng="0" ptsTypes="AA">
                                      <p:cBhvr>
                                        <p:cTn id="5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60" fill="hold" display="0">
                  <p:stCondLst>
                    <p:cond delay="indefinite"/>
                  </p:stCondLst>
                  <p:endCondLst>
                    <p:cond evt="onStopAudio" delay="0">
                      <p:tgtEl>
                        <p:sldTgt/>
                      </p:tgtEl>
                    </p:cond>
                  </p:endCondLst>
                </p:cTn>
                <p:tgtEl>
                  <p:spTgt spid="8"/>
                </p:tgtEl>
              </p:cMediaNode>
            </p:audio>
            <p:audio>
              <p:cMediaNode vol="80000">
                <p:cTn id="61" fill="hold" display="0">
                  <p:stCondLst>
                    <p:cond delay="indefinite"/>
                  </p:stCondLst>
                  <p:endCondLst>
                    <p:cond evt="onStopAudio" delay="0">
                      <p:tgtEl>
                        <p:sldTgt/>
                      </p:tgtEl>
                    </p:cond>
                  </p:endCondLst>
                </p:cTn>
                <p:tgtEl>
                  <p:spTgt spid="9"/>
                </p:tgtEl>
              </p:cMediaNode>
            </p:audio>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bldLvl="0" animBg="1"/>
      <p:bldP spid="14" grpId="1" bldLvl="0" animBg="1"/>
      <p:bldP spid="17" grpId="0" animBg="1"/>
      <p:bldP spid="17" grpId="1" animBg="1"/>
      <p:bldP spid="2" grpId="0" bldLvl="0" animBg="1"/>
      <p:bldP spid="2"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248" y="5506522"/>
            <a:ext cx="1438648" cy="1133849"/>
          </a:xfrm>
          <a:prstGeom prst="rect">
            <a:avLst/>
          </a:prstGeom>
        </p:spPr>
      </p:pic>
      <p:pic>
        <p:nvPicPr>
          <p:cNvPr id="7" name="Picture 6"/>
          <p:cNvPicPr>
            <a:picLocks noChangeAspect="1"/>
          </p:cNvPicPr>
          <p:nvPr/>
        </p:nvPicPr>
        <p:blipFill>
          <a:blip r:embed="rId4"/>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267200" y="7271656"/>
            <a:ext cx="609600" cy="6096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3"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5205096" y="7271656"/>
            <a:ext cx="609600" cy="609600"/>
          </a:xfrm>
          <a:prstGeom prst="rect">
            <a:avLst/>
          </a:prstGeom>
        </p:spPr>
      </p:pic>
      <p:sp>
        <p:nvSpPr>
          <p:cNvPr id="13" name="Rectangle 12"/>
          <p:cNvSpPr/>
          <p:nvPr/>
        </p:nvSpPr>
        <p:spPr>
          <a:xfrm>
            <a:off x="1635125" y="124432"/>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Thần gió dường oai, kết quả như thế nào?</a:t>
            </a:r>
            <a:endParaRPr lang="en-US" sz="3200">
              <a:solidFill>
                <a:srgbClr val="002060"/>
              </a:solidFill>
              <a:latin typeface="UTM Avo" panose="02040603050506020204" charset="0"/>
              <a:cs typeface="UTM Avo" panose="02040603050506020204" charset="0"/>
            </a:endParaRPr>
          </a:p>
        </p:txBody>
      </p:sp>
      <p:sp>
        <p:nvSpPr>
          <p:cNvPr id="14" name="Rectangle 13"/>
          <p:cNvSpPr/>
          <p:nvPr/>
        </p:nvSpPr>
        <p:spPr>
          <a:xfrm>
            <a:off x="304800" y="2045335"/>
            <a:ext cx="10001885"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Sau một thời gian gió đã quá mệt mỏi đến mức không thể thổi được nữa, thần gió đã bỏ cuộc</a:t>
            </a:r>
            <a:endParaRPr lang="en-US" sz="3200">
              <a:solidFill>
                <a:srgbClr val="002060"/>
              </a:solidFill>
              <a:latin typeface="UTM Avo" panose="02040603050506020204" charset="0"/>
              <a:cs typeface="UTM Avo" panose="02040603050506020204" charset="0"/>
            </a:endParaRPr>
          </a:p>
        </p:txBody>
      </p:sp>
      <p:pic>
        <p:nvPicPr>
          <p:cNvPr id="16" name="Picture 15"/>
          <p:cNvPicPr>
            <a:picLocks noChangeAspect="1"/>
          </p:cNvPicPr>
          <p:nvPr/>
        </p:nvPicPr>
        <p:blipFill>
          <a:blip r:embed="rId11"/>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endParaRPr lang="en-US" sz="1400">
              <a:solidFill>
                <a:schemeClr val="accent1">
                  <a:lumMod val="50000"/>
                </a:schemeClr>
              </a:solidFill>
            </a:endParaRPr>
          </a:p>
        </p:txBody>
      </p:sp>
      <p:sp>
        <p:nvSpPr>
          <p:cNvPr id="8" name="Rectangle 13"/>
          <p:cNvSpPr/>
          <p:nvPr/>
        </p:nvSpPr>
        <p:spPr>
          <a:xfrm>
            <a:off x="889635" y="3986530"/>
            <a:ext cx="3987165"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600">
                <a:solidFill>
                  <a:srgbClr val="002060"/>
                </a:solidFill>
                <a:latin typeface="UTM Avo" panose="02040603050506020204" charset="0"/>
                <a:cs typeface="UTM Avo" panose="02040603050506020204" charset="0"/>
              </a:rPr>
              <a:t>Sau một thời gian gió đã quá mệt mỏi đến mức không thể thổi được nữa, thần gió đã bỏ cuộc</a:t>
            </a:r>
            <a:endParaRPr lang="en-US" sz="1600">
              <a:solidFill>
                <a:srgbClr val="002060"/>
              </a:solidFill>
              <a:latin typeface="UTM Avo" panose="02040603050506020204" charset="0"/>
              <a:cs typeface="UTM Avo" panose="0204060305050602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306" fill="hold"/>
                                        <p:tgtEl>
                                          <p:spTgt spid="2"/>
                                        </p:tgtEl>
                                      </p:cBhvr>
                                    </p:cmd>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1500"/>
                            </p:stCondLst>
                            <p:childTnLst>
                              <p:par>
                                <p:cTn id="54" presetID="35" presetClass="path" presetSubtype="0" accel="50000" decel="50000" fill="hold" nodeType="afterEffect">
                                  <p:stCondLst>
                                    <p:cond delay="0"/>
                                  </p:stCondLst>
                                  <p:childTnLst>
                                    <p:animMotion origin="layout" path="M 0 0 L -1 0 " pathEditMode="relative" rAng="0" ptsTypes="AA">
                                      <p:cBhvr>
                                        <p:cTn id="55" dur="3000" fill="hold"/>
                                        <p:tgtEl>
                                          <p:spTgt spid="4"/>
                                        </p:tgtEl>
                                        <p:attrNameLst>
                                          <p:attrName>ppt_x</p:attrName>
                                          <p:attrName>ppt_y</p:attrName>
                                        </p:attrNameLst>
                                      </p:cBhvr>
                                      <p:rCtr x="-50000" y="0"/>
                                    </p:animMotion>
                                  </p:childTnLst>
                                </p:cTn>
                              </p:par>
                              <p:par>
                                <p:cTn id="56" presetID="1" presetClass="mediacall" presetSubtype="0" fill="hold" nodeType="withEffect">
                                  <p:stCondLst>
                                    <p:cond delay="0"/>
                                  </p:stCondLst>
                                  <p:childTnLst>
                                    <p:cmd type="call" cmd="playFrom(0.0)">
                                      <p:cBhvr>
                                        <p:cTn id="57" dur="3082" fill="hold"/>
                                        <p:tgtEl>
                                          <p:spTgt spid="3"/>
                                        </p:tgtEl>
                                      </p:cBhvr>
                                    </p:cmd>
                                  </p:childTnLst>
                                </p:cTn>
                              </p:par>
                              <p:par>
                                <p:cTn id="58" presetID="35" presetClass="path" presetSubtype="0" accel="50000" decel="50000" fill="hold" nodeType="withEffect">
                                  <p:stCondLst>
                                    <p:cond delay="0"/>
                                  </p:stCondLst>
                                  <p:childTnLst>
                                    <p:animMotion origin="layout" path="M 0 0 L -1 0 " pathEditMode="relative" rAng="0" ptsTypes="AA">
                                      <p:cBhvr>
                                        <p:cTn id="5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3"/>
                </p:tgtEl>
              </p:cMediaNode>
            </p:audio>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bldLvl="0" animBg="1"/>
      <p:bldP spid="13" grpId="1" bldLvl="0" animBg="1"/>
      <p:bldP spid="14" grpId="0" bldLvl="0" animBg="1"/>
      <p:bldP spid="14" grpId="1" bldLvl="0" animBg="1"/>
      <p:bldP spid="17" grpId="0" animBg="1"/>
      <p:bldP spid="17" grpId="1" animBg="1"/>
      <p:bldP spid="8" grpId="0" bldLvl="0" animBg="1"/>
      <p:bldP spid="8"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36525"/>
            <a:ext cx="9143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749" y="5558908"/>
            <a:ext cx="1329851" cy="1128543"/>
          </a:xfrm>
          <a:prstGeom prst="rect">
            <a:avLst/>
          </a:prstGeom>
        </p:spPr>
      </p:pic>
      <p:pic>
        <p:nvPicPr>
          <p:cNvPr id="7" name="Picture 6"/>
          <p:cNvPicPr>
            <a:picLocks noChangeAspect="1"/>
          </p:cNvPicPr>
          <p:nvPr/>
        </p:nvPicPr>
        <p:blipFill>
          <a:blip r:embed="rId4"/>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267200" y="7271656"/>
            <a:ext cx="609600" cy="6096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3"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5151800" y="7245140"/>
            <a:ext cx="609600" cy="609600"/>
          </a:xfrm>
          <a:prstGeom prst="rect">
            <a:avLst/>
          </a:prstGeom>
        </p:spPr>
      </p:pic>
      <p:sp>
        <p:nvSpPr>
          <p:cNvPr id="13" name="Rectangle 12"/>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Mặt trời thử sức kết quả như thế nào?</a:t>
            </a:r>
            <a:endParaRPr lang="en-US" sz="3200">
              <a:solidFill>
                <a:srgbClr val="002060"/>
              </a:solidFill>
              <a:latin typeface="UTM Avo" panose="02040603050506020204" charset="0"/>
              <a:cs typeface="UTM Avo" panose="02040603050506020204" charset="0"/>
            </a:endParaRPr>
          </a:p>
        </p:txBody>
      </p:sp>
      <p:sp>
        <p:nvSpPr>
          <p:cNvPr id="14" name="Rectangle 13"/>
          <p:cNvSpPr/>
          <p:nvPr/>
        </p:nvSpPr>
        <p:spPr>
          <a:xfrm>
            <a:off x="304800" y="2045335"/>
            <a:ext cx="9183370"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Người đàn ông đã cởi áo khoác và ngồi dưới gốc cây để nghỉ, mặt trời đã thắng cuộc</a:t>
            </a:r>
            <a:endParaRPr lang="en-US" sz="3200">
              <a:solidFill>
                <a:srgbClr val="002060"/>
              </a:solidFill>
              <a:latin typeface="UTM Avo" panose="02040603050506020204" charset="0"/>
              <a:cs typeface="UTM Avo" panose="02040603050506020204" charset="0"/>
            </a:endParaRPr>
          </a:p>
        </p:txBody>
      </p:sp>
      <p:pic>
        <p:nvPicPr>
          <p:cNvPr id="16" name="Picture 15"/>
          <p:cNvPicPr>
            <a:picLocks noChangeAspect="1"/>
          </p:cNvPicPr>
          <p:nvPr/>
        </p:nvPicPr>
        <p:blipFill>
          <a:blip r:embed="rId11"/>
          <a:stretch>
            <a:fillRect/>
          </a:stretch>
        </p:blipFill>
        <p:spPr>
          <a:xfrm>
            <a:off x="130930" y="3802117"/>
            <a:ext cx="1415159" cy="1298335"/>
          </a:xfrm>
          <a:prstGeom prst="rect">
            <a:avLst/>
          </a:prstGeom>
        </p:spPr>
      </p:pic>
      <p:sp>
        <p:nvSpPr>
          <p:cNvPr id="17" name="Oval Callout 16"/>
          <p:cNvSpPr/>
          <p:nvPr/>
        </p:nvSpPr>
        <p:spPr>
          <a:xfrm>
            <a:off x="889397" y="3231105"/>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endParaRPr lang="en-US" sz="1400">
              <a:solidFill>
                <a:schemeClr val="accent1">
                  <a:lumMod val="50000"/>
                </a:schemeClr>
              </a:solidFill>
            </a:endParaRPr>
          </a:p>
        </p:txBody>
      </p:sp>
      <p:sp>
        <p:nvSpPr>
          <p:cNvPr id="8" name="Rectangle 13"/>
          <p:cNvSpPr/>
          <p:nvPr/>
        </p:nvSpPr>
        <p:spPr>
          <a:xfrm>
            <a:off x="889635" y="4326255"/>
            <a:ext cx="3630295"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600">
                <a:solidFill>
                  <a:srgbClr val="002060"/>
                </a:solidFill>
                <a:latin typeface="UTM Avo" panose="02040603050506020204" charset="0"/>
                <a:cs typeface="UTM Avo" panose="02040603050506020204" charset="0"/>
              </a:rPr>
              <a:t>Người đàn ông đã cởi áo khoác và ngồi dưới gốc cây để nghỉ, mặt trời đã thắng cuộc</a:t>
            </a:r>
            <a:endParaRPr lang="en-US" sz="1600">
              <a:solidFill>
                <a:srgbClr val="002060"/>
              </a:solidFill>
              <a:latin typeface="UTM Avo" panose="02040603050506020204" charset="0"/>
              <a:cs typeface="UTM Avo" panose="0204060305050602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306" fill="hold"/>
                                        <p:tgtEl>
                                          <p:spTgt spid="2"/>
                                        </p:tgtEl>
                                      </p:cBhvr>
                                    </p:cmd>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1500"/>
                            </p:stCondLst>
                            <p:childTnLst>
                              <p:par>
                                <p:cTn id="54" presetID="35" presetClass="path" presetSubtype="0" accel="50000" decel="50000" fill="hold" nodeType="afterEffect">
                                  <p:stCondLst>
                                    <p:cond delay="0"/>
                                  </p:stCondLst>
                                  <p:childTnLst>
                                    <p:animMotion origin="layout" path="M 0 0 L -1 0 " pathEditMode="relative" rAng="0" ptsTypes="AA">
                                      <p:cBhvr>
                                        <p:cTn id="55" dur="3000" fill="hold"/>
                                        <p:tgtEl>
                                          <p:spTgt spid="4"/>
                                        </p:tgtEl>
                                        <p:attrNameLst>
                                          <p:attrName>ppt_x</p:attrName>
                                          <p:attrName>ppt_y</p:attrName>
                                        </p:attrNameLst>
                                      </p:cBhvr>
                                      <p:rCtr x="-50000" y="0"/>
                                    </p:animMotion>
                                  </p:childTnLst>
                                </p:cTn>
                              </p:par>
                              <p:par>
                                <p:cTn id="56" presetID="1" presetClass="mediacall" presetSubtype="0" fill="hold" nodeType="withEffect">
                                  <p:stCondLst>
                                    <p:cond delay="0"/>
                                  </p:stCondLst>
                                  <p:childTnLst>
                                    <p:cmd type="call" cmd="playFrom(0.0)">
                                      <p:cBhvr>
                                        <p:cTn id="57" dur="3082" fill="hold"/>
                                        <p:tgtEl>
                                          <p:spTgt spid="3"/>
                                        </p:tgtEl>
                                      </p:cBhvr>
                                    </p:cmd>
                                  </p:childTnLst>
                                </p:cTn>
                              </p:par>
                              <p:par>
                                <p:cTn id="58" presetID="35" presetClass="path" presetSubtype="0" accel="50000" decel="50000" fill="hold" nodeType="withEffect">
                                  <p:stCondLst>
                                    <p:cond delay="0"/>
                                  </p:stCondLst>
                                  <p:childTnLst>
                                    <p:animMotion origin="layout" path="M 0 0 L -1 0 " pathEditMode="relative" rAng="0" ptsTypes="AA">
                                      <p:cBhvr>
                                        <p:cTn id="5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3"/>
                </p:tgtEl>
              </p:cMediaNode>
            </p:audio>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bldLvl="0" animBg="1"/>
      <p:bldP spid="14" grpId="1" bldLvl="0" animBg="1"/>
      <p:bldP spid="17" grpId="0" bldLvl="0" animBg="1"/>
      <p:bldP spid="17" grpId="1" bldLvl="0" animBg="1"/>
      <p:bldP spid="8" grpId="0" bldLvl="0" animBg="1"/>
      <p:bldP spid="8"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771" y="5579499"/>
            <a:ext cx="923420" cy="850519"/>
          </a:xfrm>
          <a:prstGeom prst="rect">
            <a:avLst/>
          </a:prstGeom>
        </p:spPr>
      </p:pic>
      <p:pic>
        <p:nvPicPr>
          <p:cNvPr id="7" name="Picture 6"/>
          <p:cNvPicPr>
            <a:picLocks noChangeAspect="1"/>
          </p:cNvPicPr>
          <p:nvPr/>
        </p:nvPicPr>
        <p:blipFill>
          <a:blip r:embed="rId4"/>
          <a:stretch>
            <a:fillRect/>
          </a:stretch>
        </p:blipFill>
        <p:spPr>
          <a:xfrm>
            <a:off x="2228505" y="4866968"/>
            <a:ext cx="1979255" cy="1425063"/>
          </a:xfrm>
          <a:prstGeom prst="rect">
            <a:avLst/>
          </a:prstGeom>
        </p:spPr>
      </p:pic>
      <p:pic>
        <p:nvPicPr>
          <p:cNvPr id="11" name="Picture 10"/>
          <p:cNvPicPr>
            <a:picLocks noChangeAspect="1"/>
          </p:cNvPicPr>
          <p:nvPr/>
        </p:nvPicPr>
        <p:blipFill>
          <a:blip r:embed="rId5"/>
          <a:stretch>
            <a:fillRect/>
          </a:stretch>
        </p:blipFill>
        <p:spPr>
          <a:xfrm flipH="1">
            <a:off x="4795816" y="5013261"/>
            <a:ext cx="627475" cy="777524"/>
          </a:xfrm>
          <a:prstGeom prst="rect">
            <a:avLst/>
          </a:prstGeom>
        </p:spPr>
      </p:pic>
      <p:pic>
        <p:nvPicPr>
          <p:cNvPr id="12" name="Picture 11"/>
          <p:cNvPicPr>
            <a:picLocks noChangeAspect="1"/>
          </p:cNvPicPr>
          <p:nvPr/>
        </p:nvPicPr>
        <p:blipFill>
          <a:blip r:embed="rId6"/>
          <a:stretch>
            <a:fillRect/>
          </a:stretch>
        </p:blipFill>
        <p:spPr>
          <a:xfrm>
            <a:off x="5614414" y="5440872"/>
            <a:ext cx="645769" cy="1103841"/>
          </a:xfrm>
          <a:prstGeom prst="rect">
            <a:avLst/>
          </a:prstGeom>
        </p:spPr>
      </p:pic>
      <p:sp>
        <p:nvSpPr>
          <p:cNvPr id="14" name="Wave 13"/>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endParaRPr lang="en-US" sz="600" b="1">
              <a:ln w="22225">
                <a:solidFill>
                  <a:schemeClr val="accent2"/>
                </a:solidFill>
                <a:prstDash val="solid"/>
              </a:ln>
              <a:solidFill>
                <a:srgbClr val="FFC000"/>
              </a:solidFill>
            </a:endParaRPr>
          </a:p>
        </p:txBody>
      </p:sp>
      <p:pic>
        <p:nvPicPr>
          <p:cNvPr id="3" name="Picture 2"/>
          <p:cNvPicPr>
            <a:picLocks noChangeAspect="1"/>
          </p:cNvPicPr>
          <p:nvPr/>
        </p:nvPicPr>
        <p:blipFill>
          <a:blip r:embed="rId7"/>
          <a:stretch>
            <a:fillRect/>
          </a:stretch>
        </p:blipFill>
        <p:spPr>
          <a:xfrm flipH="1">
            <a:off x="3961927" y="4714569"/>
            <a:ext cx="826878" cy="826878"/>
          </a:xfrm>
          <a:prstGeom prst="rect">
            <a:avLst/>
          </a:prstGeom>
        </p:spPr>
      </p:pic>
      <p:pic>
        <p:nvPicPr>
          <p:cNvPr id="2" name="yeah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4267200" y="7173685"/>
            <a:ext cx="609600" cy="60960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0"/>
          <a:stretch>
            <a:fillRect/>
          </a:stretch>
        </p:blipFill>
        <p:spPr>
          <a:xfrm>
            <a:off x="5013095" y="7212951"/>
            <a:ext cx="609600" cy="609600"/>
          </a:xfrm>
          <a:prstGeom prst="rect">
            <a:avLst/>
          </a:prstGeom>
        </p:spPr>
      </p:pic>
      <p:pic>
        <p:nvPicPr>
          <p:cNvPr id="9" name="Car">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0"/>
          <a:stretch>
            <a:fillRect/>
          </a:stretch>
        </p:blipFill>
        <p:spPr>
          <a:xfrm>
            <a:off x="3456644" y="7212951"/>
            <a:ext cx="609600" cy="609600"/>
          </a:xfrm>
          <a:prstGeom prst="rect">
            <a:avLst/>
          </a:prstGeom>
        </p:spPr>
      </p:pic>
      <p:sp>
        <p:nvSpPr>
          <p:cNvPr id="17" name="Rectangle 16"/>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Thần gió học được bài học gì?</a:t>
            </a:r>
            <a:endParaRPr lang="en-US" sz="3200">
              <a:solidFill>
                <a:srgbClr val="002060"/>
              </a:solidFill>
              <a:latin typeface="UTM Avo" panose="02040603050506020204" charset="0"/>
              <a:cs typeface="UTM Avo" panose="02040603050506020204" charset="0"/>
            </a:endParaRPr>
          </a:p>
        </p:txBody>
      </p:sp>
      <p:sp>
        <p:nvSpPr>
          <p:cNvPr id="18" name="Rectangle 17"/>
          <p:cNvSpPr/>
          <p:nvPr/>
        </p:nvSpPr>
        <p:spPr>
          <a:xfrm>
            <a:off x="285750" y="2054829"/>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Không nên kiêu ngạo về bản thân mình</a:t>
            </a:r>
            <a:endParaRPr lang="en-US" sz="3200">
              <a:solidFill>
                <a:srgbClr val="002060"/>
              </a:solidFill>
              <a:latin typeface="UTM Avo" panose="02040603050506020204" charset="0"/>
              <a:cs typeface="UTM Avo" panose="02040603050506020204" charset="0"/>
            </a:endParaRPr>
          </a:p>
        </p:txBody>
      </p:sp>
      <p:pic>
        <p:nvPicPr>
          <p:cNvPr id="22" name="Picture 21"/>
          <p:cNvPicPr>
            <a:picLocks noChangeAspect="1"/>
          </p:cNvPicPr>
          <p:nvPr/>
        </p:nvPicPr>
        <p:blipFill>
          <a:blip r:embed="rId16"/>
          <a:stretch>
            <a:fillRect/>
          </a:stretch>
        </p:blipFill>
        <p:spPr>
          <a:xfrm>
            <a:off x="130930" y="3802117"/>
            <a:ext cx="1415159" cy="1298335"/>
          </a:xfrm>
          <a:prstGeom prst="rect">
            <a:avLst/>
          </a:prstGeom>
        </p:spPr>
      </p:pic>
      <p:sp>
        <p:nvSpPr>
          <p:cNvPr id="23" name="Oval Callout 22"/>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endParaRPr lang="en-US" sz="1400">
              <a:solidFill>
                <a:schemeClr val="accent1">
                  <a:lumMod val="50000"/>
                </a:schemeClr>
              </a:solidFill>
            </a:endParaRPr>
          </a:p>
        </p:txBody>
      </p:sp>
      <p:sp>
        <p:nvSpPr>
          <p:cNvPr id="10" name="Rectangle 17"/>
          <p:cNvSpPr/>
          <p:nvPr/>
        </p:nvSpPr>
        <p:spPr>
          <a:xfrm>
            <a:off x="1252855" y="4278630"/>
            <a:ext cx="4170045" cy="8223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600">
                <a:solidFill>
                  <a:srgbClr val="002060"/>
                </a:solidFill>
                <a:latin typeface="UTM Avo" panose="02040603050506020204" charset="0"/>
                <a:cs typeface="UTM Avo" panose="02040603050506020204" charset="0"/>
              </a:rPr>
              <a:t>Không nên kiêu ngạo về bản thân mình</a:t>
            </a:r>
            <a:endParaRPr lang="en-US" sz="1600">
              <a:solidFill>
                <a:srgbClr val="002060"/>
              </a:solidFill>
              <a:latin typeface="UTM Avo" panose="02040603050506020204" charset="0"/>
              <a:cs typeface="UTM Avo" panose="0204060305050602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xit" presetSubtype="0" fill="hold" grpId="1"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306" fill="hold"/>
                                        <p:tgtEl>
                                          <p:spTgt spid="2"/>
                                        </p:tgtEl>
                                      </p:cBhvr>
                                    </p:cmd>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par>
                          <p:cTn id="56" fill="hold">
                            <p:stCondLst>
                              <p:cond delay="1500"/>
                            </p:stCondLst>
                            <p:childTnLst>
                              <p:par>
                                <p:cTn id="57" presetID="35" presetClass="path" presetSubtype="0" accel="50000" decel="50000" fill="hold" nodeType="afterEffect">
                                  <p:stCondLst>
                                    <p:cond delay="0"/>
                                  </p:stCondLst>
                                  <p:childTnLst>
                                    <p:animMotion origin="layout" path="M 0 0 L -1 0 " pathEditMode="relative" rAng="0" ptsTypes="AA">
                                      <p:cBhvr>
                                        <p:cTn id="58" dur="3000" fill="hold"/>
                                        <p:tgtEl>
                                          <p:spTgt spid="4"/>
                                        </p:tgtEl>
                                        <p:attrNameLst>
                                          <p:attrName>ppt_x</p:attrName>
                                          <p:attrName>ppt_y</p:attrName>
                                        </p:attrNameLst>
                                      </p:cBhvr>
                                      <p:rCtr x="-50000" y="0"/>
                                    </p:animMotion>
                                  </p:childTnLst>
                                </p:cTn>
                              </p:par>
                              <p:par>
                                <p:cTn id="59" presetID="1" presetClass="mediacall" presetSubtype="0" fill="hold" nodeType="withEffect">
                                  <p:stCondLst>
                                    <p:cond delay="0"/>
                                  </p:stCondLst>
                                  <p:childTnLst>
                                    <p:cmd type="call" cmd="playFrom(0.0)">
                                      <p:cBhvr>
                                        <p:cTn id="60" dur="3082" fill="hold"/>
                                        <p:tgtEl>
                                          <p:spTgt spid="9"/>
                                        </p:tgtEl>
                                      </p:cBhvr>
                                    </p:cmd>
                                  </p:childTnLst>
                                </p:cTn>
                              </p:par>
                              <p:par>
                                <p:cTn id="61" presetID="35" presetClass="path" presetSubtype="0" accel="50000" decel="50000" fill="hold" nodeType="withEffect">
                                  <p:stCondLst>
                                    <p:cond delay="0"/>
                                  </p:stCondLst>
                                  <p:childTnLst>
                                    <p:animMotion origin="layout" path="M 0 0 L -1 0 " pathEditMode="relative" rAng="0" ptsTypes="AA">
                                      <p:cBhvr>
                                        <p:cTn id="62" dur="3000" fill="hold"/>
                                        <p:tgtEl>
                                          <p:spTgt spid="5"/>
                                        </p:tgtEl>
                                        <p:attrNameLst>
                                          <p:attrName>ppt_x</p:attrName>
                                          <p:attrName>ppt_y</p:attrName>
                                        </p:attrNameLst>
                                      </p:cBhvr>
                                      <p:rCtr x="-50000" y="0"/>
                                    </p:animMotion>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par>
                                <p:cTn id="67" presetID="1" presetClass="mediacall" presetSubtype="0" fill="hold" nodeType="withEffect">
                                  <p:stCondLst>
                                    <p:cond delay="0"/>
                                  </p:stCondLst>
                                  <p:childTnLst>
                                    <p:cmd type="call" cmd="playFrom(0.0)">
                                      <p:cBhvr>
                                        <p:cTn id="68" dur="32835" fill="hold"/>
                                        <p:tgtEl>
                                          <p:spTgt spid="8"/>
                                        </p:tgtEl>
                                      </p:cBhvr>
                                    </p:cmd>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par>
                                <p:cTn id="72" presetID="10" presetClass="entr" presetSubtype="0"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par>
                                <p:cTn id="75" presetID="10"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2"/>
                </p:tgtEl>
              </p:cMediaNode>
            </p:audio>
            <p:audio>
              <p:cMediaNode vol="80000">
                <p:cTn id="79" fill="hold" display="0">
                  <p:stCondLst>
                    <p:cond delay="indefinite"/>
                  </p:stCondLst>
                  <p:endCondLst>
                    <p:cond evt="onStopAudio" delay="0">
                      <p:tgtEl>
                        <p:sldTgt/>
                      </p:tgtEl>
                    </p:cond>
                  </p:endCondLst>
                </p:cTn>
                <p:tgtEl>
                  <p:spTgt spid="8"/>
                </p:tgtEl>
              </p:cMediaNode>
            </p:audio>
            <p:audio>
              <p:cMediaNode vol="80000">
                <p:cTn id="80" fill="hold" display="0">
                  <p:stCondLst>
                    <p:cond delay="indefinite"/>
                  </p:stCondLst>
                  <p:endCondLst>
                    <p:cond evt="onStopAudio" delay="0">
                      <p:tgtEl>
                        <p:sldTgt/>
                      </p:tgtEl>
                    </p:cond>
                  </p:endCondLst>
                </p:cTn>
                <p:tgtEl>
                  <p:spTgt spid="9"/>
                </p:tgtEl>
              </p:cMediaNode>
            </p:audio>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bldLvl="0" animBg="1"/>
      <p:bldP spid="18" grpId="1" bldLvl="0" animBg="1"/>
      <p:bldP spid="23" grpId="0" animBg="1"/>
      <p:bldP spid="23" grpId="1" animBg="1"/>
      <p:bldP spid="23" grpId="2" animBg="1"/>
      <p:bldP spid="10" grpId="0" bldLvl="0" animBg="1"/>
      <p:bldP spid="10"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Title 4"/>
          <p:cNvSpPr>
            <a:spLocks noGrp="1"/>
          </p:cNvSpPr>
          <p:nvPr>
            <p:ph type="title"/>
          </p:nvPr>
        </p:nvSpPr>
        <p:spPr/>
        <p:txBody>
          <a:bodyPr anchor="ctr"/>
          <a:p>
            <a:endParaRPr lang="en-US" altLang="zh-CN"/>
          </a:p>
        </p:txBody>
      </p:sp>
      <p:pic>
        <p:nvPicPr>
          <p:cNvPr id="14338" name="Content Placeholder 6" descr="slide_cam_on_luan_van_luanvan2s"/>
          <p:cNvPicPr>
            <a:picLocks noGrp="1" noChangeAspect="1"/>
          </p:cNvPicPr>
          <p:nvPr>
            <p:ph idx="1"/>
          </p:nvPr>
        </p:nvPicPr>
        <p:blipFill>
          <a:blip r:embed="rId1"/>
          <a:stretch>
            <a:fillRect/>
          </a:stretch>
        </p:blipFill>
        <p:spPr>
          <a:xfrm>
            <a:off x="3175" y="41275"/>
            <a:ext cx="9248775" cy="67992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325" y="52388"/>
            <a:ext cx="8737600" cy="1579562"/>
          </a:xfrm>
        </p:spPr>
        <p:txBody>
          <a:bodyPr anchor="ctr"/>
          <a:p>
            <a:pPr algn="ctr"/>
            <a:r>
              <a:rPr lang="en-US" altLang="zh-CN">
                <a:solidFill>
                  <a:srgbClr val="FF0000"/>
                </a:solidFill>
                <a:latin typeface="UTM Avo" panose="02040603050506020204" charset="0"/>
              </a:rPr>
              <a:t>Bài Thần gió và mặt trời</a:t>
            </a:r>
            <a:endParaRPr lang="en-US" altLang="zh-CN">
              <a:solidFill>
                <a:srgbClr val="FF0000"/>
              </a:solidFill>
              <a:latin typeface="UTM Avo" panose="02040603050506020204" charset="0"/>
            </a:endParaRPr>
          </a:p>
        </p:txBody>
      </p:sp>
      <p:pic>
        <p:nvPicPr>
          <p:cNvPr id="7" name="Content Placeholder 3"/>
          <p:cNvPicPr>
            <a:picLocks noGrp="1" noChangeAspect="1"/>
          </p:cNvPicPr>
          <p:nvPr>
            <p:ph idx="1"/>
          </p:nvPr>
        </p:nvPicPr>
        <p:blipFill>
          <a:blip r:embed="rId1"/>
          <a:srcRect l="51732" t="23543" r="25056" b="46921"/>
          <a:stretch>
            <a:fillRect/>
          </a:stretch>
        </p:blipFill>
        <p:spPr>
          <a:xfrm>
            <a:off x="703580" y="1507490"/>
            <a:ext cx="7735570" cy="4801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itle 1"/>
          <p:cNvSpPr>
            <a:spLocks noGrp="1"/>
          </p:cNvSpPr>
          <p:nvPr>
            <p:ph type="title"/>
          </p:nvPr>
        </p:nvSpPr>
        <p:spPr/>
        <p:txBody>
          <a:bodyPr anchor="ctr"/>
          <a:p>
            <a:pPr algn="ctr"/>
            <a:r>
              <a:rPr lang="en-US" altLang="zh-CN">
                <a:solidFill>
                  <a:srgbClr val="FF0000"/>
                </a:solidFill>
                <a:latin typeface="UTM Avo" panose="02040603050506020204" charset="0"/>
              </a:rPr>
              <a:t>1. Nghe kể chuyện</a:t>
            </a:r>
            <a:endParaRPr lang="en-US" altLang="zh-CN">
              <a:solidFill>
                <a:srgbClr val="FF0000"/>
              </a:solidFill>
              <a:latin typeface="UTM Avo" panose="02040603050506020204" charset="0"/>
            </a:endParaRPr>
          </a:p>
        </p:txBody>
      </p:sp>
      <p:sp>
        <p:nvSpPr>
          <p:cNvPr id="6146" name="Content Placeholder 2"/>
          <p:cNvSpPr>
            <a:spLocks noGrp="1"/>
          </p:cNvSpPr>
          <p:nvPr>
            <p:ph idx="1"/>
          </p:nvPr>
        </p:nvSpPr>
        <p:spPr/>
        <p:txBody>
          <a:bodyPr anchor="t"/>
          <a:p>
            <a:endParaRPr lang="en-US" alt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Title 1"/>
          <p:cNvSpPr>
            <a:spLocks noGrp="1"/>
          </p:cNvSpPr>
          <p:nvPr>
            <p:ph type="title"/>
          </p:nvPr>
        </p:nvSpPr>
        <p:spPr/>
        <p:txBody>
          <a:bodyPr anchor="ctr"/>
          <a:p>
            <a:pPr algn="ctr"/>
            <a:r>
              <a:rPr lang="en-US" altLang="zh-CN">
                <a:solidFill>
                  <a:srgbClr val="FF0000"/>
                </a:solidFill>
                <a:latin typeface="UTM Avo" panose="02040603050506020204" charset="0"/>
              </a:rPr>
              <a:t>1. Nghe kể chuyện</a:t>
            </a:r>
            <a:br>
              <a:rPr lang="en-US" altLang="zh-CN">
                <a:solidFill>
                  <a:srgbClr val="FF0000"/>
                </a:solidFill>
                <a:latin typeface="UTM Avo" panose="02040603050506020204" charset="0"/>
              </a:rPr>
            </a:br>
            <a:endParaRPr lang="en-US" altLang="zh-CN"/>
          </a:p>
        </p:txBody>
      </p:sp>
      <p:pic>
        <p:nvPicPr>
          <p:cNvPr id="4" name="Content Placeholder 3"/>
          <p:cNvPicPr>
            <a:picLocks noGrp="1" noChangeAspect="1"/>
          </p:cNvPicPr>
          <p:nvPr>
            <p:ph idx="1"/>
          </p:nvPr>
        </p:nvPicPr>
        <p:blipFill>
          <a:blip r:embed="rId1"/>
          <a:srcRect l="26395" t="23303" r="50607" b="47081"/>
          <a:stretch>
            <a:fillRect/>
          </a:stretch>
        </p:blipFill>
        <p:spPr>
          <a:xfrm>
            <a:off x="1849438" y="2103438"/>
            <a:ext cx="5578475" cy="36909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Title 1"/>
          <p:cNvSpPr>
            <a:spLocks noGrp="1"/>
          </p:cNvSpPr>
          <p:nvPr>
            <p:ph type="title"/>
          </p:nvPr>
        </p:nvSpPr>
        <p:spPr/>
        <p:txBody>
          <a:bodyPr anchor="ctr"/>
          <a:p>
            <a:pPr algn="ctr"/>
            <a:r>
              <a:rPr lang="en-US" altLang="zh-CN">
                <a:solidFill>
                  <a:srgbClr val="FF0000"/>
                </a:solidFill>
                <a:latin typeface="UTM Avo" panose="02040603050506020204" charset="0"/>
              </a:rPr>
              <a:t>1. Nghe kể chuyện</a:t>
            </a:r>
            <a:br>
              <a:rPr lang="en-US" altLang="zh-CN">
                <a:solidFill>
                  <a:srgbClr val="FF0000"/>
                </a:solidFill>
                <a:latin typeface="UTM Avo" panose="02040603050506020204" charset="0"/>
              </a:rPr>
            </a:br>
            <a:endParaRPr lang="en-US" altLang="zh-CN"/>
          </a:p>
        </p:txBody>
      </p:sp>
      <p:pic>
        <p:nvPicPr>
          <p:cNvPr id="4" name="Content Placeholder 3"/>
          <p:cNvPicPr>
            <a:picLocks noGrp="1" noChangeAspect="1"/>
          </p:cNvPicPr>
          <p:nvPr>
            <p:ph idx="1"/>
          </p:nvPr>
        </p:nvPicPr>
        <p:blipFill>
          <a:blip r:embed="rId1"/>
          <a:srcRect l="51732" t="23543" r="25056" b="46921"/>
          <a:stretch>
            <a:fillRect/>
          </a:stretch>
        </p:blipFill>
        <p:spPr>
          <a:xfrm>
            <a:off x="1790700" y="1860550"/>
            <a:ext cx="5610225" cy="39100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Title 1"/>
          <p:cNvSpPr>
            <a:spLocks noGrp="1"/>
          </p:cNvSpPr>
          <p:nvPr>
            <p:ph type="title"/>
          </p:nvPr>
        </p:nvSpPr>
        <p:spPr/>
        <p:txBody>
          <a:bodyPr anchor="ctr"/>
          <a:p>
            <a:pPr algn="ctr"/>
            <a:r>
              <a:rPr lang="en-US" altLang="zh-CN">
                <a:solidFill>
                  <a:srgbClr val="FF0000"/>
                </a:solidFill>
                <a:latin typeface="UTM Avo" panose="02040603050506020204" charset="0"/>
              </a:rPr>
              <a:t>1. Nghe kể chuyện</a:t>
            </a:r>
            <a:br>
              <a:rPr lang="en-US" altLang="zh-CN">
                <a:solidFill>
                  <a:srgbClr val="FF0000"/>
                </a:solidFill>
                <a:latin typeface="UTM Avo" panose="02040603050506020204" charset="0"/>
              </a:rPr>
            </a:br>
            <a:endParaRPr lang="en-US" altLang="zh-CN"/>
          </a:p>
        </p:txBody>
      </p:sp>
      <p:pic>
        <p:nvPicPr>
          <p:cNvPr id="4" name="Content Placeholder 3"/>
          <p:cNvPicPr>
            <a:picLocks noGrp="1" noChangeAspect="1"/>
          </p:cNvPicPr>
          <p:nvPr>
            <p:ph idx="1"/>
          </p:nvPr>
        </p:nvPicPr>
        <p:blipFill>
          <a:blip r:embed="rId1"/>
          <a:srcRect l="26584" t="31607" r="50584" b="39801"/>
          <a:stretch>
            <a:fillRect/>
          </a:stretch>
        </p:blipFill>
        <p:spPr>
          <a:xfrm>
            <a:off x="1503363" y="1887538"/>
            <a:ext cx="6183312" cy="40481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Title 1"/>
          <p:cNvSpPr>
            <a:spLocks noGrp="1"/>
          </p:cNvSpPr>
          <p:nvPr>
            <p:ph type="title"/>
          </p:nvPr>
        </p:nvSpPr>
        <p:spPr/>
        <p:txBody>
          <a:bodyPr anchor="ctr"/>
          <a:p>
            <a:pPr algn="ctr"/>
            <a:r>
              <a:rPr lang="en-US" altLang="zh-CN">
                <a:solidFill>
                  <a:srgbClr val="FF0000"/>
                </a:solidFill>
                <a:latin typeface="UTM Avo" panose="02040603050506020204" charset="0"/>
              </a:rPr>
              <a:t>1. Nghe kể chuyện</a:t>
            </a:r>
            <a:br>
              <a:rPr lang="en-US" altLang="zh-CN">
                <a:solidFill>
                  <a:srgbClr val="FF0000"/>
                </a:solidFill>
                <a:latin typeface="UTM Avo" panose="02040603050506020204" charset="0"/>
              </a:rPr>
            </a:br>
            <a:endParaRPr lang="en-US" altLang="zh-CN"/>
          </a:p>
        </p:txBody>
      </p:sp>
      <p:pic>
        <p:nvPicPr>
          <p:cNvPr id="4" name="Content Placeholder 3"/>
          <p:cNvPicPr>
            <a:picLocks noGrp="1" noChangeAspect="1"/>
          </p:cNvPicPr>
          <p:nvPr>
            <p:ph idx="1"/>
          </p:nvPr>
        </p:nvPicPr>
        <p:blipFill>
          <a:blip r:embed="rId1"/>
          <a:srcRect l="51036" t="31834" r="24979" b="38780"/>
          <a:stretch>
            <a:fillRect/>
          </a:stretch>
        </p:blipFill>
        <p:spPr>
          <a:xfrm>
            <a:off x="1017588" y="1690688"/>
            <a:ext cx="6750050" cy="42989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Title 1"/>
          <p:cNvSpPr>
            <a:spLocks noGrp="1"/>
          </p:cNvSpPr>
          <p:nvPr>
            <p:ph type="title"/>
          </p:nvPr>
        </p:nvSpPr>
        <p:spPr/>
        <p:txBody>
          <a:bodyPr anchor="ctr"/>
          <a:p>
            <a:pPr algn="ctr"/>
            <a:r>
              <a:rPr lang="en-US" altLang="zh-CN">
                <a:solidFill>
                  <a:srgbClr val="FF0000"/>
                </a:solidFill>
                <a:latin typeface="UTM Avo" panose="02040603050506020204" charset="0"/>
              </a:rPr>
              <a:t>2. Trả lời câu hỏi</a:t>
            </a:r>
            <a:endParaRPr lang="en-US" altLang="zh-CN">
              <a:solidFill>
                <a:srgbClr val="FF0000"/>
              </a:solidFill>
              <a:latin typeface="UTM Avo" panose="02040603050506020204" charset="0"/>
            </a:endParaRPr>
          </a:p>
        </p:txBody>
      </p:sp>
      <p:pic>
        <p:nvPicPr>
          <p:cNvPr id="4" name="Content Placeholder 3"/>
          <p:cNvPicPr>
            <a:picLocks noGrp="1" noChangeAspect="1"/>
          </p:cNvPicPr>
          <p:nvPr>
            <p:ph sz="half" idx="1"/>
          </p:nvPr>
        </p:nvPicPr>
        <p:blipFill>
          <a:blip r:embed="rId1"/>
          <a:srcRect l="25839" t="22137" r="50786" b="37724"/>
          <a:stretch>
            <a:fillRect/>
          </a:stretch>
        </p:blipFill>
        <p:spPr>
          <a:xfrm>
            <a:off x="457200" y="1417638"/>
            <a:ext cx="3195638" cy="2268537"/>
          </a:xfrm>
        </p:spPr>
      </p:pic>
      <p:pic>
        <p:nvPicPr>
          <p:cNvPr id="5" name="Content Placeholder 4"/>
          <p:cNvPicPr>
            <a:picLocks noGrp="1" noChangeAspect="1"/>
          </p:cNvPicPr>
          <p:nvPr>
            <p:ph sz="half" idx="2"/>
          </p:nvPr>
        </p:nvPicPr>
        <p:blipFill>
          <a:blip r:embed="rId1"/>
          <a:srcRect l="51775" t="22813" r="24890" b="37518"/>
          <a:stretch>
            <a:fillRect/>
          </a:stretch>
        </p:blipFill>
        <p:spPr>
          <a:xfrm>
            <a:off x="5043488" y="1420495"/>
            <a:ext cx="3305175" cy="2265363"/>
          </a:xfrm>
        </p:spPr>
      </p:pic>
      <p:pic>
        <p:nvPicPr>
          <p:cNvPr id="6" name="Picture 5"/>
          <p:cNvPicPr>
            <a:picLocks noChangeAspect="1"/>
          </p:cNvPicPr>
          <p:nvPr/>
        </p:nvPicPr>
        <p:blipFill>
          <a:blip r:embed="rId2"/>
          <a:srcRect l="26375" t="31473" r="50984" b="30352"/>
          <a:stretch>
            <a:fillRect/>
          </a:stretch>
        </p:blipFill>
        <p:spPr>
          <a:xfrm>
            <a:off x="518160" y="3956050"/>
            <a:ext cx="3073400" cy="2617470"/>
          </a:xfrm>
          <a:prstGeom prst="rect">
            <a:avLst/>
          </a:prstGeom>
          <a:noFill/>
          <a:ln w="9525">
            <a:noFill/>
          </a:ln>
        </p:spPr>
      </p:pic>
      <p:pic>
        <p:nvPicPr>
          <p:cNvPr id="7" name="Picture 6"/>
          <p:cNvPicPr>
            <a:picLocks noChangeAspect="1"/>
          </p:cNvPicPr>
          <p:nvPr/>
        </p:nvPicPr>
        <p:blipFill>
          <a:blip r:embed="rId2"/>
          <a:srcRect l="51776" t="31204" r="25302" b="30046"/>
          <a:stretch>
            <a:fillRect/>
          </a:stretch>
        </p:blipFill>
        <p:spPr>
          <a:xfrm>
            <a:off x="5127625" y="3955415"/>
            <a:ext cx="3221355" cy="25298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Title 4"/>
          <p:cNvSpPr>
            <a:spLocks noGrp="1"/>
          </p:cNvSpPr>
          <p:nvPr>
            <p:ph type="title"/>
          </p:nvPr>
        </p:nvSpPr>
        <p:spPr/>
        <p:txBody>
          <a:bodyPr anchor="ctr"/>
          <a:p>
            <a:pPr algn="ctr"/>
            <a:r>
              <a:rPr lang="en-US" altLang="zh-CN">
                <a:solidFill>
                  <a:srgbClr val="FF0000"/>
                </a:solidFill>
                <a:latin typeface="UTM Avo" panose="02040603050506020204" charset="0"/>
              </a:rPr>
              <a:t>Nghe kể lại</a:t>
            </a:r>
            <a:endParaRPr lang="en-US" altLang="zh-CN">
              <a:solidFill>
                <a:srgbClr val="FF0000"/>
              </a:solidFill>
              <a:latin typeface="UTM Avo" panose="02040603050506020204" charset="0"/>
            </a:endParaRPr>
          </a:p>
        </p:txBody>
      </p:sp>
      <p:sp>
        <p:nvSpPr>
          <p:cNvPr id="12290" name="Content Placeholder 5"/>
          <p:cNvSpPr>
            <a:spLocks noGrp="1"/>
          </p:cNvSpPr>
          <p:nvPr>
            <p:ph idx="1"/>
          </p:nvPr>
        </p:nvSpPr>
        <p:spPr/>
        <p:txBody>
          <a:bodyPr anchor="t"/>
          <a:p>
            <a:endParaRPr lang="en-US" altLang="zh-CN"/>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1504</Words>
  <Application>WPS Presentation</Application>
  <PresentationFormat>On-screen Show (4:3)</PresentationFormat>
  <Paragraphs>63</Paragraphs>
  <Slides>17</Slides>
  <Notes>0</Notes>
  <HiddenSlides>0</HiddenSlides>
  <MMClips>13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17</vt:i4>
      </vt:variant>
    </vt:vector>
  </HeadingPairs>
  <TitlesOfParts>
    <vt:vector size="32" baseType="lpstr">
      <vt:lpstr>Arial</vt:lpstr>
      <vt:lpstr>SimSun</vt:lpstr>
      <vt:lpstr>Wingdings</vt:lpstr>
      <vt:lpstr>Times New Roman</vt:lpstr>
      <vt:lpstr>Calibri</vt:lpstr>
      <vt:lpstr>Microsoft YaHei</vt:lpstr>
      <vt:lpstr>Arial Unicode MS</vt:lpstr>
      <vt:lpstr>Calibri Light</vt:lpstr>
      <vt:lpstr>UTM Avo</vt:lpstr>
      <vt:lpstr>.VnAristote</vt:lpstr>
      <vt:lpstr>Malgun Gothic Semilight</vt:lpstr>
      <vt:lpstr>.VnAvant</vt:lpstr>
      <vt:lpstr>等线 Light</vt:lpstr>
      <vt:lpstr>等线</vt:lpstr>
      <vt:lpstr>Office Theme</vt:lpstr>
      <vt:lpstr>PowerPoint 演示文稿</vt:lpstr>
      <vt:lpstr>Bài Thần gió và mặt trời</vt:lpstr>
      <vt:lpstr>1. Nghe kể chuyện</vt:lpstr>
      <vt:lpstr>1. Nghe kể chuyện </vt:lpstr>
      <vt:lpstr>1. Nghe kể chuyện </vt:lpstr>
      <vt:lpstr>1. Nghe kể chuyện </vt:lpstr>
      <vt:lpstr>1. Nghe kể chuyện </vt:lpstr>
      <vt:lpstr>2. Trả lời câu hỏi</vt:lpstr>
      <vt:lpstr>Nghe kể lại</vt:lpstr>
      <vt:lpstr>Nghe kể lại</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ACER</cp:lastModifiedBy>
  <cp:revision>52</cp:revision>
  <dcterms:created xsi:type="dcterms:W3CDTF">2018-03-14T16:45:00Z</dcterms:created>
  <dcterms:modified xsi:type="dcterms:W3CDTF">2020-08-13T14:57:23Z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1033-11.2.0.9629</vt:lpwstr>
  </property>
</Properties>
</file>