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7"/>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1" r:id="rId4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Пользователь" initials="П" lastIdx="1" clrIdx="0">
    <p:extLst>
      <p:ext uri="{19B8F6BF-5375-455C-9EA6-DF929625EA0E}">
        <p15:presenceInfo xmlns:p15="http://schemas.microsoft.com/office/powerpoint/2012/main" userId="Пользователь"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D5E3"/>
    <a:srgbClr val="B165F0"/>
    <a:srgbClr val="FF6692"/>
    <a:srgbClr val="08D1B3"/>
    <a:srgbClr val="FFC700"/>
    <a:srgbClr val="FD941B"/>
    <a:srgbClr val="DBC0F0"/>
    <a:srgbClr val="C96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61" autoAdjust="0"/>
    <p:restoredTop sz="93898" autoAdjust="0"/>
  </p:normalViewPr>
  <p:slideViewPr>
    <p:cSldViewPr snapToGrid="0">
      <p:cViewPr varScale="1">
        <p:scale>
          <a:sx n="81" d="100"/>
          <a:sy n="81" d="100"/>
        </p:scale>
        <p:origin x="1003"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14FE22-6CD1-4182-9DA5-25B260547431}" type="datetimeFigureOut">
              <a:rPr lang="ru-RU" smtClean="0"/>
              <a:t>05.02.2021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5366E2-6C20-4BCC-8FA7-EF7BC4B1504E}" type="slidenum">
              <a:rPr lang="ru-RU" smtClean="0"/>
              <a:t>‹#›</a:t>
            </a:fld>
            <a:endParaRPr lang="ru-RU"/>
          </a:p>
        </p:txBody>
      </p:sp>
    </p:spTree>
    <p:extLst>
      <p:ext uri="{BB962C8B-B14F-4D97-AF65-F5344CB8AC3E}">
        <p14:creationId xmlns:p14="http://schemas.microsoft.com/office/powerpoint/2010/main" val="2183922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0B5366E2-6C20-4BCC-8FA7-EF7BC4B1504E}" type="slidenum">
              <a:rPr lang="ru-RU" smtClean="0"/>
              <a:t>16</a:t>
            </a:fld>
            <a:endParaRPr lang="ru-RU"/>
          </a:p>
        </p:txBody>
      </p:sp>
    </p:spTree>
    <p:extLst>
      <p:ext uri="{BB962C8B-B14F-4D97-AF65-F5344CB8AC3E}">
        <p14:creationId xmlns:p14="http://schemas.microsoft.com/office/powerpoint/2010/main" val="2207812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0B5366E2-6C20-4BCC-8FA7-EF7BC4B1504E}" type="slidenum">
              <a:rPr lang="ru-RU" smtClean="0"/>
              <a:t>45</a:t>
            </a:fld>
            <a:endParaRPr lang="ru-RU"/>
          </a:p>
        </p:txBody>
      </p:sp>
    </p:spTree>
    <p:extLst>
      <p:ext uri="{BB962C8B-B14F-4D97-AF65-F5344CB8AC3E}">
        <p14:creationId xmlns:p14="http://schemas.microsoft.com/office/powerpoint/2010/main" val="2346471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0B5366E2-6C20-4BCC-8FA7-EF7BC4B1504E}" type="slidenum">
              <a:rPr lang="ru-RU" smtClean="0"/>
              <a:t>24</a:t>
            </a:fld>
            <a:endParaRPr lang="ru-RU"/>
          </a:p>
        </p:txBody>
      </p:sp>
    </p:spTree>
    <p:extLst>
      <p:ext uri="{BB962C8B-B14F-4D97-AF65-F5344CB8AC3E}">
        <p14:creationId xmlns:p14="http://schemas.microsoft.com/office/powerpoint/2010/main" val="33145891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0B5366E2-6C20-4BCC-8FA7-EF7BC4B1504E}" type="slidenum">
              <a:rPr lang="ru-RU" smtClean="0"/>
              <a:t>26</a:t>
            </a:fld>
            <a:endParaRPr lang="ru-RU"/>
          </a:p>
        </p:txBody>
      </p:sp>
    </p:spTree>
    <p:extLst>
      <p:ext uri="{BB962C8B-B14F-4D97-AF65-F5344CB8AC3E}">
        <p14:creationId xmlns:p14="http://schemas.microsoft.com/office/powerpoint/2010/main" val="982447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0B5366E2-6C20-4BCC-8FA7-EF7BC4B1504E}" type="slidenum">
              <a:rPr lang="ru-RU" smtClean="0"/>
              <a:t>30</a:t>
            </a:fld>
            <a:endParaRPr lang="ru-RU"/>
          </a:p>
        </p:txBody>
      </p:sp>
    </p:spTree>
    <p:extLst>
      <p:ext uri="{BB962C8B-B14F-4D97-AF65-F5344CB8AC3E}">
        <p14:creationId xmlns:p14="http://schemas.microsoft.com/office/powerpoint/2010/main" val="2516958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0B5366E2-6C20-4BCC-8FA7-EF7BC4B1504E}" type="slidenum">
              <a:rPr lang="ru-RU" smtClean="0"/>
              <a:t>34</a:t>
            </a:fld>
            <a:endParaRPr lang="ru-RU"/>
          </a:p>
        </p:txBody>
      </p:sp>
    </p:spTree>
    <p:extLst>
      <p:ext uri="{BB962C8B-B14F-4D97-AF65-F5344CB8AC3E}">
        <p14:creationId xmlns:p14="http://schemas.microsoft.com/office/powerpoint/2010/main" val="42591390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0B5366E2-6C20-4BCC-8FA7-EF7BC4B1504E}" type="slidenum">
              <a:rPr lang="ru-RU" smtClean="0"/>
              <a:t>35</a:t>
            </a:fld>
            <a:endParaRPr lang="ru-RU"/>
          </a:p>
        </p:txBody>
      </p:sp>
    </p:spTree>
    <p:extLst>
      <p:ext uri="{BB962C8B-B14F-4D97-AF65-F5344CB8AC3E}">
        <p14:creationId xmlns:p14="http://schemas.microsoft.com/office/powerpoint/2010/main" val="2978011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0B5366E2-6C20-4BCC-8FA7-EF7BC4B1504E}" type="slidenum">
              <a:rPr lang="ru-RU" smtClean="0"/>
              <a:t>37</a:t>
            </a:fld>
            <a:endParaRPr lang="ru-RU"/>
          </a:p>
        </p:txBody>
      </p:sp>
    </p:spTree>
    <p:extLst>
      <p:ext uri="{BB962C8B-B14F-4D97-AF65-F5344CB8AC3E}">
        <p14:creationId xmlns:p14="http://schemas.microsoft.com/office/powerpoint/2010/main" val="1133184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0B5366E2-6C20-4BCC-8FA7-EF7BC4B1504E}" type="slidenum">
              <a:rPr lang="ru-RU" smtClean="0"/>
              <a:t>42</a:t>
            </a:fld>
            <a:endParaRPr lang="ru-RU"/>
          </a:p>
        </p:txBody>
      </p:sp>
    </p:spTree>
    <p:extLst>
      <p:ext uri="{BB962C8B-B14F-4D97-AF65-F5344CB8AC3E}">
        <p14:creationId xmlns:p14="http://schemas.microsoft.com/office/powerpoint/2010/main" val="1016487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5"/>
          </p:nvPr>
        </p:nvSpPr>
        <p:spPr/>
        <p:txBody>
          <a:bodyPr/>
          <a:lstStyle/>
          <a:p>
            <a:fld id="{0B5366E2-6C20-4BCC-8FA7-EF7BC4B1504E}" type="slidenum">
              <a:rPr lang="ru-RU" smtClean="0"/>
              <a:t>43</a:t>
            </a:fld>
            <a:endParaRPr lang="ru-RU"/>
          </a:p>
        </p:txBody>
      </p:sp>
    </p:spTree>
    <p:extLst>
      <p:ext uri="{BB962C8B-B14F-4D97-AF65-F5344CB8AC3E}">
        <p14:creationId xmlns:p14="http://schemas.microsoft.com/office/powerpoint/2010/main" val="19039918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pPr>
              <a:defRPr/>
            </a:pPr>
            <a:fld id="{14B96D71-C0A2-4AA7-9CBF-605F1FBD6C2B}" type="datetimeFigureOut">
              <a:rPr lang="LID4096" smtClean="0"/>
              <a:pPr>
                <a:defRPr/>
              </a:pPr>
              <a:t>02/05/2021</a:t>
            </a:fld>
            <a:endParaRPr lang="ru-UA"/>
          </a:p>
        </p:txBody>
      </p:sp>
      <p:sp>
        <p:nvSpPr>
          <p:cNvPr id="5" name="Footer Placeholder 4"/>
          <p:cNvSpPr>
            <a:spLocks noGrp="1"/>
          </p:cNvSpPr>
          <p:nvPr>
            <p:ph type="ftr" sz="quarter" idx="11"/>
          </p:nvPr>
        </p:nvSpPr>
        <p:spPr/>
        <p:txBody>
          <a:bodyPr/>
          <a:lstStyle/>
          <a:p>
            <a:pPr>
              <a:defRPr/>
            </a:pPr>
            <a:endParaRPr lang="ru-UA"/>
          </a:p>
        </p:txBody>
      </p:sp>
      <p:sp>
        <p:nvSpPr>
          <p:cNvPr id="6" name="Slide Number Placeholder 5"/>
          <p:cNvSpPr>
            <a:spLocks noGrp="1"/>
          </p:cNvSpPr>
          <p:nvPr>
            <p:ph type="sldNum" sz="quarter" idx="12"/>
          </p:nvPr>
        </p:nvSpPr>
        <p:spPr/>
        <p:txBody>
          <a:bodyPr/>
          <a:lstStyle/>
          <a:p>
            <a:pPr>
              <a:defRPr/>
            </a:pPr>
            <a:fld id="{1406CB21-6743-428A-B6E2-DCB870BC6071}" type="slidenum">
              <a:rPr lang="ru-UA" smtClean="0"/>
              <a:pPr>
                <a:defRPr/>
              </a:pPr>
              <a:t>‹#›</a:t>
            </a:fld>
            <a:endParaRPr lang="ru-UA"/>
          </a:p>
        </p:txBody>
      </p:sp>
    </p:spTree>
    <p:extLst>
      <p:ext uri="{BB962C8B-B14F-4D97-AF65-F5344CB8AC3E}">
        <p14:creationId xmlns:p14="http://schemas.microsoft.com/office/powerpoint/2010/main" val="2156701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fld id="{8BB65600-1057-43D9-BAF8-F117BA6E6AF8}" type="datetimeFigureOut">
              <a:rPr lang="LID4096" smtClean="0"/>
              <a:pPr>
                <a:defRPr/>
              </a:pPr>
              <a:t>02/05/2021</a:t>
            </a:fld>
            <a:endParaRPr lang="ru-UA"/>
          </a:p>
        </p:txBody>
      </p:sp>
      <p:sp>
        <p:nvSpPr>
          <p:cNvPr id="5" name="Footer Placeholder 4"/>
          <p:cNvSpPr>
            <a:spLocks noGrp="1"/>
          </p:cNvSpPr>
          <p:nvPr>
            <p:ph type="ftr" sz="quarter" idx="11"/>
          </p:nvPr>
        </p:nvSpPr>
        <p:spPr/>
        <p:txBody>
          <a:bodyPr/>
          <a:lstStyle/>
          <a:p>
            <a:pPr>
              <a:defRPr/>
            </a:pPr>
            <a:endParaRPr lang="ru-UA"/>
          </a:p>
        </p:txBody>
      </p:sp>
      <p:sp>
        <p:nvSpPr>
          <p:cNvPr id="6" name="Slide Number Placeholder 5"/>
          <p:cNvSpPr>
            <a:spLocks noGrp="1"/>
          </p:cNvSpPr>
          <p:nvPr>
            <p:ph type="sldNum" sz="quarter" idx="12"/>
          </p:nvPr>
        </p:nvSpPr>
        <p:spPr/>
        <p:txBody>
          <a:bodyPr/>
          <a:lstStyle/>
          <a:p>
            <a:pPr>
              <a:defRPr/>
            </a:pPr>
            <a:fld id="{F60D1AD8-5804-44B6-B10D-32C9B3C3D134}" type="slidenum">
              <a:rPr lang="ru-UA" smtClean="0"/>
              <a:pPr>
                <a:defRPr/>
              </a:pPr>
              <a:t>‹#›</a:t>
            </a:fld>
            <a:endParaRPr lang="ru-UA"/>
          </a:p>
        </p:txBody>
      </p:sp>
    </p:spTree>
    <p:extLst>
      <p:ext uri="{BB962C8B-B14F-4D97-AF65-F5344CB8AC3E}">
        <p14:creationId xmlns:p14="http://schemas.microsoft.com/office/powerpoint/2010/main" val="2426894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fld id="{8AAC2076-D83B-4C8D-BABE-D5CA9FA7B56B}" type="datetimeFigureOut">
              <a:rPr lang="LID4096" smtClean="0"/>
              <a:pPr>
                <a:defRPr/>
              </a:pPr>
              <a:t>02/05/2021</a:t>
            </a:fld>
            <a:endParaRPr lang="ru-UA"/>
          </a:p>
        </p:txBody>
      </p:sp>
      <p:sp>
        <p:nvSpPr>
          <p:cNvPr id="5" name="Footer Placeholder 4"/>
          <p:cNvSpPr>
            <a:spLocks noGrp="1"/>
          </p:cNvSpPr>
          <p:nvPr>
            <p:ph type="ftr" sz="quarter" idx="11"/>
          </p:nvPr>
        </p:nvSpPr>
        <p:spPr/>
        <p:txBody>
          <a:bodyPr/>
          <a:lstStyle/>
          <a:p>
            <a:pPr>
              <a:defRPr/>
            </a:pPr>
            <a:endParaRPr lang="ru-UA"/>
          </a:p>
        </p:txBody>
      </p:sp>
      <p:sp>
        <p:nvSpPr>
          <p:cNvPr id="6" name="Slide Number Placeholder 5"/>
          <p:cNvSpPr>
            <a:spLocks noGrp="1"/>
          </p:cNvSpPr>
          <p:nvPr>
            <p:ph type="sldNum" sz="quarter" idx="12"/>
          </p:nvPr>
        </p:nvSpPr>
        <p:spPr/>
        <p:txBody>
          <a:bodyPr/>
          <a:lstStyle/>
          <a:p>
            <a:pPr>
              <a:defRPr/>
            </a:pPr>
            <a:fld id="{E11BAD64-9350-48C4-86D3-C7B8155D2CEE}" type="slidenum">
              <a:rPr lang="ru-UA" smtClean="0"/>
              <a:pPr>
                <a:defRPr/>
              </a:pPr>
              <a:t>‹#›</a:t>
            </a:fld>
            <a:endParaRPr lang="ru-UA"/>
          </a:p>
        </p:txBody>
      </p:sp>
    </p:spTree>
    <p:extLst>
      <p:ext uri="{BB962C8B-B14F-4D97-AF65-F5344CB8AC3E}">
        <p14:creationId xmlns:p14="http://schemas.microsoft.com/office/powerpoint/2010/main" val="7955149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pPr>
              <a:defRPr/>
            </a:pPr>
            <a:fld id="{C9E06ADF-85A5-45DC-9DFF-CE995856AFDB}" type="datetimeFigureOut">
              <a:rPr lang="LID4096" smtClean="0"/>
              <a:pPr>
                <a:defRPr/>
              </a:pPr>
              <a:t>02/05/2021</a:t>
            </a:fld>
            <a:endParaRPr lang="ru-UA"/>
          </a:p>
        </p:txBody>
      </p:sp>
      <p:sp>
        <p:nvSpPr>
          <p:cNvPr id="5" name="Footer Placeholder 4"/>
          <p:cNvSpPr>
            <a:spLocks noGrp="1"/>
          </p:cNvSpPr>
          <p:nvPr>
            <p:ph type="ftr" sz="quarter" idx="11"/>
          </p:nvPr>
        </p:nvSpPr>
        <p:spPr/>
        <p:txBody>
          <a:bodyPr/>
          <a:lstStyle/>
          <a:p>
            <a:pPr>
              <a:defRPr/>
            </a:pPr>
            <a:endParaRPr lang="ru-UA"/>
          </a:p>
        </p:txBody>
      </p:sp>
      <p:sp>
        <p:nvSpPr>
          <p:cNvPr id="6" name="Slide Number Placeholder 5"/>
          <p:cNvSpPr>
            <a:spLocks noGrp="1"/>
          </p:cNvSpPr>
          <p:nvPr>
            <p:ph type="sldNum" sz="quarter" idx="12"/>
          </p:nvPr>
        </p:nvSpPr>
        <p:spPr/>
        <p:txBody>
          <a:bodyPr/>
          <a:lstStyle/>
          <a:p>
            <a:pPr>
              <a:defRPr/>
            </a:pPr>
            <a:fld id="{71218AC0-09C7-4B20-A450-BE8140DE5DE5}" type="slidenum">
              <a:rPr lang="ru-UA" smtClean="0"/>
              <a:pPr>
                <a:defRPr/>
              </a:pPr>
              <a:t>‹#›</a:t>
            </a:fld>
            <a:endParaRPr lang="ru-UA"/>
          </a:p>
        </p:txBody>
      </p:sp>
    </p:spTree>
    <p:extLst>
      <p:ext uri="{BB962C8B-B14F-4D97-AF65-F5344CB8AC3E}">
        <p14:creationId xmlns:p14="http://schemas.microsoft.com/office/powerpoint/2010/main" val="1203888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pPr>
              <a:defRPr/>
            </a:pPr>
            <a:fld id="{4DE7D044-7716-42AE-9A42-A1B823920111}" type="datetimeFigureOut">
              <a:rPr lang="LID4096" smtClean="0"/>
              <a:pPr>
                <a:defRPr/>
              </a:pPr>
              <a:t>02/05/2021</a:t>
            </a:fld>
            <a:endParaRPr lang="ru-UA"/>
          </a:p>
        </p:txBody>
      </p:sp>
      <p:sp>
        <p:nvSpPr>
          <p:cNvPr id="5" name="Footer Placeholder 4"/>
          <p:cNvSpPr>
            <a:spLocks noGrp="1"/>
          </p:cNvSpPr>
          <p:nvPr>
            <p:ph type="ftr" sz="quarter" idx="11"/>
          </p:nvPr>
        </p:nvSpPr>
        <p:spPr/>
        <p:txBody>
          <a:bodyPr/>
          <a:lstStyle/>
          <a:p>
            <a:pPr>
              <a:defRPr/>
            </a:pPr>
            <a:endParaRPr lang="ru-UA"/>
          </a:p>
        </p:txBody>
      </p:sp>
      <p:sp>
        <p:nvSpPr>
          <p:cNvPr id="6" name="Slide Number Placeholder 5"/>
          <p:cNvSpPr>
            <a:spLocks noGrp="1"/>
          </p:cNvSpPr>
          <p:nvPr>
            <p:ph type="sldNum" sz="quarter" idx="12"/>
          </p:nvPr>
        </p:nvSpPr>
        <p:spPr/>
        <p:txBody>
          <a:bodyPr/>
          <a:lstStyle/>
          <a:p>
            <a:pPr>
              <a:defRPr/>
            </a:pPr>
            <a:fld id="{F54DB786-B5AD-4E4A-B2DE-C0B4E3F0C1DC}" type="slidenum">
              <a:rPr lang="ru-UA" smtClean="0"/>
              <a:pPr>
                <a:defRPr/>
              </a:pPr>
              <a:t>‹#›</a:t>
            </a:fld>
            <a:endParaRPr lang="ru-UA"/>
          </a:p>
        </p:txBody>
      </p:sp>
    </p:spTree>
    <p:extLst>
      <p:ext uri="{BB962C8B-B14F-4D97-AF65-F5344CB8AC3E}">
        <p14:creationId xmlns:p14="http://schemas.microsoft.com/office/powerpoint/2010/main" val="3462767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pPr>
              <a:defRPr/>
            </a:pPr>
            <a:fld id="{3309BF1A-9B4D-46B0-ACAC-ADA1913EA236}" type="datetimeFigureOut">
              <a:rPr lang="LID4096" smtClean="0"/>
              <a:pPr>
                <a:defRPr/>
              </a:pPr>
              <a:t>02/05/2021</a:t>
            </a:fld>
            <a:endParaRPr lang="ru-UA"/>
          </a:p>
        </p:txBody>
      </p:sp>
      <p:sp>
        <p:nvSpPr>
          <p:cNvPr id="6" name="Footer Placeholder 5"/>
          <p:cNvSpPr>
            <a:spLocks noGrp="1"/>
          </p:cNvSpPr>
          <p:nvPr>
            <p:ph type="ftr" sz="quarter" idx="11"/>
          </p:nvPr>
        </p:nvSpPr>
        <p:spPr/>
        <p:txBody>
          <a:bodyPr/>
          <a:lstStyle/>
          <a:p>
            <a:pPr>
              <a:defRPr/>
            </a:pPr>
            <a:endParaRPr lang="ru-UA"/>
          </a:p>
        </p:txBody>
      </p:sp>
      <p:sp>
        <p:nvSpPr>
          <p:cNvPr id="7" name="Slide Number Placeholder 6"/>
          <p:cNvSpPr>
            <a:spLocks noGrp="1"/>
          </p:cNvSpPr>
          <p:nvPr>
            <p:ph type="sldNum" sz="quarter" idx="12"/>
          </p:nvPr>
        </p:nvSpPr>
        <p:spPr/>
        <p:txBody>
          <a:bodyPr/>
          <a:lstStyle/>
          <a:p>
            <a:pPr>
              <a:defRPr/>
            </a:pPr>
            <a:fld id="{B0619495-CA15-4495-A5F0-E8E2ABEC1A18}" type="slidenum">
              <a:rPr lang="ru-UA" smtClean="0"/>
              <a:pPr>
                <a:defRPr/>
              </a:pPr>
              <a:t>‹#›</a:t>
            </a:fld>
            <a:endParaRPr lang="ru-UA"/>
          </a:p>
        </p:txBody>
      </p:sp>
    </p:spTree>
    <p:extLst>
      <p:ext uri="{BB962C8B-B14F-4D97-AF65-F5344CB8AC3E}">
        <p14:creationId xmlns:p14="http://schemas.microsoft.com/office/powerpoint/2010/main" val="21950173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pPr>
              <a:defRPr/>
            </a:pPr>
            <a:fld id="{D1B86B65-3963-4DFA-922F-E3725AF1725D}" type="datetimeFigureOut">
              <a:rPr lang="LID4096" smtClean="0"/>
              <a:pPr>
                <a:defRPr/>
              </a:pPr>
              <a:t>02/05/2021</a:t>
            </a:fld>
            <a:endParaRPr lang="ru-UA"/>
          </a:p>
        </p:txBody>
      </p:sp>
      <p:sp>
        <p:nvSpPr>
          <p:cNvPr id="8" name="Footer Placeholder 7"/>
          <p:cNvSpPr>
            <a:spLocks noGrp="1"/>
          </p:cNvSpPr>
          <p:nvPr>
            <p:ph type="ftr" sz="quarter" idx="11"/>
          </p:nvPr>
        </p:nvSpPr>
        <p:spPr/>
        <p:txBody>
          <a:bodyPr/>
          <a:lstStyle/>
          <a:p>
            <a:pPr>
              <a:defRPr/>
            </a:pPr>
            <a:endParaRPr lang="ru-UA"/>
          </a:p>
        </p:txBody>
      </p:sp>
      <p:sp>
        <p:nvSpPr>
          <p:cNvPr id="9" name="Slide Number Placeholder 8"/>
          <p:cNvSpPr>
            <a:spLocks noGrp="1"/>
          </p:cNvSpPr>
          <p:nvPr>
            <p:ph type="sldNum" sz="quarter" idx="12"/>
          </p:nvPr>
        </p:nvSpPr>
        <p:spPr/>
        <p:txBody>
          <a:bodyPr/>
          <a:lstStyle/>
          <a:p>
            <a:pPr>
              <a:defRPr/>
            </a:pPr>
            <a:fld id="{705BD05F-3DCC-4780-AB6F-0385445098BD}" type="slidenum">
              <a:rPr lang="ru-UA" smtClean="0"/>
              <a:pPr>
                <a:defRPr/>
              </a:pPr>
              <a:t>‹#›</a:t>
            </a:fld>
            <a:endParaRPr lang="ru-UA"/>
          </a:p>
        </p:txBody>
      </p:sp>
    </p:spTree>
    <p:extLst>
      <p:ext uri="{BB962C8B-B14F-4D97-AF65-F5344CB8AC3E}">
        <p14:creationId xmlns:p14="http://schemas.microsoft.com/office/powerpoint/2010/main" val="1846473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pPr>
              <a:defRPr/>
            </a:pPr>
            <a:fld id="{57EF2721-D93C-42C4-BC3A-FB8BFF396C9D}" type="datetimeFigureOut">
              <a:rPr lang="LID4096" smtClean="0"/>
              <a:pPr>
                <a:defRPr/>
              </a:pPr>
              <a:t>02/05/2021</a:t>
            </a:fld>
            <a:endParaRPr lang="ru-UA"/>
          </a:p>
        </p:txBody>
      </p:sp>
      <p:sp>
        <p:nvSpPr>
          <p:cNvPr id="4" name="Footer Placeholder 3"/>
          <p:cNvSpPr>
            <a:spLocks noGrp="1"/>
          </p:cNvSpPr>
          <p:nvPr>
            <p:ph type="ftr" sz="quarter" idx="11"/>
          </p:nvPr>
        </p:nvSpPr>
        <p:spPr/>
        <p:txBody>
          <a:bodyPr/>
          <a:lstStyle/>
          <a:p>
            <a:pPr>
              <a:defRPr/>
            </a:pPr>
            <a:endParaRPr lang="ru-UA"/>
          </a:p>
        </p:txBody>
      </p:sp>
      <p:sp>
        <p:nvSpPr>
          <p:cNvPr id="5" name="Slide Number Placeholder 4"/>
          <p:cNvSpPr>
            <a:spLocks noGrp="1"/>
          </p:cNvSpPr>
          <p:nvPr>
            <p:ph type="sldNum" sz="quarter" idx="12"/>
          </p:nvPr>
        </p:nvSpPr>
        <p:spPr/>
        <p:txBody>
          <a:bodyPr/>
          <a:lstStyle/>
          <a:p>
            <a:pPr>
              <a:defRPr/>
            </a:pPr>
            <a:fld id="{120B6242-3C8D-4694-B205-2C35BB84B6C2}" type="slidenum">
              <a:rPr lang="ru-UA" smtClean="0"/>
              <a:pPr>
                <a:defRPr/>
              </a:pPr>
              <a:t>‹#›</a:t>
            </a:fld>
            <a:endParaRPr lang="ru-UA"/>
          </a:p>
        </p:txBody>
      </p:sp>
    </p:spTree>
    <p:extLst>
      <p:ext uri="{BB962C8B-B14F-4D97-AF65-F5344CB8AC3E}">
        <p14:creationId xmlns:p14="http://schemas.microsoft.com/office/powerpoint/2010/main" val="320297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1A1D992-7865-475D-8675-F814750C1E9A}" type="datetimeFigureOut">
              <a:rPr lang="LID4096" smtClean="0"/>
              <a:pPr>
                <a:defRPr/>
              </a:pPr>
              <a:t>02/05/2021</a:t>
            </a:fld>
            <a:endParaRPr lang="ru-UA"/>
          </a:p>
        </p:txBody>
      </p:sp>
      <p:sp>
        <p:nvSpPr>
          <p:cNvPr id="3" name="Footer Placeholder 2"/>
          <p:cNvSpPr>
            <a:spLocks noGrp="1"/>
          </p:cNvSpPr>
          <p:nvPr>
            <p:ph type="ftr" sz="quarter" idx="11"/>
          </p:nvPr>
        </p:nvSpPr>
        <p:spPr/>
        <p:txBody>
          <a:bodyPr/>
          <a:lstStyle/>
          <a:p>
            <a:pPr>
              <a:defRPr/>
            </a:pPr>
            <a:endParaRPr lang="ru-UA"/>
          </a:p>
        </p:txBody>
      </p:sp>
      <p:sp>
        <p:nvSpPr>
          <p:cNvPr id="4" name="Slide Number Placeholder 3"/>
          <p:cNvSpPr>
            <a:spLocks noGrp="1"/>
          </p:cNvSpPr>
          <p:nvPr>
            <p:ph type="sldNum" sz="quarter" idx="12"/>
          </p:nvPr>
        </p:nvSpPr>
        <p:spPr/>
        <p:txBody>
          <a:bodyPr/>
          <a:lstStyle/>
          <a:p>
            <a:pPr>
              <a:defRPr/>
            </a:pPr>
            <a:fld id="{1D99FB0A-396C-4733-8EB1-05A5062449B7}" type="slidenum">
              <a:rPr lang="ru-UA" smtClean="0"/>
              <a:pPr>
                <a:defRPr/>
              </a:pPr>
              <a:t>‹#›</a:t>
            </a:fld>
            <a:endParaRPr lang="ru-UA"/>
          </a:p>
        </p:txBody>
      </p:sp>
    </p:spTree>
    <p:extLst>
      <p:ext uri="{BB962C8B-B14F-4D97-AF65-F5344CB8AC3E}">
        <p14:creationId xmlns:p14="http://schemas.microsoft.com/office/powerpoint/2010/main" val="36804815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fld id="{47C033B9-219B-473A-9F61-06951E981FC6}" type="datetimeFigureOut">
              <a:rPr lang="LID4096" smtClean="0"/>
              <a:pPr>
                <a:defRPr/>
              </a:pPr>
              <a:t>02/05/2021</a:t>
            </a:fld>
            <a:endParaRPr lang="ru-UA"/>
          </a:p>
        </p:txBody>
      </p:sp>
      <p:sp>
        <p:nvSpPr>
          <p:cNvPr id="6" name="Footer Placeholder 5"/>
          <p:cNvSpPr>
            <a:spLocks noGrp="1"/>
          </p:cNvSpPr>
          <p:nvPr>
            <p:ph type="ftr" sz="quarter" idx="11"/>
          </p:nvPr>
        </p:nvSpPr>
        <p:spPr/>
        <p:txBody>
          <a:bodyPr/>
          <a:lstStyle/>
          <a:p>
            <a:pPr>
              <a:defRPr/>
            </a:pPr>
            <a:endParaRPr lang="ru-UA"/>
          </a:p>
        </p:txBody>
      </p:sp>
      <p:sp>
        <p:nvSpPr>
          <p:cNvPr id="7" name="Slide Number Placeholder 6"/>
          <p:cNvSpPr>
            <a:spLocks noGrp="1"/>
          </p:cNvSpPr>
          <p:nvPr>
            <p:ph type="sldNum" sz="quarter" idx="12"/>
          </p:nvPr>
        </p:nvSpPr>
        <p:spPr/>
        <p:txBody>
          <a:bodyPr/>
          <a:lstStyle/>
          <a:p>
            <a:pPr>
              <a:defRPr/>
            </a:pPr>
            <a:fld id="{D20862B0-0008-4ED0-B0A9-506DBAEF7C22}" type="slidenum">
              <a:rPr lang="ru-UA" smtClean="0"/>
              <a:pPr>
                <a:defRPr/>
              </a:pPr>
              <a:t>‹#›</a:t>
            </a:fld>
            <a:endParaRPr lang="ru-UA"/>
          </a:p>
        </p:txBody>
      </p:sp>
    </p:spTree>
    <p:extLst>
      <p:ext uri="{BB962C8B-B14F-4D97-AF65-F5344CB8AC3E}">
        <p14:creationId xmlns:p14="http://schemas.microsoft.com/office/powerpoint/2010/main" val="717811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pPr>
              <a:defRPr/>
            </a:pPr>
            <a:fld id="{3E612436-732F-41B6-9536-CAE2E1253396}" type="datetimeFigureOut">
              <a:rPr lang="LID4096" smtClean="0"/>
              <a:pPr>
                <a:defRPr/>
              </a:pPr>
              <a:t>02/05/2021</a:t>
            </a:fld>
            <a:endParaRPr lang="ru-UA"/>
          </a:p>
        </p:txBody>
      </p:sp>
      <p:sp>
        <p:nvSpPr>
          <p:cNvPr id="6" name="Footer Placeholder 5"/>
          <p:cNvSpPr>
            <a:spLocks noGrp="1"/>
          </p:cNvSpPr>
          <p:nvPr>
            <p:ph type="ftr" sz="quarter" idx="11"/>
          </p:nvPr>
        </p:nvSpPr>
        <p:spPr/>
        <p:txBody>
          <a:bodyPr/>
          <a:lstStyle/>
          <a:p>
            <a:pPr>
              <a:defRPr/>
            </a:pPr>
            <a:endParaRPr lang="ru-UA"/>
          </a:p>
        </p:txBody>
      </p:sp>
      <p:sp>
        <p:nvSpPr>
          <p:cNvPr id="7" name="Slide Number Placeholder 6"/>
          <p:cNvSpPr>
            <a:spLocks noGrp="1"/>
          </p:cNvSpPr>
          <p:nvPr>
            <p:ph type="sldNum" sz="quarter" idx="12"/>
          </p:nvPr>
        </p:nvSpPr>
        <p:spPr/>
        <p:txBody>
          <a:bodyPr/>
          <a:lstStyle/>
          <a:p>
            <a:pPr>
              <a:defRPr/>
            </a:pPr>
            <a:fld id="{BFCF560B-02A5-4BCD-A797-939E66D46BD9}" type="slidenum">
              <a:rPr lang="ru-UA" smtClean="0"/>
              <a:pPr>
                <a:defRPr/>
              </a:pPr>
              <a:t>‹#›</a:t>
            </a:fld>
            <a:endParaRPr lang="ru-UA"/>
          </a:p>
        </p:txBody>
      </p:sp>
    </p:spTree>
    <p:extLst>
      <p:ext uri="{BB962C8B-B14F-4D97-AF65-F5344CB8AC3E}">
        <p14:creationId xmlns:p14="http://schemas.microsoft.com/office/powerpoint/2010/main" val="4077508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C6ACB48A-49E2-41EE-AE4B-A8F9EA23A39C}" type="datetimeFigureOut">
              <a:rPr lang="LID4096" smtClean="0"/>
              <a:pPr>
                <a:defRPr/>
              </a:pPr>
              <a:t>02/05/2021</a:t>
            </a:fld>
            <a:endParaRPr lang="ru-U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U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973635F-14D8-48BB-B1AA-D129437DFB46}" type="slidenum">
              <a:rPr lang="ru-UA" smtClean="0"/>
              <a:pPr>
                <a:defRPr/>
              </a:pPr>
              <a:t>‹#›</a:t>
            </a:fld>
            <a:endParaRPr lang="ru-UA"/>
          </a:p>
        </p:txBody>
      </p:sp>
    </p:spTree>
    <p:extLst>
      <p:ext uri="{BB962C8B-B14F-4D97-AF65-F5344CB8AC3E}">
        <p14:creationId xmlns:p14="http://schemas.microsoft.com/office/powerpoint/2010/main" val="228349398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Группа 4">
            <a:extLst>
              <a:ext uri="{FF2B5EF4-FFF2-40B4-BE49-F238E27FC236}">
                <a16:creationId xmlns:a16="http://schemas.microsoft.com/office/drawing/2014/main" id="{56D232BC-2744-44CD-B5F0-DDE7C30BEBD7}"/>
              </a:ext>
            </a:extLst>
          </p:cNvPr>
          <p:cNvGrpSpPr/>
          <p:nvPr/>
        </p:nvGrpSpPr>
        <p:grpSpPr>
          <a:xfrm>
            <a:off x="7148513" y="4360863"/>
            <a:ext cx="2170112" cy="2176462"/>
            <a:chOff x="7148513" y="4360863"/>
            <a:chExt cx="2170112" cy="2176462"/>
          </a:xfrm>
        </p:grpSpPr>
        <p:sp>
          <p:nvSpPr>
            <p:cNvPr id="2053" name="Freeform 40">
              <a:extLst>
                <a:ext uri="{FF2B5EF4-FFF2-40B4-BE49-F238E27FC236}">
                  <a16:creationId xmlns:a16="http://schemas.microsoft.com/office/drawing/2014/main" id="{C4E2A1FB-4173-4E27-A5AF-CE927C76ECAF}"/>
                </a:ext>
              </a:extLst>
            </p:cNvPr>
            <p:cNvSpPr>
              <a:spLocks/>
            </p:cNvSpPr>
            <p:nvPr/>
          </p:nvSpPr>
          <p:spPr bwMode="auto">
            <a:xfrm>
              <a:off x="7148513" y="4360863"/>
              <a:ext cx="2170112" cy="2176462"/>
            </a:xfrm>
            <a:custGeom>
              <a:avLst/>
              <a:gdLst>
                <a:gd name="T0" fmla="*/ 2147483646 w 166"/>
                <a:gd name="T1" fmla="*/ 2147483646 h 166"/>
                <a:gd name="T2" fmla="*/ 2147483646 w 166"/>
                <a:gd name="T3" fmla="*/ 2147483646 h 166"/>
                <a:gd name="T4" fmla="*/ 2147483646 w 166"/>
                <a:gd name="T5" fmla="*/ 2147483646 h 166"/>
                <a:gd name="T6" fmla="*/ 2147483646 w 166"/>
                <a:gd name="T7" fmla="*/ 2147483646 h 166"/>
                <a:gd name="T8" fmla="*/ 2147483646 w 166"/>
                <a:gd name="T9" fmla="*/ 2147483646 h 1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6" h="166">
                  <a:moveTo>
                    <a:pt x="29" y="29"/>
                  </a:moveTo>
                  <a:cubicBezTo>
                    <a:pt x="0" y="59"/>
                    <a:pt x="0" y="107"/>
                    <a:pt x="29" y="136"/>
                  </a:cubicBezTo>
                  <a:cubicBezTo>
                    <a:pt x="59" y="166"/>
                    <a:pt x="107" y="166"/>
                    <a:pt x="137" y="136"/>
                  </a:cubicBezTo>
                  <a:cubicBezTo>
                    <a:pt x="166" y="107"/>
                    <a:pt x="166" y="59"/>
                    <a:pt x="137" y="29"/>
                  </a:cubicBezTo>
                  <a:cubicBezTo>
                    <a:pt x="107" y="0"/>
                    <a:pt x="59" y="0"/>
                    <a:pt x="29" y="29"/>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61" name="Freeform 48">
              <a:extLst>
                <a:ext uri="{FF2B5EF4-FFF2-40B4-BE49-F238E27FC236}">
                  <a16:creationId xmlns:a16="http://schemas.microsoft.com/office/drawing/2014/main" id="{3AC40894-4F12-47DD-9BE2-5F01A665231F}"/>
                </a:ext>
              </a:extLst>
            </p:cNvPr>
            <p:cNvSpPr>
              <a:spLocks noEditPoints="1"/>
            </p:cNvSpPr>
            <p:nvPr/>
          </p:nvSpPr>
          <p:spPr bwMode="auto">
            <a:xfrm>
              <a:off x="7670800" y="5435600"/>
              <a:ext cx="1125538" cy="695325"/>
            </a:xfrm>
            <a:custGeom>
              <a:avLst/>
              <a:gdLst>
                <a:gd name="T0" fmla="*/ 2147483646 w 86"/>
                <a:gd name="T1" fmla="*/ 2147483646 h 53"/>
                <a:gd name="T2" fmla="*/ 2147483646 w 86"/>
                <a:gd name="T3" fmla="*/ 2147483646 h 53"/>
                <a:gd name="T4" fmla="*/ 342569269 w 86"/>
                <a:gd name="T5" fmla="*/ 2147483646 h 53"/>
                <a:gd name="T6" fmla="*/ 0 w 86"/>
                <a:gd name="T7" fmla="*/ 2147483646 h 53"/>
                <a:gd name="T8" fmla="*/ 342569269 w 86"/>
                <a:gd name="T9" fmla="*/ 2147483646 h 53"/>
                <a:gd name="T10" fmla="*/ 2147483646 w 86"/>
                <a:gd name="T11" fmla="*/ 2147483646 h 53"/>
                <a:gd name="T12" fmla="*/ 2147483646 w 86"/>
                <a:gd name="T13" fmla="*/ 0 h 53"/>
                <a:gd name="T14" fmla="*/ 2147483646 w 86"/>
                <a:gd name="T15" fmla="*/ 2147483646 h 53"/>
                <a:gd name="T16" fmla="*/ 2147483646 w 86"/>
                <a:gd name="T17" fmla="*/ 2147483646 h 53"/>
                <a:gd name="T18" fmla="*/ 2147483646 w 86"/>
                <a:gd name="T19" fmla="*/ 2147483646 h 53"/>
                <a:gd name="T20" fmla="*/ 2147483646 w 86"/>
                <a:gd name="T21" fmla="*/ 2147483646 h 53"/>
                <a:gd name="T22" fmla="*/ 2147483646 w 86"/>
                <a:gd name="T23" fmla="*/ 2147483646 h 53"/>
                <a:gd name="T24" fmla="*/ 2147483646 w 86"/>
                <a:gd name="T25" fmla="*/ 2147483646 h 53"/>
                <a:gd name="T26" fmla="*/ 1199012074 w 86"/>
                <a:gd name="T27" fmla="*/ 2147483646 h 53"/>
                <a:gd name="T28" fmla="*/ 2147483646 w 86"/>
                <a:gd name="T29" fmla="*/ 2147483646 h 53"/>
                <a:gd name="T30" fmla="*/ 2147483646 w 86"/>
                <a:gd name="T31" fmla="*/ 2147483646 h 53"/>
                <a:gd name="T32" fmla="*/ 2147483646 w 86"/>
                <a:gd name="T33" fmla="*/ 2147483646 h 53"/>
                <a:gd name="T34" fmla="*/ 2147483646 w 86"/>
                <a:gd name="T35" fmla="*/ 2147483646 h 53"/>
                <a:gd name="T36" fmla="*/ 2147483646 w 86"/>
                <a:gd name="T37" fmla="*/ 2147483646 h 53"/>
                <a:gd name="T38" fmla="*/ 2147483646 w 86"/>
                <a:gd name="T39" fmla="*/ 1032701938 h 53"/>
                <a:gd name="T40" fmla="*/ 1199012074 w 86"/>
                <a:gd name="T41" fmla="*/ 2147483646 h 5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86" h="53">
                  <a:moveTo>
                    <a:pt x="43" y="53"/>
                  </a:moveTo>
                  <a:cubicBezTo>
                    <a:pt x="34" y="53"/>
                    <a:pt x="23" y="49"/>
                    <a:pt x="14" y="41"/>
                  </a:cubicBezTo>
                  <a:cubicBezTo>
                    <a:pt x="6" y="35"/>
                    <a:pt x="2" y="29"/>
                    <a:pt x="2" y="28"/>
                  </a:cubicBezTo>
                  <a:cubicBezTo>
                    <a:pt x="0" y="27"/>
                    <a:pt x="0" y="27"/>
                    <a:pt x="0" y="27"/>
                  </a:cubicBezTo>
                  <a:cubicBezTo>
                    <a:pt x="2" y="25"/>
                    <a:pt x="2" y="25"/>
                    <a:pt x="2" y="25"/>
                  </a:cubicBezTo>
                  <a:cubicBezTo>
                    <a:pt x="2" y="25"/>
                    <a:pt x="6" y="19"/>
                    <a:pt x="14" y="13"/>
                  </a:cubicBezTo>
                  <a:cubicBezTo>
                    <a:pt x="23" y="5"/>
                    <a:pt x="34" y="0"/>
                    <a:pt x="43" y="0"/>
                  </a:cubicBezTo>
                  <a:cubicBezTo>
                    <a:pt x="53" y="0"/>
                    <a:pt x="63" y="5"/>
                    <a:pt x="73" y="13"/>
                  </a:cubicBezTo>
                  <a:cubicBezTo>
                    <a:pt x="80" y="19"/>
                    <a:pt x="84" y="25"/>
                    <a:pt x="85" y="25"/>
                  </a:cubicBezTo>
                  <a:cubicBezTo>
                    <a:pt x="86" y="27"/>
                    <a:pt x="86" y="27"/>
                    <a:pt x="86" y="27"/>
                  </a:cubicBezTo>
                  <a:cubicBezTo>
                    <a:pt x="85" y="28"/>
                    <a:pt x="85" y="28"/>
                    <a:pt x="85" y="28"/>
                  </a:cubicBezTo>
                  <a:cubicBezTo>
                    <a:pt x="84" y="29"/>
                    <a:pt x="80" y="35"/>
                    <a:pt x="73" y="41"/>
                  </a:cubicBezTo>
                  <a:cubicBezTo>
                    <a:pt x="63" y="49"/>
                    <a:pt x="53" y="53"/>
                    <a:pt x="43" y="53"/>
                  </a:cubicBezTo>
                  <a:close/>
                  <a:moveTo>
                    <a:pt x="7" y="27"/>
                  </a:moveTo>
                  <a:cubicBezTo>
                    <a:pt x="9" y="29"/>
                    <a:pt x="12" y="33"/>
                    <a:pt x="17" y="37"/>
                  </a:cubicBezTo>
                  <a:cubicBezTo>
                    <a:pt x="23" y="42"/>
                    <a:pt x="33" y="48"/>
                    <a:pt x="43" y="48"/>
                  </a:cubicBezTo>
                  <a:cubicBezTo>
                    <a:pt x="53" y="48"/>
                    <a:pt x="63" y="42"/>
                    <a:pt x="69" y="37"/>
                  </a:cubicBezTo>
                  <a:cubicBezTo>
                    <a:pt x="74" y="33"/>
                    <a:pt x="77" y="29"/>
                    <a:pt x="79" y="27"/>
                  </a:cubicBezTo>
                  <a:cubicBezTo>
                    <a:pt x="77" y="25"/>
                    <a:pt x="74" y="21"/>
                    <a:pt x="69" y="17"/>
                  </a:cubicBezTo>
                  <a:cubicBezTo>
                    <a:pt x="63" y="12"/>
                    <a:pt x="53" y="6"/>
                    <a:pt x="43" y="6"/>
                  </a:cubicBezTo>
                  <a:cubicBezTo>
                    <a:pt x="26" y="6"/>
                    <a:pt x="11" y="22"/>
                    <a:pt x="7" y="2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62" name="Oval 49">
              <a:extLst>
                <a:ext uri="{FF2B5EF4-FFF2-40B4-BE49-F238E27FC236}">
                  <a16:creationId xmlns:a16="http://schemas.microsoft.com/office/drawing/2014/main" id="{785E639C-049F-4C6F-8D93-CB6184D51A6B}"/>
                </a:ext>
              </a:extLst>
            </p:cNvPr>
            <p:cNvSpPr>
              <a:spLocks noChangeArrowheads="1"/>
            </p:cNvSpPr>
            <p:nvPr/>
          </p:nvSpPr>
          <p:spPr bwMode="auto">
            <a:xfrm>
              <a:off x="8037513" y="5594350"/>
              <a:ext cx="392112" cy="392113"/>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grpSp>
        <p:nvGrpSpPr>
          <p:cNvPr id="2" name="Группа 1">
            <a:extLst>
              <a:ext uri="{FF2B5EF4-FFF2-40B4-BE49-F238E27FC236}">
                <a16:creationId xmlns:a16="http://schemas.microsoft.com/office/drawing/2014/main" id="{765C7C48-0D70-48C2-B8BE-1C7D3D7E6246}"/>
              </a:ext>
            </a:extLst>
          </p:cNvPr>
          <p:cNvGrpSpPr/>
          <p:nvPr/>
        </p:nvGrpSpPr>
        <p:grpSpPr>
          <a:xfrm>
            <a:off x="5487988" y="2747963"/>
            <a:ext cx="2182812" cy="2176462"/>
            <a:chOff x="5487988" y="2747963"/>
            <a:chExt cx="2182812" cy="2176462"/>
          </a:xfrm>
        </p:grpSpPr>
        <p:sp>
          <p:nvSpPr>
            <p:cNvPr id="2052" name="Freeform 39">
              <a:extLst>
                <a:ext uri="{FF2B5EF4-FFF2-40B4-BE49-F238E27FC236}">
                  <a16:creationId xmlns:a16="http://schemas.microsoft.com/office/drawing/2014/main" id="{1D57AFF6-29BF-4966-9B09-A2923E3A810F}"/>
                </a:ext>
              </a:extLst>
            </p:cNvPr>
            <p:cNvSpPr>
              <a:spLocks/>
            </p:cNvSpPr>
            <p:nvPr/>
          </p:nvSpPr>
          <p:spPr bwMode="auto">
            <a:xfrm>
              <a:off x="5487988" y="2747963"/>
              <a:ext cx="2182812" cy="2176462"/>
            </a:xfrm>
            <a:custGeom>
              <a:avLst/>
              <a:gdLst>
                <a:gd name="T0" fmla="*/ 2147483646 w 167"/>
                <a:gd name="T1" fmla="*/ 2147483646 h 166"/>
                <a:gd name="T2" fmla="*/ 2147483646 w 167"/>
                <a:gd name="T3" fmla="*/ 2147483646 h 166"/>
                <a:gd name="T4" fmla="*/ 2147483646 w 167"/>
                <a:gd name="T5" fmla="*/ 2147483646 h 166"/>
                <a:gd name="T6" fmla="*/ 2147483646 w 167"/>
                <a:gd name="T7" fmla="*/ 2147483646 h 166"/>
                <a:gd name="T8" fmla="*/ 2147483646 w 167"/>
                <a:gd name="T9" fmla="*/ 2147483646 h 1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7" h="166">
                  <a:moveTo>
                    <a:pt x="137" y="29"/>
                  </a:moveTo>
                  <a:cubicBezTo>
                    <a:pt x="107" y="0"/>
                    <a:pt x="59" y="0"/>
                    <a:pt x="30" y="29"/>
                  </a:cubicBezTo>
                  <a:cubicBezTo>
                    <a:pt x="0" y="59"/>
                    <a:pt x="0" y="107"/>
                    <a:pt x="30" y="137"/>
                  </a:cubicBezTo>
                  <a:cubicBezTo>
                    <a:pt x="59" y="166"/>
                    <a:pt x="107" y="166"/>
                    <a:pt x="137" y="137"/>
                  </a:cubicBezTo>
                  <a:cubicBezTo>
                    <a:pt x="167" y="107"/>
                    <a:pt x="167" y="59"/>
                    <a:pt x="137" y="29"/>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2063" name="Freeform 50">
              <a:extLst>
                <a:ext uri="{FF2B5EF4-FFF2-40B4-BE49-F238E27FC236}">
                  <a16:creationId xmlns:a16="http://schemas.microsoft.com/office/drawing/2014/main" id="{3A5A6A8E-DAD8-4A94-B72C-1643FB10B98E}"/>
                </a:ext>
              </a:extLst>
            </p:cNvPr>
            <p:cNvSpPr>
              <a:spLocks noEditPoints="1"/>
            </p:cNvSpPr>
            <p:nvPr/>
          </p:nvSpPr>
          <p:spPr bwMode="auto">
            <a:xfrm>
              <a:off x="5880100" y="3416300"/>
              <a:ext cx="784225" cy="787400"/>
            </a:xfrm>
            <a:custGeom>
              <a:avLst/>
              <a:gdLst>
                <a:gd name="T0" fmla="*/ 2147483646 w 60"/>
                <a:gd name="T1" fmla="*/ 2147483646 h 60"/>
                <a:gd name="T2" fmla="*/ 2147483646 w 60"/>
                <a:gd name="T3" fmla="*/ 2147483646 h 60"/>
                <a:gd name="T4" fmla="*/ 2147483646 w 60"/>
                <a:gd name="T5" fmla="*/ 2147483646 h 60"/>
                <a:gd name="T6" fmla="*/ 2147483646 w 60"/>
                <a:gd name="T7" fmla="*/ 2147483646 h 60"/>
                <a:gd name="T8" fmla="*/ 2147483646 w 60"/>
                <a:gd name="T9" fmla="*/ 1722214403 h 60"/>
                <a:gd name="T10" fmla="*/ 2147483646 w 60"/>
                <a:gd name="T11" fmla="*/ 1205548770 h 60"/>
                <a:gd name="T12" fmla="*/ 2147483646 w 60"/>
                <a:gd name="T13" fmla="*/ 1033331267 h 60"/>
                <a:gd name="T14" fmla="*/ 2147483646 w 60"/>
                <a:gd name="T15" fmla="*/ 1377779397 h 60"/>
                <a:gd name="T16" fmla="*/ 2147483646 w 60"/>
                <a:gd name="T17" fmla="*/ 1205548770 h 60"/>
                <a:gd name="T18" fmla="*/ 2147483646 w 60"/>
                <a:gd name="T19" fmla="*/ 172217503 h 60"/>
                <a:gd name="T20" fmla="*/ 2147483646 w 60"/>
                <a:gd name="T21" fmla="*/ 0 h 60"/>
                <a:gd name="T22" fmla="*/ 2147483646 w 60"/>
                <a:gd name="T23" fmla="*/ 0 h 60"/>
                <a:gd name="T24" fmla="*/ 2147483646 w 60"/>
                <a:gd name="T25" fmla="*/ 172217503 h 60"/>
                <a:gd name="T26" fmla="*/ 2147483646 w 60"/>
                <a:gd name="T27" fmla="*/ 1205548770 h 60"/>
                <a:gd name="T28" fmla="*/ 2147483646 w 60"/>
                <a:gd name="T29" fmla="*/ 1377779397 h 60"/>
                <a:gd name="T30" fmla="*/ 2147483646 w 60"/>
                <a:gd name="T31" fmla="*/ 1033331267 h 60"/>
                <a:gd name="T32" fmla="*/ 1708355740 w 60"/>
                <a:gd name="T33" fmla="*/ 1205548770 h 60"/>
                <a:gd name="T34" fmla="*/ 1195851632 w 60"/>
                <a:gd name="T35" fmla="*/ 1722214403 h 60"/>
                <a:gd name="T36" fmla="*/ 1025021286 w 60"/>
                <a:gd name="T37" fmla="*/ 2147483646 h 60"/>
                <a:gd name="T38" fmla="*/ 1366681978 w 60"/>
                <a:gd name="T39" fmla="*/ 2147483646 h 60"/>
                <a:gd name="T40" fmla="*/ 1195851632 w 60"/>
                <a:gd name="T41" fmla="*/ 2147483646 h 60"/>
                <a:gd name="T42" fmla="*/ 170830346 w 60"/>
                <a:gd name="T43" fmla="*/ 2147483646 h 60"/>
                <a:gd name="T44" fmla="*/ 0 w 60"/>
                <a:gd name="T45" fmla="*/ 2147483646 h 60"/>
                <a:gd name="T46" fmla="*/ 0 w 60"/>
                <a:gd name="T47" fmla="*/ 2147483646 h 60"/>
                <a:gd name="T48" fmla="*/ 170830346 w 60"/>
                <a:gd name="T49" fmla="*/ 2147483646 h 60"/>
                <a:gd name="T50" fmla="*/ 1195851632 w 60"/>
                <a:gd name="T51" fmla="*/ 2147483646 h 60"/>
                <a:gd name="T52" fmla="*/ 1366681978 w 60"/>
                <a:gd name="T53" fmla="*/ 2147483646 h 60"/>
                <a:gd name="T54" fmla="*/ 1025021286 w 60"/>
                <a:gd name="T55" fmla="*/ 2147483646 h 60"/>
                <a:gd name="T56" fmla="*/ 1195851632 w 60"/>
                <a:gd name="T57" fmla="*/ 2147483646 h 60"/>
                <a:gd name="T58" fmla="*/ 1708355740 w 60"/>
                <a:gd name="T59" fmla="*/ 2147483646 h 60"/>
                <a:gd name="T60" fmla="*/ 2147483646 w 60"/>
                <a:gd name="T61" fmla="*/ 2147483646 h 60"/>
                <a:gd name="T62" fmla="*/ 2147483646 w 60"/>
                <a:gd name="T63" fmla="*/ 2147483646 h 60"/>
                <a:gd name="T64" fmla="*/ 2147483646 w 60"/>
                <a:gd name="T65" fmla="*/ 2147483646 h 60"/>
                <a:gd name="T66" fmla="*/ 2147483646 w 60"/>
                <a:gd name="T67" fmla="*/ 2147483646 h 60"/>
                <a:gd name="T68" fmla="*/ 2147483646 w 60"/>
                <a:gd name="T69" fmla="*/ 2147483646 h 60"/>
                <a:gd name="T70" fmla="*/ 2147483646 w 60"/>
                <a:gd name="T71" fmla="*/ 2147483646 h 60"/>
                <a:gd name="T72" fmla="*/ 2147483646 w 60"/>
                <a:gd name="T73" fmla="*/ 2147483646 h 60"/>
                <a:gd name="T74" fmla="*/ 2147483646 w 60"/>
                <a:gd name="T75" fmla="*/ 2147483646 h 60"/>
                <a:gd name="T76" fmla="*/ 2147483646 w 60"/>
                <a:gd name="T77" fmla="*/ 2147483646 h 60"/>
                <a:gd name="T78" fmla="*/ 2147483646 w 60"/>
                <a:gd name="T79" fmla="*/ 2147483646 h 60"/>
                <a:gd name="T80" fmla="*/ 2147483646 w 60"/>
                <a:gd name="T81" fmla="*/ 2147483646 h 60"/>
                <a:gd name="T82" fmla="*/ 2147483646 w 60"/>
                <a:gd name="T83" fmla="*/ 2147483646 h 60"/>
                <a:gd name="T84" fmla="*/ 2147483646 w 60"/>
                <a:gd name="T85" fmla="*/ 2147483646 h 60"/>
                <a:gd name="T86" fmla="*/ 2147483646 w 60"/>
                <a:gd name="T87" fmla="*/ 2147483646 h 60"/>
                <a:gd name="T88" fmla="*/ 2147483646 w 60"/>
                <a:gd name="T89" fmla="*/ 2147483646 h 60"/>
                <a:gd name="T90" fmla="*/ 2147483646 w 60"/>
                <a:gd name="T91" fmla="*/ 2147483646 h 60"/>
                <a:gd name="T92" fmla="*/ 2147483646 w 60"/>
                <a:gd name="T93" fmla="*/ 2147483646 h 60"/>
                <a:gd name="T94" fmla="*/ 2147483646 w 60"/>
                <a:gd name="T95" fmla="*/ 2147483646 h 60"/>
                <a:gd name="T96" fmla="*/ 2147483646 w 60"/>
                <a:gd name="T97" fmla="*/ 2147483646 h 60"/>
                <a:gd name="T98" fmla="*/ 2147483646 w 60"/>
                <a:gd name="T99" fmla="*/ 2147483646 h 60"/>
                <a:gd name="T100" fmla="*/ 2147483646 w 60"/>
                <a:gd name="T101" fmla="*/ 2147483646 h 60"/>
                <a:gd name="T102" fmla="*/ 2147483646 w 60"/>
                <a:gd name="T103" fmla="*/ 2147483646 h 60"/>
                <a:gd name="T104" fmla="*/ 2147483646 w 60"/>
                <a:gd name="T105" fmla="*/ 2147483646 h 60"/>
                <a:gd name="T106" fmla="*/ 2147483646 w 60"/>
                <a:gd name="T107" fmla="*/ 2147483646 h 60"/>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0" h="60">
                  <a:moveTo>
                    <a:pt x="59" y="25"/>
                  </a:moveTo>
                  <a:cubicBezTo>
                    <a:pt x="53" y="23"/>
                    <a:pt x="53" y="23"/>
                    <a:pt x="53" y="23"/>
                  </a:cubicBezTo>
                  <a:cubicBezTo>
                    <a:pt x="52" y="22"/>
                    <a:pt x="51" y="20"/>
                    <a:pt x="52" y="19"/>
                  </a:cubicBezTo>
                  <a:cubicBezTo>
                    <a:pt x="54" y="14"/>
                    <a:pt x="54" y="14"/>
                    <a:pt x="54" y="14"/>
                  </a:cubicBezTo>
                  <a:cubicBezTo>
                    <a:pt x="54" y="13"/>
                    <a:pt x="54" y="11"/>
                    <a:pt x="53" y="10"/>
                  </a:cubicBezTo>
                  <a:cubicBezTo>
                    <a:pt x="50" y="7"/>
                    <a:pt x="50" y="7"/>
                    <a:pt x="50" y="7"/>
                  </a:cubicBezTo>
                  <a:cubicBezTo>
                    <a:pt x="49" y="6"/>
                    <a:pt x="47" y="6"/>
                    <a:pt x="46" y="6"/>
                  </a:cubicBezTo>
                  <a:cubicBezTo>
                    <a:pt x="41" y="8"/>
                    <a:pt x="41" y="8"/>
                    <a:pt x="41" y="8"/>
                  </a:cubicBezTo>
                  <a:cubicBezTo>
                    <a:pt x="40" y="9"/>
                    <a:pt x="38" y="8"/>
                    <a:pt x="37" y="7"/>
                  </a:cubicBezTo>
                  <a:cubicBezTo>
                    <a:pt x="35" y="1"/>
                    <a:pt x="35" y="1"/>
                    <a:pt x="35" y="1"/>
                  </a:cubicBezTo>
                  <a:cubicBezTo>
                    <a:pt x="35" y="0"/>
                    <a:pt x="34" y="0"/>
                    <a:pt x="33" y="0"/>
                  </a:cubicBezTo>
                  <a:cubicBezTo>
                    <a:pt x="27" y="0"/>
                    <a:pt x="27" y="0"/>
                    <a:pt x="27" y="0"/>
                  </a:cubicBezTo>
                  <a:cubicBezTo>
                    <a:pt x="26" y="0"/>
                    <a:pt x="25" y="0"/>
                    <a:pt x="25" y="1"/>
                  </a:cubicBezTo>
                  <a:cubicBezTo>
                    <a:pt x="23" y="7"/>
                    <a:pt x="23" y="7"/>
                    <a:pt x="23" y="7"/>
                  </a:cubicBezTo>
                  <a:cubicBezTo>
                    <a:pt x="22" y="8"/>
                    <a:pt x="20" y="9"/>
                    <a:pt x="19" y="8"/>
                  </a:cubicBezTo>
                  <a:cubicBezTo>
                    <a:pt x="14" y="6"/>
                    <a:pt x="14" y="6"/>
                    <a:pt x="14" y="6"/>
                  </a:cubicBezTo>
                  <a:cubicBezTo>
                    <a:pt x="12" y="6"/>
                    <a:pt x="11" y="6"/>
                    <a:pt x="10" y="7"/>
                  </a:cubicBezTo>
                  <a:cubicBezTo>
                    <a:pt x="7" y="10"/>
                    <a:pt x="7" y="10"/>
                    <a:pt x="7" y="10"/>
                  </a:cubicBezTo>
                  <a:cubicBezTo>
                    <a:pt x="6" y="11"/>
                    <a:pt x="6" y="13"/>
                    <a:pt x="6" y="14"/>
                  </a:cubicBezTo>
                  <a:cubicBezTo>
                    <a:pt x="8" y="19"/>
                    <a:pt x="8" y="19"/>
                    <a:pt x="8" y="19"/>
                  </a:cubicBezTo>
                  <a:cubicBezTo>
                    <a:pt x="9" y="20"/>
                    <a:pt x="8" y="22"/>
                    <a:pt x="7" y="23"/>
                  </a:cubicBezTo>
                  <a:cubicBezTo>
                    <a:pt x="1" y="25"/>
                    <a:pt x="1" y="25"/>
                    <a:pt x="1" y="25"/>
                  </a:cubicBezTo>
                  <a:cubicBezTo>
                    <a:pt x="0" y="25"/>
                    <a:pt x="0" y="26"/>
                    <a:pt x="0" y="27"/>
                  </a:cubicBezTo>
                  <a:cubicBezTo>
                    <a:pt x="0" y="33"/>
                    <a:pt x="0" y="33"/>
                    <a:pt x="0" y="33"/>
                  </a:cubicBezTo>
                  <a:cubicBezTo>
                    <a:pt x="0" y="34"/>
                    <a:pt x="0" y="35"/>
                    <a:pt x="1" y="35"/>
                  </a:cubicBezTo>
                  <a:cubicBezTo>
                    <a:pt x="7" y="37"/>
                    <a:pt x="7" y="37"/>
                    <a:pt x="7" y="37"/>
                  </a:cubicBezTo>
                  <a:cubicBezTo>
                    <a:pt x="8" y="38"/>
                    <a:pt x="9" y="40"/>
                    <a:pt x="8" y="41"/>
                  </a:cubicBezTo>
                  <a:cubicBezTo>
                    <a:pt x="6" y="46"/>
                    <a:pt x="6" y="46"/>
                    <a:pt x="6" y="46"/>
                  </a:cubicBezTo>
                  <a:cubicBezTo>
                    <a:pt x="6" y="48"/>
                    <a:pt x="6" y="49"/>
                    <a:pt x="7" y="50"/>
                  </a:cubicBezTo>
                  <a:cubicBezTo>
                    <a:pt x="10" y="53"/>
                    <a:pt x="10" y="53"/>
                    <a:pt x="10" y="53"/>
                  </a:cubicBezTo>
                  <a:cubicBezTo>
                    <a:pt x="11" y="54"/>
                    <a:pt x="12" y="54"/>
                    <a:pt x="14" y="54"/>
                  </a:cubicBezTo>
                  <a:cubicBezTo>
                    <a:pt x="19" y="52"/>
                    <a:pt x="19" y="52"/>
                    <a:pt x="19" y="52"/>
                  </a:cubicBezTo>
                  <a:cubicBezTo>
                    <a:pt x="20" y="51"/>
                    <a:pt x="22" y="52"/>
                    <a:pt x="23" y="53"/>
                  </a:cubicBezTo>
                  <a:cubicBezTo>
                    <a:pt x="25" y="59"/>
                    <a:pt x="25" y="59"/>
                    <a:pt x="25" y="59"/>
                  </a:cubicBezTo>
                  <a:cubicBezTo>
                    <a:pt x="25" y="60"/>
                    <a:pt x="26" y="60"/>
                    <a:pt x="27" y="60"/>
                  </a:cubicBezTo>
                  <a:cubicBezTo>
                    <a:pt x="33" y="60"/>
                    <a:pt x="33" y="60"/>
                    <a:pt x="33" y="60"/>
                  </a:cubicBezTo>
                  <a:cubicBezTo>
                    <a:pt x="34" y="60"/>
                    <a:pt x="35" y="60"/>
                    <a:pt x="35" y="59"/>
                  </a:cubicBezTo>
                  <a:cubicBezTo>
                    <a:pt x="37" y="53"/>
                    <a:pt x="37" y="53"/>
                    <a:pt x="37" y="53"/>
                  </a:cubicBezTo>
                  <a:cubicBezTo>
                    <a:pt x="38" y="52"/>
                    <a:pt x="40" y="51"/>
                    <a:pt x="41" y="52"/>
                  </a:cubicBezTo>
                  <a:cubicBezTo>
                    <a:pt x="46" y="54"/>
                    <a:pt x="46" y="54"/>
                    <a:pt x="46" y="54"/>
                  </a:cubicBezTo>
                  <a:cubicBezTo>
                    <a:pt x="47" y="54"/>
                    <a:pt x="49" y="54"/>
                    <a:pt x="50" y="53"/>
                  </a:cubicBezTo>
                  <a:cubicBezTo>
                    <a:pt x="53" y="50"/>
                    <a:pt x="53" y="50"/>
                    <a:pt x="53" y="50"/>
                  </a:cubicBezTo>
                  <a:cubicBezTo>
                    <a:pt x="54" y="49"/>
                    <a:pt x="54" y="48"/>
                    <a:pt x="54" y="46"/>
                  </a:cubicBezTo>
                  <a:cubicBezTo>
                    <a:pt x="52" y="41"/>
                    <a:pt x="52" y="41"/>
                    <a:pt x="52" y="41"/>
                  </a:cubicBezTo>
                  <a:cubicBezTo>
                    <a:pt x="51" y="40"/>
                    <a:pt x="52" y="38"/>
                    <a:pt x="53" y="37"/>
                  </a:cubicBezTo>
                  <a:cubicBezTo>
                    <a:pt x="59" y="35"/>
                    <a:pt x="59" y="35"/>
                    <a:pt x="59" y="35"/>
                  </a:cubicBezTo>
                  <a:cubicBezTo>
                    <a:pt x="60" y="35"/>
                    <a:pt x="60" y="34"/>
                    <a:pt x="60" y="33"/>
                  </a:cubicBezTo>
                  <a:cubicBezTo>
                    <a:pt x="60" y="27"/>
                    <a:pt x="60" y="27"/>
                    <a:pt x="60" y="27"/>
                  </a:cubicBezTo>
                  <a:cubicBezTo>
                    <a:pt x="60" y="26"/>
                    <a:pt x="60" y="25"/>
                    <a:pt x="59" y="25"/>
                  </a:cubicBezTo>
                  <a:close/>
                  <a:moveTo>
                    <a:pt x="33" y="43"/>
                  </a:moveTo>
                  <a:cubicBezTo>
                    <a:pt x="23" y="45"/>
                    <a:pt x="15" y="37"/>
                    <a:pt x="17" y="27"/>
                  </a:cubicBezTo>
                  <a:cubicBezTo>
                    <a:pt x="18" y="22"/>
                    <a:pt x="22" y="18"/>
                    <a:pt x="27" y="17"/>
                  </a:cubicBezTo>
                  <a:cubicBezTo>
                    <a:pt x="37" y="15"/>
                    <a:pt x="45" y="23"/>
                    <a:pt x="43" y="33"/>
                  </a:cubicBezTo>
                  <a:cubicBezTo>
                    <a:pt x="42" y="38"/>
                    <a:pt x="38" y="42"/>
                    <a:pt x="33" y="4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4" name="Группа 3">
            <a:extLst>
              <a:ext uri="{FF2B5EF4-FFF2-40B4-BE49-F238E27FC236}">
                <a16:creationId xmlns:a16="http://schemas.microsoft.com/office/drawing/2014/main" id="{F398E458-7F26-4899-B8F4-36DF946C8914}"/>
              </a:ext>
            </a:extLst>
          </p:cNvPr>
          <p:cNvGrpSpPr/>
          <p:nvPr/>
        </p:nvGrpSpPr>
        <p:grpSpPr>
          <a:xfrm>
            <a:off x="8756650" y="2693988"/>
            <a:ext cx="2171700" cy="2178050"/>
            <a:chOff x="8756650" y="2693988"/>
            <a:chExt cx="2171700" cy="2178050"/>
          </a:xfrm>
        </p:grpSpPr>
        <p:sp>
          <p:nvSpPr>
            <p:cNvPr id="2054" name="Freeform 41">
              <a:extLst>
                <a:ext uri="{FF2B5EF4-FFF2-40B4-BE49-F238E27FC236}">
                  <a16:creationId xmlns:a16="http://schemas.microsoft.com/office/drawing/2014/main" id="{3C28BCB3-1041-4AA6-B0BE-1FE590512F42}"/>
                </a:ext>
              </a:extLst>
            </p:cNvPr>
            <p:cNvSpPr>
              <a:spLocks/>
            </p:cNvSpPr>
            <p:nvPr/>
          </p:nvSpPr>
          <p:spPr bwMode="auto">
            <a:xfrm>
              <a:off x="8756650" y="2693988"/>
              <a:ext cx="2171700" cy="2178050"/>
            </a:xfrm>
            <a:custGeom>
              <a:avLst/>
              <a:gdLst>
                <a:gd name="T0" fmla="*/ 2147483646 w 166"/>
                <a:gd name="T1" fmla="*/ 2147483646 h 166"/>
                <a:gd name="T2" fmla="*/ 2147483646 w 166"/>
                <a:gd name="T3" fmla="*/ 2147483646 h 166"/>
                <a:gd name="T4" fmla="*/ 2147483646 w 166"/>
                <a:gd name="T5" fmla="*/ 2147483646 h 166"/>
                <a:gd name="T6" fmla="*/ 2147483646 w 166"/>
                <a:gd name="T7" fmla="*/ 2147483646 h 166"/>
                <a:gd name="T8" fmla="*/ 2147483646 w 166"/>
                <a:gd name="T9" fmla="*/ 2147483646 h 1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6" h="166">
                  <a:moveTo>
                    <a:pt x="29" y="137"/>
                  </a:moveTo>
                  <a:cubicBezTo>
                    <a:pt x="59" y="166"/>
                    <a:pt x="107" y="166"/>
                    <a:pt x="137" y="137"/>
                  </a:cubicBezTo>
                  <a:cubicBezTo>
                    <a:pt x="166" y="107"/>
                    <a:pt x="166" y="59"/>
                    <a:pt x="137" y="30"/>
                  </a:cubicBezTo>
                  <a:cubicBezTo>
                    <a:pt x="107" y="0"/>
                    <a:pt x="59" y="0"/>
                    <a:pt x="29" y="30"/>
                  </a:cubicBezTo>
                  <a:cubicBezTo>
                    <a:pt x="0" y="59"/>
                    <a:pt x="0" y="107"/>
                    <a:pt x="29" y="137"/>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64" name="Freeform 51">
              <a:extLst>
                <a:ext uri="{FF2B5EF4-FFF2-40B4-BE49-F238E27FC236}">
                  <a16:creationId xmlns:a16="http://schemas.microsoft.com/office/drawing/2014/main" id="{AD637CAD-275B-4A98-8B8A-11BBBB633952}"/>
                </a:ext>
              </a:extLst>
            </p:cNvPr>
            <p:cNvSpPr>
              <a:spLocks/>
            </p:cNvSpPr>
            <p:nvPr/>
          </p:nvSpPr>
          <p:spPr bwMode="auto">
            <a:xfrm>
              <a:off x="9907588" y="3521075"/>
              <a:ext cx="574675" cy="196850"/>
            </a:xfrm>
            <a:custGeom>
              <a:avLst/>
              <a:gdLst>
                <a:gd name="T0" fmla="*/ 912296563 w 362"/>
                <a:gd name="T1" fmla="*/ 0 h 124"/>
                <a:gd name="T2" fmla="*/ 0 w 362"/>
                <a:gd name="T3" fmla="*/ 0 h 124"/>
                <a:gd name="T4" fmla="*/ 456149075 w 362"/>
                <a:gd name="T5" fmla="*/ 312499375 h 124"/>
                <a:gd name="T6" fmla="*/ 912296563 w 362"/>
                <a:gd name="T7" fmla="*/ 0 h 1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62" h="124">
                  <a:moveTo>
                    <a:pt x="362" y="0"/>
                  </a:moveTo>
                  <a:lnTo>
                    <a:pt x="0" y="0"/>
                  </a:lnTo>
                  <a:lnTo>
                    <a:pt x="181" y="124"/>
                  </a:lnTo>
                  <a:lnTo>
                    <a:pt x="362"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65" name="Freeform 52">
              <a:extLst>
                <a:ext uri="{FF2B5EF4-FFF2-40B4-BE49-F238E27FC236}">
                  <a16:creationId xmlns:a16="http://schemas.microsoft.com/office/drawing/2014/main" id="{1D19B56D-270A-48FF-8522-F068145B8B7F}"/>
                </a:ext>
              </a:extLst>
            </p:cNvPr>
            <p:cNvSpPr>
              <a:spLocks/>
            </p:cNvSpPr>
            <p:nvPr/>
          </p:nvSpPr>
          <p:spPr bwMode="auto">
            <a:xfrm>
              <a:off x="9842500" y="3548063"/>
              <a:ext cx="692150" cy="444500"/>
            </a:xfrm>
            <a:custGeom>
              <a:avLst/>
              <a:gdLst>
                <a:gd name="T0" fmla="*/ 559474688 w 436"/>
                <a:gd name="T1" fmla="*/ 395665325 h 280"/>
                <a:gd name="T2" fmla="*/ 0 w 436"/>
                <a:gd name="T3" fmla="*/ 0 h 280"/>
                <a:gd name="T4" fmla="*/ 0 w 436"/>
                <a:gd name="T5" fmla="*/ 705643750 h 280"/>
                <a:gd name="T6" fmla="*/ 1098788125 w 436"/>
                <a:gd name="T7" fmla="*/ 705643750 h 280"/>
                <a:gd name="T8" fmla="*/ 1098788125 w 436"/>
                <a:gd name="T9" fmla="*/ 20161250 h 280"/>
                <a:gd name="T10" fmla="*/ 559474688 w 436"/>
                <a:gd name="T11" fmla="*/ 395665325 h 28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36" h="280">
                  <a:moveTo>
                    <a:pt x="222" y="157"/>
                  </a:moveTo>
                  <a:lnTo>
                    <a:pt x="0" y="0"/>
                  </a:lnTo>
                  <a:lnTo>
                    <a:pt x="0" y="280"/>
                  </a:lnTo>
                  <a:lnTo>
                    <a:pt x="436" y="280"/>
                  </a:lnTo>
                  <a:lnTo>
                    <a:pt x="436" y="8"/>
                  </a:lnTo>
                  <a:lnTo>
                    <a:pt x="222" y="15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3" name="Группа 2">
            <a:extLst>
              <a:ext uri="{FF2B5EF4-FFF2-40B4-BE49-F238E27FC236}">
                <a16:creationId xmlns:a16="http://schemas.microsoft.com/office/drawing/2014/main" id="{734539F7-9C75-4CD0-8CDC-50A7801043C1}"/>
              </a:ext>
            </a:extLst>
          </p:cNvPr>
          <p:cNvGrpSpPr/>
          <p:nvPr/>
        </p:nvGrpSpPr>
        <p:grpSpPr>
          <a:xfrm>
            <a:off x="7096125" y="1081088"/>
            <a:ext cx="2184400" cy="2190750"/>
            <a:chOff x="7096125" y="1081088"/>
            <a:chExt cx="2184400" cy="2190750"/>
          </a:xfrm>
        </p:grpSpPr>
        <p:sp>
          <p:nvSpPr>
            <p:cNvPr id="2051" name="Freeform 38">
              <a:extLst>
                <a:ext uri="{FF2B5EF4-FFF2-40B4-BE49-F238E27FC236}">
                  <a16:creationId xmlns:a16="http://schemas.microsoft.com/office/drawing/2014/main" id="{3353CDB0-E333-46E9-8EDB-25D4DA53EF6B}"/>
                </a:ext>
              </a:extLst>
            </p:cNvPr>
            <p:cNvSpPr>
              <a:spLocks/>
            </p:cNvSpPr>
            <p:nvPr/>
          </p:nvSpPr>
          <p:spPr bwMode="auto">
            <a:xfrm>
              <a:off x="7096125" y="1081088"/>
              <a:ext cx="2184400" cy="2190750"/>
            </a:xfrm>
            <a:custGeom>
              <a:avLst/>
              <a:gdLst>
                <a:gd name="T0" fmla="*/ 2147483646 w 167"/>
                <a:gd name="T1" fmla="*/ 2147483646 h 167"/>
                <a:gd name="T2" fmla="*/ 2147483646 w 167"/>
                <a:gd name="T3" fmla="*/ 2147483646 h 167"/>
                <a:gd name="T4" fmla="*/ 2147483646 w 167"/>
                <a:gd name="T5" fmla="*/ 2147483646 h 167"/>
                <a:gd name="T6" fmla="*/ 2147483646 w 167"/>
                <a:gd name="T7" fmla="*/ 2147483646 h 167"/>
                <a:gd name="T8" fmla="*/ 2147483646 w 167"/>
                <a:gd name="T9" fmla="*/ 2147483646 h 16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7" h="167">
                  <a:moveTo>
                    <a:pt x="137" y="137"/>
                  </a:moveTo>
                  <a:cubicBezTo>
                    <a:pt x="167" y="107"/>
                    <a:pt x="167" y="59"/>
                    <a:pt x="137" y="30"/>
                  </a:cubicBezTo>
                  <a:cubicBezTo>
                    <a:pt x="107" y="0"/>
                    <a:pt x="59" y="0"/>
                    <a:pt x="30" y="30"/>
                  </a:cubicBezTo>
                  <a:cubicBezTo>
                    <a:pt x="0" y="59"/>
                    <a:pt x="0" y="107"/>
                    <a:pt x="30" y="137"/>
                  </a:cubicBezTo>
                  <a:cubicBezTo>
                    <a:pt x="59" y="167"/>
                    <a:pt x="107" y="167"/>
                    <a:pt x="137" y="137"/>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66" name="Freeform 53">
              <a:extLst>
                <a:ext uri="{FF2B5EF4-FFF2-40B4-BE49-F238E27FC236}">
                  <a16:creationId xmlns:a16="http://schemas.microsoft.com/office/drawing/2014/main" id="{0E078E77-4BE4-4CE3-A9E0-2A40A804FFFF}"/>
                </a:ext>
              </a:extLst>
            </p:cNvPr>
            <p:cNvSpPr>
              <a:spLocks/>
            </p:cNvSpPr>
            <p:nvPr/>
          </p:nvSpPr>
          <p:spPr bwMode="auto">
            <a:xfrm>
              <a:off x="7762875" y="1435100"/>
              <a:ext cx="836613" cy="814388"/>
            </a:xfrm>
            <a:custGeom>
              <a:avLst/>
              <a:gdLst>
                <a:gd name="T0" fmla="*/ 1328123931 w 527"/>
                <a:gd name="T1" fmla="*/ 458668719 h 513"/>
                <a:gd name="T2" fmla="*/ 1038304996 w 527"/>
                <a:gd name="T3" fmla="*/ 811490811 h 513"/>
                <a:gd name="T4" fmla="*/ 1101309733 w 527"/>
                <a:gd name="T5" fmla="*/ 1249998267 h 513"/>
                <a:gd name="T6" fmla="*/ 685482910 w 527"/>
                <a:gd name="T7" fmla="*/ 1083667853 h 513"/>
                <a:gd name="T8" fmla="*/ 289818936 w 527"/>
                <a:gd name="T9" fmla="*/ 1292841744 h 513"/>
                <a:gd name="T10" fmla="*/ 312499562 w 527"/>
                <a:gd name="T11" fmla="*/ 834173025 h 513"/>
                <a:gd name="T12" fmla="*/ 0 w 527"/>
                <a:gd name="T13" fmla="*/ 501512195 h 513"/>
                <a:gd name="T14" fmla="*/ 435988086 w 527"/>
                <a:gd name="T15" fmla="*/ 395665568 h 513"/>
                <a:gd name="T16" fmla="*/ 665321648 w 527"/>
                <a:gd name="T17" fmla="*/ 0 h 513"/>
                <a:gd name="T18" fmla="*/ 892135846 w 527"/>
                <a:gd name="T19" fmla="*/ 375504306 h 513"/>
                <a:gd name="T20" fmla="*/ 1328123931 w 527"/>
                <a:gd name="T21" fmla="*/ 458668719 h 51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27" h="513">
                  <a:moveTo>
                    <a:pt x="527" y="182"/>
                  </a:moveTo>
                  <a:lnTo>
                    <a:pt x="412" y="322"/>
                  </a:lnTo>
                  <a:lnTo>
                    <a:pt x="437" y="496"/>
                  </a:lnTo>
                  <a:lnTo>
                    <a:pt x="272" y="430"/>
                  </a:lnTo>
                  <a:lnTo>
                    <a:pt x="115" y="513"/>
                  </a:lnTo>
                  <a:lnTo>
                    <a:pt x="124" y="331"/>
                  </a:lnTo>
                  <a:lnTo>
                    <a:pt x="0" y="199"/>
                  </a:lnTo>
                  <a:lnTo>
                    <a:pt x="173" y="157"/>
                  </a:lnTo>
                  <a:lnTo>
                    <a:pt x="264" y="0"/>
                  </a:lnTo>
                  <a:lnTo>
                    <a:pt x="354" y="149"/>
                  </a:lnTo>
                  <a:lnTo>
                    <a:pt x="527" y="18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2050" name="TextBox 112">
            <a:extLst>
              <a:ext uri="{FF2B5EF4-FFF2-40B4-BE49-F238E27FC236}">
                <a16:creationId xmlns:a16="http://schemas.microsoft.com/office/drawing/2014/main" id="{4A4CF827-9EEA-4996-AB4F-407437C06E0B}"/>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dirty="0">
                <a:solidFill>
                  <a:srgbClr val="424242"/>
                </a:solidFill>
                <a:latin typeface="Arial" panose="020B0604020202020204" pitchFamily="34" charset="0"/>
                <a:cs typeface="Arial" panose="020B0604020202020204" pitchFamily="34" charset="0"/>
              </a:rPr>
              <a:t>Chart infographic</a:t>
            </a:r>
            <a:endParaRPr lang="ru-RU" altLang="ru-RU" sz="3600" b="1" dirty="0">
              <a:solidFill>
                <a:srgbClr val="424242"/>
              </a:solidFill>
              <a:latin typeface="Arial" panose="020B0604020202020204" pitchFamily="34" charset="0"/>
              <a:cs typeface="Arial" panose="020B0604020202020204" pitchFamily="34" charset="0"/>
            </a:endParaRPr>
          </a:p>
        </p:txBody>
      </p:sp>
      <p:grpSp>
        <p:nvGrpSpPr>
          <p:cNvPr id="7" name="Группа 6">
            <a:extLst>
              <a:ext uri="{FF2B5EF4-FFF2-40B4-BE49-F238E27FC236}">
                <a16:creationId xmlns:a16="http://schemas.microsoft.com/office/drawing/2014/main" id="{B5BF0BAC-75AE-42C3-A823-4F009118B12E}"/>
              </a:ext>
            </a:extLst>
          </p:cNvPr>
          <p:cNvGrpSpPr/>
          <p:nvPr/>
        </p:nvGrpSpPr>
        <p:grpSpPr>
          <a:xfrm>
            <a:off x="1381125" y="1290638"/>
            <a:ext cx="3557588" cy="5049837"/>
            <a:chOff x="1381125" y="1290638"/>
            <a:chExt cx="3557588" cy="5049837"/>
          </a:xfrm>
        </p:grpSpPr>
        <p:sp>
          <p:nvSpPr>
            <p:cNvPr id="2057" name="Freeform 44">
              <a:extLst>
                <a:ext uri="{FF2B5EF4-FFF2-40B4-BE49-F238E27FC236}">
                  <a16:creationId xmlns:a16="http://schemas.microsoft.com/office/drawing/2014/main" id="{3B38072C-A242-405D-93D7-E815666A26A0}"/>
                </a:ext>
              </a:extLst>
            </p:cNvPr>
            <p:cNvSpPr>
              <a:spLocks/>
            </p:cNvSpPr>
            <p:nvPr/>
          </p:nvSpPr>
          <p:spPr bwMode="auto">
            <a:xfrm>
              <a:off x="1408113" y="1474788"/>
              <a:ext cx="3503612" cy="4683125"/>
            </a:xfrm>
            <a:custGeom>
              <a:avLst/>
              <a:gdLst>
                <a:gd name="T0" fmla="*/ 0 w 268"/>
                <a:gd name="T1" fmla="*/ 2147483646 h 357"/>
                <a:gd name="T2" fmla="*/ 0 w 268"/>
                <a:gd name="T3" fmla="*/ 1720818873 h 357"/>
                <a:gd name="T4" fmla="*/ 1709082851 w 268"/>
                <a:gd name="T5" fmla="*/ 0 h 357"/>
                <a:gd name="T6" fmla="*/ 2147483646 w 268"/>
                <a:gd name="T7" fmla="*/ 0 h 357"/>
                <a:gd name="T8" fmla="*/ 2147483646 w 268"/>
                <a:gd name="T9" fmla="*/ 1720818873 h 357"/>
                <a:gd name="T10" fmla="*/ 2147483646 w 268"/>
                <a:gd name="T11" fmla="*/ 2147483646 h 357"/>
                <a:gd name="T12" fmla="*/ 2147483646 w 268"/>
                <a:gd name="T13" fmla="*/ 2147483646 h 357"/>
                <a:gd name="T14" fmla="*/ 1709082851 w 268"/>
                <a:gd name="T15" fmla="*/ 2147483646 h 357"/>
                <a:gd name="T16" fmla="*/ 0 w 268"/>
                <a:gd name="T17" fmla="*/ 2147483646 h 3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8" h="357">
                  <a:moveTo>
                    <a:pt x="0" y="347"/>
                  </a:moveTo>
                  <a:cubicBezTo>
                    <a:pt x="0" y="10"/>
                    <a:pt x="0" y="10"/>
                    <a:pt x="0" y="10"/>
                  </a:cubicBezTo>
                  <a:cubicBezTo>
                    <a:pt x="0" y="4"/>
                    <a:pt x="5" y="0"/>
                    <a:pt x="10" y="0"/>
                  </a:cubicBezTo>
                  <a:cubicBezTo>
                    <a:pt x="258" y="0"/>
                    <a:pt x="258" y="0"/>
                    <a:pt x="258" y="0"/>
                  </a:cubicBezTo>
                  <a:cubicBezTo>
                    <a:pt x="263" y="0"/>
                    <a:pt x="268" y="4"/>
                    <a:pt x="268" y="10"/>
                  </a:cubicBezTo>
                  <a:cubicBezTo>
                    <a:pt x="268" y="347"/>
                    <a:pt x="268" y="347"/>
                    <a:pt x="268" y="347"/>
                  </a:cubicBezTo>
                  <a:cubicBezTo>
                    <a:pt x="268" y="352"/>
                    <a:pt x="263" y="357"/>
                    <a:pt x="258" y="357"/>
                  </a:cubicBezTo>
                  <a:cubicBezTo>
                    <a:pt x="10" y="357"/>
                    <a:pt x="10" y="357"/>
                    <a:pt x="10" y="357"/>
                  </a:cubicBezTo>
                  <a:cubicBezTo>
                    <a:pt x="5" y="357"/>
                    <a:pt x="0" y="352"/>
                    <a:pt x="0" y="34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58" name="Freeform 45">
              <a:extLst>
                <a:ext uri="{FF2B5EF4-FFF2-40B4-BE49-F238E27FC236}">
                  <a16:creationId xmlns:a16="http://schemas.microsoft.com/office/drawing/2014/main" id="{7CDCFC2A-BEF0-4472-A1DA-A192657CD920}"/>
                </a:ext>
              </a:extLst>
            </p:cNvPr>
            <p:cNvSpPr>
              <a:spLocks noEditPoints="1"/>
            </p:cNvSpPr>
            <p:nvPr/>
          </p:nvSpPr>
          <p:spPr bwMode="auto">
            <a:xfrm>
              <a:off x="1381125" y="1435100"/>
              <a:ext cx="3557588" cy="4748213"/>
            </a:xfrm>
            <a:custGeom>
              <a:avLst/>
              <a:gdLst>
                <a:gd name="T0" fmla="*/ 2147483646 w 272"/>
                <a:gd name="T1" fmla="*/ 2147483646 h 362"/>
                <a:gd name="T2" fmla="*/ 2052832911 w 272"/>
                <a:gd name="T3" fmla="*/ 2147483646 h 362"/>
                <a:gd name="T4" fmla="*/ 0 w 272"/>
                <a:gd name="T5" fmla="*/ 2147483646 h 362"/>
                <a:gd name="T6" fmla="*/ 0 w 272"/>
                <a:gd name="T7" fmla="*/ 2147483646 h 362"/>
                <a:gd name="T8" fmla="*/ 2052832911 w 272"/>
                <a:gd name="T9" fmla="*/ 0 h 362"/>
                <a:gd name="T10" fmla="*/ 2147483646 w 272"/>
                <a:gd name="T11" fmla="*/ 0 h 362"/>
                <a:gd name="T12" fmla="*/ 2147483646 w 272"/>
                <a:gd name="T13" fmla="*/ 2147483646 h 362"/>
                <a:gd name="T14" fmla="*/ 2147483646 w 272"/>
                <a:gd name="T15" fmla="*/ 2147483646 h 362"/>
                <a:gd name="T16" fmla="*/ 2147483646 w 272"/>
                <a:gd name="T17" fmla="*/ 2147483646 h 362"/>
                <a:gd name="T18" fmla="*/ 2052832911 w 272"/>
                <a:gd name="T19" fmla="*/ 860226666 h 362"/>
                <a:gd name="T20" fmla="*/ 855351406 w 272"/>
                <a:gd name="T21" fmla="*/ 2147483646 h 362"/>
                <a:gd name="T22" fmla="*/ 855351406 w 272"/>
                <a:gd name="T23" fmla="*/ 2147483646 h 362"/>
                <a:gd name="T24" fmla="*/ 2052832911 w 272"/>
                <a:gd name="T25" fmla="*/ 2147483646 h 362"/>
                <a:gd name="T26" fmla="*/ 2147483646 w 272"/>
                <a:gd name="T27" fmla="*/ 2147483646 h 362"/>
                <a:gd name="T28" fmla="*/ 2147483646 w 272"/>
                <a:gd name="T29" fmla="*/ 2147483646 h 362"/>
                <a:gd name="T30" fmla="*/ 2147483646 w 272"/>
                <a:gd name="T31" fmla="*/ 2147483646 h 362"/>
                <a:gd name="T32" fmla="*/ 2147483646 w 272"/>
                <a:gd name="T33" fmla="*/ 860226666 h 362"/>
                <a:gd name="T34" fmla="*/ 2052832911 w 272"/>
                <a:gd name="T35" fmla="*/ 860226666 h 36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72" h="362">
                  <a:moveTo>
                    <a:pt x="260" y="362"/>
                  </a:moveTo>
                  <a:cubicBezTo>
                    <a:pt x="12" y="362"/>
                    <a:pt x="12" y="362"/>
                    <a:pt x="12" y="362"/>
                  </a:cubicBezTo>
                  <a:cubicBezTo>
                    <a:pt x="5" y="362"/>
                    <a:pt x="0" y="357"/>
                    <a:pt x="0" y="350"/>
                  </a:cubicBezTo>
                  <a:cubicBezTo>
                    <a:pt x="0" y="13"/>
                    <a:pt x="0" y="13"/>
                    <a:pt x="0" y="13"/>
                  </a:cubicBezTo>
                  <a:cubicBezTo>
                    <a:pt x="0" y="6"/>
                    <a:pt x="5" y="0"/>
                    <a:pt x="12" y="0"/>
                  </a:cubicBezTo>
                  <a:cubicBezTo>
                    <a:pt x="260" y="0"/>
                    <a:pt x="260" y="0"/>
                    <a:pt x="260" y="0"/>
                  </a:cubicBezTo>
                  <a:cubicBezTo>
                    <a:pt x="266" y="0"/>
                    <a:pt x="272" y="6"/>
                    <a:pt x="272" y="13"/>
                  </a:cubicBezTo>
                  <a:cubicBezTo>
                    <a:pt x="272" y="350"/>
                    <a:pt x="272" y="350"/>
                    <a:pt x="272" y="350"/>
                  </a:cubicBezTo>
                  <a:cubicBezTo>
                    <a:pt x="272" y="357"/>
                    <a:pt x="266" y="362"/>
                    <a:pt x="260" y="362"/>
                  </a:cubicBezTo>
                  <a:close/>
                  <a:moveTo>
                    <a:pt x="12" y="5"/>
                  </a:moveTo>
                  <a:cubicBezTo>
                    <a:pt x="8" y="5"/>
                    <a:pt x="5" y="9"/>
                    <a:pt x="5" y="13"/>
                  </a:cubicBezTo>
                  <a:cubicBezTo>
                    <a:pt x="5" y="350"/>
                    <a:pt x="5" y="350"/>
                    <a:pt x="5" y="350"/>
                  </a:cubicBezTo>
                  <a:cubicBezTo>
                    <a:pt x="5" y="354"/>
                    <a:pt x="8" y="357"/>
                    <a:pt x="12" y="357"/>
                  </a:cubicBezTo>
                  <a:cubicBezTo>
                    <a:pt x="260" y="357"/>
                    <a:pt x="260" y="357"/>
                    <a:pt x="260" y="357"/>
                  </a:cubicBezTo>
                  <a:cubicBezTo>
                    <a:pt x="264" y="357"/>
                    <a:pt x="267" y="354"/>
                    <a:pt x="267" y="350"/>
                  </a:cubicBezTo>
                  <a:cubicBezTo>
                    <a:pt x="267" y="13"/>
                    <a:pt x="267" y="13"/>
                    <a:pt x="267" y="13"/>
                  </a:cubicBezTo>
                  <a:cubicBezTo>
                    <a:pt x="267" y="9"/>
                    <a:pt x="264" y="5"/>
                    <a:pt x="260" y="5"/>
                  </a:cubicBezTo>
                  <a:lnTo>
                    <a:pt x="12" y="5"/>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59" name="Freeform 46">
              <a:extLst>
                <a:ext uri="{FF2B5EF4-FFF2-40B4-BE49-F238E27FC236}">
                  <a16:creationId xmlns:a16="http://schemas.microsoft.com/office/drawing/2014/main" id="{145A1A46-7FD8-4A93-8F2A-436F40A504EA}"/>
                </a:ext>
              </a:extLst>
            </p:cNvPr>
            <p:cNvSpPr>
              <a:spLocks/>
            </p:cNvSpPr>
            <p:nvPr/>
          </p:nvSpPr>
          <p:spPr bwMode="auto">
            <a:xfrm>
              <a:off x="1957388" y="1290638"/>
              <a:ext cx="2354262" cy="368300"/>
            </a:xfrm>
            <a:custGeom>
              <a:avLst/>
              <a:gdLst>
                <a:gd name="T0" fmla="*/ 0 w 180"/>
                <a:gd name="T1" fmla="*/ 2147483646 h 28"/>
                <a:gd name="T2" fmla="*/ 0 w 180"/>
                <a:gd name="T3" fmla="*/ 2147483646 h 28"/>
                <a:gd name="T4" fmla="*/ 2147483646 w 180"/>
                <a:gd name="T5" fmla="*/ 0 h 28"/>
                <a:gd name="T6" fmla="*/ 2147483646 w 180"/>
                <a:gd name="T7" fmla="*/ 0 h 28"/>
                <a:gd name="T8" fmla="*/ 2147483646 w 180"/>
                <a:gd name="T9" fmla="*/ 2147483646 h 28"/>
                <a:gd name="T10" fmla="*/ 2147483646 w 180"/>
                <a:gd name="T11" fmla="*/ 2147483646 h 28"/>
                <a:gd name="T12" fmla="*/ 2147483646 w 180"/>
                <a:gd name="T13" fmla="*/ 2147483646 h 28"/>
                <a:gd name="T14" fmla="*/ 2147483646 w 180"/>
                <a:gd name="T15" fmla="*/ 2147483646 h 28"/>
                <a:gd name="T16" fmla="*/ 0 w 180"/>
                <a:gd name="T17" fmla="*/ 2147483646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0" h="28">
                  <a:moveTo>
                    <a:pt x="0" y="14"/>
                  </a:moveTo>
                  <a:cubicBezTo>
                    <a:pt x="0" y="14"/>
                    <a:pt x="0" y="14"/>
                    <a:pt x="0" y="14"/>
                  </a:cubicBezTo>
                  <a:cubicBezTo>
                    <a:pt x="0" y="6"/>
                    <a:pt x="6" y="0"/>
                    <a:pt x="14" y="0"/>
                  </a:cubicBezTo>
                  <a:cubicBezTo>
                    <a:pt x="166" y="0"/>
                    <a:pt x="166" y="0"/>
                    <a:pt x="166" y="0"/>
                  </a:cubicBezTo>
                  <a:cubicBezTo>
                    <a:pt x="174" y="0"/>
                    <a:pt x="180" y="6"/>
                    <a:pt x="180" y="14"/>
                  </a:cubicBezTo>
                  <a:cubicBezTo>
                    <a:pt x="180" y="14"/>
                    <a:pt x="180" y="14"/>
                    <a:pt x="180" y="14"/>
                  </a:cubicBezTo>
                  <a:cubicBezTo>
                    <a:pt x="180" y="21"/>
                    <a:pt x="174" y="28"/>
                    <a:pt x="166" y="28"/>
                  </a:cubicBezTo>
                  <a:cubicBezTo>
                    <a:pt x="14" y="28"/>
                    <a:pt x="14" y="28"/>
                    <a:pt x="14" y="28"/>
                  </a:cubicBezTo>
                  <a:cubicBezTo>
                    <a:pt x="6" y="28"/>
                    <a:pt x="0" y="21"/>
                    <a:pt x="0" y="14"/>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60" name="Freeform 47">
              <a:extLst>
                <a:ext uri="{FF2B5EF4-FFF2-40B4-BE49-F238E27FC236}">
                  <a16:creationId xmlns:a16="http://schemas.microsoft.com/office/drawing/2014/main" id="{57423464-E03E-4D6F-A1B3-55B8E87811D6}"/>
                </a:ext>
              </a:extLst>
            </p:cNvPr>
            <p:cNvSpPr>
              <a:spLocks/>
            </p:cNvSpPr>
            <p:nvPr/>
          </p:nvSpPr>
          <p:spPr bwMode="auto">
            <a:xfrm>
              <a:off x="1957388" y="5973763"/>
              <a:ext cx="2354262" cy="366712"/>
            </a:xfrm>
            <a:custGeom>
              <a:avLst/>
              <a:gdLst>
                <a:gd name="T0" fmla="*/ 0 w 180"/>
                <a:gd name="T1" fmla="*/ 2147483646 h 28"/>
                <a:gd name="T2" fmla="*/ 0 w 180"/>
                <a:gd name="T3" fmla="*/ 2147483646 h 28"/>
                <a:gd name="T4" fmla="*/ 2147483646 w 180"/>
                <a:gd name="T5" fmla="*/ 0 h 28"/>
                <a:gd name="T6" fmla="*/ 2147483646 w 180"/>
                <a:gd name="T7" fmla="*/ 0 h 28"/>
                <a:gd name="T8" fmla="*/ 2147483646 w 180"/>
                <a:gd name="T9" fmla="*/ 2147483646 h 28"/>
                <a:gd name="T10" fmla="*/ 2147483646 w 180"/>
                <a:gd name="T11" fmla="*/ 2147483646 h 28"/>
                <a:gd name="T12" fmla="*/ 2147483646 w 180"/>
                <a:gd name="T13" fmla="*/ 2147483646 h 28"/>
                <a:gd name="T14" fmla="*/ 2147483646 w 180"/>
                <a:gd name="T15" fmla="*/ 2147483646 h 28"/>
                <a:gd name="T16" fmla="*/ 0 w 180"/>
                <a:gd name="T17" fmla="*/ 2147483646 h 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80" h="28">
                  <a:moveTo>
                    <a:pt x="0" y="14"/>
                  </a:moveTo>
                  <a:cubicBezTo>
                    <a:pt x="0" y="14"/>
                    <a:pt x="0" y="14"/>
                    <a:pt x="0" y="14"/>
                  </a:cubicBezTo>
                  <a:cubicBezTo>
                    <a:pt x="0" y="6"/>
                    <a:pt x="6" y="0"/>
                    <a:pt x="14" y="0"/>
                  </a:cubicBezTo>
                  <a:cubicBezTo>
                    <a:pt x="166" y="0"/>
                    <a:pt x="166" y="0"/>
                    <a:pt x="166" y="0"/>
                  </a:cubicBezTo>
                  <a:cubicBezTo>
                    <a:pt x="174" y="0"/>
                    <a:pt x="180" y="6"/>
                    <a:pt x="180" y="14"/>
                  </a:cubicBezTo>
                  <a:cubicBezTo>
                    <a:pt x="180" y="14"/>
                    <a:pt x="180" y="14"/>
                    <a:pt x="180" y="14"/>
                  </a:cubicBezTo>
                  <a:cubicBezTo>
                    <a:pt x="180" y="22"/>
                    <a:pt x="174" y="28"/>
                    <a:pt x="166" y="28"/>
                  </a:cubicBezTo>
                  <a:cubicBezTo>
                    <a:pt x="14" y="28"/>
                    <a:pt x="14" y="28"/>
                    <a:pt x="14" y="28"/>
                  </a:cubicBezTo>
                  <a:cubicBezTo>
                    <a:pt x="6" y="28"/>
                    <a:pt x="0" y="22"/>
                    <a:pt x="0" y="14"/>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67" name="TextBox 115">
              <a:extLst>
                <a:ext uri="{FF2B5EF4-FFF2-40B4-BE49-F238E27FC236}">
                  <a16:creationId xmlns:a16="http://schemas.microsoft.com/office/drawing/2014/main" id="{F6133CEC-99BB-4E95-9559-D504860AD113}"/>
                </a:ext>
              </a:extLst>
            </p:cNvPr>
            <p:cNvSpPr txBox="1">
              <a:spLocks noChangeArrowheads="1"/>
            </p:cNvSpPr>
            <p:nvPr/>
          </p:nvSpPr>
          <p:spPr bwMode="auto">
            <a:xfrm>
              <a:off x="1643063" y="2057400"/>
              <a:ext cx="3163887" cy="336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8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600" i="1">
                <a:solidFill>
                  <a:srgbClr val="73858E"/>
                </a:solidFill>
                <a:latin typeface="Arial" panose="020B0604020202020204" pitchFamily="34" charset="0"/>
                <a:cs typeface="Arial" panose="020B0604020202020204" pitchFamily="34" charset="0"/>
              </a:endParaRPr>
            </a:p>
          </p:txBody>
        </p:sp>
      </p:grpSp>
      <p:grpSp>
        <p:nvGrpSpPr>
          <p:cNvPr id="6" name="Группа 5">
            <a:extLst>
              <a:ext uri="{FF2B5EF4-FFF2-40B4-BE49-F238E27FC236}">
                <a16:creationId xmlns:a16="http://schemas.microsoft.com/office/drawing/2014/main" id="{962C9C86-19B5-4ACD-B8E4-E3ED76E97D5E}"/>
              </a:ext>
            </a:extLst>
          </p:cNvPr>
          <p:cNvGrpSpPr/>
          <p:nvPr/>
        </p:nvGrpSpPr>
        <p:grpSpPr>
          <a:xfrm>
            <a:off x="6861175" y="2459038"/>
            <a:ext cx="2706688" cy="2701925"/>
            <a:chOff x="6861175" y="2459038"/>
            <a:chExt cx="2706688" cy="2701925"/>
          </a:xfrm>
        </p:grpSpPr>
        <p:sp>
          <p:nvSpPr>
            <p:cNvPr id="2055" name="Oval 42">
              <a:extLst>
                <a:ext uri="{FF2B5EF4-FFF2-40B4-BE49-F238E27FC236}">
                  <a16:creationId xmlns:a16="http://schemas.microsoft.com/office/drawing/2014/main" id="{DA5372C3-9B1A-420D-A26E-2234C69F4DA2}"/>
                </a:ext>
              </a:extLst>
            </p:cNvPr>
            <p:cNvSpPr>
              <a:spLocks noChangeArrowheads="1"/>
            </p:cNvSpPr>
            <p:nvPr/>
          </p:nvSpPr>
          <p:spPr bwMode="auto">
            <a:xfrm>
              <a:off x="6861175" y="2459038"/>
              <a:ext cx="2706688" cy="2701925"/>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056" name="Oval 43">
              <a:extLst>
                <a:ext uri="{FF2B5EF4-FFF2-40B4-BE49-F238E27FC236}">
                  <a16:creationId xmlns:a16="http://schemas.microsoft.com/office/drawing/2014/main" id="{7AF5338C-863B-46A9-B8EA-43DCFA7DA3D0}"/>
                </a:ext>
              </a:extLst>
            </p:cNvPr>
            <p:cNvSpPr>
              <a:spLocks noChangeArrowheads="1"/>
            </p:cNvSpPr>
            <p:nvPr/>
          </p:nvSpPr>
          <p:spPr bwMode="auto">
            <a:xfrm>
              <a:off x="7135813" y="2733675"/>
              <a:ext cx="2144712" cy="2151063"/>
            </a:xfrm>
            <a:prstGeom prst="ellipse">
              <a:avLst/>
            </a:prstGeom>
            <a:solidFill>
              <a:schemeClr val="bg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068" name="TextBox 115">
              <a:extLst>
                <a:ext uri="{FF2B5EF4-FFF2-40B4-BE49-F238E27FC236}">
                  <a16:creationId xmlns:a16="http://schemas.microsoft.com/office/drawing/2014/main" id="{B402534F-2E82-4570-8C08-639527C592B0}"/>
                </a:ext>
              </a:extLst>
            </p:cNvPr>
            <p:cNvSpPr txBox="1">
              <a:spLocks noChangeArrowheads="1"/>
            </p:cNvSpPr>
            <p:nvPr/>
          </p:nvSpPr>
          <p:spPr bwMode="auto">
            <a:xfrm>
              <a:off x="7321550" y="3105150"/>
              <a:ext cx="17875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b="1">
                  <a:solidFill>
                    <a:schemeClr val="bg1"/>
                  </a:solidFill>
                  <a:latin typeface="Arial" panose="020B0604020202020204" pitchFamily="34" charset="0"/>
                  <a:cs typeface="Arial" panose="020B0604020202020204" pitchFamily="34" charset="0"/>
                </a:rPr>
                <a:t>Lorem ipsum dolor sit amet, consectetur adipiscing elit, sed do eiusmod</a:t>
              </a:r>
              <a:endParaRPr lang="ru-RU" altLang="ru-RU" sz="1400" b="1">
                <a:solidFill>
                  <a:schemeClr val="bg1"/>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 fill="hold"/>
                                        <p:tgtEl>
                                          <p:spTgt spid="2050"/>
                                        </p:tgtEl>
                                        <p:attrNameLst>
                                          <p:attrName>ppt_x</p:attrName>
                                        </p:attrNameLst>
                                      </p:cBhvr>
                                      <p:tavLst>
                                        <p:tav tm="0">
                                          <p:val>
                                            <p:strVal val="#ppt_x"/>
                                          </p:val>
                                        </p:tav>
                                        <p:tav tm="100000">
                                          <p:val>
                                            <p:strVal val="#ppt_x"/>
                                          </p:val>
                                        </p:tav>
                                      </p:tavLst>
                                    </p:anim>
                                    <p:anim calcmode="lin" valueType="num">
                                      <p:cBhvr additive="base">
                                        <p:cTn id="8" dur="500" fill="hold"/>
                                        <p:tgtEl>
                                          <p:spTgt spid="205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50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ppt_w</p:attrName>
                                        </p:attrNameLst>
                                      </p:cBhvr>
                                      <p:tavLst>
                                        <p:tav tm="0">
                                          <p:val>
                                            <p:fltVal val="0"/>
                                          </p:val>
                                        </p:tav>
                                        <p:tav tm="100000">
                                          <p:val>
                                            <p:strVal val="#ppt_w"/>
                                          </p:val>
                                        </p:tav>
                                      </p:tavLst>
                                    </p:anim>
                                    <p:anim calcmode="lin" valueType="num">
                                      <p:cBhvr>
                                        <p:cTn id="21" dur="500" fill="hold"/>
                                        <p:tgtEl>
                                          <p:spTgt spid="2"/>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75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100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1250"/>
                                  </p:stCondLst>
                                  <p:childTnLst>
                                    <p:set>
                                      <p:cBhvr>
                                        <p:cTn id="31" dur="1" fill="hold">
                                          <p:stCondLst>
                                            <p:cond delay="0"/>
                                          </p:stCondLst>
                                        </p:cTn>
                                        <p:tgtEl>
                                          <p:spTgt spid="5"/>
                                        </p:tgtEl>
                                        <p:attrNameLst>
                                          <p:attrName>style.visibility</p:attrName>
                                        </p:attrNameLst>
                                      </p:cBhvr>
                                      <p:to>
                                        <p:strVal val="visible"/>
                                      </p:to>
                                    </p:set>
                                    <p:anim calcmode="lin" valueType="num">
                                      <p:cBhvr>
                                        <p:cTn id="32" dur="500" fill="hold"/>
                                        <p:tgtEl>
                                          <p:spTgt spid="5"/>
                                        </p:tgtEl>
                                        <p:attrNameLst>
                                          <p:attrName>ppt_w</p:attrName>
                                        </p:attrNameLst>
                                      </p:cBhvr>
                                      <p:tavLst>
                                        <p:tav tm="0">
                                          <p:val>
                                            <p:fltVal val="0"/>
                                          </p:val>
                                        </p:tav>
                                        <p:tav tm="100000">
                                          <p:val>
                                            <p:strVal val="#ppt_w"/>
                                          </p:val>
                                        </p:tav>
                                      </p:tavLst>
                                    </p:anim>
                                    <p:anim calcmode="lin" valueType="num">
                                      <p:cBhvr>
                                        <p:cTn id="33"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Группа 7">
            <a:extLst>
              <a:ext uri="{FF2B5EF4-FFF2-40B4-BE49-F238E27FC236}">
                <a16:creationId xmlns:a16="http://schemas.microsoft.com/office/drawing/2014/main" id="{BF918321-EE82-4B99-BF52-D36615856F07}"/>
              </a:ext>
            </a:extLst>
          </p:cNvPr>
          <p:cNvGrpSpPr/>
          <p:nvPr/>
        </p:nvGrpSpPr>
        <p:grpSpPr>
          <a:xfrm>
            <a:off x="1643063" y="1893888"/>
            <a:ext cx="8831262" cy="4668837"/>
            <a:chOff x="1643063" y="1893888"/>
            <a:chExt cx="8831262" cy="4668837"/>
          </a:xfrm>
        </p:grpSpPr>
        <p:sp>
          <p:nvSpPr>
            <p:cNvPr id="11271" name="Rectangle 71">
              <a:extLst>
                <a:ext uri="{FF2B5EF4-FFF2-40B4-BE49-F238E27FC236}">
                  <a16:creationId xmlns:a16="http://schemas.microsoft.com/office/drawing/2014/main" id="{26FF923D-1412-44B2-B90B-7570C5E26551}"/>
                </a:ext>
              </a:extLst>
            </p:cNvPr>
            <p:cNvSpPr>
              <a:spLocks noChangeArrowheads="1"/>
            </p:cNvSpPr>
            <p:nvPr/>
          </p:nvSpPr>
          <p:spPr bwMode="auto">
            <a:xfrm>
              <a:off x="1643063" y="1893888"/>
              <a:ext cx="8831262" cy="4668837"/>
            </a:xfrm>
            <a:prstGeom prst="rect">
              <a:avLst/>
            </a:prstGeom>
            <a:solidFill>
              <a:srgbClr val="ECECE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1280" name="TextBox 115">
              <a:extLst>
                <a:ext uri="{FF2B5EF4-FFF2-40B4-BE49-F238E27FC236}">
                  <a16:creationId xmlns:a16="http://schemas.microsoft.com/office/drawing/2014/main" id="{546A4234-9C7E-4AB6-B044-AAC56C131EFE}"/>
                </a:ext>
              </a:extLst>
            </p:cNvPr>
            <p:cNvSpPr txBox="1">
              <a:spLocks noChangeArrowheads="1"/>
            </p:cNvSpPr>
            <p:nvPr/>
          </p:nvSpPr>
          <p:spPr bwMode="auto">
            <a:xfrm>
              <a:off x="2127250" y="3514725"/>
              <a:ext cx="7958138" cy="1287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50000"/>
                </a:lnSpc>
                <a:spcBef>
                  <a:spcPct val="0"/>
                </a:spcBef>
                <a:buFontTx/>
                <a:buNone/>
              </a:pPr>
              <a:r>
                <a:rPr lang="en-US" altLang="ru-RU" sz="18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600" i="1">
                <a:solidFill>
                  <a:srgbClr val="73858E"/>
                </a:solidFill>
                <a:latin typeface="Arial" panose="020B0604020202020204" pitchFamily="34" charset="0"/>
                <a:cs typeface="Arial" panose="020B0604020202020204" pitchFamily="34" charset="0"/>
              </a:endParaRPr>
            </a:p>
          </p:txBody>
        </p:sp>
      </p:grpSp>
      <p:sp>
        <p:nvSpPr>
          <p:cNvPr id="11266" name="TextBox 112">
            <a:extLst>
              <a:ext uri="{FF2B5EF4-FFF2-40B4-BE49-F238E27FC236}">
                <a16:creationId xmlns:a16="http://schemas.microsoft.com/office/drawing/2014/main" id="{5DF438E4-9C33-433B-AA37-4D1AFF088D68}"/>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grpSp>
        <p:nvGrpSpPr>
          <p:cNvPr id="2" name="Группа 1">
            <a:extLst>
              <a:ext uri="{FF2B5EF4-FFF2-40B4-BE49-F238E27FC236}">
                <a16:creationId xmlns:a16="http://schemas.microsoft.com/office/drawing/2014/main" id="{FA3386D2-E1AA-4498-AB8A-6CAD9A8960BC}"/>
              </a:ext>
            </a:extLst>
          </p:cNvPr>
          <p:cNvGrpSpPr/>
          <p:nvPr/>
        </p:nvGrpSpPr>
        <p:grpSpPr>
          <a:xfrm>
            <a:off x="1404938" y="2328863"/>
            <a:ext cx="4065587" cy="1570037"/>
            <a:chOff x="1404938" y="2328863"/>
            <a:chExt cx="4065587" cy="1570037"/>
          </a:xfrm>
        </p:grpSpPr>
        <p:sp>
          <p:nvSpPr>
            <p:cNvPr id="11267" name="Freeform 67">
              <a:extLst>
                <a:ext uri="{FF2B5EF4-FFF2-40B4-BE49-F238E27FC236}">
                  <a16:creationId xmlns:a16="http://schemas.microsoft.com/office/drawing/2014/main" id="{1E62E7D8-130D-4E4C-8F20-638B2C19486F}"/>
                </a:ext>
              </a:extLst>
            </p:cNvPr>
            <p:cNvSpPr>
              <a:spLocks/>
            </p:cNvSpPr>
            <p:nvPr/>
          </p:nvSpPr>
          <p:spPr bwMode="auto">
            <a:xfrm>
              <a:off x="1404938" y="2957513"/>
              <a:ext cx="669925" cy="941387"/>
            </a:xfrm>
            <a:custGeom>
              <a:avLst/>
              <a:gdLst>
                <a:gd name="T0" fmla="*/ 0 w 422"/>
                <a:gd name="T1" fmla="*/ 688001497 h 593"/>
                <a:gd name="T2" fmla="*/ 756046875 w 422"/>
                <a:gd name="T3" fmla="*/ 1494451069 h 593"/>
                <a:gd name="T4" fmla="*/ 1063505938 w 422"/>
                <a:gd name="T5" fmla="*/ 0 h 593"/>
                <a:gd name="T6" fmla="*/ 0 w 422"/>
                <a:gd name="T7" fmla="*/ 688001497 h 5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2" h="593">
                  <a:moveTo>
                    <a:pt x="0" y="273"/>
                  </a:moveTo>
                  <a:lnTo>
                    <a:pt x="300" y="593"/>
                  </a:lnTo>
                  <a:lnTo>
                    <a:pt x="422" y="0"/>
                  </a:lnTo>
                  <a:lnTo>
                    <a:pt x="0" y="273"/>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1272" name="Freeform 72">
              <a:extLst>
                <a:ext uri="{FF2B5EF4-FFF2-40B4-BE49-F238E27FC236}">
                  <a16:creationId xmlns:a16="http://schemas.microsoft.com/office/drawing/2014/main" id="{848A0401-2A03-48D2-95D5-DDD1E6FC8AC3}"/>
                </a:ext>
              </a:extLst>
            </p:cNvPr>
            <p:cNvSpPr>
              <a:spLocks/>
            </p:cNvSpPr>
            <p:nvPr/>
          </p:nvSpPr>
          <p:spPr bwMode="auto">
            <a:xfrm>
              <a:off x="1404938" y="2328863"/>
              <a:ext cx="4065587" cy="1062037"/>
            </a:xfrm>
            <a:custGeom>
              <a:avLst/>
              <a:gdLst>
                <a:gd name="T0" fmla="*/ 2147483646 w 2561"/>
                <a:gd name="T1" fmla="*/ 1685982944 h 669"/>
                <a:gd name="T2" fmla="*/ 0 w 2561"/>
                <a:gd name="T3" fmla="*/ 1685982944 h 669"/>
                <a:gd name="T4" fmla="*/ 0 w 2561"/>
                <a:gd name="T5" fmla="*/ 0 h 669"/>
                <a:gd name="T6" fmla="*/ 2147483646 w 2561"/>
                <a:gd name="T7" fmla="*/ 0 h 669"/>
                <a:gd name="T8" fmla="*/ 2147483646 w 2561"/>
                <a:gd name="T9" fmla="*/ 831651171 h 669"/>
                <a:gd name="T10" fmla="*/ 2147483646 w 2561"/>
                <a:gd name="T11" fmla="*/ 1685982944 h 6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61" h="669">
                  <a:moveTo>
                    <a:pt x="2280" y="669"/>
                  </a:moveTo>
                  <a:lnTo>
                    <a:pt x="0" y="669"/>
                  </a:lnTo>
                  <a:lnTo>
                    <a:pt x="0" y="0"/>
                  </a:lnTo>
                  <a:lnTo>
                    <a:pt x="2280" y="0"/>
                  </a:lnTo>
                  <a:lnTo>
                    <a:pt x="2561" y="330"/>
                  </a:lnTo>
                  <a:lnTo>
                    <a:pt x="2280" y="66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1276" name="Rectangle 76">
              <a:extLst>
                <a:ext uri="{FF2B5EF4-FFF2-40B4-BE49-F238E27FC236}">
                  <a16:creationId xmlns:a16="http://schemas.microsoft.com/office/drawing/2014/main" id="{07D729D9-3A82-49BD-AC36-CDCEDB295DA2}"/>
                </a:ext>
              </a:extLst>
            </p:cNvPr>
            <p:cNvSpPr>
              <a:spLocks noChangeArrowheads="1"/>
            </p:cNvSpPr>
            <p:nvPr/>
          </p:nvSpPr>
          <p:spPr bwMode="auto">
            <a:xfrm>
              <a:off x="1789113" y="2628900"/>
              <a:ext cx="286702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b="1">
                  <a:solidFill>
                    <a:srgbClr val="FFFFFF"/>
                  </a:solidFill>
                  <a:latin typeface="Arial" panose="020B0604020202020204" pitchFamily="34" charset="0"/>
                </a:rPr>
                <a:t>Your information</a:t>
              </a:r>
              <a:endParaRPr lang="ru-RU" altLang="ru-RU" sz="1800"/>
            </a:p>
          </p:txBody>
        </p:sp>
      </p:grpSp>
      <p:grpSp>
        <p:nvGrpSpPr>
          <p:cNvPr id="4" name="Группа 3">
            <a:extLst>
              <a:ext uri="{FF2B5EF4-FFF2-40B4-BE49-F238E27FC236}">
                <a16:creationId xmlns:a16="http://schemas.microsoft.com/office/drawing/2014/main" id="{B1E5CD0B-2CEA-4E63-AE30-7D98B3620261}"/>
              </a:ext>
            </a:extLst>
          </p:cNvPr>
          <p:cNvGrpSpPr/>
          <p:nvPr/>
        </p:nvGrpSpPr>
        <p:grpSpPr>
          <a:xfrm>
            <a:off x="6707188" y="2328863"/>
            <a:ext cx="4065587" cy="1570037"/>
            <a:chOff x="6707188" y="2328863"/>
            <a:chExt cx="4065587" cy="1570037"/>
          </a:xfrm>
        </p:grpSpPr>
        <p:sp>
          <p:nvSpPr>
            <p:cNvPr id="11270" name="Freeform 70">
              <a:extLst>
                <a:ext uri="{FF2B5EF4-FFF2-40B4-BE49-F238E27FC236}">
                  <a16:creationId xmlns:a16="http://schemas.microsoft.com/office/drawing/2014/main" id="{58B948C1-BEA7-47F5-942D-FD0B3EF4681C}"/>
                </a:ext>
              </a:extLst>
            </p:cNvPr>
            <p:cNvSpPr>
              <a:spLocks/>
            </p:cNvSpPr>
            <p:nvPr/>
          </p:nvSpPr>
          <p:spPr bwMode="auto">
            <a:xfrm>
              <a:off x="10102850" y="2957513"/>
              <a:ext cx="669925" cy="941387"/>
            </a:xfrm>
            <a:custGeom>
              <a:avLst/>
              <a:gdLst>
                <a:gd name="T0" fmla="*/ 1063505938 w 422"/>
                <a:gd name="T1" fmla="*/ 688001497 h 593"/>
                <a:gd name="T2" fmla="*/ 307459063 w 422"/>
                <a:gd name="T3" fmla="*/ 1494451069 h 593"/>
                <a:gd name="T4" fmla="*/ 0 w 422"/>
                <a:gd name="T5" fmla="*/ 0 h 593"/>
                <a:gd name="T6" fmla="*/ 1063505938 w 422"/>
                <a:gd name="T7" fmla="*/ 688001497 h 5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2" h="593">
                  <a:moveTo>
                    <a:pt x="422" y="273"/>
                  </a:moveTo>
                  <a:lnTo>
                    <a:pt x="122" y="593"/>
                  </a:lnTo>
                  <a:lnTo>
                    <a:pt x="0" y="0"/>
                  </a:lnTo>
                  <a:lnTo>
                    <a:pt x="422" y="273"/>
                  </a:ln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11273" name="Freeform 73">
              <a:extLst>
                <a:ext uri="{FF2B5EF4-FFF2-40B4-BE49-F238E27FC236}">
                  <a16:creationId xmlns:a16="http://schemas.microsoft.com/office/drawing/2014/main" id="{5EBEEC7F-AB50-42C7-B6A0-2A14BE7E6DD5}"/>
                </a:ext>
              </a:extLst>
            </p:cNvPr>
            <p:cNvSpPr>
              <a:spLocks/>
            </p:cNvSpPr>
            <p:nvPr/>
          </p:nvSpPr>
          <p:spPr bwMode="auto">
            <a:xfrm>
              <a:off x="6707188" y="2328863"/>
              <a:ext cx="4065587" cy="1062037"/>
            </a:xfrm>
            <a:custGeom>
              <a:avLst/>
              <a:gdLst>
                <a:gd name="T0" fmla="*/ 708164613 w 2561"/>
                <a:gd name="T1" fmla="*/ 1685982944 h 669"/>
                <a:gd name="T2" fmla="*/ 2147483646 w 2561"/>
                <a:gd name="T3" fmla="*/ 1685982944 h 669"/>
                <a:gd name="T4" fmla="*/ 2147483646 w 2561"/>
                <a:gd name="T5" fmla="*/ 0 h 669"/>
                <a:gd name="T6" fmla="*/ 708164613 w 2561"/>
                <a:gd name="T7" fmla="*/ 0 h 669"/>
                <a:gd name="T8" fmla="*/ 0 w 2561"/>
                <a:gd name="T9" fmla="*/ 831651171 h 669"/>
                <a:gd name="T10" fmla="*/ 708164613 w 2561"/>
                <a:gd name="T11" fmla="*/ 1685982944 h 6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61" h="669">
                  <a:moveTo>
                    <a:pt x="281" y="669"/>
                  </a:moveTo>
                  <a:lnTo>
                    <a:pt x="2561" y="669"/>
                  </a:lnTo>
                  <a:lnTo>
                    <a:pt x="2561" y="0"/>
                  </a:lnTo>
                  <a:lnTo>
                    <a:pt x="281" y="0"/>
                  </a:lnTo>
                  <a:lnTo>
                    <a:pt x="0" y="330"/>
                  </a:lnTo>
                  <a:lnTo>
                    <a:pt x="281" y="669"/>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1277" name="Rectangle 77">
              <a:extLst>
                <a:ext uri="{FF2B5EF4-FFF2-40B4-BE49-F238E27FC236}">
                  <a16:creationId xmlns:a16="http://schemas.microsoft.com/office/drawing/2014/main" id="{D414ACC1-FBCF-4D41-A098-05D065CDC3B5}"/>
                </a:ext>
              </a:extLst>
            </p:cNvPr>
            <p:cNvSpPr>
              <a:spLocks noChangeArrowheads="1"/>
            </p:cNvSpPr>
            <p:nvPr/>
          </p:nvSpPr>
          <p:spPr bwMode="auto">
            <a:xfrm>
              <a:off x="7445375" y="2628900"/>
              <a:ext cx="286702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b="1" dirty="0">
                  <a:solidFill>
                    <a:srgbClr val="FFFFFF"/>
                  </a:solidFill>
                  <a:latin typeface="Arial" panose="020B0604020202020204" pitchFamily="34" charset="0"/>
                </a:rPr>
                <a:t>Your information</a:t>
              </a:r>
              <a:endParaRPr lang="ru-RU" altLang="ru-RU" sz="1800" dirty="0"/>
            </a:p>
          </p:txBody>
        </p:sp>
      </p:grpSp>
      <p:grpSp>
        <p:nvGrpSpPr>
          <p:cNvPr id="3" name="Группа 2">
            <a:extLst>
              <a:ext uri="{FF2B5EF4-FFF2-40B4-BE49-F238E27FC236}">
                <a16:creationId xmlns:a16="http://schemas.microsoft.com/office/drawing/2014/main" id="{3ED5A3FE-C935-4105-AAC2-8714FDABC095}"/>
              </a:ext>
            </a:extLst>
          </p:cNvPr>
          <p:cNvGrpSpPr/>
          <p:nvPr/>
        </p:nvGrpSpPr>
        <p:grpSpPr>
          <a:xfrm>
            <a:off x="1404938" y="4992688"/>
            <a:ext cx="4065587" cy="1570037"/>
            <a:chOff x="1404938" y="4992688"/>
            <a:chExt cx="4065587" cy="1570037"/>
          </a:xfrm>
        </p:grpSpPr>
        <p:sp>
          <p:nvSpPr>
            <p:cNvPr id="11268" name="Freeform 68">
              <a:extLst>
                <a:ext uri="{FF2B5EF4-FFF2-40B4-BE49-F238E27FC236}">
                  <a16:creationId xmlns:a16="http://schemas.microsoft.com/office/drawing/2014/main" id="{142B8E31-D1EA-4F2C-A7AD-7E6FB3B89A6F}"/>
                </a:ext>
              </a:extLst>
            </p:cNvPr>
            <p:cNvSpPr>
              <a:spLocks/>
            </p:cNvSpPr>
            <p:nvPr/>
          </p:nvSpPr>
          <p:spPr bwMode="auto">
            <a:xfrm>
              <a:off x="1404938" y="5621338"/>
              <a:ext cx="669925" cy="941387"/>
            </a:xfrm>
            <a:custGeom>
              <a:avLst/>
              <a:gdLst>
                <a:gd name="T0" fmla="*/ 0 w 422"/>
                <a:gd name="T1" fmla="*/ 688001497 h 593"/>
                <a:gd name="T2" fmla="*/ 756046875 w 422"/>
                <a:gd name="T3" fmla="*/ 1494451069 h 593"/>
                <a:gd name="T4" fmla="*/ 1063505938 w 422"/>
                <a:gd name="T5" fmla="*/ 0 h 593"/>
                <a:gd name="T6" fmla="*/ 0 w 422"/>
                <a:gd name="T7" fmla="*/ 688001497 h 5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2" h="593">
                  <a:moveTo>
                    <a:pt x="0" y="273"/>
                  </a:moveTo>
                  <a:lnTo>
                    <a:pt x="300" y="593"/>
                  </a:lnTo>
                  <a:lnTo>
                    <a:pt x="422" y="0"/>
                  </a:lnTo>
                  <a:lnTo>
                    <a:pt x="0" y="273"/>
                  </a:ln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1274" name="Freeform 74">
              <a:extLst>
                <a:ext uri="{FF2B5EF4-FFF2-40B4-BE49-F238E27FC236}">
                  <a16:creationId xmlns:a16="http://schemas.microsoft.com/office/drawing/2014/main" id="{498CE5E3-8155-40D8-A9FD-72375DCF0052}"/>
                </a:ext>
              </a:extLst>
            </p:cNvPr>
            <p:cNvSpPr>
              <a:spLocks/>
            </p:cNvSpPr>
            <p:nvPr/>
          </p:nvSpPr>
          <p:spPr bwMode="auto">
            <a:xfrm>
              <a:off x="1404938" y="4992688"/>
              <a:ext cx="4065587" cy="1062037"/>
            </a:xfrm>
            <a:custGeom>
              <a:avLst/>
              <a:gdLst>
                <a:gd name="T0" fmla="*/ 2147483646 w 2561"/>
                <a:gd name="T1" fmla="*/ 1685982944 h 669"/>
                <a:gd name="T2" fmla="*/ 0 w 2561"/>
                <a:gd name="T3" fmla="*/ 1685982944 h 669"/>
                <a:gd name="T4" fmla="*/ 0 w 2561"/>
                <a:gd name="T5" fmla="*/ 0 h 669"/>
                <a:gd name="T6" fmla="*/ 2147483646 w 2561"/>
                <a:gd name="T7" fmla="*/ 0 h 669"/>
                <a:gd name="T8" fmla="*/ 2147483646 w 2561"/>
                <a:gd name="T9" fmla="*/ 831651171 h 669"/>
                <a:gd name="T10" fmla="*/ 2147483646 w 2561"/>
                <a:gd name="T11" fmla="*/ 1685982944 h 6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61" h="669">
                  <a:moveTo>
                    <a:pt x="2280" y="669"/>
                  </a:moveTo>
                  <a:lnTo>
                    <a:pt x="0" y="669"/>
                  </a:lnTo>
                  <a:lnTo>
                    <a:pt x="0" y="0"/>
                  </a:lnTo>
                  <a:lnTo>
                    <a:pt x="2280" y="0"/>
                  </a:lnTo>
                  <a:lnTo>
                    <a:pt x="2561" y="330"/>
                  </a:lnTo>
                  <a:lnTo>
                    <a:pt x="2280" y="669"/>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1278" name="Rectangle 78">
              <a:extLst>
                <a:ext uri="{FF2B5EF4-FFF2-40B4-BE49-F238E27FC236}">
                  <a16:creationId xmlns:a16="http://schemas.microsoft.com/office/drawing/2014/main" id="{D528DDE6-6AA9-4EEA-B7E4-D22BA4F70184}"/>
                </a:ext>
              </a:extLst>
            </p:cNvPr>
            <p:cNvSpPr>
              <a:spLocks noChangeArrowheads="1"/>
            </p:cNvSpPr>
            <p:nvPr/>
          </p:nvSpPr>
          <p:spPr bwMode="auto">
            <a:xfrm>
              <a:off x="1789113" y="5292725"/>
              <a:ext cx="286702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b="1" dirty="0">
                  <a:solidFill>
                    <a:srgbClr val="FFFFFF"/>
                  </a:solidFill>
                  <a:latin typeface="Arial" panose="020B0604020202020204" pitchFamily="34" charset="0"/>
                </a:rPr>
                <a:t>Your information</a:t>
              </a:r>
              <a:endParaRPr lang="ru-RU" altLang="ru-RU" sz="1800" dirty="0"/>
            </a:p>
          </p:txBody>
        </p:sp>
      </p:grpSp>
      <p:grpSp>
        <p:nvGrpSpPr>
          <p:cNvPr id="5" name="Группа 4">
            <a:extLst>
              <a:ext uri="{FF2B5EF4-FFF2-40B4-BE49-F238E27FC236}">
                <a16:creationId xmlns:a16="http://schemas.microsoft.com/office/drawing/2014/main" id="{9C6CB3BC-E72C-45C0-99EB-19F654ECB605}"/>
              </a:ext>
            </a:extLst>
          </p:cNvPr>
          <p:cNvGrpSpPr/>
          <p:nvPr/>
        </p:nvGrpSpPr>
        <p:grpSpPr>
          <a:xfrm>
            <a:off x="6707188" y="4992688"/>
            <a:ext cx="4065587" cy="1570037"/>
            <a:chOff x="6707188" y="4992688"/>
            <a:chExt cx="4065587" cy="1570037"/>
          </a:xfrm>
        </p:grpSpPr>
        <p:sp>
          <p:nvSpPr>
            <p:cNvPr id="11269" name="Freeform 69">
              <a:extLst>
                <a:ext uri="{FF2B5EF4-FFF2-40B4-BE49-F238E27FC236}">
                  <a16:creationId xmlns:a16="http://schemas.microsoft.com/office/drawing/2014/main" id="{01430BEF-2FD9-4EF0-903D-7EF12C0F2AC2}"/>
                </a:ext>
              </a:extLst>
            </p:cNvPr>
            <p:cNvSpPr>
              <a:spLocks/>
            </p:cNvSpPr>
            <p:nvPr/>
          </p:nvSpPr>
          <p:spPr bwMode="auto">
            <a:xfrm>
              <a:off x="10102850" y="5621338"/>
              <a:ext cx="669925" cy="941387"/>
            </a:xfrm>
            <a:custGeom>
              <a:avLst/>
              <a:gdLst>
                <a:gd name="T0" fmla="*/ 1063505938 w 422"/>
                <a:gd name="T1" fmla="*/ 688001497 h 593"/>
                <a:gd name="T2" fmla="*/ 307459063 w 422"/>
                <a:gd name="T3" fmla="*/ 1494451069 h 593"/>
                <a:gd name="T4" fmla="*/ 0 w 422"/>
                <a:gd name="T5" fmla="*/ 0 h 593"/>
                <a:gd name="T6" fmla="*/ 1063505938 w 422"/>
                <a:gd name="T7" fmla="*/ 688001497 h 59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422" h="593">
                  <a:moveTo>
                    <a:pt x="422" y="273"/>
                  </a:moveTo>
                  <a:lnTo>
                    <a:pt x="122" y="593"/>
                  </a:lnTo>
                  <a:lnTo>
                    <a:pt x="0" y="0"/>
                  </a:lnTo>
                  <a:lnTo>
                    <a:pt x="422" y="273"/>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1275" name="Freeform 75">
              <a:extLst>
                <a:ext uri="{FF2B5EF4-FFF2-40B4-BE49-F238E27FC236}">
                  <a16:creationId xmlns:a16="http://schemas.microsoft.com/office/drawing/2014/main" id="{6F2B78BA-1256-4992-8E36-B2D01F067992}"/>
                </a:ext>
              </a:extLst>
            </p:cNvPr>
            <p:cNvSpPr>
              <a:spLocks/>
            </p:cNvSpPr>
            <p:nvPr/>
          </p:nvSpPr>
          <p:spPr bwMode="auto">
            <a:xfrm>
              <a:off x="6707188" y="4992688"/>
              <a:ext cx="4065587" cy="1062037"/>
            </a:xfrm>
            <a:custGeom>
              <a:avLst/>
              <a:gdLst>
                <a:gd name="T0" fmla="*/ 708164613 w 2561"/>
                <a:gd name="T1" fmla="*/ 1685982944 h 669"/>
                <a:gd name="T2" fmla="*/ 2147483646 w 2561"/>
                <a:gd name="T3" fmla="*/ 1685982944 h 669"/>
                <a:gd name="T4" fmla="*/ 2147483646 w 2561"/>
                <a:gd name="T5" fmla="*/ 0 h 669"/>
                <a:gd name="T6" fmla="*/ 708164613 w 2561"/>
                <a:gd name="T7" fmla="*/ 0 h 669"/>
                <a:gd name="T8" fmla="*/ 0 w 2561"/>
                <a:gd name="T9" fmla="*/ 831651171 h 669"/>
                <a:gd name="T10" fmla="*/ 708164613 w 2561"/>
                <a:gd name="T11" fmla="*/ 1685982944 h 66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61" h="669">
                  <a:moveTo>
                    <a:pt x="281" y="669"/>
                  </a:moveTo>
                  <a:lnTo>
                    <a:pt x="2561" y="669"/>
                  </a:lnTo>
                  <a:lnTo>
                    <a:pt x="2561" y="0"/>
                  </a:lnTo>
                  <a:lnTo>
                    <a:pt x="281" y="0"/>
                  </a:lnTo>
                  <a:lnTo>
                    <a:pt x="0" y="330"/>
                  </a:lnTo>
                  <a:lnTo>
                    <a:pt x="281" y="66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1279" name="Rectangle 79">
              <a:extLst>
                <a:ext uri="{FF2B5EF4-FFF2-40B4-BE49-F238E27FC236}">
                  <a16:creationId xmlns:a16="http://schemas.microsoft.com/office/drawing/2014/main" id="{FEA51AA8-DD65-45A0-A358-8A3E0A9543B7}"/>
                </a:ext>
              </a:extLst>
            </p:cNvPr>
            <p:cNvSpPr>
              <a:spLocks noChangeArrowheads="1"/>
            </p:cNvSpPr>
            <p:nvPr/>
          </p:nvSpPr>
          <p:spPr bwMode="auto">
            <a:xfrm>
              <a:off x="7445375" y="5292725"/>
              <a:ext cx="286702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b="1">
                  <a:solidFill>
                    <a:srgbClr val="FFFFFF"/>
                  </a:solidFill>
                  <a:latin typeface="Arial" panose="020B0604020202020204" pitchFamily="34" charset="0"/>
                </a:rPr>
                <a:t>Your information</a:t>
              </a:r>
              <a:endParaRPr lang="ru-RU" altLang="ru-RU" sz="1800"/>
            </a:p>
          </p:txBody>
        </p:sp>
      </p:grpSp>
      <p:sp>
        <p:nvSpPr>
          <p:cNvPr id="11281" name="TextBox 115">
            <a:extLst>
              <a:ext uri="{FF2B5EF4-FFF2-40B4-BE49-F238E27FC236}">
                <a16:creationId xmlns:a16="http://schemas.microsoft.com/office/drawing/2014/main" id="{D718004A-BC5F-42B1-BD4F-12EAEB2CEF39}"/>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additive="base">
                                        <p:cTn id="7" dur="500" fill="hold"/>
                                        <p:tgtEl>
                                          <p:spTgt spid="11266"/>
                                        </p:tgtEl>
                                        <p:attrNameLst>
                                          <p:attrName>ppt_x</p:attrName>
                                        </p:attrNameLst>
                                      </p:cBhvr>
                                      <p:tavLst>
                                        <p:tav tm="0">
                                          <p:val>
                                            <p:strVal val="#ppt_x"/>
                                          </p:val>
                                        </p:tav>
                                        <p:tav tm="100000">
                                          <p:val>
                                            <p:strVal val="#ppt_x"/>
                                          </p:val>
                                        </p:tav>
                                      </p:tavLst>
                                    </p:anim>
                                    <p:anim calcmode="lin" valueType="num">
                                      <p:cBhvr additive="base">
                                        <p:cTn id="8" dur="500" fill="hold"/>
                                        <p:tgtEl>
                                          <p:spTgt spid="1126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11281"/>
                                        </p:tgtEl>
                                        <p:attrNameLst>
                                          <p:attrName>style.visibility</p:attrName>
                                        </p:attrNameLst>
                                      </p:cBhvr>
                                      <p:to>
                                        <p:strVal val="visible"/>
                                      </p:to>
                                    </p:set>
                                    <p:anim calcmode="lin" valueType="num">
                                      <p:cBhvr additive="base">
                                        <p:cTn id="11" dur="500" fill="hold"/>
                                        <p:tgtEl>
                                          <p:spTgt spid="11281"/>
                                        </p:tgtEl>
                                        <p:attrNameLst>
                                          <p:attrName>ppt_x</p:attrName>
                                        </p:attrNameLst>
                                      </p:cBhvr>
                                      <p:tavLst>
                                        <p:tav tm="0">
                                          <p:val>
                                            <p:strVal val="#ppt_x"/>
                                          </p:val>
                                        </p:tav>
                                        <p:tav tm="100000">
                                          <p:val>
                                            <p:strVal val="#ppt_x"/>
                                          </p:val>
                                        </p:tav>
                                      </p:tavLst>
                                    </p:anim>
                                    <p:anim calcmode="lin" valueType="num">
                                      <p:cBhvr additive="base">
                                        <p:cTn id="12" dur="500" fill="hold"/>
                                        <p:tgtEl>
                                          <p:spTgt spid="11281"/>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childTnLst>
                                </p:cTn>
                              </p:par>
                            </p:childTnLst>
                          </p:cTn>
                        </p:par>
                        <p:par>
                          <p:cTn id="18" fill="hold">
                            <p:stCondLst>
                              <p:cond delay="1250"/>
                            </p:stCondLst>
                            <p:childTnLst>
                              <p:par>
                                <p:cTn id="19" presetID="2" presetClass="entr" presetSubtype="8" fill="hold" nodeType="after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0-#ppt_w/2"/>
                                          </p:val>
                                        </p:tav>
                                        <p:tav tm="100000">
                                          <p:val>
                                            <p:strVal val="#ppt_x"/>
                                          </p:val>
                                        </p:tav>
                                      </p:tavLst>
                                    </p:anim>
                                    <p:anim calcmode="lin" valueType="num">
                                      <p:cBhvr additive="base">
                                        <p:cTn id="22" dur="500" fill="hold"/>
                                        <p:tgtEl>
                                          <p:spTgt spid="2"/>
                                        </p:tgtEl>
                                        <p:attrNameLst>
                                          <p:attrName>ppt_y</p:attrName>
                                        </p:attrNameLst>
                                      </p:cBhvr>
                                      <p:tavLst>
                                        <p:tav tm="0">
                                          <p:val>
                                            <p:strVal val="#ppt_y"/>
                                          </p:val>
                                        </p:tav>
                                        <p:tav tm="100000">
                                          <p:val>
                                            <p:strVal val="#ppt_y"/>
                                          </p:val>
                                        </p:tav>
                                      </p:tavLst>
                                    </p:anim>
                                  </p:childTnLst>
                                </p:cTn>
                              </p:par>
                              <p:par>
                                <p:cTn id="23" presetID="2" presetClass="entr" presetSubtype="2" fill="hold" nodeType="with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1+#ppt_w/2"/>
                                          </p:val>
                                        </p:tav>
                                        <p:tav tm="100000">
                                          <p:val>
                                            <p:strVal val="#ppt_x"/>
                                          </p:val>
                                        </p:tav>
                                      </p:tavLst>
                                    </p:anim>
                                    <p:anim calcmode="lin" valueType="num">
                                      <p:cBhvr additive="base">
                                        <p:cTn id="26" dur="500" fill="hold"/>
                                        <p:tgtEl>
                                          <p:spTgt spid="4"/>
                                        </p:tgtEl>
                                        <p:attrNameLst>
                                          <p:attrName>ppt_y</p:attrName>
                                        </p:attrNameLst>
                                      </p:cBhvr>
                                      <p:tavLst>
                                        <p:tav tm="0">
                                          <p:val>
                                            <p:strVal val="#ppt_y"/>
                                          </p:val>
                                        </p:tav>
                                        <p:tav tm="100000">
                                          <p:val>
                                            <p:strVal val="#ppt_y"/>
                                          </p:val>
                                        </p:tav>
                                      </p:tavLst>
                                    </p:anim>
                                  </p:childTnLst>
                                </p:cTn>
                              </p:par>
                              <p:par>
                                <p:cTn id="27" presetID="2" presetClass="entr" presetSubtype="2" fill="hold" nodeType="withEffect">
                                  <p:stCondLst>
                                    <p:cond delay="25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1+#ppt_w/2"/>
                                          </p:val>
                                        </p:tav>
                                        <p:tav tm="100000">
                                          <p:val>
                                            <p:strVal val="#ppt_x"/>
                                          </p:val>
                                        </p:tav>
                                      </p:tavLst>
                                    </p:anim>
                                    <p:anim calcmode="lin" valueType="num">
                                      <p:cBhvr additive="base">
                                        <p:cTn id="30" dur="500" fill="hold"/>
                                        <p:tgtEl>
                                          <p:spTgt spid="5"/>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25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0-#ppt_w/2"/>
                                          </p:val>
                                        </p:tav>
                                        <p:tav tm="100000">
                                          <p:val>
                                            <p:strVal val="#ppt_x"/>
                                          </p:val>
                                        </p:tav>
                                      </p:tavLst>
                                    </p:anim>
                                    <p:anim calcmode="lin" valueType="num">
                                      <p:cBhvr additive="base">
                                        <p:cTn id="3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P spid="1128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112">
            <a:extLst>
              <a:ext uri="{FF2B5EF4-FFF2-40B4-BE49-F238E27FC236}">
                <a16:creationId xmlns:a16="http://schemas.microsoft.com/office/drawing/2014/main" id="{4063D883-2541-4DAC-819A-F6A26F9822BF}"/>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grpSp>
        <p:nvGrpSpPr>
          <p:cNvPr id="7" name="Группа 6">
            <a:extLst>
              <a:ext uri="{FF2B5EF4-FFF2-40B4-BE49-F238E27FC236}">
                <a16:creationId xmlns:a16="http://schemas.microsoft.com/office/drawing/2014/main" id="{D34CC51C-AF9C-46F0-A38E-207E517D91CA}"/>
              </a:ext>
            </a:extLst>
          </p:cNvPr>
          <p:cNvGrpSpPr/>
          <p:nvPr/>
        </p:nvGrpSpPr>
        <p:grpSpPr>
          <a:xfrm>
            <a:off x="3862388" y="1635125"/>
            <a:ext cx="1801812" cy="2335213"/>
            <a:chOff x="3862388" y="1635125"/>
            <a:chExt cx="1801812" cy="2335213"/>
          </a:xfrm>
        </p:grpSpPr>
        <p:sp>
          <p:nvSpPr>
            <p:cNvPr id="12292" name="Freeform 90">
              <a:extLst>
                <a:ext uri="{FF2B5EF4-FFF2-40B4-BE49-F238E27FC236}">
                  <a16:creationId xmlns:a16="http://schemas.microsoft.com/office/drawing/2014/main" id="{795D61DF-0369-4335-A942-3D402E25C970}"/>
                </a:ext>
              </a:extLst>
            </p:cNvPr>
            <p:cNvSpPr>
              <a:spLocks/>
            </p:cNvSpPr>
            <p:nvPr/>
          </p:nvSpPr>
          <p:spPr bwMode="auto">
            <a:xfrm>
              <a:off x="3862388" y="1635125"/>
              <a:ext cx="1801812" cy="2335213"/>
            </a:xfrm>
            <a:custGeom>
              <a:avLst/>
              <a:gdLst>
                <a:gd name="T0" fmla="*/ 2147483646 w 222"/>
                <a:gd name="T1" fmla="*/ 0 h 288"/>
                <a:gd name="T2" fmla="*/ 0 w 222"/>
                <a:gd name="T3" fmla="*/ 2147483646 h 288"/>
                <a:gd name="T4" fmla="*/ 2147483646 w 222"/>
                <a:gd name="T5" fmla="*/ 2147483646 h 288"/>
                <a:gd name="T6" fmla="*/ 2147483646 w 222"/>
                <a:gd name="T7" fmla="*/ 2147483646 h 288"/>
                <a:gd name="T8" fmla="*/ 2147483646 w 222"/>
                <a:gd name="T9" fmla="*/ 2147483646 h 288"/>
                <a:gd name="T10" fmla="*/ 2147483646 w 222"/>
                <a:gd name="T11" fmla="*/ 2147483646 h 288"/>
                <a:gd name="T12" fmla="*/ 2147483646 w 222"/>
                <a:gd name="T13" fmla="*/ 0 h 28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22" h="288">
                  <a:moveTo>
                    <a:pt x="111" y="0"/>
                  </a:moveTo>
                  <a:cubicBezTo>
                    <a:pt x="50" y="0"/>
                    <a:pt x="0" y="50"/>
                    <a:pt x="0" y="111"/>
                  </a:cubicBezTo>
                  <a:cubicBezTo>
                    <a:pt x="0" y="172"/>
                    <a:pt x="50" y="222"/>
                    <a:pt x="111" y="222"/>
                  </a:cubicBezTo>
                  <a:cubicBezTo>
                    <a:pt x="112" y="222"/>
                    <a:pt x="113" y="222"/>
                    <a:pt x="114" y="222"/>
                  </a:cubicBezTo>
                  <a:cubicBezTo>
                    <a:pt x="183" y="222"/>
                    <a:pt x="222" y="288"/>
                    <a:pt x="222" y="288"/>
                  </a:cubicBezTo>
                  <a:cubicBezTo>
                    <a:pt x="222" y="111"/>
                    <a:pt x="222" y="111"/>
                    <a:pt x="222" y="111"/>
                  </a:cubicBezTo>
                  <a:cubicBezTo>
                    <a:pt x="222" y="50"/>
                    <a:pt x="172" y="0"/>
                    <a:pt x="111" y="0"/>
                  </a:cubicBezTo>
                </a:path>
              </a:pathLst>
            </a:custGeom>
            <a:solidFill>
              <a:schemeClr val="accent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293" name="Oval 91">
              <a:extLst>
                <a:ext uri="{FF2B5EF4-FFF2-40B4-BE49-F238E27FC236}">
                  <a16:creationId xmlns:a16="http://schemas.microsoft.com/office/drawing/2014/main" id="{92162400-1BE4-4B79-B407-45A2E88DDCEB}"/>
                </a:ext>
              </a:extLst>
            </p:cNvPr>
            <p:cNvSpPr>
              <a:spLocks noChangeArrowheads="1"/>
            </p:cNvSpPr>
            <p:nvPr/>
          </p:nvSpPr>
          <p:spPr bwMode="auto">
            <a:xfrm>
              <a:off x="4032250" y="1806575"/>
              <a:ext cx="1460500" cy="1458913"/>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2300" name="Freeform 98">
              <a:extLst>
                <a:ext uri="{FF2B5EF4-FFF2-40B4-BE49-F238E27FC236}">
                  <a16:creationId xmlns:a16="http://schemas.microsoft.com/office/drawing/2014/main" id="{6CC45C6D-2710-4A54-9DE8-3F273455594F}"/>
                </a:ext>
              </a:extLst>
            </p:cNvPr>
            <p:cNvSpPr>
              <a:spLocks/>
            </p:cNvSpPr>
            <p:nvPr/>
          </p:nvSpPr>
          <p:spPr bwMode="auto">
            <a:xfrm>
              <a:off x="4413250" y="2551113"/>
              <a:ext cx="244475" cy="161925"/>
            </a:xfrm>
            <a:custGeom>
              <a:avLst/>
              <a:gdLst>
                <a:gd name="T0" fmla="*/ 996137835 w 30"/>
                <a:gd name="T1" fmla="*/ 0 h 20"/>
                <a:gd name="T2" fmla="*/ 996137835 w 30"/>
                <a:gd name="T3" fmla="*/ 0 h 20"/>
                <a:gd name="T4" fmla="*/ 0 w 30"/>
                <a:gd name="T5" fmla="*/ 983240985 h 20"/>
                <a:gd name="T6" fmla="*/ 0 w 30"/>
                <a:gd name="T7" fmla="*/ 1310985281 h 20"/>
                <a:gd name="T8" fmla="*/ 1992267521 w 30"/>
                <a:gd name="T9" fmla="*/ 1310985281 h 20"/>
                <a:gd name="T10" fmla="*/ 1992267521 w 30"/>
                <a:gd name="T11" fmla="*/ 983240985 h 20"/>
                <a:gd name="T12" fmla="*/ 996137835 w 30"/>
                <a:gd name="T13" fmla="*/ 0 h 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0" h="20">
                  <a:moveTo>
                    <a:pt x="15" y="0"/>
                  </a:moveTo>
                  <a:cubicBezTo>
                    <a:pt x="15" y="0"/>
                    <a:pt x="15" y="0"/>
                    <a:pt x="15" y="0"/>
                  </a:cubicBezTo>
                  <a:cubicBezTo>
                    <a:pt x="6" y="0"/>
                    <a:pt x="0" y="7"/>
                    <a:pt x="0" y="15"/>
                  </a:cubicBezTo>
                  <a:cubicBezTo>
                    <a:pt x="0" y="20"/>
                    <a:pt x="0" y="20"/>
                    <a:pt x="0" y="20"/>
                  </a:cubicBezTo>
                  <a:cubicBezTo>
                    <a:pt x="30" y="20"/>
                    <a:pt x="30" y="20"/>
                    <a:pt x="30" y="20"/>
                  </a:cubicBezTo>
                  <a:cubicBezTo>
                    <a:pt x="30" y="15"/>
                    <a:pt x="30" y="15"/>
                    <a:pt x="30" y="15"/>
                  </a:cubicBezTo>
                  <a:cubicBezTo>
                    <a:pt x="30" y="7"/>
                    <a:pt x="23" y="0"/>
                    <a:pt x="15"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12301" name="Freeform 99">
              <a:extLst>
                <a:ext uri="{FF2B5EF4-FFF2-40B4-BE49-F238E27FC236}">
                  <a16:creationId xmlns:a16="http://schemas.microsoft.com/office/drawing/2014/main" id="{43F632E9-85CE-47B8-9074-3770F25EB1BB}"/>
                </a:ext>
              </a:extLst>
            </p:cNvPr>
            <p:cNvSpPr>
              <a:spLocks/>
            </p:cNvSpPr>
            <p:nvPr/>
          </p:nvSpPr>
          <p:spPr bwMode="auto">
            <a:xfrm>
              <a:off x="4454525" y="2349500"/>
              <a:ext cx="161925" cy="177800"/>
            </a:xfrm>
            <a:custGeom>
              <a:avLst/>
              <a:gdLst>
                <a:gd name="T0" fmla="*/ 655496689 w 20"/>
                <a:gd name="T1" fmla="*/ 0 h 22"/>
                <a:gd name="T2" fmla="*/ 655496689 w 20"/>
                <a:gd name="T3" fmla="*/ 0 h 22"/>
                <a:gd name="T4" fmla="*/ 0 w 20"/>
                <a:gd name="T5" fmla="*/ 653156382 h 22"/>
                <a:gd name="T6" fmla="*/ 0 w 20"/>
                <a:gd name="T7" fmla="*/ 783790891 h 22"/>
                <a:gd name="T8" fmla="*/ 655496689 w 20"/>
                <a:gd name="T9" fmla="*/ 1436947273 h 22"/>
                <a:gd name="T10" fmla="*/ 1310985281 w 20"/>
                <a:gd name="T11" fmla="*/ 783790891 h 22"/>
                <a:gd name="T12" fmla="*/ 1310985281 w 20"/>
                <a:gd name="T13" fmla="*/ 653156382 h 22"/>
                <a:gd name="T14" fmla="*/ 655496689 w 20"/>
                <a:gd name="T15" fmla="*/ 0 h 2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 h="22">
                  <a:moveTo>
                    <a:pt x="10" y="0"/>
                  </a:moveTo>
                  <a:cubicBezTo>
                    <a:pt x="10" y="0"/>
                    <a:pt x="10" y="0"/>
                    <a:pt x="10" y="0"/>
                  </a:cubicBezTo>
                  <a:cubicBezTo>
                    <a:pt x="4" y="0"/>
                    <a:pt x="0" y="4"/>
                    <a:pt x="0" y="10"/>
                  </a:cubicBezTo>
                  <a:cubicBezTo>
                    <a:pt x="0" y="12"/>
                    <a:pt x="0" y="12"/>
                    <a:pt x="0" y="12"/>
                  </a:cubicBezTo>
                  <a:cubicBezTo>
                    <a:pt x="0" y="18"/>
                    <a:pt x="4" y="22"/>
                    <a:pt x="10" y="22"/>
                  </a:cubicBezTo>
                  <a:cubicBezTo>
                    <a:pt x="15" y="22"/>
                    <a:pt x="20" y="18"/>
                    <a:pt x="20" y="12"/>
                  </a:cubicBezTo>
                  <a:cubicBezTo>
                    <a:pt x="20" y="10"/>
                    <a:pt x="20" y="10"/>
                    <a:pt x="20" y="10"/>
                  </a:cubicBezTo>
                  <a:cubicBezTo>
                    <a:pt x="20" y="4"/>
                    <a:pt x="15" y="0"/>
                    <a:pt x="1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12302" name="Freeform 100">
              <a:extLst>
                <a:ext uri="{FF2B5EF4-FFF2-40B4-BE49-F238E27FC236}">
                  <a16:creationId xmlns:a16="http://schemas.microsoft.com/office/drawing/2014/main" id="{9B207B02-E50A-40FB-A5EC-487FED1D99BD}"/>
                </a:ext>
              </a:extLst>
            </p:cNvPr>
            <p:cNvSpPr>
              <a:spLocks noEditPoints="1"/>
            </p:cNvSpPr>
            <p:nvPr/>
          </p:nvSpPr>
          <p:spPr bwMode="auto">
            <a:xfrm>
              <a:off x="4292600" y="2203450"/>
              <a:ext cx="892175" cy="647700"/>
            </a:xfrm>
            <a:custGeom>
              <a:avLst/>
              <a:gdLst>
                <a:gd name="T0" fmla="*/ 2147483646 w 110"/>
                <a:gd name="T1" fmla="*/ 0 h 80"/>
                <a:gd name="T2" fmla="*/ 2147483646 w 110"/>
                <a:gd name="T3" fmla="*/ 0 h 80"/>
                <a:gd name="T4" fmla="*/ 2147483646 w 110"/>
                <a:gd name="T5" fmla="*/ 327744296 h 80"/>
                <a:gd name="T6" fmla="*/ 2147483646 w 110"/>
                <a:gd name="T7" fmla="*/ 327744296 h 80"/>
                <a:gd name="T8" fmla="*/ 2147483646 w 110"/>
                <a:gd name="T9" fmla="*/ 0 h 80"/>
                <a:gd name="T10" fmla="*/ 131563370 w 110"/>
                <a:gd name="T11" fmla="*/ 0 h 80"/>
                <a:gd name="T12" fmla="*/ 0 w 110"/>
                <a:gd name="T13" fmla="*/ 196649816 h 80"/>
                <a:gd name="T14" fmla="*/ 0 w 110"/>
                <a:gd name="T15" fmla="*/ 2147483646 h 80"/>
                <a:gd name="T16" fmla="*/ 131563370 w 110"/>
                <a:gd name="T17" fmla="*/ 2147483646 h 80"/>
                <a:gd name="T18" fmla="*/ 2147483646 w 110"/>
                <a:gd name="T19" fmla="*/ 2147483646 h 80"/>
                <a:gd name="T20" fmla="*/ 2147483646 w 110"/>
                <a:gd name="T21" fmla="*/ 2147483646 h 80"/>
                <a:gd name="T22" fmla="*/ 2147483646 w 110"/>
                <a:gd name="T23" fmla="*/ 196649816 h 80"/>
                <a:gd name="T24" fmla="*/ 2147483646 w 110"/>
                <a:gd name="T25" fmla="*/ 0 h 80"/>
                <a:gd name="T26" fmla="*/ 2147483646 w 110"/>
                <a:gd name="T27" fmla="*/ 1966481970 h 80"/>
                <a:gd name="T28" fmla="*/ 2147483646 w 110"/>
                <a:gd name="T29" fmla="*/ 1966481970 h 80"/>
                <a:gd name="T30" fmla="*/ 2147483646 w 110"/>
                <a:gd name="T31" fmla="*/ 2147483646 h 80"/>
                <a:gd name="T32" fmla="*/ 2147483646 w 110"/>
                <a:gd name="T33" fmla="*/ 2147483646 h 80"/>
                <a:gd name="T34" fmla="*/ 2147483646 w 110"/>
                <a:gd name="T35" fmla="*/ 1966481970 h 80"/>
                <a:gd name="T36" fmla="*/ 2147483646 w 110"/>
                <a:gd name="T37" fmla="*/ 2147483646 h 80"/>
                <a:gd name="T38" fmla="*/ 657833070 w 110"/>
                <a:gd name="T39" fmla="*/ 2147483646 h 80"/>
                <a:gd name="T40" fmla="*/ 657833070 w 110"/>
                <a:gd name="T41" fmla="*/ 852138409 h 80"/>
                <a:gd name="T42" fmla="*/ 2147483646 w 110"/>
                <a:gd name="T43" fmla="*/ 852138409 h 80"/>
                <a:gd name="T44" fmla="*/ 2147483646 w 110"/>
                <a:gd name="T45" fmla="*/ 2147483646 h 80"/>
                <a:gd name="T46" fmla="*/ 2147483646 w 110"/>
                <a:gd name="T47" fmla="*/ 2147483646 h 80"/>
                <a:gd name="T48" fmla="*/ 2147483646 w 110"/>
                <a:gd name="T49" fmla="*/ 2147483646 h 80"/>
                <a:gd name="T50" fmla="*/ 2147483646 w 110"/>
                <a:gd name="T51" fmla="*/ 2147483646 h 80"/>
                <a:gd name="T52" fmla="*/ 2147483646 w 110"/>
                <a:gd name="T53" fmla="*/ 2147483646 h 80"/>
                <a:gd name="T54" fmla="*/ 2147483646 w 110"/>
                <a:gd name="T55" fmla="*/ 2147483646 h 80"/>
                <a:gd name="T56" fmla="*/ 2147483646 w 110"/>
                <a:gd name="T57" fmla="*/ 2147483646 h 80"/>
                <a:gd name="T58" fmla="*/ 2147483646 w 110"/>
                <a:gd name="T59" fmla="*/ 2147483646 h 80"/>
                <a:gd name="T60" fmla="*/ 2147483646 w 110"/>
                <a:gd name="T61" fmla="*/ 2147483646 h 80"/>
                <a:gd name="T62" fmla="*/ 2147483646 w 110"/>
                <a:gd name="T63" fmla="*/ 2147483646 h 80"/>
                <a:gd name="T64" fmla="*/ 2147483646 w 110"/>
                <a:gd name="T65" fmla="*/ 2147483646 h 80"/>
                <a:gd name="T66" fmla="*/ 2147483646 w 110"/>
                <a:gd name="T67" fmla="*/ 2147483646 h 80"/>
                <a:gd name="T68" fmla="*/ 2147483646 w 110"/>
                <a:gd name="T69" fmla="*/ 2147483646 h 80"/>
                <a:gd name="T70" fmla="*/ 2147483646 w 110"/>
                <a:gd name="T71" fmla="*/ 1966481970 h 80"/>
                <a:gd name="T72" fmla="*/ 2147483646 w 110"/>
                <a:gd name="T73" fmla="*/ 1966481970 h 80"/>
                <a:gd name="T74" fmla="*/ 2147483646 w 110"/>
                <a:gd name="T75" fmla="*/ 2147483646 h 80"/>
                <a:gd name="T76" fmla="*/ 2147483646 w 110"/>
                <a:gd name="T77" fmla="*/ 1638729578 h 80"/>
                <a:gd name="T78" fmla="*/ 2147483646 w 110"/>
                <a:gd name="T79" fmla="*/ 1638729578 h 80"/>
                <a:gd name="T80" fmla="*/ 2147483646 w 110"/>
                <a:gd name="T81" fmla="*/ 983240985 h 80"/>
                <a:gd name="T82" fmla="*/ 2147483646 w 110"/>
                <a:gd name="T83" fmla="*/ 983240985 h 80"/>
                <a:gd name="T84" fmla="*/ 2147483646 w 110"/>
                <a:gd name="T85" fmla="*/ 1638729578 h 80"/>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10" h="80">
                  <a:moveTo>
                    <a:pt x="107" y="0"/>
                  </a:moveTo>
                  <a:cubicBezTo>
                    <a:pt x="67" y="0"/>
                    <a:pt x="67" y="0"/>
                    <a:pt x="67" y="0"/>
                  </a:cubicBezTo>
                  <a:cubicBezTo>
                    <a:pt x="67" y="5"/>
                    <a:pt x="67" y="5"/>
                    <a:pt x="67" y="5"/>
                  </a:cubicBezTo>
                  <a:cubicBezTo>
                    <a:pt x="42" y="5"/>
                    <a:pt x="42" y="5"/>
                    <a:pt x="42" y="5"/>
                  </a:cubicBezTo>
                  <a:cubicBezTo>
                    <a:pt x="42" y="0"/>
                    <a:pt x="42" y="0"/>
                    <a:pt x="42" y="0"/>
                  </a:cubicBezTo>
                  <a:cubicBezTo>
                    <a:pt x="2" y="0"/>
                    <a:pt x="2" y="0"/>
                    <a:pt x="2" y="0"/>
                  </a:cubicBezTo>
                  <a:cubicBezTo>
                    <a:pt x="1" y="0"/>
                    <a:pt x="0" y="1"/>
                    <a:pt x="0" y="3"/>
                  </a:cubicBezTo>
                  <a:cubicBezTo>
                    <a:pt x="0" y="78"/>
                    <a:pt x="0" y="78"/>
                    <a:pt x="0" y="78"/>
                  </a:cubicBezTo>
                  <a:cubicBezTo>
                    <a:pt x="0" y="79"/>
                    <a:pt x="1" y="80"/>
                    <a:pt x="2" y="80"/>
                  </a:cubicBezTo>
                  <a:cubicBezTo>
                    <a:pt x="107" y="80"/>
                    <a:pt x="107" y="80"/>
                    <a:pt x="107" y="80"/>
                  </a:cubicBezTo>
                  <a:cubicBezTo>
                    <a:pt x="109" y="80"/>
                    <a:pt x="110" y="79"/>
                    <a:pt x="110" y="78"/>
                  </a:cubicBezTo>
                  <a:cubicBezTo>
                    <a:pt x="110" y="3"/>
                    <a:pt x="110" y="3"/>
                    <a:pt x="110" y="3"/>
                  </a:cubicBezTo>
                  <a:cubicBezTo>
                    <a:pt x="110" y="1"/>
                    <a:pt x="109" y="0"/>
                    <a:pt x="107" y="0"/>
                  </a:cubicBezTo>
                  <a:close/>
                  <a:moveTo>
                    <a:pt x="55" y="30"/>
                  </a:moveTo>
                  <a:cubicBezTo>
                    <a:pt x="70" y="30"/>
                    <a:pt x="70" y="30"/>
                    <a:pt x="70" y="30"/>
                  </a:cubicBezTo>
                  <a:cubicBezTo>
                    <a:pt x="70" y="38"/>
                    <a:pt x="70" y="38"/>
                    <a:pt x="70" y="38"/>
                  </a:cubicBezTo>
                  <a:cubicBezTo>
                    <a:pt x="55" y="38"/>
                    <a:pt x="55" y="38"/>
                    <a:pt x="55" y="38"/>
                  </a:cubicBezTo>
                  <a:lnTo>
                    <a:pt x="55" y="30"/>
                  </a:lnTo>
                  <a:close/>
                  <a:moveTo>
                    <a:pt x="50" y="68"/>
                  </a:moveTo>
                  <a:cubicBezTo>
                    <a:pt x="10" y="68"/>
                    <a:pt x="10" y="68"/>
                    <a:pt x="10" y="68"/>
                  </a:cubicBezTo>
                  <a:cubicBezTo>
                    <a:pt x="10" y="13"/>
                    <a:pt x="10" y="13"/>
                    <a:pt x="10" y="13"/>
                  </a:cubicBezTo>
                  <a:cubicBezTo>
                    <a:pt x="50" y="13"/>
                    <a:pt x="50" y="13"/>
                    <a:pt x="50" y="13"/>
                  </a:cubicBezTo>
                  <a:lnTo>
                    <a:pt x="50" y="68"/>
                  </a:lnTo>
                  <a:close/>
                  <a:moveTo>
                    <a:pt x="80" y="50"/>
                  </a:moveTo>
                  <a:cubicBezTo>
                    <a:pt x="55" y="50"/>
                    <a:pt x="55" y="50"/>
                    <a:pt x="55" y="50"/>
                  </a:cubicBezTo>
                  <a:cubicBezTo>
                    <a:pt x="55" y="43"/>
                    <a:pt x="55" y="43"/>
                    <a:pt x="55" y="43"/>
                  </a:cubicBezTo>
                  <a:cubicBezTo>
                    <a:pt x="80" y="43"/>
                    <a:pt x="80" y="43"/>
                    <a:pt x="80" y="43"/>
                  </a:cubicBezTo>
                  <a:lnTo>
                    <a:pt x="80" y="50"/>
                  </a:lnTo>
                  <a:close/>
                  <a:moveTo>
                    <a:pt x="92" y="50"/>
                  </a:moveTo>
                  <a:cubicBezTo>
                    <a:pt x="85" y="50"/>
                    <a:pt x="85" y="50"/>
                    <a:pt x="85" y="50"/>
                  </a:cubicBezTo>
                  <a:cubicBezTo>
                    <a:pt x="85" y="43"/>
                    <a:pt x="85" y="43"/>
                    <a:pt x="85" y="43"/>
                  </a:cubicBezTo>
                  <a:cubicBezTo>
                    <a:pt x="92" y="43"/>
                    <a:pt x="92" y="43"/>
                    <a:pt x="92" y="43"/>
                  </a:cubicBezTo>
                  <a:lnTo>
                    <a:pt x="92" y="50"/>
                  </a:lnTo>
                  <a:close/>
                  <a:moveTo>
                    <a:pt x="100" y="38"/>
                  </a:moveTo>
                  <a:cubicBezTo>
                    <a:pt x="75" y="38"/>
                    <a:pt x="75" y="38"/>
                    <a:pt x="75" y="38"/>
                  </a:cubicBezTo>
                  <a:cubicBezTo>
                    <a:pt x="75" y="30"/>
                    <a:pt x="75" y="30"/>
                    <a:pt x="75" y="30"/>
                  </a:cubicBezTo>
                  <a:cubicBezTo>
                    <a:pt x="100" y="30"/>
                    <a:pt x="100" y="30"/>
                    <a:pt x="100" y="30"/>
                  </a:cubicBezTo>
                  <a:lnTo>
                    <a:pt x="100" y="38"/>
                  </a:lnTo>
                  <a:close/>
                  <a:moveTo>
                    <a:pt x="100" y="25"/>
                  </a:moveTo>
                  <a:cubicBezTo>
                    <a:pt x="55" y="25"/>
                    <a:pt x="55" y="25"/>
                    <a:pt x="55" y="25"/>
                  </a:cubicBezTo>
                  <a:cubicBezTo>
                    <a:pt x="55" y="15"/>
                    <a:pt x="55" y="15"/>
                    <a:pt x="55" y="15"/>
                  </a:cubicBezTo>
                  <a:cubicBezTo>
                    <a:pt x="100" y="15"/>
                    <a:pt x="100" y="15"/>
                    <a:pt x="100" y="15"/>
                  </a:cubicBezTo>
                  <a:lnTo>
                    <a:pt x="100" y="2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12303" name="Freeform 101">
              <a:extLst>
                <a:ext uri="{FF2B5EF4-FFF2-40B4-BE49-F238E27FC236}">
                  <a16:creationId xmlns:a16="http://schemas.microsoft.com/office/drawing/2014/main" id="{32A3732A-F5C4-4FA9-9D8E-CC666EEACFC7}"/>
                </a:ext>
              </a:extLst>
            </p:cNvPr>
            <p:cNvSpPr>
              <a:spLocks/>
            </p:cNvSpPr>
            <p:nvPr/>
          </p:nvSpPr>
          <p:spPr bwMode="auto">
            <a:xfrm>
              <a:off x="4657725" y="2024063"/>
              <a:ext cx="161925" cy="203200"/>
            </a:xfrm>
            <a:custGeom>
              <a:avLst/>
              <a:gdLst>
                <a:gd name="T0" fmla="*/ 191531875 w 102"/>
                <a:gd name="T1" fmla="*/ 259576888 h 128"/>
                <a:gd name="T2" fmla="*/ 191531875 w 102"/>
                <a:gd name="T3" fmla="*/ 194052825 h 128"/>
                <a:gd name="T4" fmla="*/ 153730325 w 102"/>
                <a:gd name="T5" fmla="*/ 194052825 h 128"/>
                <a:gd name="T6" fmla="*/ 153730325 w 102"/>
                <a:gd name="T7" fmla="*/ 0 h 128"/>
                <a:gd name="T8" fmla="*/ 90725625 w 102"/>
                <a:gd name="T9" fmla="*/ 0 h 128"/>
                <a:gd name="T10" fmla="*/ 90725625 w 102"/>
                <a:gd name="T11" fmla="*/ 194052825 h 128"/>
                <a:gd name="T12" fmla="*/ 63004700 w 102"/>
                <a:gd name="T13" fmla="*/ 194052825 h 128"/>
                <a:gd name="T14" fmla="*/ 63004700 w 102"/>
                <a:gd name="T15" fmla="*/ 259576888 h 128"/>
                <a:gd name="T16" fmla="*/ 0 w 102"/>
                <a:gd name="T17" fmla="*/ 259576888 h 128"/>
                <a:gd name="T18" fmla="*/ 0 w 102"/>
                <a:gd name="T19" fmla="*/ 322580000 h 128"/>
                <a:gd name="T20" fmla="*/ 63004700 w 102"/>
                <a:gd name="T21" fmla="*/ 322580000 h 128"/>
                <a:gd name="T22" fmla="*/ 191531875 w 102"/>
                <a:gd name="T23" fmla="*/ 322580000 h 128"/>
                <a:gd name="T24" fmla="*/ 257055938 w 102"/>
                <a:gd name="T25" fmla="*/ 322580000 h 128"/>
                <a:gd name="T26" fmla="*/ 257055938 w 102"/>
                <a:gd name="T27" fmla="*/ 259576888 h 128"/>
                <a:gd name="T28" fmla="*/ 191531875 w 102"/>
                <a:gd name="T29" fmla="*/ 259576888 h 12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2" h="128">
                  <a:moveTo>
                    <a:pt x="76" y="103"/>
                  </a:moveTo>
                  <a:lnTo>
                    <a:pt x="76" y="77"/>
                  </a:lnTo>
                  <a:lnTo>
                    <a:pt x="61" y="77"/>
                  </a:lnTo>
                  <a:lnTo>
                    <a:pt x="61" y="0"/>
                  </a:lnTo>
                  <a:lnTo>
                    <a:pt x="36" y="0"/>
                  </a:lnTo>
                  <a:lnTo>
                    <a:pt x="36" y="77"/>
                  </a:lnTo>
                  <a:lnTo>
                    <a:pt x="25" y="77"/>
                  </a:lnTo>
                  <a:lnTo>
                    <a:pt x="25" y="103"/>
                  </a:lnTo>
                  <a:lnTo>
                    <a:pt x="0" y="103"/>
                  </a:lnTo>
                  <a:lnTo>
                    <a:pt x="0" y="128"/>
                  </a:lnTo>
                  <a:lnTo>
                    <a:pt x="25" y="128"/>
                  </a:lnTo>
                  <a:lnTo>
                    <a:pt x="76" y="128"/>
                  </a:lnTo>
                  <a:lnTo>
                    <a:pt x="102" y="128"/>
                  </a:lnTo>
                  <a:lnTo>
                    <a:pt x="102" y="103"/>
                  </a:lnTo>
                  <a:lnTo>
                    <a:pt x="76" y="103"/>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8" name="Группа 7">
            <a:extLst>
              <a:ext uri="{FF2B5EF4-FFF2-40B4-BE49-F238E27FC236}">
                <a16:creationId xmlns:a16="http://schemas.microsoft.com/office/drawing/2014/main" id="{D155455A-B9A1-404D-8AF9-293341E1F644}"/>
              </a:ext>
            </a:extLst>
          </p:cNvPr>
          <p:cNvGrpSpPr/>
          <p:nvPr/>
        </p:nvGrpSpPr>
        <p:grpSpPr>
          <a:xfrm>
            <a:off x="6459538" y="1303338"/>
            <a:ext cx="1801812" cy="2343150"/>
            <a:chOff x="6459538" y="1303338"/>
            <a:chExt cx="1801812" cy="2343150"/>
          </a:xfrm>
        </p:grpSpPr>
        <p:sp>
          <p:nvSpPr>
            <p:cNvPr id="12296" name="Freeform 94">
              <a:extLst>
                <a:ext uri="{FF2B5EF4-FFF2-40B4-BE49-F238E27FC236}">
                  <a16:creationId xmlns:a16="http://schemas.microsoft.com/office/drawing/2014/main" id="{8DD6AF7F-DFB9-44EF-83B6-755F13B04187}"/>
                </a:ext>
              </a:extLst>
            </p:cNvPr>
            <p:cNvSpPr>
              <a:spLocks/>
            </p:cNvSpPr>
            <p:nvPr/>
          </p:nvSpPr>
          <p:spPr bwMode="auto">
            <a:xfrm>
              <a:off x="6459538" y="1303338"/>
              <a:ext cx="1801812" cy="2343150"/>
            </a:xfrm>
            <a:custGeom>
              <a:avLst/>
              <a:gdLst>
                <a:gd name="T0" fmla="*/ 2147483646 w 222"/>
                <a:gd name="T1" fmla="*/ 0 h 289"/>
                <a:gd name="T2" fmla="*/ 0 w 222"/>
                <a:gd name="T3" fmla="*/ 2147483646 h 289"/>
                <a:gd name="T4" fmla="*/ 0 w 222"/>
                <a:gd name="T5" fmla="*/ 2147483646 h 289"/>
                <a:gd name="T6" fmla="*/ 2147483646 w 222"/>
                <a:gd name="T7" fmla="*/ 2147483646 h 289"/>
                <a:gd name="T8" fmla="*/ 2147483646 w 222"/>
                <a:gd name="T9" fmla="*/ 2147483646 h 289"/>
                <a:gd name="T10" fmla="*/ 2147483646 w 222"/>
                <a:gd name="T11" fmla="*/ 2147483646 h 289"/>
                <a:gd name="T12" fmla="*/ 2147483646 w 222"/>
                <a:gd name="T13" fmla="*/ 0 h 2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22" h="289">
                  <a:moveTo>
                    <a:pt x="111" y="0"/>
                  </a:moveTo>
                  <a:cubicBezTo>
                    <a:pt x="49" y="0"/>
                    <a:pt x="0" y="50"/>
                    <a:pt x="0" y="111"/>
                  </a:cubicBezTo>
                  <a:cubicBezTo>
                    <a:pt x="0" y="289"/>
                    <a:pt x="0" y="289"/>
                    <a:pt x="0" y="289"/>
                  </a:cubicBezTo>
                  <a:cubicBezTo>
                    <a:pt x="0" y="289"/>
                    <a:pt x="38" y="222"/>
                    <a:pt x="108" y="222"/>
                  </a:cubicBezTo>
                  <a:cubicBezTo>
                    <a:pt x="109" y="222"/>
                    <a:pt x="110" y="222"/>
                    <a:pt x="111" y="222"/>
                  </a:cubicBezTo>
                  <a:cubicBezTo>
                    <a:pt x="172" y="222"/>
                    <a:pt x="222" y="173"/>
                    <a:pt x="222" y="111"/>
                  </a:cubicBezTo>
                  <a:cubicBezTo>
                    <a:pt x="222" y="50"/>
                    <a:pt x="172" y="0"/>
                    <a:pt x="111" y="0"/>
                  </a:cubicBezTo>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297" name="Oval 95">
              <a:extLst>
                <a:ext uri="{FF2B5EF4-FFF2-40B4-BE49-F238E27FC236}">
                  <a16:creationId xmlns:a16="http://schemas.microsoft.com/office/drawing/2014/main" id="{C87C4892-BA7B-467C-A73F-988B031732FB}"/>
                </a:ext>
              </a:extLst>
            </p:cNvPr>
            <p:cNvSpPr>
              <a:spLocks noChangeArrowheads="1"/>
            </p:cNvSpPr>
            <p:nvPr/>
          </p:nvSpPr>
          <p:spPr bwMode="auto">
            <a:xfrm>
              <a:off x="6629400" y="1473200"/>
              <a:ext cx="1462088" cy="1458913"/>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2304" name="Freeform 102">
              <a:extLst>
                <a:ext uri="{FF2B5EF4-FFF2-40B4-BE49-F238E27FC236}">
                  <a16:creationId xmlns:a16="http://schemas.microsoft.com/office/drawing/2014/main" id="{5F7E2A35-812E-4B86-953C-BCF27E3F176D}"/>
                </a:ext>
              </a:extLst>
            </p:cNvPr>
            <p:cNvSpPr>
              <a:spLocks/>
            </p:cNvSpPr>
            <p:nvPr/>
          </p:nvSpPr>
          <p:spPr bwMode="auto">
            <a:xfrm>
              <a:off x="6962775" y="2097088"/>
              <a:ext cx="203200" cy="446087"/>
            </a:xfrm>
            <a:custGeom>
              <a:avLst/>
              <a:gdLst>
                <a:gd name="T0" fmla="*/ 0 w 128"/>
                <a:gd name="T1" fmla="*/ 708163906 h 281"/>
                <a:gd name="T2" fmla="*/ 322580000 w 128"/>
                <a:gd name="T3" fmla="*/ 708163906 h 281"/>
                <a:gd name="T4" fmla="*/ 322580000 w 128"/>
                <a:gd name="T5" fmla="*/ 0 h 281"/>
                <a:gd name="T6" fmla="*/ 0 w 128"/>
                <a:gd name="T7" fmla="*/ 90725523 h 281"/>
                <a:gd name="T8" fmla="*/ 0 w 128"/>
                <a:gd name="T9" fmla="*/ 708163906 h 28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8" h="281">
                  <a:moveTo>
                    <a:pt x="0" y="281"/>
                  </a:moveTo>
                  <a:lnTo>
                    <a:pt x="128" y="281"/>
                  </a:lnTo>
                  <a:lnTo>
                    <a:pt x="128" y="0"/>
                  </a:lnTo>
                  <a:lnTo>
                    <a:pt x="0" y="36"/>
                  </a:lnTo>
                  <a:lnTo>
                    <a:pt x="0" y="28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305" name="Freeform 103">
              <a:extLst>
                <a:ext uri="{FF2B5EF4-FFF2-40B4-BE49-F238E27FC236}">
                  <a16:creationId xmlns:a16="http://schemas.microsoft.com/office/drawing/2014/main" id="{766B16A3-63D6-4881-ABCD-5FBFDEC60B94}"/>
                </a:ext>
              </a:extLst>
            </p:cNvPr>
            <p:cNvSpPr>
              <a:spLocks/>
            </p:cNvSpPr>
            <p:nvPr/>
          </p:nvSpPr>
          <p:spPr bwMode="auto">
            <a:xfrm>
              <a:off x="7205663" y="2016125"/>
              <a:ext cx="203200" cy="527050"/>
            </a:xfrm>
            <a:custGeom>
              <a:avLst/>
              <a:gdLst>
                <a:gd name="T0" fmla="*/ 0 w 128"/>
                <a:gd name="T1" fmla="*/ 836691875 h 332"/>
                <a:gd name="T2" fmla="*/ 322580000 w 128"/>
                <a:gd name="T3" fmla="*/ 836691875 h 332"/>
                <a:gd name="T4" fmla="*/ 322580000 w 128"/>
                <a:gd name="T5" fmla="*/ 0 h 332"/>
                <a:gd name="T6" fmla="*/ 0 w 128"/>
                <a:gd name="T7" fmla="*/ 90725625 h 332"/>
                <a:gd name="T8" fmla="*/ 0 w 128"/>
                <a:gd name="T9" fmla="*/ 836691875 h 3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8" h="332">
                  <a:moveTo>
                    <a:pt x="0" y="332"/>
                  </a:moveTo>
                  <a:lnTo>
                    <a:pt x="128" y="332"/>
                  </a:lnTo>
                  <a:lnTo>
                    <a:pt x="128" y="0"/>
                  </a:lnTo>
                  <a:lnTo>
                    <a:pt x="0" y="36"/>
                  </a:lnTo>
                  <a:lnTo>
                    <a:pt x="0" y="33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306" name="Freeform 104">
              <a:extLst>
                <a:ext uri="{FF2B5EF4-FFF2-40B4-BE49-F238E27FC236}">
                  <a16:creationId xmlns:a16="http://schemas.microsoft.com/office/drawing/2014/main" id="{79803BB2-BB2E-4E31-A811-C3A9D83B0B53}"/>
                </a:ext>
              </a:extLst>
            </p:cNvPr>
            <p:cNvSpPr>
              <a:spLocks/>
            </p:cNvSpPr>
            <p:nvPr/>
          </p:nvSpPr>
          <p:spPr bwMode="auto">
            <a:xfrm>
              <a:off x="7385050" y="1708150"/>
              <a:ext cx="331788" cy="835025"/>
            </a:xfrm>
            <a:custGeom>
              <a:avLst/>
              <a:gdLst>
                <a:gd name="T0" fmla="*/ 526714244 w 209"/>
                <a:gd name="T1" fmla="*/ 297378438 h 526"/>
                <a:gd name="T2" fmla="*/ 269657919 w 209"/>
                <a:gd name="T3" fmla="*/ 0 h 526"/>
                <a:gd name="T4" fmla="*/ 0 w 209"/>
                <a:gd name="T5" fmla="*/ 297378438 h 526"/>
                <a:gd name="T6" fmla="*/ 103327356 w 209"/>
                <a:gd name="T7" fmla="*/ 297378438 h 526"/>
                <a:gd name="T8" fmla="*/ 103327356 w 209"/>
                <a:gd name="T9" fmla="*/ 1325602188 h 526"/>
                <a:gd name="T10" fmla="*/ 423386888 w 209"/>
                <a:gd name="T11" fmla="*/ 1325602188 h 526"/>
                <a:gd name="T12" fmla="*/ 423386888 w 209"/>
                <a:gd name="T13" fmla="*/ 297378438 h 526"/>
                <a:gd name="T14" fmla="*/ 526714244 w 209"/>
                <a:gd name="T15" fmla="*/ 297378438 h 52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09" h="526">
                  <a:moveTo>
                    <a:pt x="209" y="118"/>
                  </a:moveTo>
                  <a:lnTo>
                    <a:pt x="107" y="0"/>
                  </a:lnTo>
                  <a:lnTo>
                    <a:pt x="0" y="118"/>
                  </a:lnTo>
                  <a:lnTo>
                    <a:pt x="41" y="118"/>
                  </a:lnTo>
                  <a:lnTo>
                    <a:pt x="41" y="526"/>
                  </a:lnTo>
                  <a:lnTo>
                    <a:pt x="168" y="526"/>
                  </a:lnTo>
                  <a:lnTo>
                    <a:pt x="168" y="118"/>
                  </a:lnTo>
                  <a:lnTo>
                    <a:pt x="209" y="11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9" name="Группа 8">
            <a:extLst>
              <a:ext uri="{FF2B5EF4-FFF2-40B4-BE49-F238E27FC236}">
                <a16:creationId xmlns:a16="http://schemas.microsoft.com/office/drawing/2014/main" id="{60417B48-B8A3-4F03-9ADE-04953054D349}"/>
              </a:ext>
            </a:extLst>
          </p:cNvPr>
          <p:cNvGrpSpPr/>
          <p:nvPr/>
        </p:nvGrpSpPr>
        <p:grpSpPr>
          <a:xfrm>
            <a:off x="6459538" y="3905250"/>
            <a:ext cx="1801812" cy="2343150"/>
            <a:chOff x="6459538" y="3905250"/>
            <a:chExt cx="1801812" cy="2343150"/>
          </a:xfrm>
        </p:grpSpPr>
        <p:sp>
          <p:nvSpPr>
            <p:cNvPr id="12298" name="Freeform 96">
              <a:extLst>
                <a:ext uri="{FF2B5EF4-FFF2-40B4-BE49-F238E27FC236}">
                  <a16:creationId xmlns:a16="http://schemas.microsoft.com/office/drawing/2014/main" id="{06D3E930-1B10-4BA0-8113-82CA442D959A}"/>
                </a:ext>
              </a:extLst>
            </p:cNvPr>
            <p:cNvSpPr>
              <a:spLocks/>
            </p:cNvSpPr>
            <p:nvPr/>
          </p:nvSpPr>
          <p:spPr bwMode="auto">
            <a:xfrm>
              <a:off x="6459538" y="3905250"/>
              <a:ext cx="1801812" cy="2343150"/>
            </a:xfrm>
            <a:custGeom>
              <a:avLst/>
              <a:gdLst>
                <a:gd name="T0" fmla="*/ 2147483646 w 222"/>
                <a:gd name="T1" fmla="*/ 0 h 289"/>
                <a:gd name="T2" fmla="*/ 0 w 222"/>
                <a:gd name="T3" fmla="*/ 2147483646 h 289"/>
                <a:gd name="T4" fmla="*/ 0 w 222"/>
                <a:gd name="T5" fmla="*/ 2147483646 h 289"/>
                <a:gd name="T6" fmla="*/ 2147483646 w 222"/>
                <a:gd name="T7" fmla="*/ 2147483646 h 289"/>
                <a:gd name="T8" fmla="*/ 2147483646 w 222"/>
                <a:gd name="T9" fmla="*/ 2147483646 h 289"/>
                <a:gd name="T10" fmla="*/ 2147483646 w 222"/>
                <a:gd name="T11" fmla="*/ 2147483646 h 289"/>
                <a:gd name="T12" fmla="*/ 2147483646 w 222"/>
                <a:gd name="T13" fmla="*/ 0 h 2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22" h="289">
                  <a:moveTo>
                    <a:pt x="111" y="0"/>
                  </a:moveTo>
                  <a:cubicBezTo>
                    <a:pt x="49" y="0"/>
                    <a:pt x="0" y="50"/>
                    <a:pt x="0" y="111"/>
                  </a:cubicBezTo>
                  <a:cubicBezTo>
                    <a:pt x="0" y="289"/>
                    <a:pt x="0" y="289"/>
                    <a:pt x="0" y="289"/>
                  </a:cubicBezTo>
                  <a:cubicBezTo>
                    <a:pt x="0" y="289"/>
                    <a:pt x="38" y="222"/>
                    <a:pt x="108" y="222"/>
                  </a:cubicBezTo>
                  <a:cubicBezTo>
                    <a:pt x="109" y="222"/>
                    <a:pt x="110" y="222"/>
                    <a:pt x="111" y="222"/>
                  </a:cubicBezTo>
                  <a:cubicBezTo>
                    <a:pt x="172" y="222"/>
                    <a:pt x="222" y="172"/>
                    <a:pt x="222" y="111"/>
                  </a:cubicBezTo>
                  <a:cubicBezTo>
                    <a:pt x="222" y="50"/>
                    <a:pt x="172" y="0"/>
                    <a:pt x="111" y="0"/>
                  </a:cubicBezTo>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299" name="Oval 97">
              <a:extLst>
                <a:ext uri="{FF2B5EF4-FFF2-40B4-BE49-F238E27FC236}">
                  <a16:creationId xmlns:a16="http://schemas.microsoft.com/office/drawing/2014/main" id="{87942223-0432-4ED4-8F6C-5C000783F573}"/>
                </a:ext>
              </a:extLst>
            </p:cNvPr>
            <p:cNvSpPr>
              <a:spLocks noChangeArrowheads="1"/>
            </p:cNvSpPr>
            <p:nvPr/>
          </p:nvSpPr>
          <p:spPr bwMode="auto">
            <a:xfrm>
              <a:off x="6629400" y="4075113"/>
              <a:ext cx="1462088" cy="1458912"/>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2307" name="Freeform 105">
              <a:extLst>
                <a:ext uri="{FF2B5EF4-FFF2-40B4-BE49-F238E27FC236}">
                  <a16:creationId xmlns:a16="http://schemas.microsoft.com/office/drawing/2014/main" id="{D5EA1A62-63CF-464F-B9BB-60FE3708C070}"/>
                </a:ext>
              </a:extLst>
            </p:cNvPr>
            <p:cNvSpPr>
              <a:spLocks/>
            </p:cNvSpPr>
            <p:nvPr/>
          </p:nvSpPr>
          <p:spPr bwMode="auto">
            <a:xfrm>
              <a:off x="7262813" y="4343400"/>
              <a:ext cx="307975" cy="420688"/>
            </a:xfrm>
            <a:custGeom>
              <a:avLst/>
              <a:gdLst>
                <a:gd name="T0" fmla="*/ 2147483646 w 38"/>
                <a:gd name="T1" fmla="*/ 327254813 h 52"/>
                <a:gd name="T2" fmla="*/ 2101905061 w 38"/>
                <a:gd name="T3" fmla="*/ 0 h 52"/>
                <a:gd name="T4" fmla="*/ 656845838 w 38"/>
                <a:gd name="T5" fmla="*/ 130898689 h 52"/>
                <a:gd name="T6" fmla="*/ 0 w 38"/>
                <a:gd name="T7" fmla="*/ 785408316 h 52"/>
                <a:gd name="T8" fmla="*/ 0 w 38"/>
                <a:gd name="T9" fmla="*/ 2147483646 h 52"/>
                <a:gd name="T10" fmla="*/ 1182324130 w 38"/>
                <a:gd name="T11" fmla="*/ 2147483646 h 52"/>
                <a:gd name="T12" fmla="*/ 2147483646 w 38"/>
                <a:gd name="T13" fmla="*/ 2147483646 h 52"/>
                <a:gd name="T14" fmla="*/ 2147483646 w 38"/>
                <a:gd name="T15" fmla="*/ 916307005 h 52"/>
                <a:gd name="T16" fmla="*/ 2147483646 w 38"/>
                <a:gd name="T17" fmla="*/ 719958971 h 52"/>
                <a:gd name="T18" fmla="*/ 2147483646 w 38"/>
                <a:gd name="T19" fmla="*/ 523602847 h 52"/>
                <a:gd name="T20" fmla="*/ 2147483646 w 38"/>
                <a:gd name="T21" fmla="*/ 327254813 h 5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8" h="52">
                  <a:moveTo>
                    <a:pt x="38" y="5"/>
                  </a:moveTo>
                  <a:cubicBezTo>
                    <a:pt x="38" y="2"/>
                    <a:pt x="35" y="0"/>
                    <a:pt x="32" y="0"/>
                  </a:cubicBezTo>
                  <a:cubicBezTo>
                    <a:pt x="10" y="2"/>
                    <a:pt x="10" y="2"/>
                    <a:pt x="10" y="2"/>
                  </a:cubicBezTo>
                  <a:cubicBezTo>
                    <a:pt x="5" y="2"/>
                    <a:pt x="0" y="7"/>
                    <a:pt x="0" y="12"/>
                  </a:cubicBezTo>
                  <a:cubicBezTo>
                    <a:pt x="0" y="35"/>
                    <a:pt x="0" y="35"/>
                    <a:pt x="0" y="35"/>
                  </a:cubicBezTo>
                  <a:cubicBezTo>
                    <a:pt x="0" y="44"/>
                    <a:pt x="8" y="52"/>
                    <a:pt x="18" y="52"/>
                  </a:cubicBezTo>
                  <a:cubicBezTo>
                    <a:pt x="27" y="52"/>
                    <a:pt x="35" y="44"/>
                    <a:pt x="35" y="35"/>
                  </a:cubicBezTo>
                  <a:cubicBezTo>
                    <a:pt x="35" y="14"/>
                    <a:pt x="35" y="14"/>
                    <a:pt x="35" y="14"/>
                  </a:cubicBezTo>
                  <a:cubicBezTo>
                    <a:pt x="35" y="13"/>
                    <a:pt x="36" y="12"/>
                    <a:pt x="36" y="11"/>
                  </a:cubicBezTo>
                  <a:cubicBezTo>
                    <a:pt x="37" y="10"/>
                    <a:pt x="38" y="9"/>
                    <a:pt x="38" y="8"/>
                  </a:cubicBezTo>
                  <a:lnTo>
                    <a:pt x="38" y="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308" name="Freeform 106">
              <a:extLst>
                <a:ext uri="{FF2B5EF4-FFF2-40B4-BE49-F238E27FC236}">
                  <a16:creationId xmlns:a16="http://schemas.microsoft.com/office/drawing/2014/main" id="{54869AC5-31FF-40C5-A427-22535B597C24}"/>
                </a:ext>
              </a:extLst>
            </p:cNvPr>
            <p:cNvSpPr>
              <a:spLocks/>
            </p:cNvSpPr>
            <p:nvPr/>
          </p:nvSpPr>
          <p:spPr bwMode="auto">
            <a:xfrm>
              <a:off x="7489825" y="4789488"/>
              <a:ext cx="300038" cy="363537"/>
            </a:xfrm>
            <a:custGeom>
              <a:avLst/>
              <a:gdLst>
                <a:gd name="T0" fmla="*/ 2147483646 w 37"/>
                <a:gd name="T1" fmla="*/ 2088447358 h 45"/>
                <a:gd name="T2" fmla="*/ 723334854 w 37"/>
                <a:gd name="T3" fmla="*/ 65267009 h 45"/>
                <a:gd name="T4" fmla="*/ 591820900 w 37"/>
                <a:gd name="T5" fmla="*/ 65267009 h 45"/>
                <a:gd name="T6" fmla="*/ 131513954 w 37"/>
                <a:gd name="T7" fmla="*/ 0 h 45"/>
                <a:gd name="T8" fmla="*/ 0 w 37"/>
                <a:gd name="T9" fmla="*/ 2147483646 h 45"/>
                <a:gd name="T10" fmla="*/ 2147483646 w 37"/>
                <a:gd name="T11" fmla="*/ 2147483646 h 45"/>
                <a:gd name="T12" fmla="*/ 2147483646 w 37"/>
                <a:gd name="T13" fmla="*/ 2088447358 h 4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45">
                  <a:moveTo>
                    <a:pt x="36" y="32"/>
                  </a:moveTo>
                  <a:cubicBezTo>
                    <a:pt x="35" y="17"/>
                    <a:pt x="25" y="5"/>
                    <a:pt x="11" y="1"/>
                  </a:cubicBezTo>
                  <a:cubicBezTo>
                    <a:pt x="9" y="1"/>
                    <a:pt x="9" y="1"/>
                    <a:pt x="9" y="1"/>
                  </a:cubicBezTo>
                  <a:cubicBezTo>
                    <a:pt x="6" y="0"/>
                    <a:pt x="4" y="0"/>
                    <a:pt x="2" y="0"/>
                  </a:cubicBezTo>
                  <a:cubicBezTo>
                    <a:pt x="0" y="45"/>
                    <a:pt x="0" y="45"/>
                    <a:pt x="0" y="45"/>
                  </a:cubicBezTo>
                  <a:cubicBezTo>
                    <a:pt x="37" y="45"/>
                    <a:pt x="37" y="45"/>
                    <a:pt x="37" y="45"/>
                  </a:cubicBezTo>
                  <a:lnTo>
                    <a:pt x="36" y="3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309" name="Freeform 107">
              <a:extLst>
                <a:ext uri="{FF2B5EF4-FFF2-40B4-BE49-F238E27FC236}">
                  <a16:creationId xmlns:a16="http://schemas.microsoft.com/office/drawing/2014/main" id="{2D383C84-358A-41CA-A5E6-1C55F9DCA5D5}"/>
                </a:ext>
              </a:extLst>
            </p:cNvPr>
            <p:cNvSpPr>
              <a:spLocks/>
            </p:cNvSpPr>
            <p:nvPr/>
          </p:nvSpPr>
          <p:spPr bwMode="auto">
            <a:xfrm>
              <a:off x="7043738" y="4789488"/>
              <a:ext cx="284162" cy="363537"/>
            </a:xfrm>
            <a:custGeom>
              <a:avLst/>
              <a:gdLst>
                <a:gd name="T0" fmla="*/ 1647928508 w 35"/>
                <a:gd name="T1" fmla="*/ 65267009 h 45"/>
                <a:gd name="T2" fmla="*/ 0 w 35"/>
                <a:gd name="T3" fmla="*/ 2023180348 h 45"/>
                <a:gd name="T4" fmla="*/ 0 w 35"/>
                <a:gd name="T5" fmla="*/ 2147483646 h 45"/>
                <a:gd name="T6" fmla="*/ 2147483646 w 35"/>
                <a:gd name="T7" fmla="*/ 2147483646 h 45"/>
                <a:gd name="T8" fmla="*/ 2109342645 w 35"/>
                <a:gd name="T9" fmla="*/ 0 h 45"/>
                <a:gd name="T10" fmla="*/ 1647928508 w 35"/>
                <a:gd name="T11" fmla="*/ 65267009 h 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5" h="45">
                  <a:moveTo>
                    <a:pt x="25" y="1"/>
                  </a:moveTo>
                  <a:cubicBezTo>
                    <a:pt x="11" y="5"/>
                    <a:pt x="1" y="17"/>
                    <a:pt x="0" y="31"/>
                  </a:cubicBezTo>
                  <a:cubicBezTo>
                    <a:pt x="0" y="45"/>
                    <a:pt x="0" y="45"/>
                    <a:pt x="0" y="45"/>
                  </a:cubicBezTo>
                  <a:cubicBezTo>
                    <a:pt x="35" y="45"/>
                    <a:pt x="35" y="45"/>
                    <a:pt x="35" y="45"/>
                  </a:cubicBezTo>
                  <a:cubicBezTo>
                    <a:pt x="32" y="0"/>
                    <a:pt x="32" y="0"/>
                    <a:pt x="32" y="0"/>
                  </a:cubicBezTo>
                  <a:cubicBezTo>
                    <a:pt x="30" y="0"/>
                    <a:pt x="28" y="0"/>
                    <a:pt x="25"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310" name="Freeform 108">
              <a:extLst>
                <a:ext uri="{FF2B5EF4-FFF2-40B4-BE49-F238E27FC236}">
                  <a16:creationId xmlns:a16="http://schemas.microsoft.com/office/drawing/2014/main" id="{7894180E-EE3E-4689-A0C6-DE52CAD878A9}"/>
                </a:ext>
              </a:extLst>
            </p:cNvPr>
            <p:cNvSpPr>
              <a:spLocks/>
            </p:cNvSpPr>
            <p:nvPr/>
          </p:nvSpPr>
          <p:spPr bwMode="auto">
            <a:xfrm>
              <a:off x="7351713" y="4789488"/>
              <a:ext cx="114300" cy="363537"/>
            </a:xfrm>
            <a:custGeom>
              <a:avLst/>
              <a:gdLst>
                <a:gd name="T0" fmla="*/ 733210007 w 14"/>
                <a:gd name="T1" fmla="*/ 0 h 45"/>
                <a:gd name="T2" fmla="*/ 599903550 w 14"/>
                <a:gd name="T3" fmla="*/ 0 h 45"/>
                <a:gd name="T4" fmla="*/ 266621079 w 14"/>
                <a:gd name="T5" fmla="*/ 0 h 45"/>
                <a:gd name="T6" fmla="*/ 199967850 w 14"/>
                <a:gd name="T7" fmla="*/ 0 h 45"/>
                <a:gd name="T8" fmla="*/ 0 w 14"/>
                <a:gd name="T9" fmla="*/ 195792950 h 45"/>
                <a:gd name="T10" fmla="*/ 66653229 w 14"/>
                <a:gd name="T11" fmla="*/ 326318890 h 45"/>
                <a:gd name="T12" fmla="*/ 199967850 w 14"/>
                <a:gd name="T13" fmla="*/ 456844830 h 45"/>
                <a:gd name="T14" fmla="*/ 266621079 w 14"/>
                <a:gd name="T15" fmla="*/ 456844830 h 45"/>
                <a:gd name="T16" fmla="*/ 133314621 w 14"/>
                <a:gd name="T17" fmla="*/ 2147483646 h 45"/>
                <a:gd name="T18" fmla="*/ 799863236 w 14"/>
                <a:gd name="T19" fmla="*/ 2147483646 h 45"/>
                <a:gd name="T20" fmla="*/ 666556779 w 14"/>
                <a:gd name="T21" fmla="*/ 456844830 h 45"/>
                <a:gd name="T22" fmla="*/ 666556779 w 14"/>
                <a:gd name="T23" fmla="*/ 456844830 h 45"/>
                <a:gd name="T24" fmla="*/ 799863236 w 14"/>
                <a:gd name="T25" fmla="*/ 326318890 h 45"/>
                <a:gd name="T26" fmla="*/ 866524629 w 14"/>
                <a:gd name="T27" fmla="*/ 195792950 h 45"/>
                <a:gd name="T28" fmla="*/ 733210007 w 14"/>
                <a:gd name="T29" fmla="*/ 0 h 45"/>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4" h="45">
                  <a:moveTo>
                    <a:pt x="11" y="0"/>
                  </a:moveTo>
                  <a:cubicBezTo>
                    <a:pt x="9" y="0"/>
                    <a:pt x="9" y="0"/>
                    <a:pt x="9" y="0"/>
                  </a:cubicBezTo>
                  <a:cubicBezTo>
                    <a:pt x="4" y="0"/>
                    <a:pt x="4" y="0"/>
                    <a:pt x="4" y="0"/>
                  </a:cubicBezTo>
                  <a:cubicBezTo>
                    <a:pt x="3" y="0"/>
                    <a:pt x="3" y="0"/>
                    <a:pt x="3" y="0"/>
                  </a:cubicBezTo>
                  <a:cubicBezTo>
                    <a:pt x="1" y="0"/>
                    <a:pt x="0" y="1"/>
                    <a:pt x="0" y="3"/>
                  </a:cubicBezTo>
                  <a:cubicBezTo>
                    <a:pt x="1" y="5"/>
                    <a:pt x="1" y="5"/>
                    <a:pt x="1" y="5"/>
                  </a:cubicBezTo>
                  <a:cubicBezTo>
                    <a:pt x="1" y="6"/>
                    <a:pt x="2" y="7"/>
                    <a:pt x="3" y="7"/>
                  </a:cubicBezTo>
                  <a:cubicBezTo>
                    <a:pt x="4" y="7"/>
                    <a:pt x="4" y="7"/>
                    <a:pt x="4" y="7"/>
                  </a:cubicBezTo>
                  <a:cubicBezTo>
                    <a:pt x="2" y="45"/>
                    <a:pt x="2" y="45"/>
                    <a:pt x="2" y="45"/>
                  </a:cubicBezTo>
                  <a:cubicBezTo>
                    <a:pt x="12" y="45"/>
                    <a:pt x="12" y="45"/>
                    <a:pt x="12" y="45"/>
                  </a:cubicBezTo>
                  <a:cubicBezTo>
                    <a:pt x="10" y="7"/>
                    <a:pt x="10" y="7"/>
                    <a:pt x="10" y="7"/>
                  </a:cubicBezTo>
                  <a:cubicBezTo>
                    <a:pt x="10" y="7"/>
                    <a:pt x="10" y="7"/>
                    <a:pt x="10" y="7"/>
                  </a:cubicBezTo>
                  <a:cubicBezTo>
                    <a:pt x="11" y="7"/>
                    <a:pt x="12" y="6"/>
                    <a:pt x="12" y="5"/>
                  </a:cubicBezTo>
                  <a:cubicBezTo>
                    <a:pt x="13" y="3"/>
                    <a:pt x="13" y="3"/>
                    <a:pt x="13" y="3"/>
                  </a:cubicBezTo>
                  <a:cubicBezTo>
                    <a:pt x="14" y="1"/>
                    <a:pt x="12" y="0"/>
                    <a:pt x="1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10" name="Группа 9">
            <a:extLst>
              <a:ext uri="{FF2B5EF4-FFF2-40B4-BE49-F238E27FC236}">
                <a16:creationId xmlns:a16="http://schemas.microsoft.com/office/drawing/2014/main" id="{A5D64900-DE6F-4C45-B52D-7ECEAF211024}"/>
              </a:ext>
            </a:extLst>
          </p:cNvPr>
          <p:cNvGrpSpPr/>
          <p:nvPr/>
        </p:nvGrpSpPr>
        <p:grpSpPr>
          <a:xfrm>
            <a:off x="3862388" y="4238625"/>
            <a:ext cx="1801812" cy="2333625"/>
            <a:chOff x="3862388" y="4238625"/>
            <a:chExt cx="1801812" cy="2333625"/>
          </a:xfrm>
        </p:grpSpPr>
        <p:sp>
          <p:nvSpPr>
            <p:cNvPr id="12294" name="Freeform 92">
              <a:extLst>
                <a:ext uri="{FF2B5EF4-FFF2-40B4-BE49-F238E27FC236}">
                  <a16:creationId xmlns:a16="http://schemas.microsoft.com/office/drawing/2014/main" id="{9A86D71F-DD6A-43C2-9DCD-B7677B913A78}"/>
                </a:ext>
              </a:extLst>
            </p:cNvPr>
            <p:cNvSpPr>
              <a:spLocks/>
            </p:cNvSpPr>
            <p:nvPr/>
          </p:nvSpPr>
          <p:spPr bwMode="auto">
            <a:xfrm>
              <a:off x="3862388" y="4238625"/>
              <a:ext cx="1801812" cy="2333625"/>
            </a:xfrm>
            <a:custGeom>
              <a:avLst/>
              <a:gdLst>
                <a:gd name="T0" fmla="*/ 2147483646 w 222"/>
                <a:gd name="T1" fmla="*/ 0 h 288"/>
                <a:gd name="T2" fmla="*/ 0 w 222"/>
                <a:gd name="T3" fmla="*/ 2147483646 h 288"/>
                <a:gd name="T4" fmla="*/ 2147483646 w 222"/>
                <a:gd name="T5" fmla="*/ 2147483646 h 288"/>
                <a:gd name="T6" fmla="*/ 2147483646 w 222"/>
                <a:gd name="T7" fmla="*/ 2147483646 h 288"/>
                <a:gd name="T8" fmla="*/ 2147483646 w 222"/>
                <a:gd name="T9" fmla="*/ 2147483646 h 288"/>
                <a:gd name="T10" fmla="*/ 2147483646 w 222"/>
                <a:gd name="T11" fmla="*/ 2147483646 h 288"/>
                <a:gd name="T12" fmla="*/ 2147483646 w 222"/>
                <a:gd name="T13" fmla="*/ 0 h 28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22" h="288">
                  <a:moveTo>
                    <a:pt x="111" y="0"/>
                  </a:moveTo>
                  <a:cubicBezTo>
                    <a:pt x="50" y="0"/>
                    <a:pt x="0" y="49"/>
                    <a:pt x="0" y="111"/>
                  </a:cubicBezTo>
                  <a:cubicBezTo>
                    <a:pt x="0" y="172"/>
                    <a:pt x="50" y="221"/>
                    <a:pt x="111" y="221"/>
                  </a:cubicBezTo>
                  <a:cubicBezTo>
                    <a:pt x="112" y="221"/>
                    <a:pt x="113" y="221"/>
                    <a:pt x="114" y="221"/>
                  </a:cubicBezTo>
                  <a:cubicBezTo>
                    <a:pt x="183" y="221"/>
                    <a:pt x="222" y="288"/>
                    <a:pt x="222" y="288"/>
                  </a:cubicBezTo>
                  <a:cubicBezTo>
                    <a:pt x="222" y="111"/>
                    <a:pt x="222" y="111"/>
                    <a:pt x="222" y="111"/>
                  </a:cubicBezTo>
                  <a:cubicBezTo>
                    <a:pt x="222" y="49"/>
                    <a:pt x="172" y="0"/>
                    <a:pt x="111" y="0"/>
                  </a:cubicBezTo>
                </a:path>
              </a:pathLst>
            </a:custGeom>
            <a:solidFill>
              <a:schemeClr val="accent4">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295" name="Oval 93">
              <a:extLst>
                <a:ext uri="{FF2B5EF4-FFF2-40B4-BE49-F238E27FC236}">
                  <a16:creationId xmlns:a16="http://schemas.microsoft.com/office/drawing/2014/main" id="{58BC1937-ED03-4AB3-9504-8439EE2B07E7}"/>
                </a:ext>
              </a:extLst>
            </p:cNvPr>
            <p:cNvSpPr>
              <a:spLocks noChangeArrowheads="1"/>
            </p:cNvSpPr>
            <p:nvPr/>
          </p:nvSpPr>
          <p:spPr bwMode="auto">
            <a:xfrm>
              <a:off x="4032250" y="4400550"/>
              <a:ext cx="1460500" cy="1466850"/>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2311" name="Freeform 109">
              <a:extLst>
                <a:ext uri="{FF2B5EF4-FFF2-40B4-BE49-F238E27FC236}">
                  <a16:creationId xmlns:a16="http://schemas.microsoft.com/office/drawing/2014/main" id="{999B2836-D6D8-49F9-AAEF-502D7F74F841}"/>
                </a:ext>
              </a:extLst>
            </p:cNvPr>
            <p:cNvSpPr>
              <a:spLocks/>
            </p:cNvSpPr>
            <p:nvPr/>
          </p:nvSpPr>
          <p:spPr bwMode="auto">
            <a:xfrm>
              <a:off x="4316413" y="4748213"/>
              <a:ext cx="892175" cy="381000"/>
            </a:xfrm>
            <a:custGeom>
              <a:avLst/>
              <a:gdLst>
                <a:gd name="T0" fmla="*/ 1328123138 w 562"/>
                <a:gd name="T1" fmla="*/ 360383138 h 240"/>
                <a:gd name="T2" fmla="*/ 1416327813 w 562"/>
                <a:gd name="T3" fmla="*/ 269657513 h 240"/>
                <a:gd name="T4" fmla="*/ 1287800638 w 562"/>
                <a:gd name="T5" fmla="*/ 141128750 h 240"/>
                <a:gd name="T6" fmla="*/ 1287800638 w 562"/>
                <a:gd name="T7" fmla="*/ 194052825 h 240"/>
                <a:gd name="T8" fmla="*/ 965220638 w 562"/>
                <a:gd name="T9" fmla="*/ 0 h 240"/>
                <a:gd name="T10" fmla="*/ 516632825 w 562"/>
                <a:gd name="T11" fmla="*/ 438507188 h 240"/>
                <a:gd name="T12" fmla="*/ 0 w 562"/>
                <a:gd name="T13" fmla="*/ 141128750 h 240"/>
                <a:gd name="T14" fmla="*/ 0 w 562"/>
                <a:gd name="T15" fmla="*/ 297378438 h 240"/>
                <a:gd name="T16" fmla="*/ 529232813 w 562"/>
                <a:gd name="T17" fmla="*/ 604837500 h 240"/>
                <a:gd name="T18" fmla="*/ 980341575 w 562"/>
                <a:gd name="T19" fmla="*/ 153730325 h 240"/>
                <a:gd name="T20" fmla="*/ 1287800638 w 562"/>
                <a:gd name="T21" fmla="*/ 347781563 h 240"/>
                <a:gd name="T22" fmla="*/ 1287800638 w 562"/>
                <a:gd name="T23" fmla="*/ 398184688 h 240"/>
                <a:gd name="T24" fmla="*/ 1328123138 w 562"/>
                <a:gd name="T25" fmla="*/ 360383138 h 240"/>
                <a:gd name="T26" fmla="*/ 1328123138 w 562"/>
                <a:gd name="T27" fmla="*/ 360383138 h 240"/>
                <a:gd name="T28" fmla="*/ 1328123138 w 562"/>
                <a:gd name="T29" fmla="*/ 360383138 h 24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62" h="240">
                  <a:moveTo>
                    <a:pt x="527" y="143"/>
                  </a:moveTo>
                  <a:lnTo>
                    <a:pt x="562" y="107"/>
                  </a:lnTo>
                  <a:lnTo>
                    <a:pt x="511" y="56"/>
                  </a:lnTo>
                  <a:lnTo>
                    <a:pt x="511" y="77"/>
                  </a:lnTo>
                  <a:lnTo>
                    <a:pt x="383" y="0"/>
                  </a:lnTo>
                  <a:lnTo>
                    <a:pt x="205" y="174"/>
                  </a:lnTo>
                  <a:lnTo>
                    <a:pt x="0" y="56"/>
                  </a:lnTo>
                  <a:lnTo>
                    <a:pt x="0" y="118"/>
                  </a:lnTo>
                  <a:lnTo>
                    <a:pt x="210" y="240"/>
                  </a:lnTo>
                  <a:lnTo>
                    <a:pt x="389" y="61"/>
                  </a:lnTo>
                  <a:lnTo>
                    <a:pt x="511" y="138"/>
                  </a:lnTo>
                  <a:lnTo>
                    <a:pt x="511" y="158"/>
                  </a:lnTo>
                  <a:lnTo>
                    <a:pt x="527" y="143"/>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312" name="Freeform 110">
              <a:extLst>
                <a:ext uri="{FF2B5EF4-FFF2-40B4-BE49-F238E27FC236}">
                  <a16:creationId xmlns:a16="http://schemas.microsoft.com/office/drawing/2014/main" id="{73D6FE3A-FC5A-4388-8AFD-4C07F54335BA}"/>
                </a:ext>
              </a:extLst>
            </p:cNvPr>
            <p:cNvSpPr>
              <a:spLocks/>
            </p:cNvSpPr>
            <p:nvPr/>
          </p:nvSpPr>
          <p:spPr bwMode="auto">
            <a:xfrm>
              <a:off x="4803775" y="4910138"/>
              <a:ext cx="120650" cy="550862"/>
            </a:xfrm>
            <a:custGeom>
              <a:avLst/>
              <a:gdLst>
                <a:gd name="T0" fmla="*/ 191531875 w 76"/>
                <a:gd name="T1" fmla="*/ 874494219 h 347"/>
                <a:gd name="T2" fmla="*/ 191531875 w 76"/>
                <a:gd name="T3" fmla="*/ 0 h 347"/>
                <a:gd name="T4" fmla="*/ 0 w 76"/>
                <a:gd name="T5" fmla="*/ 194052649 h 347"/>
                <a:gd name="T6" fmla="*/ 0 w 76"/>
                <a:gd name="T7" fmla="*/ 874494219 h 347"/>
                <a:gd name="T8" fmla="*/ 191531875 w 76"/>
                <a:gd name="T9" fmla="*/ 874494219 h 3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6" h="347">
                  <a:moveTo>
                    <a:pt x="76" y="347"/>
                  </a:moveTo>
                  <a:lnTo>
                    <a:pt x="76" y="0"/>
                  </a:lnTo>
                  <a:lnTo>
                    <a:pt x="0" y="77"/>
                  </a:lnTo>
                  <a:lnTo>
                    <a:pt x="0" y="347"/>
                  </a:lnTo>
                  <a:lnTo>
                    <a:pt x="76" y="34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313" name="Freeform 111">
              <a:extLst>
                <a:ext uri="{FF2B5EF4-FFF2-40B4-BE49-F238E27FC236}">
                  <a16:creationId xmlns:a16="http://schemas.microsoft.com/office/drawing/2014/main" id="{5B2EF5AD-BED4-46C3-98EA-E4D1CA796EFF}"/>
                </a:ext>
              </a:extLst>
            </p:cNvPr>
            <p:cNvSpPr>
              <a:spLocks/>
            </p:cNvSpPr>
            <p:nvPr/>
          </p:nvSpPr>
          <p:spPr bwMode="auto">
            <a:xfrm>
              <a:off x="4965700" y="4918075"/>
              <a:ext cx="122238" cy="542925"/>
            </a:xfrm>
            <a:custGeom>
              <a:avLst/>
              <a:gdLst>
                <a:gd name="T0" fmla="*/ 194053619 w 77"/>
                <a:gd name="T1" fmla="*/ 861893438 h 342"/>
                <a:gd name="T2" fmla="*/ 194053619 w 77"/>
                <a:gd name="T3" fmla="*/ 115927188 h 342"/>
                <a:gd name="T4" fmla="*/ 0 w 77"/>
                <a:gd name="T5" fmla="*/ 0 h 342"/>
                <a:gd name="T6" fmla="*/ 0 w 77"/>
                <a:gd name="T7" fmla="*/ 861893438 h 342"/>
                <a:gd name="T8" fmla="*/ 194053619 w 77"/>
                <a:gd name="T9" fmla="*/ 861893438 h 3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342">
                  <a:moveTo>
                    <a:pt x="77" y="342"/>
                  </a:moveTo>
                  <a:lnTo>
                    <a:pt x="77" y="46"/>
                  </a:lnTo>
                  <a:lnTo>
                    <a:pt x="0" y="0"/>
                  </a:lnTo>
                  <a:lnTo>
                    <a:pt x="0" y="342"/>
                  </a:lnTo>
                  <a:lnTo>
                    <a:pt x="77" y="34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314" name="Freeform 112">
              <a:extLst>
                <a:ext uri="{FF2B5EF4-FFF2-40B4-BE49-F238E27FC236}">
                  <a16:creationId xmlns:a16="http://schemas.microsoft.com/office/drawing/2014/main" id="{CB1DA265-4009-492E-9642-76E016E76115}"/>
                </a:ext>
              </a:extLst>
            </p:cNvPr>
            <p:cNvSpPr>
              <a:spLocks/>
            </p:cNvSpPr>
            <p:nvPr/>
          </p:nvSpPr>
          <p:spPr bwMode="auto">
            <a:xfrm>
              <a:off x="4641850" y="5072063"/>
              <a:ext cx="120650" cy="388937"/>
            </a:xfrm>
            <a:custGeom>
              <a:avLst/>
              <a:gdLst>
                <a:gd name="T0" fmla="*/ 191531875 w 76"/>
                <a:gd name="T1" fmla="*/ 617438281 h 245"/>
                <a:gd name="T2" fmla="*/ 191531875 w 76"/>
                <a:gd name="T3" fmla="*/ 0 h 245"/>
                <a:gd name="T4" fmla="*/ 25201563 w 76"/>
                <a:gd name="T5" fmla="*/ 168851045 h 245"/>
                <a:gd name="T6" fmla="*/ 0 w 76"/>
                <a:gd name="T7" fmla="*/ 181451017 h 245"/>
                <a:gd name="T8" fmla="*/ 0 w 76"/>
                <a:gd name="T9" fmla="*/ 617438281 h 245"/>
                <a:gd name="T10" fmla="*/ 191531875 w 76"/>
                <a:gd name="T11" fmla="*/ 617438281 h 2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6" h="245">
                  <a:moveTo>
                    <a:pt x="76" y="245"/>
                  </a:moveTo>
                  <a:lnTo>
                    <a:pt x="76" y="0"/>
                  </a:lnTo>
                  <a:lnTo>
                    <a:pt x="10" y="67"/>
                  </a:lnTo>
                  <a:lnTo>
                    <a:pt x="0" y="72"/>
                  </a:lnTo>
                  <a:lnTo>
                    <a:pt x="0" y="245"/>
                  </a:lnTo>
                  <a:lnTo>
                    <a:pt x="76" y="2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315" name="Freeform 113">
              <a:extLst>
                <a:ext uri="{FF2B5EF4-FFF2-40B4-BE49-F238E27FC236}">
                  <a16:creationId xmlns:a16="http://schemas.microsoft.com/office/drawing/2014/main" id="{20BCE195-C092-477F-8FFD-A42E3CFA656F}"/>
                </a:ext>
              </a:extLst>
            </p:cNvPr>
            <p:cNvSpPr>
              <a:spLocks/>
            </p:cNvSpPr>
            <p:nvPr/>
          </p:nvSpPr>
          <p:spPr bwMode="auto">
            <a:xfrm>
              <a:off x="4316413" y="4983163"/>
              <a:ext cx="122237" cy="477837"/>
            </a:xfrm>
            <a:custGeom>
              <a:avLst/>
              <a:gdLst>
                <a:gd name="T0" fmla="*/ 194052031 w 77"/>
                <a:gd name="T1" fmla="*/ 758567031 h 301"/>
                <a:gd name="T2" fmla="*/ 194052031 w 77"/>
                <a:gd name="T3" fmla="*/ 115927066 h 301"/>
                <a:gd name="T4" fmla="*/ 0 w 77"/>
                <a:gd name="T5" fmla="*/ 0 h 301"/>
                <a:gd name="T6" fmla="*/ 0 w 77"/>
                <a:gd name="T7" fmla="*/ 758567031 h 301"/>
                <a:gd name="T8" fmla="*/ 194052031 w 77"/>
                <a:gd name="T9" fmla="*/ 758567031 h 30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301">
                  <a:moveTo>
                    <a:pt x="77" y="301"/>
                  </a:moveTo>
                  <a:lnTo>
                    <a:pt x="77" y="46"/>
                  </a:lnTo>
                  <a:lnTo>
                    <a:pt x="0" y="0"/>
                  </a:lnTo>
                  <a:lnTo>
                    <a:pt x="0" y="301"/>
                  </a:lnTo>
                  <a:lnTo>
                    <a:pt x="77" y="30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316" name="Freeform 114">
              <a:extLst>
                <a:ext uri="{FF2B5EF4-FFF2-40B4-BE49-F238E27FC236}">
                  <a16:creationId xmlns:a16="http://schemas.microsoft.com/office/drawing/2014/main" id="{E512DF6D-3292-4DEE-99EE-AAE30750E1EA}"/>
                </a:ext>
              </a:extLst>
            </p:cNvPr>
            <p:cNvSpPr>
              <a:spLocks/>
            </p:cNvSpPr>
            <p:nvPr/>
          </p:nvSpPr>
          <p:spPr bwMode="auto">
            <a:xfrm>
              <a:off x="4300538" y="5502275"/>
              <a:ext cx="811212" cy="23813"/>
            </a:xfrm>
            <a:custGeom>
              <a:avLst/>
              <a:gdLst>
                <a:gd name="T0" fmla="*/ 990421590 w 511"/>
                <a:gd name="T1" fmla="*/ 0 h 15"/>
                <a:gd name="T2" fmla="*/ 798889833 w 511"/>
                <a:gd name="T3" fmla="*/ 0 h 15"/>
                <a:gd name="T4" fmla="*/ 733365810 w 511"/>
                <a:gd name="T5" fmla="*/ 0 h 15"/>
                <a:gd name="T6" fmla="*/ 541834054 w 511"/>
                <a:gd name="T7" fmla="*/ 0 h 15"/>
                <a:gd name="T8" fmla="*/ 476310031 w 511"/>
                <a:gd name="T9" fmla="*/ 0 h 15"/>
                <a:gd name="T10" fmla="*/ 282257326 w 511"/>
                <a:gd name="T11" fmla="*/ 0 h 15"/>
                <a:gd name="T12" fmla="*/ 219254252 w 511"/>
                <a:gd name="T13" fmla="*/ 0 h 15"/>
                <a:gd name="T14" fmla="*/ 0 w 511"/>
                <a:gd name="T15" fmla="*/ 0 h 15"/>
                <a:gd name="T16" fmla="*/ 0 w 511"/>
                <a:gd name="T17" fmla="*/ 37803931 h 15"/>
                <a:gd name="T18" fmla="*/ 1287799844 w 511"/>
                <a:gd name="T19" fmla="*/ 37803931 h 15"/>
                <a:gd name="T20" fmla="*/ 1287799844 w 511"/>
                <a:gd name="T21" fmla="*/ 0 h 15"/>
                <a:gd name="T22" fmla="*/ 1055945612 w 511"/>
                <a:gd name="T23" fmla="*/ 0 h 15"/>
                <a:gd name="T24" fmla="*/ 990421590 w 511"/>
                <a:gd name="T25" fmla="*/ 0 h 1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11" h="15">
                  <a:moveTo>
                    <a:pt x="393" y="0"/>
                  </a:moveTo>
                  <a:lnTo>
                    <a:pt x="317" y="0"/>
                  </a:lnTo>
                  <a:lnTo>
                    <a:pt x="291" y="0"/>
                  </a:lnTo>
                  <a:lnTo>
                    <a:pt x="215" y="0"/>
                  </a:lnTo>
                  <a:lnTo>
                    <a:pt x="189" y="0"/>
                  </a:lnTo>
                  <a:lnTo>
                    <a:pt x="112" y="0"/>
                  </a:lnTo>
                  <a:lnTo>
                    <a:pt x="87" y="0"/>
                  </a:lnTo>
                  <a:lnTo>
                    <a:pt x="0" y="0"/>
                  </a:lnTo>
                  <a:lnTo>
                    <a:pt x="0" y="15"/>
                  </a:lnTo>
                  <a:lnTo>
                    <a:pt x="511" y="15"/>
                  </a:lnTo>
                  <a:lnTo>
                    <a:pt x="511" y="0"/>
                  </a:lnTo>
                  <a:lnTo>
                    <a:pt x="419" y="0"/>
                  </a:lnTo>
                  <a:lnTo>
                    <a:pt x="393"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2317" name="Freeform 115">
              <a:extLst>
                <a:ext uri="{FF2B5EF4-FFF2-40B4-BE49-F238E27FC236}">
                  <a16:creationId xmlns:a16="http://schemas.microsoft.com/office/drawing/2014/main" id="{5604CE0A-6AFF-487E-85FC-4AB25841ED6A}"/>
                </a:ext>
              </a:extLst>
            </p:cNvPr>
            <p:cNvSpPr>
              <a:spLocks/>
            </p:cNvSpPr>
            <p:nvPr/>
          </p:nvSpPr>
          <p:spPr bwMode="auto">
            <a:xfrm>
              <a:off x="4478338" y="5072063"/>
              <a:ext cx="122237" cy="388937"/>
            </a:xfrm>
            <a:custGeom>
              <a:avLst/>
              <a:gdLst>
                <a:gd name="T0" fmla="*/ 194052031 w 77"/>
                <a:gd name="T1" fmla="*/ 617438281 h 245"/>
                <a:gd name="T2" fmla="*/ 194052031 w 77"/>
                <a:gd name="T3" fmla="*/ 115927038 h 245"/>
                <a:gd name="T4" fmla="*/ 0 w 77"/>
                <a:gd name="T5" fmla="*/ 0 h 245"/>
                <a:gd name="T6" fmla="*/ 0 w 77"/>
                <a:gd name="T7" fmla="*/ 617438281 h 245"/>
                <a:gd name="T8" fmla="*/ 194052031 w 77"/>
                <a:gd name="T9" fmla="*/ 617438281 h 2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7" h="245">
                  <a:moveTo>
                    <a:pt x="77" y="245"/>
                  </a:moveTo>
                  <a:lnTo>
                    <a:pt x="77" y="46"/>
                  </a:lnTo>
                  <a:lnTo>
                    <a:pt x="0" y="0"/>
                  </a:lnTo>
                  <a:lnTo>
                    <a:pt x="0" y="245"/>
                  </a:lnTo>
                  <a:lnTo>
                    <a:pt x="77" y="2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3" name="Группа 2">
            <a:extLst>
              <a:ext uri="{FF2B5EF4-FFF2-40B4-BE49-F238E27FC236}">
                <a16:creationId xmlns:a16="http://schemas.microsoft.com/office/drawing/2014/main" id="{0B0AD30C-859E-4000-8AE7-AB06097BF4F8}"/>
              </a:ext>
            </a:extLst>
          </p:cNvPr>
          <p:cNvGrpSpPr/>
          <p:nvPr/>
        </p:nvGrpSpPr>
        <p:grpSpPr>
          <a:xfrm>
            <a:off x="920750" y="1708150"/>
            <a:ext cx="2801938" cy="1468438"/>
            <a:chOff x="920750" y="1708150"/>
            <a:chExt cx="2801938" cy="1468438"/>
          </a:xfrm>
        </p:grpSpPr>
        <p:sp>
          <p:nvSpPr>
            <p:cNvPr id="12291" name="TextBox 115">
              <a:extLst>
                <a:ext uri="{FF2B5EF4-FFF2-40B4-BE49-F238E27FC236}">
                  <a16:creationId xmlns:a16="http://schemas.microsoft.com/office/drawing/2014/main" id="{A478E970-862A-4068-BA1F-57A6A2E23E4D}"/>
                </a:ext>
              </a:extLst>
            </p:cNvPr>
            <p:cNvSpPr txBox="1">
              <a:spLocks noChangeArrowheads="1"/>
            </p:cNvSpPr>
            <p:nvPr/>
          </p:nvSpPr>
          <p:spPr bwMode="auto">
            <a:xfrm>
              <a:off x="920750" y="2100263"/>
              <a:ext cx="2801938"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a:t>
              </a:r>
              <a:endParaRPr lang="ru-RU" altLang="ru-RU" sz="1600">
                <a:solidFill>
                  <a:srgbClr val="73858E"/>
                </a:solidFill>
                <a:latin typeface="Arial" panose="020B0604020202020204" pitchFamily="34" charset="0"/>
                <a:cs typeface="Arial" panose="020B0604020202020204" pitchFamily="34" charset="0"/>
              </a:endParaRPr>
            </a:p>
          </p:txBody>
        </p:sp>
        <p:sp>
          <p:nvSpPr>
            <p:cNvPr id="12318" name="Rectangle 178">
              <a:extLst>
                <a:ext uri="{FF2B5EF4-FFF2-40B4-BE49-F238E27FC236}">
                  <a16:creationId xmlns:a16="http://schemas.microsoft.com/office/drawing/2014/main" id="{EA340CD3-5183-4A1F-8CB9-3EB7F7C5F4B3}"/>
                </a:ext>
              </a:extLst>
            </p:cNvPr>
            <p:cNvSpPr>
              <a:spLocks noChangeArrowheads="1"/>
            </p:cNvSpPr>
            <p:nvPr/>
          </p:nvSpPr>
          <p:spPr bwMode="auto">
            <a:xfrm>
              <a:off x="2265363" y="1708150"/>
              <a:ext cx="1309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a:lnSpc>
                  <a:spcPct val="100000"/>
                </a:lnSpc>
                <a:spcBef>
                  <a:spcPct val="0"/>
                </a:spcBef>
                <a:buFontTx/>
                <a:buNone/>
              </a:pPr>
              <a:r>
                <a:rPr lang="en-US" altLang="ru-RU" sz="2400" b="1" dirty="0">
                  <a:solidFill>
                    <a:schemeClr val="accent2"/>
                  </a:solidFill>
                  <a:latin typeface="Arial" panose="020B0604020202020204" pitchFamily="34" charset="0"/>
                </a:rPr>
                <a:t>Your text</a:t>
              </a:r>
              <a:endParaRPr lang="ru-RU" altLang="ru-RU" sz="1800" dirty="0">
                <a:solidFill>
                  <a:schemeClr val="accent2"/>
                </a:solidFill>
              </a:endParaRPr>
            </a:p>
          </p:txBody>
        </p:sp>
      </p:grpSp>
      <p:grpSp>
        <p:nvGrpSpPr>
          <p:cNvPr id="4" name="Группа 3">
            <a:extLst>
              <a:ext uri="{FF2B5EF4-FFF2-40B4-BE49-F238E27FC236}">
                <a16:creationId xmlns:a16="http://schemas.microsoft.com/office/drawing/2014/main" id="{E8DADDD9-99B4-4489-9C47-CCA508DB8437}"/>
              </a:ext>
            </a:extLst>
          </p:cNvPr>
          <p:cNvGrpSpPr/>
          <p:nvPr/>
        </p:nvGrpSpPr>
        <p:grpSpPr>
          <a:xfrm>
            <a:off x="920750" y="4343400"/>
            <a:ext cx="2801938" cy="1468438"/>
            <a:chOff x="920750" y="4343400"/>
            <a:chExt cx="2801938" cy="1468438"/>
          </a:xfrm>
        </p:grpSpPr>
        <p:sp>
          <p:nvSpPr>
            <p:cNvPr id="12319" name="TextBox 115">
              <a:extLst>
                <a:ext uri="{FF2B5EF4-FFF2-40B4-BE49-F238E27FC236}">
                  <a16:creationId xmlns:a16="http://schemas.microsoft.com/office/drawing/2014/main" id="{4AC00C60-90C6-4F1F-9FDC-5E4FFEE20D53}"/>
                </a:ext>
              </a:extLst>
            </p:cNvPr>
            <p:cNvSpPr txBox="1">
              <a:spLocks noChangeArrowheads="1"/>
            </p:cNvSpPr>
            <p:nvPr/>
          </p:nvSpPr>
          <p:spPr bwMode="auto">
            <a:xfrm>
              <a:off x="920750" y="4733925"/>
              <a:ext cx="2801938"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a:t>
              </a:r>
              <a:endParaRPr lang="ru-RU" altLang="ru-RU" sz="1600">
                <a:solidFill>
                  <a:srgbClr val="73858E"/>
                </a:solidFill>
                <a:latin typeface="Arial" panose="020B0604020202020204" pitchFamily="34" charset="0"/>
                <a:cs typeface="Arial" panose="020B0604020202020204" pitchFamily="34" charset="0"/>
              </a:endParaRPr>
            </a:p>
          </p:txBody>
        </p:sp>
        <p:sp>
          <p:nvSpPr>
            <p:cNvPr id="12320" name="Rectangle 178">
              <a:extLst>
                <a:ext uri="{FF2B5EF4-FFF2-40B4-BE49-F238E27FC236}">
                  <a16:creationId xmlns:a16="http://schemas.microsoft.com/office/drawing/2014/main" id="{2EBD146D-439E-4D9F-84F4-494D93162BA0}"/>
                </a:ext>
              </a:extLst>
            </p:cNvPr>
            <p:cNvSpPr>
              <a:spLocks noChangeArrowheads="1"/>
            </p:cNvSpPr>
            <p:nvPr/>
          </p:nvSpPr>
          <p:spPr bwMode="auto">
            <a:xfrm>
              <a:off x="2265363" y="4343400"/>
              <a:ext cx="13096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a:lnSpc>
                  <a:spcPct val="100000"/>
                </a:lnSpc>
                <a:spcBef>
                  <a:spcPct val="0"/>
                </a:spcBef>
                <a:buFontTx/>
                <a:buNone/>
              </a:pPr>
              <a:r>
                <a:rPr lang="en-US" altLang="ru-RU" sz="2400" b="1" dirty="0">
                  <a:solidFill>
                    <a:schemeClr val="accent4"/>
                  </a:solidFill>
                  <a:latin typeface="Arial" panose="020B0604020202020204" pitchFamily="34" charset="0"/>
                </a:rPr>
                <a:t>Your text</a:t>
              </a:r>
              <a:endParaRPr lang="ru-RU" altLang="ru-RU" sz="1800" dirty="0">
                <a:solidFill>
                  <a:schemeClr val="accent4"/>
                </a:solidFill>
              </a:endParaRPr>
            </a:p>
          </p:txBody>
        </p:sp>
      </p:grpSp>
      <p:grpSp>
        <p:nvGrpSpPr>
          <p:cNvPr id="5" name="Группа 4">
            <a:extLst>
              <a:ext uri="{FF2B5EF4-FFF2-40B4-BE49-F238E27FC236}">
                <a16:creationId xmlns:a16="http://schemas.microsoft.com/office/drawing/2014/main" id="{821C7C09-D1EA-4F01-9766-9504C0451FA2}"/>
              </a:ext>
            </a:extLst>
          </p:cNvPr>
          <p:cNvGrpSpPr/>
          <p:nvPr/>
        </p:nvGrpSpPr>
        <p:grpSpPr>
          <a:xfrm>
            <a:off x="8469313" y="1476375"/>
            <a:ext cx="2801937" cy="1468438"/>
            <a:chOff x="8469313" y="1476375"/>
            <a:chExt cx="2801937" cy="1468438"/>
          </a:xfrm>
        </p:grpSpPr>
        <p:sp>
          <p:nvSpPr>
            <p:cNvPr id="12321" name="TextBox 115">
              <a:extLst>
                <a:ext uri="{FF2B5EF4-FFF2-40B4-BE49-F238E27FC236}">
                  <a16:creationId xmlns:a16="http://schemas.microsoft.com/office/drawing/2014/main" id="{F155B652-63BD-4C94-A8CE-25B13E200207}"/>
                </a:ext>
              </a:extLst>
            </p:cNvPr>
            <p:cNvSpPr txBox="1">
              <a:spLocks noChangeArrowheads="1"/>
            </p:cNvSpPr>
            <p:nvPr/>
          </p:nvSpPr>
          <p:spPr bwMode="auto">
            <a:xfrm>
              <a:off x="8469313" y="1866900"/>
              <a:ext cx="2801937"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a:t>
              </a:r>
              <a:endParaRPr lang="ru-RU" altLang="ru-RU" sz="1600">
                <a:solidFill>
                  <a:srgbClr val="73858E"/>
                </a:solidFill>
                <a:latin typeface="Arial" panose="020B0604020202020204" pitchFamily="34" charset="0"/>
                <a:cs typeface="Arial" panose="020B0604020202020204" pitchFamily="34" charset="0"/>
              </a:endParaRPr>
            </a:p>
          </p:txBody>
        </p:sp>
        <p:sp>
          <p:nvSpPr>
            <p:cNvPr id="12322" name="Rectangle 178">
              <a:extLst>
                <a:ext uri="{FF2B5EF4-FFF2-40B4-BE49-F238E27FC236}">
                  <a16:creationId xmlns:a16="http://schemas.microsoft.com/office/drawing/2014/main" id="{08E40245-308F-4E1C-9EA7-B400EF6AF987}"/>
                </a:ext>
              </a:extLst>
            </p:cNvPr>
            <p:cNvSpPr>
              <a:spLocks noChangeArrowheads="1"/>
            </p:cNvSpPr>
            <p:nvPr/>
          </p:nvSpPr>
          <p:spPr bwMode="auto">
            <a:xfrm>
              <a:off x="8580438" y="1476375"/>
              <a:ext cx="1309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400" b="1" dirty="0">
                  <a:solidFill>
                    <a:schemeClr val="accent1"/>
                  </a:solidFill>
                  <a:latin typeface="Arial" panose="020B0604020202020204" pitchFamily="34" charset="0"/>
                </a:rPr>
                <a:t>Your text</a:t>
              </a:r>
              <a:endParaRPr lang="ru-RU" altLang="ru-RU" sz="1800" dirty="0">
                <a:solidFill>
                  <a:schemeClr val="accent1"/>
                </a:solidFill>
              </a:endParaRPr>
            </a:p>
          </p:txBody>
        </p:sp>
      </p:grpSp>
      <p:grpSp>
        <p:nvGrpSpPr>
          <p:cNvPr id="6" name="Группа 5">
            <a:extLst>
              <a:ext uri="{FF2B5EF4-FFF2-40B4-BE49-F238E27FC236}">
                <a16:creationId xmlns:a16="http://schemas.microsoft.com/office/drawing/2014/main" id="{50885B0A-61F2-4683-AC43-96B2C615C254}"/>
              </a:ext>
            </a:extLst>
          </p:cNvPr>
          <p:cNvGrpSpPr/>
          <p:nvPr/>
        </p:nvGrpSpPr>
        <p:grpSpPr>
          <a:xfrm>
            <a:off x="8469313" y="4111625"/>
            <a:ext cx="2801937" cy="1466850"/>
            <a:chOff x="8469313" y="4111625"/>
            <a:chExt cx="2801937" cy="1466850"/>
          </a:xfrm>
        </p:grpSpPr>
        <p:sp>
          <p:nvSpPr>
            <p:cNvPr id="12323" name="TextBox 115">
              <a:extLst>
                <a:ext uri="{FF2B5EF4-FFF2-40B4-BE49-F238E27FC236}">
                  <a16:creationId xmlns:a16="http://schemas.microsoft.com/office/drawing/2014/main" id="{3AD36F65-3CDA-420B-8E17-BAF715DBB927}"/>
                </a:ext>
              </a:extLst>
            </p:cNvPr>
            <p:cNvSpPr txBox="1">
              <a:spLocks noChangeArrowheads="1"/>
            </p:cNvSpPr>
            <p:nvPr/>
          </p:nvSpPr>
          <p:spPr bwMode="auto">
            <a:xfrm>
              <a:off x="8469313" y="4502150"/>
              <a:ext cx="2801937"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a:t>
              </a:r>
              <a:endParaRPr lang="ru-RU" altLang="ru-RU" sz="1600">
                <a:solidFill>
                  <a:srgbClr val="73858E"/>
                </a:solidFill>
                <a:latin typeface="Arial" panose="020B0604020202020204" pitchFamily="34" charset="0"/>
                <a:cs typeface="Arial" panose="020B0604020202020204" pitchFamily="34" charset="0"/>
              </a:endParaRPr>
            </a:p>
          </p:txBody>
        </p:sp>
        <p:sp>
          <p:nvSpPr>
            <p:cNvPr id="12324" name="Rectangle 178">
              <a:extLst>
                <a:ext uri="{FF2B5EF4-FFF2-40B4-BE49-F238E27FC236}">
                  <a16:creationId xmlns:a16="http://schemas.microsoft.com/office/drawing/2014/main" id="{8B1AA729-F0CB-4A9F-A50B-F2A645EDBCE5}"/>
                </a:ext>
              </a:extLst>
            </p:cNvPr>
            <p:cNvSpPr>
              <a:spLocks noChangeArrowheads="1"/>
            </p:cNvSpPr>
            <p:nvPr/>
          </p:nvSpPr>
          <p:spPr bwMode="auto">
            <a:xfrm>
              <a:off x="8580438" y="4111625"/>
              <a:ext cx="13096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400" b="1" dirty="0">
                  <a:solidFill>
                    <a:schemeClr val="accent5"/>
                  </a:solidFill>
                  <a:latin typeface="Arial" panose="020B0604020202020204" pitchFamily="34" charset="0"/>
                </a:rPr>
                <a:t>Your text</a:t>
              </a:r>
              <a:endParaRPr lang="ru-RU" altLang="ru-RU" sz="1800" dirty="0">
                <a:solidFill>
                  <a:schemeClr val="accent5"/>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additive="base">
                                        <p:cTn id="7" dur="500" fill="hold"/>
                                        <p:tgtEl>
                                          <p:spTgt spid="12290"/>
                                        </p:tgtEl>
                                        <p:attrNameLst>
                                          <p:attrName>ppt_x</p:attrName>
                                        </p:attrNameLst>
                                      </p:cBhvr>
                                      <p:tavLst>
                                        <p:tav tm="0">
                                          <p:val>
                                            <p:strVal val="#ppt_x"/>
                                          </p:val>
                                        </p:tav>
                                        <p:tav tm="100000">
                                          <p:val>
                                            <p:strVal val="#ppt_x"/>
                                          </p:val>
                                        </p:tav>
                                      </p:tavLst>
                                    </p:anim>
                                    <p:anim calcmode="lin" valueType="num">
                                      <p:cBhvr additive="base">
                                        <p:cTn id="8" dur="500" fill="hold"/>
                                        <p:tgtEl>
                                          <p:spTgt spid="1229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250"/>
                                  </p:stCondLst>
                                  <p:childTnLst>
                                    <p:set>
                                      <p:cBhvr>
                                        <p:cTn id="19" dur="1" fill="hold">
                                          <p:stCondLst>
                                            <p:cond delay="0"/>
                                          </p:stCondLst>
                                        </p:cTn>
                                        <p:tgtEl>
                                          <p:spTgt spid="8"/>
                                        </p:tgtEl>
                                        <p:attrNameLst>
                                          <p:attrName>style.visibility</p:attrName>
                                        </p:attrNameLst>
                                      </p:cBhvr>
                                      <p:to>
                                        <p:strVal val="visible"/>
                                      </p:to>
                                    </p:set>
                                    <p:anim calcmode="lin" valueType="num">
                                      <p:cBhvr>
                                        <p:cTn id="20" dur="500" fill="hold"/>
                                        <p:tgtEl>
                                          <p:spTgt spid="8"/>
                                        </p:tgtEl>
                                        <p:attrNameLst>
                                          <p:attrName>ppt_w</p:attrName>
                                        </p:attrNameLst>
                                      </p:cBhvr>
                                      <p:tavLst>
                                        <p:tav tm="0">
                                          <p:val>
                                            <p:fltVal val="0"/>
                                          </p:val>
                                        </p:tav>
                                        <p:tav tm="100000">
                                          <p:val>
                                            <p:strVal val="#ppt_w"/>
                                          </p:val>
                                        </p:tav>
                                      </p:tavLst>
                                    </p:anim>
                                    <p:anim calcmode="lin" valueType="num">
                                      <p:cBhvr>
                                        <p:cTn id="21" dur="500" fill="hold"/>
                                        <p:tgtEl>
                                          <p:spTgt spid="8"/>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25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50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500"/>
                                  </p:stCondLst>
                                  <p:childTnLst>
                                    <p:set>
                                      <p:cBhvr>
                                        <p:cTn id="31" dur="1" fill="hold">
                                          <p:stCondLst>
                                            <p:cond delay="0"/>
                                          </p:stCondLst>
                                        </p:cTn>
                                        <p:tgtEl>
                                          <p:spTgt spid="4"/>
                                        </p:tgtEl>
                                        <p:attrNameLst>
                                          <p:attrName>style.visibility</p:attrName>
                                        </p:attrNameLst>
                                      </p:cBhvr>
                                      <p:to>
                                        <p:strVal val="visible"/>
                                      </p:to>
                                    </p:set>
                                    <p:anim calcmode="lin" valueType="num">
                                      <p:cBhvr>
                                        <p:cTn id="32" dur="500" fill="hold"/>
                                        <p:tgtEl>
                                          <p:spTgt spid="4"/>
                                        </p:tgtEl>
                                        <p:attrNameLst>
                                          <p:attrName>ppt_w</p:attrName>
                                        </p:attrNameLst>
                                      </p:cBhvr>
                                      <p:tavLst>
                                        <p:tav tm="0">
                                          <p:val>
                                            <p:fltVal val="0"/>
                                          </p:val>
                                        </p:tav>
                                        <p:tav tm="100000">
                                          <p:val>
                                            <p:strVal val="#ppt_w"/>
                                          </p:val>
                                        </p:tav>
                                      </p:tavLst>
                                    </p:anim>
                                    <p:anim calcmode="lin" valueType="num">
                                      <p:cBhvr>
                                        <p:cTn id="33" dur="500" fill="hold"/>
                                        <p:tgtEl>
                                          <p:spTgt spid="4"/>
                                        </p:tgtEl>
                                        <p:attrNameLst>
                                          <p:attrName>ppt_h</p:attrName>
                                        </p:attrNameLst>
                                      </p:cBhvr>
                                      <p:tavLst>
                                        <p:tav tm="0">
                                          <p:val>
                                            <p:fltVal val="0"/>
                                          </p:val>
                                        </p:tav>
                                        <p:tav tm="100000">
                                          <p:val>
                                            <p:strVal val="#ppt_h"/>
                                          </p:val>
                                        </p:tav>
                                      </p:tavLst>
                                    </p:anim>
                                  </p:childTnLst>
                                </p:cTn>
                              </p:par>
                              <p:par>
                                <p:cTn id="34" presetID="23" presetClass="entr" presetSubtype="16" fill="hold" nodeType="withEffect">
                                  <p:stCondLst>
                                    <p:cond delay="750"/>
                                  </p:stCondLst>
                                  <p:childTnLst>
                                    <p:set>
                                      <p:cBhvr>
                                        <p:cTn id="35" dur="1" fill="hold">
                                          <p:stCondLst>
                                            <p:cond delay="0"/>
                                          </p:stCondLst>
                                        </p:cTn>
                                        <p:tgtEl>
                                          <p:spTgt spid="9"/>
                                        </p:tgtEl>
                                        <p:attrNameLst>
                                          <p:attrName>style.visibility</p:attrName>
                                        </p:attrNameLst>
                                      </p:cBhvr>
                                      <p:to>
                                        <p:strVal val="visible"/>
                                      </p:to>
                                    </p:set>
                                    <p:anim calcmode="lin" valueType="num">
                                      <p:cBhvr>
                                        <p:cTn id="36" dur="500" fill="hold"/>
                                        <p:tgtEl>
                                          <p:spTgt spid="9"/>
                                        </p:tgtEl>
                                        <p:attrNameLst>
                                          <p:attrName>ppt_w</p:attrName>
                                        </p:attrNameLst>
                                      </p:cBhvr>
                                      <p:tavLst>
                                        <p:tav tm="0">
                                          <p:val>
                                            <p:fltVal val="0"/>
                                          </p:val>
                                        </p:tav>
                                        <p:tav tm="100000">
                                          <p:val>
                                            <p:strVal val="#ppt_w"/>
                                          </p:val>
                                        </p:tav>
                                      </p:tavLst>
                                    </p:anim>
                                    <p:anim calcmode="lin" valueType="num">
                                      <p:cBhvr>
                                        <p:cTn id="37" dur="500" fill="hold"/>
                                        <p:tgtEl>
                                          <p:spTgt spid="9"/>
                                        </p:tgtEl>
                                        <p:attrNameLst>
                                          <p:attrName>ppt_h</p:attrName>
                                        </p:attrNameLst>
                                      </p:cBhvr>
                                      <p:tavLst>
                                        <p:tav tm="0">
                                          <p:val>
                                            <p:fltVal val="0"/>
                                          </p:val>
                                        </p:tav>
                                        <p:tav tm="100000">
                                          <p:val>
                                            <p:strVal val="#ppt_h"/>
                                          </p:val>
                                        </p:tav>
                                      </p:tavLst>
                                    </p:anim>
                                  </p:childTnLst>
                                </p:cTn>
                              </p:par>
                              <p:par>
                                <p:cTn id="38" presetID="23" presetClass="entr" presetSubtype="16" fill="hold" nodeType="withEffect">
                                  <p:stCondLst>
                                    <p:cond delay="750"/>
                                  </p:stCondLst>
                                  <p:childTnLst>
                                    <p:set>
                                      <p:cBhvr>
                                        <p:cTn id="39" dur="1" fill="hold">
                                          <p:stCondLst>
                                            <p:cond delay="0"/>
                                          </p:stCondLst>
                                        </p:cTn>
                                        <p:tgtEl>
                                          <p:spTgt spid="6"/>
                                        </p:tgtEl>
                                        <p:attrNameLst>
                                          <p:attrName>style.visibility</p:attrName>
                                        </p:attrNameLst>
                                      </p:cBhvr>
                                      <p:to>
                                        <p:strVal val="visible"/>
                                      </p:to>
                                    </p:set>
                                    <p:anim calcmode="lin" valueType="num">
                                      <p:cBhvr>
                                        <p:cTn id="40" dur="500" fill="hold"/>
                                        <p:tgtEl>
                                          <p:spTgt spid="6"/>
                                        </p:tgtEl>
                                        <p:attrNameLst>
                                          <p:attrName>ppt_w</p:attrName>
                                        </p:attrNameLst>
                                      </p:cBhvr>
                                      <p:tavLst>
                                        <p:tav tm="0">
                                          <p:val>
                                            <p:fltVal val="0"/>
                                          </p:val>
                                        </p:tav>
                                        <p:tav tm="100000">
                                          <p:val>
                                            <p:strVal val="#ppt_w"/>
                                          </p:val>
                                        </p:tav>
                                      </p:tavLst>
                                    </p:anim>
                                    <p:anim calcmode="lin" valueType="num">
                                      <p:cBhvr>
                                        <p:cTn id="41"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112">
            <a:extLst>
              <a:ext uri="{FF2B5EF4-FFF2-40B4-BE49-F238E27FC236}">
                <a16:creationId xmlns:a16="http://schemas.microsoft.com/office/drawing/2014/main" id="{17F41EFE-A658-40D5-AE4B-35F406444462}"/>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13315" name="TextBox 115">
            <a:extLst>
              <a:ext uri="{FF2B5EF4-FFF2-40B4-BE49-F238E27FC236}">
                <a16:creationId xmlns:a16="http://schemas.microsoft.com/office/drawing/2014/main" id="{6A78A275-282A-4141-861E-F30A0721A9D7}"/>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sp>
        <p:nvSpPr>
          <p:cNvPr id="13324" name="Freeform 83">
            <a:extLst>
              <a:ext uri="{FF2B5EF4-FFF2-40B4-BE49-F238E27FC236}">
                <a16:creationId xmlns:a16="http://schemas.microsoft.com/office/drawing/2014/main" id="{4A61504F-B56E-487F-8ABC-3E2065254463}"/>
              </a:ext>
            </a:extLst>
          </p:cNvPr>
          <p:cNvSpPr>
            <a:spLocks/>
          </p:cNvSpPr>
          <p:nvPr/>
        </p:nvSpPr>
        <p:spPr bwMode="auto">
          <a:xfrm>
            <a:off x="5364163" y="1970088"/>
            <a:ext cx="5376862" cy="4356100"/>
          </a:xfrm>
          <a:custGeom>
            <a:avLst/>
            <a:gdLst>
              <a:gd name="T0" fmla="*/ 2147483646 w 3387"/>
              <a:gd name="T1" fmla="*/ 0 h 2744"/>
              <a:gd name="T2" fmla="*/ 2147483646 w 3387"/>
              <a:gd name="T3" fmla="*/ 0 h 2744"/>
              <a:gd name="T4" fmla="*/ 0 w 3387"/>
              <a:gd name="T5" fmla="*/ 0 h 2744"/>
              <a:gd name="T6" fmla="*/ 2147483646 w 3387"/>
              <a:gd name="T7" fmla="*/ 2147483646 h 2744"/>
              <a:gd name="T8" fmla="*/ 2147483646 w 3387"/>
              <a:gd name="T9" fmla="*/ 2147483646 h 2744"/>
              <a:gd name="T10" fmla="*/ 2147483646 w 3387"/>
              <a:gd name="T11" fmla="*/ 0 h 274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87" h="2744">
                <a:moveTo>
                  <a:pt x="3387" y="0"/>
                </a:moveTo>
                <a:lnTo>
                  <a:pt x="1480" y="0"/>
                </a:lnTo>
                <a:lnTo>
                  <a:pt x="0" y="0"/>
                </a:lnTo>
                <a:lnTo>
                  <a:pt x="1776" y="2744"/>
                </a:lnTo>
                <a:lnTo>
                  <a:pt x="3387" y="2744"/>
                </a:lnTo>
                <a:lnTo>
                  <a:pt x="338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6" name="Группа 5">
            <a:extLst>
              <a:ext uri="{FF2B5EF4-FFF2-40B4-BE49-F238E27FC236}">
                <a16:creationId xmlns:a16="http://schemas.microsoft.com/office/drawing/2014/main" id="{AFE5F368-6CE7-4BB4-94DC-3975ACD13B2B}"/>
              </a:ext>
            </a:extLst>
          </p:cNvPr>
          <p:cNvGrpSpPr/>
          <p:nvPr/>
        </p:nvGrpSpPr>
        <p:grpSpPr>
          <a:xfrm>
            <a:off x="2128838" y="5381625"/>
            <a:ext cx="5146675" cy="1196975"/>
            <a:chOff x="2128838" y="5381625"/>
            <a:chExt cx="5146675" cy="1196975"/>
          </a:xfrm>
        </p:grpSpPr>
        <p:sp>
          <p:nvSpPr>
            <p:cNvPr id="13316" name="Freeform 75">
              <a:extLst>
                <a:ext uri="{FF2B5EF4-FFF2-40B4-BE49-F238E27FC236}">
                  <a16:creationId xmlns:a16="http://schemas.microsoft.com/office/drawing/2014/main" id="{3E1E80D2-9E4E-4E91-8E98-D0680EF872DD}"/>
                </a:ext>
              </a:extLst>
            </p:cNvPr>
            <p:cNvSpPr>
              <a:spLocks/>
            </p:cNvSpPr>
            <p:nvPr/>
          </p:nvSpPr>
          <p:spPr bwMode="auto">
            <a:xfrm>
              <a:off x="2128838" y="5381625"/>
              <a:ext cx="5146675" cy="1196975"/>
            </a:xfrm>
            <a:custGeom>
              <a:avLst/>
              <a:gdLst>
                <a:gd name="T0" fmla="*/ 2147483646 w 471"/>
                <a:gd name="T1" fmla="*/ 2147483646 h 109"/>
                <a:gd name="T2" fmla="*/ 2147483646 w 471"/>
                <a:gd name="T3" fmla="*/ 2147483646 h 109"/>
                <a:gd name="T4" fmla="*/ 597014300 w 471"/>
                <a:gd name="T5" fmla="*/ 2147483646 h 109"/>
                <a:gd name="T6" fmla="*/ 2147483646 w 471"/>
                <a:gd name="T7" fmla="*/ 0 h 109"/>
                <a:gd name="T8" fmla="*/ 2147483646 w 471"/>
                <a:gd name="T9" fmla="*/ 602956939 h 109"/>
                <a:gd name="T10" fmla="*/ 2147483646 w 471"/>
                <a:gd name="T11" fmla="*/ 2147483646 h 109"/>
                <a:gd name="T12" fmla="*/ 2147483646 w 471"/>
                <a:gd name="T13" fmla="*/ 2147483646 h 10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71" h="109">
                  <a:moveTo>
                    <a:pt x="454" y="109"/>
                  </a:moveTo>
                  <a:cubicBezTo>
                    <a:pt x="18" y="109"/>
                    <a:pt x="18" y="109"/>
                    <a:pt x="18" y="109"/>
                  </a:cubicBezTo>
                  <a:cubicBezTo>
                    <a:pt x="7" y="109"/>
                    <a:pt x="0" y="97"/>
                    <a:pt x="5" y="88"/>
                  </a:cubicBezTo>
                  <a:cubicBezTo>
                    <a:pt x="56" y="0"/>
                    <a:pt x="56" y="0"/>
                    <a:pt x="56" y="0"/>
                  </a:cubicBezTo>
                  <a:cubicBezTo>
                    <a:pt x="418" y="5"/>
                    <a:pt x="418" y="5"/>
                    <a:pt x="418" y="5"/>
                  </a:cubicBezTo>
                  <a:cubicBezTo>
                    <a:pt x="466" y="88"/>
                    <a:pt x="466" y="88"/>
                    <a:pt x="466" y="88"/>
                  </a:cubicBezTo>
                  <a:cubicBezTo>
                    <a:pt x="471" y="97"/>
                    <a:pt x="465" y="109"/>
                    <a:pt x="454" y="109"/>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3325" name="Rectangle 84">
              <a:extLst>
                <a:ext uri="{FF2B5EF4-FFF2-40B4-BE49-F238E27FC236}">
                  <a16:creationId xmlns:a16="http://schemas.microsoft.com/office/drawing/2014/main" id="{BA7B21A5-EEF4-484A-B5C9-22771B5C6653}"/>
                </a:ext>
              </a:extLst>
            </p:cNvPr>
            <p:cNvSpPr>
              <a:spLocks noChangeArrowheads="1"/>
            </p:cNvSpPr>
            <p:nvPr/>
          </p:nvSpPr>
          <p:spPr bwMode="auto">
            <a:xfrm>
              <a:off x="3168650" y="5943600"/>
              <a:ext cx="31892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2400" b="1" dirty="0">
                  <a:solidFill>
                    <a:srgbClr val="FFFFFF"/>
                  </a:solidFill>
                  <a:latin typeface="Arial" panose="020B0604020202020204" pitchFamily="34" charset="0"/>
                </a:rPr>
                <a:t>Your information here</a:t>
              </a:r>
              <a:endParaRPr lang="ru-RU" altLang="ru-RU" sz="1800" dirty="0"/>
            </a:p>
          </p:txBody>
        </p:sp>
      </p:grpSp>
      <p:grpSp>
        <p:nvGrpSpPr>
          <p:cNvPr id="5" name="Группа 4">
            <a:extLst>
              <a:ext uri="{FF2B5EF4-FFF2-40B4-BE49-F238E27FC236}">
                <a16:creationId xmlns:a16="http://schemas.microsoft.com/office/drawing/2014/main" id="{442B87D2-3384-4CE7-84E0-354E5873F5DB}"/>
              </a:ext>
            </a:extLst>
          </p:cNvPr>
          <p:cNvGrpSpPr/>
          <p:nvPr/>
        </p:nvGrpSpPr>
        <p:grpSpPr>
          <a:xfrm>
            <a:off x="2652713" y="4592638"/>
            <a:ext cx="4110037" cy="1063625"/>
            <a:chOff x="2652713" y="4592638"/>
            <a:chExt cx="4110037" cy="1063625"/>
          </a:xfrm>
        </p:grpSpPr>
        <p:sp>
          <p:nvSpPr>
            <p:cNvPr id="13317" name="Freeform 76">
              <a:extLst>
                <a:ext uri="{FF2B5EF4-FFF2-40B4-BE49-F238E27FC236}">
                  <a16:creationId xmlns:a16="http://schemas.microsoft.com/office/drawing/2014/main" id="{2A8BDBC6-0CE3-4614-BB59-1D6D1DED7682}"/>
                </a:ext>
              </a:extLst>
            </p:cNvPr>
            <p:cNvSpPr>
              <a:spLocks/>
            </p:cNvSpPr>
            <p:nvPr/>
          </p:nvSpPr>
          <p:spPr bwMode="auto">
            <a:xfrm>
              <a:off x="2652713" y="4592638"/>
              <a:ext cx="4110037" cy="1063625"/>
            </a:xfrm>
            <a:custGeom>
              <a:avLst/>
              <a:gdLst>
                <a:gd name="T0" fmla="*/ 2147483646 w 376"/>
                <a:gd name="T1" fmla="*/ 2147483646 h 97"/>
                <a:gd name="T2" fmla="*/ 2031254616 w 376"/>
                <a:gd name="T3" fmla="*/ 2147483646 h 97"/>
                <a:gd name="T4" fmla="*/ 597431043 w 376"/>
                <a:gd name="T5" fmla="*/ 2147483646 h 97"/>
                <a:gd name="T6" fmla="*/ 2147483646 w 376"/>
                <a:gd name="T7" fmla="*/ 0 h 97"/>
                <a:gd name="T8" fmla="*/ 2147483646 w 376"/>
                <a:gd name="T9" fmla="*/ 240466972 h 97"/>
                <a:gd name="T10" fmla="*/ 2147483646 w 376"/>
                <a:gd name="T11" fmla="*/ 2147483646 h 97"/>
                <a:gd name="T12" fmla="*/ 2147483646 w 376"/>
                <a:gd name="T13" fmla="*/ 2147483646 h 9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6" h="97">
                  <a:moveTo>
                    <a:pt x="359" y="97"/>
                  </a:moveTo>
                  <a:cubicBezTo>
                    <a:pt x="17" y="97"/>
                    <a:pt x="17" y="97"/>
                    <a:pt x="17" y="97"/>
                  </a:cubicBezTo>
                  <a:cubicBezTo>
                    <a:pt x="6" y="97"/>
                    <a:pt x="0" y="86"/>
                    <a:pt x="5" y="77"/>
                  </a:cubicBezTo>
                  <a:cubicBezTo>
                    <a:pt x="49" y="0"/>
                    <a:pt x="49" y="0"/>
                    <a:pt x="49" y="0"/>
                  </a:cubicBezTo>
                  <a:cubicBezTo>
                    <a:pt x="327" y="2"/>
                    <a:pt x="327" y="2"/>
                    <a:pt x="327" y="2"/>
                  </a:cubicBezTo>
                  <a:cubicBezTo>
                    <a:pt x="370" y="77"/>
                    <a:pt x="370" y="77"/>
                    <a:pt x="370" y="77"/>
                  </a:cubicBezTo>
                  <a:cubicBezTo>
                    <a:pt x="376" y="86"/>
                    <a:pt x="369" y="97"/>
                    <a:pt x="359" y="97"/>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3326" name="Rectangle 85">
              <a:extLst>
                <a:ext uri="{FF2B5EF4-FFF2-40B4-BE49-F238E27FC236}">
                  <a16:creationId xmlns:a16="http://schemas.microsoft.com/office/drawing/2014/main" id="{96D8C8F7-60EF-498A-9598-6F1307771EDE}"/>
                </a:ext>
              </a:extLst>
            </p:cNvPr>
            <p:cNvSpPr>
              <a:spLocks noChangeArrowheads="1"/>
            </p:cNvSpPr>
            <p:nvPr/>
          </p:nvSpPr>
          <p:spPr bwMode="auto">
            <a:xfrm>
              <a:off x="3625850" y="5106988"/>
              <a:ext cx="215265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2100" b="1">
                  <a:solidFill>
                    <a:srgbClr val="FFFFFF"/>
                  </a:solidFill>
                  <a:latin typeface="Arial" panose="020B0604020202020204" pitchFamily="34" charset="0"/>
                </a:rPr>
                <a:t>Your information</a:t>
              </a:r>
              <a:endParaRPr lang="ru-RU" altLang="ru-RU" sz="1800"/>
            </a:p>
          </p:txBody>
        </p:sp>
      </p:grpSp>
      <p:grpSp>
        <p:nvGrpSpPr>
          <p:cNvPr id="4" name="Группа 3">
            <a:extLst>
              <a:ext uri="{FF2B5EF4-FFF2-40B4-BE49-F238E27FC236}">
                <a16:creationId xmlns:a16="http://schemas.microsoft.com/office/drawing/2014/main" id="{1E0B664B-AC14-429F-84FC-0D8926085666}"/>
              </a:ext>
            </a:extLst>
          </p:cNvPr>
          <p:cNvGrpSpPr/>
          <p:nvPr/>
        </p:nvGrpSpPr>
        <p:grpSpPr>
          <a:xfrm>
            <a:off x="3111500" y="3790950"/>
            <a:ext cx="3192463" cy="1054100"/>
            <a:chOff x="3111500" y="3790950"/>
            <a:chExt cx="3192463" cy="1054100"/>
          </a:xfrm>
        </p:grpSpPr>
        <p:sp>
          <p:nvSpPr>
            <p:cNvPr id="13318" name="Freeform 77">
              <a:extLst>
                <a:ext uri="{FF2B5EF4-FFF2-40B4-BE49-F238E27FC236}">
                  <a16:creationId xmlns:a16="http://schemas.microsoft.com/office/drawing/2014/main" id="{DC9F7D48-1E63-4FB3-B5FF-65C97B52BABE}"/>
                </a:ext>
              </a:extLst>
            </p:cNvPr>
            <p:cNvSpPr>
              <a:spLocks/>
            </p:cNvSpPr>
            <p:nvPr/>
          </p:nvSpPr>
          <p:spPr bwMode="auto">
            <a:xfrm>
              <a:off x="3111500" y="3790950"/>
              <a:ext cx="3192463" cy="1054100"/>
            </a:xfrm>
            <a:custGeom>
              <a:avLst/>
              <a:gdLst>
                <a:gd name="T0" fmla="*/ 2147483646 w 292"/>
                <a:gd name="T1" fmla="*/ 2147483646 h 96"/>
                <a:gd name="T2" fmla="*/ 1792983432 w 292"/>
                <a:gd name="T3" fmla="*/ 2147483646 h 96"/>
                <a:gd name="T4" fmla="*/ 597657500 w 292"/>
                <a:gd name="T5" fmla="*/ 2147483646 h 96"/>
                <a:gd name="T6" fmla="*/ 2147483646 w 292"/>
                <a:gd name="T7" fmla="*/ 0 h 96"/>
                <a:gd name="T8" fmla="*/ 2147483646 w 292"/>
                <a:gd name="T9" fmla="*/ 0 h 96"/>
                <a:gd name="T10" fmla="*/ 2147483646 w 292"/>
                <a:gd name="T11" fmla="*/ 2147483646 h 96"/>
                <a:gd name="T12" fmla="*/ 2147483646 w 292"/>
                <a:gd name="T13" fmla="*/ 2147483646 h 9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92" h="96">
                  <a:moveTo>
                    <a:pt x="276" y="96"/>
                  </a:moveTo>
                  <a:cubicBezTo>
                    <a:pt x="15" y="96"/>
                    <a:pt x="15" y="96"/>
                    <a:pt x="15" y="96"/>
                  </a:cubicBezTo>
                  <a:cubicBezTo>
                    <a:pt x="6" y="96"/>
                    <a:pt x="0" y="86"/>
                    <a:pt x="5" y="78"/>
                  </a:cubicBezTo>
                  <a:cubicBezTo>
                    <a:pt x="50" y="0"/>
                    <a:pt x="50" y="0"/>
                    <a:pt x="50" y="0"/>
                  </a:cubicBezTo>
                  <a:cubicBezTo>
                    <a:pt x="242" y="0"/>
                    <a:pt x="242" y="0"/>
                    <a:pt x="242" y="0"/>
                  </a:cubicBezTo>
                  <a:cubicBezTo>
                    <a:pt x="287" y="78"/>
                    <a:pt x="287" y="78"/>
                    <a:pt x="287" y="78"/>
                  </a:cubicBezTo>
                  <a:cubicBezTo>
                    <a:pt x="292" y="86"/>
                    <a:pt x="286" y="96"/>
                    <a:pt x="276" y="9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3327" name="Rectangle 87">
              <a:extLst>
                <a:ext uri="{FF2B5EF4-FFF2-40B4-BE49-F238E27FC236}">
                  <a16:creationId xmlns:a16="http://schemas.microsoft.com/office/drawing/2014/main" id="{3BEF4200-564E-41B5-B4DF-450AA51E58D5}"/>
                </a:ext>
              </a:extLst>
            </p:cNvPr>
            <p:cNvSpPr>
              <a:spLocks noChangeArrowheads="1"/>
            </p:cNvSpPr>
            <p:nvPr/>
          </p:nvSpPr>
          <p:spPr bwMode="auto">
            <a:xfrm>
              <a:off x="3813175" y="4233863"/>
              <a:ext cx="178911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2100" b="1">
                  <a:solidFill>
                    <a:srgbClr val="FFFFFF"/>
                  </a:solidFill>
                  <a:latin typeface="Arial" panose="020B0604020202020204" pitchFamily="34" charset="0"/>
                </a:rPr>
                <a:t>Your text here</a:t>
              </a:r>
              <a:endParaRPr lang="ru-RU" altLang="ru-RU" sz="1800"/>
            </a:p>
          </p:txBody>
        </p:sp>
      </p:grpSp>
      <p:grpSp>
        <p:nvGrpSpPr>
          <p:cNvPr id="3" name="Группа 2">
            <a:extLst>
              <a:ext uri="{FF2B5EF4-FFF2-40B4-BE49-F238E27FC236}">
                <a16:creationId xmlns:a16="http://schemas.microsoft.com/office/drawing/2014/main" id="{470124F6-BA67-44CF-AE5A-F7C57B64F839}"/>
              </a:ext>
            </a:extLst>
          </p:cNvPr>
          <p:cNvGrpSpPr/>
          <p:nvPr/>
        </p:nvGrpSpPr>
        <p:grpSpPr>
          <a:xfrm>
            <a:off x="3603625" y="2957513"/>
            <a:ext cx="2197100" cy="1031875"/>
            <a:chOff x="3603625" y="2957513"/>
            <a:chExt cx="2197100" cy="1031875"/>
          </a:xfrm>
        </p:grpSpPr>
        <p:sp>
          <p:nvSpPr>
            <p:cNvPr id="13319" name="Freeform 78">
              <a:extLst>
                <a:ext uri="{FF2B5EF4-FFF2-40B4-BE49-F238E27FC236}">
                  <a16:creationId xmlns:a16="http://schemas.microsoft.com/office/drawing/2014/main" id="{1A733490-E0BE-49C9-87CE-7A2BA344951F}"/>
                </a:ext>
              </a:extLst>
            </p:cNvPr>
            <p:cNvSpPr>
              <a:spLocks/>
            </p:cNvSpPr>
            <p:nvPr/>
          </p:nvSpPr>
          <p:spPr bwMode="auto">
            <a:xfrm>
              <a:off x="3603625" y="2957513"/>
              <a:ext cx="2197100" cy="1031875"/>
            </a:xfrm>
            <a:custGeom>
              <a:avLst/>
              <a:gdLst>
                <a:gd name="T0" fmla="*/ 2147483646 w 201"/>
                <a:gd name="T1" fmla="*/ 2147483646 h 94"/>
                <a:gd name="T2" fmla="*/ 1792254265 w 201"/>
                <a:gd name="T3" fmla="*/ 2147483646 h 94"/>
                <a:gd name="T4" fmla="*/ 597414445 w 201"/>
                <a:gd name="T5" fmla="*/ 2147483646 h 94"/>
                <a:gd name="T6" fmla="*/ 2147483646 w 201"/>
                <a:gd name="T7" fmla="*/ 0 h 94"/>
                <a:gd name="T8" fmla="*/ 2147483646 w 201"/>
                <a:gd name="T9" fmla="*/ 0 h 94"/>
                <a:gd name="T10" fmla="*/ 2147483646 w 201"/>
                <a:gd name="T11" fmla="*/ 2147483646 h 94"/>
                <a:gd name="T12" fmla="*/ 2147483646 w 201"/>
                <a:gd name="T13" fmla="*/ 2147483646 h 9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1" h="94">
                  <a:moveTo>
                    <a:pt x="186" y="94"/>
                  </a:moveTo>
                  <a:cubicBezTo>
                    <a:pt x="15" y="94"/>
                    <a:pt x="15" y="94"/>
                    <a:pt x="15" y="94"/>
                  </a:cubicBezTo>
                  <a:cubicBezTo>
                    <a:pt x="6" y="94"/>
                    <a:pt x="0" y="84"/>
                    <a:pt x="5" y="76"/>
                  </a:cubicBezTo>
                  <a:cubicBezTo>
                    <a:pt x="49" y="0"/>
                    <a:pt x="49" y="0"/>
                    <a:pt x="49" y="0"/>
                  </a:cubicBezTo>
                  <a:cubicBezTo>
                    <a:pt x="153" y="0"/>
                    <a:pt x="153" y="0"/>
                    <a:pt x="153" y="0"/>
                  </a:cubicBezTo>
                  <a:cubicBezTo>
                    <a:pt x="197" y="76"/>
                    <a:pt x="197" y="76"/>
                    <a:pt x="197" y="76"/>
                  </a:cubicBezTo>
                  <a:cubicBezTo>
                    <a:pt x="201" y="84"/>
                    <a:pt x="195" y="94"/>
                    <a:pt x="186" y="94"/>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3328" name="Rectangle 89">
              <a:extLst>
                <a:ext uri="{FF2B5EF4-FFF2-40B4-BE49-F238E27FC236}">
                  <a16:creationId xmlns:a16="http://schemas.microsoft.com/office/drawing/2014/main" id="{6B53C883-18A1-47B3-A47B-ABD4A517BAC4}"/>
                </a:ext>
              </a:extLst>
            </p:cNvPr>
            <p:cNvSpPr>
              <a:spLocks noChangeArrowheads="1"/>
            </p:cNvSpPr>
            <p:nvPr/>
          </p:nvSpPr>
          <p:spPr bwMode="auto">
            <a:xfrm>
              <a:off x="4249738" y="3419475"/>
              <a:ext cx="928687"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1700" b="1">
                  <a:solidFill>
                    <a:srgbClr val="FFFFFF"/>
                  </a:solidFill>
                  <a:latin typeface="Arial" panose="020B0604020202020204" pitchFamily="34" charset="0"/>
                </a:rPr>
                <a:t>Your text</a:t>
              </a:r>
              <a:endParaRPr lang="ru-RU" altLang="ru-RU" sz="1800"/>
            </a:p>
          </p:txBody>
        </p:sp>
      </p:grpSp>
      <p:grpSp>
        <p:nvGrpSpPr>
          <p:cNvPr id="2" name="Группа 1">
            <a:extLst>
              <a:ext uri="{FF2B5EF4-FFF2-40B4-BE49-F238E27FC236}">
                <a16:creationId xmlns:a16="http://schemas.microsoft.com/office/drawing/2014/main" id="{9B27C8F4-E206-4CE1-8319-B0ED11157842}"/>
              </a:ext>
            </a:extLst>
          </p:cNvPr>
          <p:cNvGrpSpPr/>
          <p:nvPr/>
        </p:nvGrpSpPr>
        <p:grpSpPr>
          <a:xfrm>
            <a:off x="4073525" y="1970088"/>
            <a:ext cx="1257300" cy="1206500"/>
            <a:chOff x="4073525" y="1970088"/>
            <a:chExt cx="1257300" cy="1206500"/>
          </a:xfrm>
        </p:grpSpPr>
        <p:sp>
          <p:nvSpPr>
            <p:cNvPr id="13320" name="Freeform 79">
              <a:extLst>
                <a:ext uri="{FF2B5EF4-FFF2-40B4-BE49-F238E27FC236}">
                  <a16:creationId xmlns:a16="http://schemas.microsoft.com/office/drawing/2014/main" id="{A16F7BA8-72EA-4B09-A61B-73A60474746A}"/>
                </a:ext>
              </a:extLst>
            </p:cNvPr>
            <p:cNvSpPr>
              <a:spLocks/>
            </p:cNvSpPr>
            <p:nvPr/>
          </p:nvSpPr>
          <p:spPr bwMode="auto">
            <a:xfrm>
              <a:off x="4073525" y="1970088"/>
              <a:ext cx="1257300" cy="1206500"/>
            </a:xfrm>
            <a:custGeom>
              <a:avLst/>
              <a:gdLst>
                <a:gd name="T0" fmla="*/ 2147483646 w 115"/>
                <a:gd name="T1" fmla="*/ 2147483646 h 110"/>
                <a:gd name="T2" fmla="*/ 2147483646 w 115"/>
                <a:gd name="T3" fmla="*/ 2147483646 h 110"/>
                <a:gd name="T4" fmla="*/ 717185786 w 115"/>
                <a:gd name="T5" fmla="*/ 2147483646 h 110"/>
                <a:gd name="T6" fmla="*/ 2147483646 w 115"/>
                <a:gd name="T7" fmla="*/ 0 h 110"/>
                <a:gd name="T8" fmla="*/ 2147483646 w 115"/>
                <a:gd name="T9" fmla="*/ 2147483646 h 110"/>
                <a:gd name="T10" fmla="*/ 2147483646 w 115"/>
                <a:gd name="T11" fmla="*/ 2147483646 h 11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5" h="110">
                  <a:moveTo>
                    <a:pt x="98" y="110"/>
                  </a:moveTo>
                  <a:cubicBezTo>
                    <a:pt x="18" y="110"/>
                    <a:pt x="18" y="110"/>
                    <a:pt x="18" y="110"/>
                  </a:cubicBezTo>
                  <a:cubicBezTo>
                    <a:pt x="7" y="110"/>
                    <a:pt x="0" y="99"/>
                    <a:pt x="6" y="90"/>
                  </a:cubicBezTo>
                  <a:cubicBezTo>
                    <a:pt x="58" y="0"/>
                    <a:pt x="58" y="0"/>
                    <a:pt x="58" y="0"/>
                  </a:cubicBezTo>
                  <a:cubicBezTo>
                    <a:pt x="110" y="90"/>
                    <a:pt x="110" y="90"/>
                    <a:pt x="110" y="90"/>
                  </a:cubicBezTo>
                  <a:cubicBezTo>
                    <a:pt x="115" y="99"/>
                    <a:pt x="108" y="110"/>
                    <a:pt x="98" y="110"/>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3329" name="Rectangle 91">
              <a:extLst>
                <a:ext uri="{FF2B5EF4-FFF2-40B4-BE49-F238E27FC236}">
                  <a16:creationId xmlns:a16="http://schemas.microsoft.com/office/drawing/2014/main" id="{C6B9D95F-7906-4D62-901A-A0E2D86D7405}"/>
                </a:ext>
              </a:extLst>
            </p:cNvPr>
            <p:cNvSpPr>
              <a:spLocks noChangeArrowheads="1"/>
            </p:cNvSpPr>
            <p:nvPr/>
          </p:nvSpPr>
          <p:spPr bwMode="auto">
            <a:xfrm>
              <a:off x="4525963" y="2640013"/>
              <a:ext cx="3524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1400" b="1">
                  <a:solidFill>
                    <a:srgbClr val="FFFFFF"/>
                  </a:solidFill>
                  <a:latin typeface="Arial" panose="020B0604020202020204" pitchFamily="34" charset="0"/>
                </a:rPr>
                <a:t>Text</a:t>
              </a:r>
              <a:endParaRPr lang="ru-RU" altLang="ru-RU" sz="1800"/>
            </a:p>
          </p:txBody>
        </p:sp>
      </p:grpSp>
      <p:grpSp>
        <p:nvGrpSpPr>
          <p:cNvPr id="7" name="Группа 6">
            <a:extLst>
              <a:ext uri="{FF2B5EF4-FFF2-40B4-BE49-F238E27FC236}">
                <a16:creationId xmlns:a16="http://schemas.microsoft.com/office/drawing/2014/main" id="{9E4EA888-E990-4D90-9629-9057AF1EF7E1}"/>
              </a:ext>
            </a:extLst>
          </p:cNvPr>
          <p:cNvGrpSpPr/>
          <p:nvPr/>
        </p:nvGrpSpPr>
        <p:grpSpPr>
          <a:xfrm>
            <a:off x="1428750" y="1970088"/>
            <a:ext cx="2689225" cy="4356100"/>
            <a:chOff x="1428750" y="1970088"/>
            <a:chExt cx="2689225" cy="4356100"/>
          </a:xfrm>
        </p:grpSpPr>
        <p:sp>
          <p:nvSpPr>
            <p:cNvPr id="13321" name="Freeform 80">
              <a:extLst>
                <a:ext uri="{FF2B5EF4-FFF2-40B4-BE49-F238E27FC236}">
                  <a16:creationId xmlns:a16="http://schemas.microsoft.com/office/drawing/2014/main" id="{F9F836E5-11E6-49CB-AEE8-1102E7E7026D}"/>
                </a:ext>
              </a:extLst>
            </p:cNvPr>
            <p:cNvSpPr>
              <a:spLocks/>
            </p:cNvSpPr>
            <p:nvPr/>
          </p:nvSpPr>
          <p:spPr bwMode="auto">
            <a:xfrm>
              <a:off x="1428750" y="1970088"/>
              <a:ext cx="2689225" cy="4356100"/>
            </a:xfrm>
            <a:custGeom>
              <a:avLst/>
              <a:gdLst>
                <a:gd name="T0" fmla="*/ 2147483646 w 1694"/>
                <a:gd name="T1" fmla="*/ 0 h 2744"/>
                <a:gd name="T2" fmla="*/ 0 w 1694"/>
                <a:gd name="T3" fmla="*/ 0 h 2744"/>
                <a:gd name="T4" fmla="*/ 0 w 1694"/>
                <a:gd name="T5" fmla="*/ 2147483646 h 2744"/>
                <a:gd name="T6" fmla="*/ 2147483646 w 1694"/>
                <a:gd name="T7" fmla="*/ 0 h 27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94" h="2744">
                  <a:moveTo>
                    <a:pt x="1694" y="0"/>
                  </a:moveTo>
                  <a:lnTo>
                    <a:pt x="0" y="0"/>
                  </a:lnTo>
                  <a:lnTo>
                    <a:pt x="0" y="2744"/>
                  </a:lnTo>
                  <a:lnTo>
                    <a:pt x="1694" y="0"/>
                  </a:lnTo>
                  <a:close/>
                </a:path>
              </a:pathLst>
            </a:cu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3322" name="Freeform 81">
              <a:extLst>
                <a:ext uri="{FF2B5EF4-FFF2-40B4-BE49-F238E27FC236}">
                  <a16:creationId xmlns:a16="http://schemas.microsoft.com/office/drawing/2014/main" id="{0689CFB2-C32F-4ED5-A74D-A5D8C49A1ACF}"/>
                </a:ext>
              </a:extLst>
            </p:cNvPr>
            <p:cNvSpPr>
              <a:spLocks/>
            </p:cNvSpPr>
            <p:nvPr/>
          </p:nvSpPr>
          <p:spPr bwMode="auto">
            <a:xfrm>
              <a:off x="1428750" y="1970088"/>
              <a:ext cx="2689225" cy="4356100"/>
            </a:xfrm>
            <a:custGeom>
              <a:avLst/>
              <a:gdLst>
                <a:gd name="T0" fmla="*/ 2147483646 w 1694"/>
                <a:gd name="T1" fmla="*/ 0 h 2744"/>
                <a:gd name="T2" fmla="*/ 0 w 1694"/>
                <a:gd name="T3" fmla="*/ 0 h 2744"/>
                <a:gd name="T4" fmla="*/ 0 w 1694"/>
                <a:gd name="T5" fmla="*/ 2147483646 h 2744"/>
                <a:gd name="T6" fmla="*/ 2147483646 w 1694"/>
                <a:gd name="T7" fmla="*/ 0 h 27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694" h="2744">
                  <a:moveTo>
                    <a:pt x="1694" y="0"/>
                  </a:moveTo>
                  <a:lnTo>
                    <a:pt x="0" y="0"/>
                  </a:lnTo>
                  <a:lnTo>
                    <a:pt x="0" y="2744"/>
                  </a:lnTo>
                  <a:lnTo>
                    <a:pt x="169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3330" name="Rectangle 92">
              <a:extLst>
                <a:ext uri="{FF2B5EF4-FFF2-40B4-BE49-F238E27FC236}">
                  <a16:creationId xmlns:a16="http://schemas.microsoft.com/office/drawing/2014/main" id="{9F009969-74A5-492A-BA65-EF4E474AD568}"/>
                </a:ext>
              </a:extLst>
            </p:cNvPr>
            <p:cNvSpPr>
              <a:spLocks noChangeArrowheads="1"/>
            </p:cNvSpPr>
            <p:nvPr/>
          </p:nvSpPr>
          <p:spPr bwMode="auto">
            <a:xfrm>
              <a:off x="1730375" y="2090738"/>
              <a:ext cx="11461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100" b="1">
                  <a:solidFill>
                    <a:srgbClr val="73838C"/>
                  </a:solidFill>
                  <a:latin typeface="Arial" panose="020B0604020202020204" pitchFamily="34" charset="0"/>
                </a:rPr>
                <a:t>Your text</a:t>
              </a:r>
              <a:endParaRPr lang="ru-RU" altLang="ru-RU" sz="1800"/>
            </a:p>
          </p:txBody>
        </p:sp>
        <p:sp>
          <p:nvSpPr>
            <p:cNvPr id="13332" name="TextBox 115">
              <a:extLst>
                <a:ext uri="{FF2B5EF4-FFF2-40B4-BE49-F238E27FC236}">
                  <a16:creationId xmlns:a16="http://schemas.microsoft.com/office/drawing/2014/main" id="{5EAA999B-CCD1-4CC5-954B-1CC6250419AD}"/>
                </a:ext>
              </a:extLst>
            </p:cNvPr>
            <p:cNvSpPr txBox="1">
              <a:spLocks noChangeArrowheads="1"/>
            </p:cNvSpPr>
            <p:nvPr/>
          </p:nvSpPr>
          <p:spPr bwMode="auto">
            <a:xfrm>
              <a:off x="1646238" y="2566988"/>
              <a:ext cx="1914525" cy="234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1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a:t>
              </a:r>
            </a:p>
            <a:p>
              <a:pPr eaLnBrk="1" hangingPunct="1">
                <a:lnSpc>
                  <a:spcPct val="150000"/>
                </a:lnSpc>
                <a:spcBef>
                  <a:spcPct val="0"/>
                </a:spcBef>
                <a:buFontTx/>
                <a:buNone/>
              </a:pPr>
              <a:r>
                <a:rPr lang="en-US" altLang="ru-RU" sz="1100">
                  <a:solidFill>
                    <a:srgbClr val="73858E"/>
                  </a:solidFill>
                  <a:latin typeface="Arial" panose="020B0604020202020204" pitchFamily="34" charset="0"/>
                  <a:cs typeface="Arial" panose="020B0604020202020204" pitchFamily="34" charset="0"/>
                </a:rPr>
                <a:t>et dolore magna </a:t>
              </a:r>
            </a:p>
            <a:p>
              <a:pPr eaLnBrk="1" hangingPunct="1">
                <a:lnSpc>
                  <a:spcPct val="150000"/>
                </a:lnSpc>
                <a:spcBef>
                  <a:spcPct val="0"/>
                </a:spcBef>
                <a:buFontTx/>
                <a:buNone/>
              </a:pPr>
              <a:r>
                <a:rPr lang="en-US" altLang="ru-RU" sz="1100">
                  <a:solidFill>
                    <a:srgbClr val="73858E"/>
                  </a:solidFill>
                  <a:latin typeface="Arial" panose="020B0604020202020204" pitchFamily="34" charset="0"/>
                  <a:cs typeface="Arial" panose="020B0604020202020204" pitchFamily="34" charset="0"/>
                </a:rPr>
                <a:t>aliqua. Ut enim </a:t>
              </a:r>
            </a:p>
            <a:p>
              <a:pPr eaLnBrk="1" hangingPunct="1">
                <a:lnSpc>
                  <a:spcPct val="150000"/>
                </a:lnSpc>
                <a:spcBef>
                  <a:spcPct val="0"/>
                </a:spcBef>
                <a:buFontTx/>
                <a:buNone/>
              </a:pPr>
              <a:r>
                <a:rPr lang="en-US" altLang="ru-RU" sz="1100">
                  <a:solidFill>
                    <a:srgbClr val="73858E"/>
                  </a:solidFill>
                  <a:latin typeface="Arial" panose="020B0604020202020204" pitchFamily="34" charset="0"/>
                  <a:cs typeface="Arial" panose="020B0604020202020204" pitchFamily="34" charset="0"/>
                </a:rPr>
                <a:t>ad minim </a:t>
              </a:r>
            </a:p>
            <a:p>
              <a:pPr eaLnBrk="1" hangingPunct="1">
                <a:lnSpc>
                  <a:spcPct val="150000"/>
                </a:lnSpc>
                <a:spcBef>
                  <a:spcPct val="0"/>
                </a:spcBef>
                <a:buFontTx/>
                <a:buNone/>
              </a:pPr>
              <a:r>
                <a:rPr lang="en-US" altLang="ru-RU" sz="1100">
                  <a:solidFill>
                    <a:srgbClr val="73858E"/>
                  </a:solidFill>
                  <a:latin typeface="Arial" panose="020B0604020202020204" pitchFamily="34" charset="0"/>
                  <a:cs typeface="Arial" panose="020B0604020202020204" pitchFamily="34" charset="0"/>
                </a:rPr>
                <a:t>veniam, </a:t>
              </a:r>
            </a:p>
            <a:p>
              <a:pPr eaLnBrk="1" hangingPunct="1">
                <a:lnSpc>
                  <a:spcPct val="150000"/>
                </a:lnSpc>
                <a:spcBef>
                  <a:spcPct val="0"/>
                </a:spcBef>
                <a:buFontTx/>
                <a:buNone/>
              </a:pPr>
              <a:r>
                <a:rPr lang="en-US" altLang="ru-RU" sz="1100">
                  <a:solidFill>
                    <a:srgbClr val="73858E"/>
                  </a:solidFill>
                  <a:latin typeface="Arial" panose="020B0604020202020204" pitchFamily="34" charset="0"/>
                  <a:cs typeface="Arial" panose="020B0604020202020204" pitchFamily="34" charset="0"/>
                </a:rPr>
                <a:t>quis</a:t>
              </a:r>
              <a:endParaRPr lang="ru-RU" altLang="ru-RU" sz="1100">
                <a:solidFill>
                  <a:srgbClr val="73858E"/>
                </a:solidFill>
                <a:latin typeface="Arial" panose="020B0604020202020204" pitchFamily="34" charset="0"/>
                <a:cs typeface="Arial" panose="020B0604020202020204" pitchFamily="34" charset="0"/>
              </a:endParaRPr>
            </a:p>
          </p:txBody>
        </p:sp>
      </p:grpSp>
      <p:grpSp>
        <p:nvGrpSpPr>
          <p:cNvPr id="8" name="Группа 7">
            <a:extLst>
              <a:ext uri="{FF2B5EF4-FFF2-40B4-BE49-F238E27FC236}">
                <a16:creationId xmlns:a16="http://schemas.microsoft.com/office/drawing/2014/main" id="{CD671CDA-B6E9-488C-99C4-583AE6396F10}"/>
              </a:ext>
            </a:extLst>
          </p:cNvPr>
          <p:cNvGrpSpPr/>
          <p:nvPr/>
        </p:nvGrpSpPr>
        <p:grpSpPr>
          <a:xfrm>
            <a:off x="5364163" y="1970088"/>
            <a:ext cx="5376862" cy="4356100"/>
            <a:chOff x="5364163" y="1970088"/>
            <a:chExt cx="5376862" cy="4356100"/>
          </a:xfrm>
        </p:grpSpPr>
        <p:sp>
          <p:nvSpPr>
            <p:cNvPr id="13323" name="Freeform 82">
              <a:extLst>
                <a:ext uri="{FF2B5EF4-FFF2-40B4-BE49-F238E27FC236}">
                  <a16:creationId xmlns:a16="http://schemas.microsoft.com/office/drawing/2014/main" id="{CC127A8D-DD99-47EA-95AC-C2AF35D30E7B}"/>
                </a:ext>
              </a:extLst>
            </p:cNvPr>
            <p:cNvSpPr>
              <a:spLocks/>
            </p:cNvSpPr>
            <p:nvPr/>
          </p:nvSpPr>
          <p:spPr bwMode="auto">
            <a:xfrm>
              <a:off x="5364163" y="1970088"/>
              <a:ext cx="5376862" cy="4356100"/>
            </a:xfrm>
            <a:custGeom>
              <a:avLst/>
              <a:gdLst>
                <a:gd name="T0" fmla="*/ 2147483646 w 3387"/>
                <a:gd name="T1" fmla="*/ 0 h 2744"/>
                <a:gd name="T2" fmla="*/ 2147483646 w 3387"/>
                <a:gd name="T3" fmla="*/ 0 h 2744"/>
                <a:gd name="T4" fmla="*/ 0 w 3387"/>
                <a:gd name="T5" fmla="*/ 0 h 2744"/>
                <a:gd name="T6" fmla="*/ 2147483646 w 3387"/>
                <a:gd name="T7" fmla="*/ 2147483646 h 2744"/>
                <a:gd name="T8" fmla="*/ 2147483646 w 3387"/>
                <a:gd name="T9" fmla="*/ 2147483646 h 2744"/>
                <a:gd name="T10" fmla="*/ 2147483646 w 3387"/>
                <a:gd name="T11" fmla="*/ 0 h 274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387" h="2744">
                  <a:moveTo>
                    <a:pt x="3387" y="0"/>
                  </a:moveTo>
                  <a:lnTo>
                    <a:pt x="1480" y="0"/>
                  </a:lnTo>
                  <a:lnTo>
                    <a:pt x="0" y="0"/>
                  </a:lnTo>
                  <a:lnTo>
                    <a:pt x="1776" y="2744"/>
                  </a:lnTo>
                  <a:lnTo>
                    <a:pt x="3387" y="2744"/>
                  </a:lnTo>
                  <a:lnTo>
                    <a:pt x="3387" y="0"/>
                  </a:lnTo>
                  <a:close/>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3331" name="Rectangle 93">
              <a:extLst>
                <a:ext uri="{FF2B5EF4-FFF2-40B4-BE49-F238E27FC236}">
                  <a16:creationId xmlns:a16="http://schemas.microsoft.com/office/drawing/2014/main" id="{1DDCC6D6-0ABB-41EA-9E99-2C47E219A2FD}"/>
                </a:ext>
              </a:extLst>
            </p:cNvPr>
            <p:cNvSpPr>
              <a:spLocks noChangeArrowheads="1"/>
            </p:cNvSpPr>
            <p:nvPr/>
          </p:nvSpPr>
          <p:spPr bwMode="auto">
            <a:xfrm>
              <a:off x="8432800" y="2090738"/>
              <a:ext cx="1789113"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100" b="1">
                  <a:solidFill>
                    <a:srgbClr val="73838C"/>
                  </a:solidFill>
                  <a:latin typeface="Arial" panose="020B0604020202020204" pitchFamily="34" charset="0"/>
                </a:rPr>
                <a:t>Your text here</a:t>
              </a:r>
              <a:endParaRPr lang="ru-RU" altLang="ru-RU" sz="1800"/>
            </a:p>
          </p:txBody>
        </p:sp>
        <p:sp>
          <p:nvSpPr>
            <p:cNvPr id="13333" name="TextBox 115">
              <a:extLst>
                <a:ext uri="{FF2B5EF4-FFF2-40B4-BE49-F238E27FC236}">
                  <a16:creationId xmlns:a16="http://schemas.microsoft.com/office/drawing/2014/main" id="{004520E1-DB7F-45EB-9CA8-7BAB5717DF2D}"/>
                </a:ext>
              </a:extLst>
            </p:cNvPr>
            <p:cNvSpPr txBox="1">
              <a:spLocks noChangeArrowheads="1"/>
            </p:cNvSpPr>
            <p:nvPr/>
          </p:nvSpPr>
          <p:spPr bwMode="auto">
            <a:xfrm>
              <a:off x="6711950" y="2582863"/>
              <a:ext cx="3619500" cy="2598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50000"/>
                </a:lnSpc>
                <a:spcBef>
                  <a:spcPct val="0"/>
                </a:spcBef>
                <a:buFontTx/>
                <a:buNone/>
              </a:pPr>
              <a:r>
                <a:rPr lang="en-US" altLang="ru-RU" sz="1100" dirty="0">
                  <a:solidFill>
                    <a:srgbClr val="73858E"/>
                  </a:solidFill>
                  <a:latin typeface="Arial" panose="020B0604020202020204" pitchFamily="34" charset="0"/>
                  <a:cs typeface="Arial" panose="020B0604020202020204" pitchFamily="34" charset="0"/>
                </a:rPr>
                <a:t>Lorem ipsum dolor sit </a:t>
              </a:r>
              <a:r>
                <a:rPr lang="en-US" altLang="ru-RU" sz="1100" dirty="0" err="1">
                  <a:solidFill>
                    <a:srgbClr val="73858E"/>
                  </a:solidFill>
                  <a:latin typeface="Arial" panose="020B0604020202020204" pitchFamily="34" charset="0"/>
                  <a:cs typeface="Arial" panose="020B0604020202020204" pitchFamily="34" charset="0"/>
                </a:rPr>
                <a:t>amet</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consectetur</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adipiscing</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elit</a:t>
              </a:r>
              <a:r>
                <a:rPr lang="en-US" altLang="ru-RU" sz="1100" dirty="0">
                  <a:solidFill>
                    <a:srgbClr val="73858E"/>
                  </a:solidFill>
                  <a:latin typeface="Arial" panose="020B0604020202020204" pitchFamily="34" charset="0"/>
                  <a:cs typeface="Arial" panose="020B0604020202020204" pitchFamily="34" charset="0"/>
                </a:rPr>
                <a:t>, sed do </a:t>
              </a:r>
              <a:r>
                <a:rPr lang="en-US" altLang="ru-RU" sz="1100" dirty="0" err="1">
                  <a:solidFill>
                    <a:srgbClr val="73858E"/>
                  </a:solidFill>
                  <a:latin typeface="Arial" panose="020B0604020202020204" pitchFamily="34" charset="0"/>
                  <a:cs typeface="Arial" panose="020B0604020202020204" pitchFamily="34" charset="0"/>
                </a:rPr>
                <a:t>eiusmod</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tempor</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incididunt</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ut</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labore</a:t>
              </a:r>
              <a:r>
                <a:rPr lang="en-US" altLang="ru-RU" sz="1100" dirty="0">
                  <a:solidFill>
                    <a:srgbClr val="73858E"/>
                  </a:solidFill>
                  <a:latin typeface="Arial" panose="020B0604020202020204" pitchFamily="34" charset="0"/>
                  <a:cs typeface="Arial" panose="020B0604020202020204" pitchFamily="34" charset="0"/>
                </a:rPr>
                <a:t> et dolore magna </a:t>
              </a:r>
              <a:r>
                <a:rPr lang="en-US" altLang="ru-RU" sz="1100" dirty="0" err="1">
                  <a:solidFill>
                    <a:srgbClr val="73858E"/>
                  </a:solidFill>
                  <a:latin typeface="Arial" panose="020B0604020202020204" pitchFamily="34" charset="0"/>
                  <a:cs typeface="Arial" panose="020B0604020202020204" pitchFamily="34" charset="0"/>
                </a:rPr>
                <a:t>aliqua</a:t>
              </a:r>
              <a:r>
                <a:rPr lang="en-US" altLang="ru-RU" sz="1100" dirty="0">
                  <a:solidFill>
                    <a:srgbClr val="73858E"/>
                  </a:solidFill>
                  <a:latin typeface="Arial" panose="020B0604020202020204" pitchFamily="34" charset="0"/>
                  <a:cs typeface="Arial" panose="020B0604020202020204" pitchFamily="34" charset="0"/>
                </a:rPr>
                <a:t>. Ut </a:t>
              </a:r>
              <a:r>
                <a:rPr lang="en-US" altLang="ru-RU" sz="1100" dirty="0" err="1">
                  <a:solidFill>
                    <a:srgbClr val="73858E"/>
                  </a:solidFill>
                  <a:latin typeface="Arial" panose="020B0604020202020204" pitchFamily="34" charset="0"/>
                  <a:cs typeface="Arial" panose="020B0604020202020204" pitchFamily="34" charset="0"/>
                </a:rPr>
                <a:t>enim</a:t>
              </a:r>
              <a:r>
                <a:rPr lang="en-US" altLang="ru-RU" sz="1100" dirty="0">
                  <a:solidFill>
                    <a:srgbClr val="73858E"/>
                  </a:solidFill>
                  <a:latin typeface="Arial" panose="020B0604020202020204" pitchFamily="34" charset="0"/>
                  <a:cs typeface="Arial" panose="020B0604020202020204" pitchFamily="34" charset="0"/>
                </a:rPr>
                <a:t> ad minim </a:t>
              </a:r>
              <a:r>
                <a:rPr lang="en-US" altLang="ru-RU" sz="1100" dirty="0" err="1">
                  <a:solidFill>
                    <a:srgbClr val="73858E"/>
                  </a:solidFill>
                  <a:latin typeface="Arial" panose="020B0604020202020204" pitchFamily="34" charset="0"/>
                  <a:cs typeface="Arial" panose="020B0604020202020204" pitchFamily="34" charset="0"/>
                </a:rPr>
                <a:t>veniam</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quis</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nostrud</a:t>
              </a:r>
              <a:r>
                <a:rPr lang="en-US" altLang="ru-RU" sz="1100" dirty="0">
                  <a:solidFill>
                    <a:srgbClr val="73858E"/>
                  </a:solidFill>
                  <a:latin typeface="Arial" panose="020B0604020202020204" pitchFamily="34" charset="0"/>
                  <a:cs typeface="Arial" panose="020B0604020202020204" pitchFamily="34" charset="0"/>
                </a:rPr>
                <a:t> exercitation </a:t>
              </a:r>
              <a:r>
                <a:rPr lang="en-US" altLang="ru-RU" sz="1100" dirty="0" err="1">
                  <a:solidFill>
                    <a:srgbClr val="73858E"/>
                  </a:solidFill>
                  <a:latin typeface="Arial" panose="020B0604020202020204" pitchFamily="34" charset="0"/>
                  <a:cs typeface="Arial" panose="020B0604020202020204" pitchFamily="34" charset="0"/>
                </a:rPr>
                <a:t>ullamco</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laboris</a:t>
              </a:r>
              <a:r>
                <a:rPr lang="en-US" altLang="ru-RU" sz="1100" dirty="0">
                  <a:solidFill>
                    <a:srgbClr val="73858E"/>
                  </a:solidFill>
                  <a:latin typeface="Arial" panose="020B0604020202020204" pitchFamily="34" charset="0"/>
                  <a:cs typeface="Arial" panose="020B0604020202020204" pitchFamily="34" charset="0"/>
                </a:rPr>
                <a:t> nisi </a:t>
              </a:r>
              <a:r>
                <a:rPr lang="en-US" altLang="ru-RU" sz="1100" dirty="0" err="1">
                  <a:solidFill>
                    <a:srgbClr val="73858E"/>
                  </a:solidFill>
                  <a:latin typeface="Arial" panose="020B0604020202020204" pitchFamily="34" charset="0"/>
                  <a:cs typeface="Arial" panose="020B0604020202020204" pitchFamily="34" charset="0"/>
                </a:rPr>
                <a:t>ut</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aliquip</a:t>
              </a:r>
              <a:r>
                <a:rPr lang="en-US" altLang="ru-RU" sz="1100" dirty="0">
                  <a:solidFill>
                    <a:srgbClr val="73858E"/>
                  </a:solidFill>
                  <a:latin typeface="Arial" panose="020B0604020202020204" pitchFamily="34" charset="0"/>
                  <a:cs typeface="Arial" panose="020B0604020202020204" pitchFamily="34" charset="0"/>
                </a:rPr>
                <a:t> ex </a:t>
              </a:r>
              <a:r>
                <a:rPr lang="en-US" altLang="ru-RU" sz="1100" dirty="0" err="1">
                  <a:solidFill>
                    <a:srgbClr val="73858E"/>
                  </a:solidFill>
                  <a:latin typeface="Arial" panose="020B0604020202020204" pitchFamily="34" charset="0"/>
                  <a:cs typeface="Arial" panose="020B0604020202020204" pitchFamily="34" charset="0"/>
                </a:rPr>
                <a:t>ea</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commodo</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consequat</a:t>
              </a:r>
              <a:r>
                <a:rPr lang="en-US" altLang="ru-RU" sz="1100" dirty="0">
                  <a:solidFill>
                    <a:srgbClr val="73858E"/>
                  </a:solidFill>
                  <a:latin typeface="Arial" panose="020B0604020202020204" pitchFamily="34" charset="0"/>
                  <a:cs typeface="Arial" panose="020B0604020202020204" pitchFamily="34" charset="0"/>
                </a:rPr>
                <a:t>. Duis </a:t>
              </a:r>
              <a:r>
                <a:rPr lang="en-US" altLang="ru-RU" sz="1100" dirty="0" err="1">
                  <a:solidFill>
                    <a:srgbClr val="73858E"/>
                  </a:solidFill>
                  <a:latin typeface="Arial" panose="020B0604020202020204" pitchFamily="34" charset="0"/>
                  <a:cs typeface="Arial" panose="020B0604020202020204" pitchFamily="34" charset="0"/>
                </a:rPr>
                <a:t>aute</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irure</a:t>
              </a:r>
              <a:r>
                <a:rPr lang="en-US" altLang="ru-RU" sz="1100" dirty="0">
                  <a:solidFill>
                    <a:srgbClr val="73858E"/>
                  </a:solidFill>
                  <a:latin typeface="Arial" panose="020B0604020202020204" pitchFamily="34" charset="0"/>
                  <a:cs typeface="Arial" panose="020B0604020202020204" pitchFamily="34" charset="0"/>
                </a:rPr>
                <a:t> dolor in </a:t>
              </a:r>
              <a:r>
                <a:rPr lang="en-US" altLang="ru-RU" sz="1100" dirty="0" err="1">
                  <a:solidFill>
                    <a:srgbClr val="73858E"/>
                  </a:solidFill>
                  <a:latin typeface="Arial" panose="020B0604020202020204" pitchFamily="34" charset="0"/>
                  <a:cs typeface="Arial" panose="020B0604020202020204" pitchFamily="34" charset="0"/>
                </a:rPr>
                <a:t>reprehenderit</a:t>
              </a:r>
              <a:r>
                <a:rPr lang="en-US" altLang="ru-RU" sz="1100" dirty="0">
                  <a:solidFill>
                    <a:srgbClr val="73858E"/>
                  </a:solidFill>
                  <a:latin typeface="Arial" panose="020B0604020202020204" pitchFamily="34" charset="0"/>
                  <a:cs typeface="Arial" panose="020B0604020202020204" pitchFamily="34" charset="0"/>
                </a:rPr>
                <a:t> in </a:t>
              </a:r>
              <a:r>
                <a:rPr lang="en-US" altLang="ru-RU" sz="1100" dirty="0" err="1">
                  <a:solidFill>
                    <a:srgbClr val="73858E"/>
                  </a:solidFill>
                  <a:latin typeface="Arial" panose="020B0604020202020204" pitchFamily="34" charset="0"/>
                  <a:cs typeface="Arial" panose="020B0604020202020204" pitchFamily="34" charset="0"/>
                </a:rPr>
                <a:t>voluptate</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velit</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esse</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cillum</a:t>
              </a:r>
              <a:r>
                <a:rPr lang="en-US" altLang="ru-RU" sz="1100" dirty="0">
                  <a:solidFill>
                    <a:srgbClr val="73858E"/>
                  </a:solidFill>
                  <a:latin typeface="Arial" panose="020B0604020202020204" pitchFamily="34" charset="0"/>
                  <a:cs typeface="Arial" panose="020B0604020202020204" pitchFamily="34" charset="0"/>
                </a:rPr>
                <a:t> </a:t>
              </a:r>
            </a:p>
            <a:p>
              <a:pPr algn="r" eaLnBrk="1" hangingPunct="1">
                <a:lnSpc>
                  <a:spcPct val="150000"/>
                </a:lnSpc>
                <a:spcBef>
                  <a:spcPct val="0"/>
                </a:spcBef>
                <a:buFontTx/>
                <a:buNone/>
              </a:pPr>
              <a:r>
                <a:rPr lang="en-US" altLang="ru-RU" sz="1100" dirty="0">
                  <a:solidFill>
                    <a:srgbClr val="73858E"/>
                  </a:solidFill>
                  <a:latin typeface="Arial" panose="020B0604020202020204" pitchFamily="34" charset="0"/>
                  <a:cs typeface="Arial" panose="020B0604020202020204" pitchFamily="34" charset="0"/>
                </a:rPr>
                <a:t>dolore </a:t>
              </a:r>
              <a:r>
                <a:rPr lang="en-US" altLang="ru-RU" sz="1100" dirty="0" err="1">
                  <a:solidFill>
                    <a:srgbClr val="73858E"/>
                  </a:solidFill>
                  <a:latin typeface="Arial" panose="020B0604020202020204" pitchFamily="34" charset="0"/>
                  <a:cs typeface="Arial" panose="020B0604020202020204" pitchFamily="34" charset="0"/>
                </a:rPr>
                <a:t>eu</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fugiat</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nulla</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pariatur</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Excepteur</a:t>
              </a:r>
              <a:r>
                <a:rPr lang="en-US" altLang="ru-RU" sz="1100" dirty="0">
                  <a:solidFill>
                    <a:srgbClr val="73858E"/>
                  </a:solidFill>
                  <a:latin typeface="Arial" panose="020B0604020202020204" pitchFamily="34" charset="0"/>
                  <a:cs typeface="Arial" panose="020B0604020202020204" pitchFamily="34" charset="0"/>
                </a:rPr>
                <a:t> </a:t>
              </a:r>
            </a:p>
            <a:p>
              <a:pPr algn="r" eaLnBrk="1" hangingPunct="1">
                <a:lnSpc>
                  <a:spcPct val="150000"/>
                </a:lnSpc>
                <a:spcBef>
                  <a:spcPct val="0"/>
                </a:spcBef>
                <a:buFontTx/>
                <a:buNone/>
              </a:pPr>
              <a:r>
                <a:rPr lang="en-US" altLang="ru-RU" sz="1100" dirty="0" err="1">
                  <a:solidFill>
                    <a:srgbClr val="73858E"/>
                  </a:solidFill>
                  <a:latin typeface="Arial" panose="020B0604020202020204" pitchFamily="34" charset="0"/>
                  <a:cs typeface="Arial" panose="020B0604020202020204" pitchFamily="34" charset="0"/>
                </a:rPr>
                <a:t>sint</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occaecat</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cupidatat</a:t>
              </a:r>
              <a:r>
                <a:rPr lang="en-US" altLang="ru-RU" sz="1100" dirty="0">
                  <a:solidFill>
                    <a:srgbClr val="73858E"/>
                  </a:solidFill>
                  <a:latin typeface="Arial" panose="020B0604020202020204" pitchFamily="34" charset="0"/>
                  <a:cs typeface="Arial" panose="020B0604020202020204" pitchFamily="34" charset="0"/>
                </a:rPr>
                <a:t> non </a:t>
              </a:r>
              <a:r>
                <a:rPr lang="en-US" altLang="ru-RU" sz="1100" dirty="0" err="1">
                  <a:solidFill>
                    <a:srgbClr val="73858E"/>
                  </a:solidFill>
                  <a:latin typeface="Arial" panose="020B0604020202020204" pitchFamily="34" charset="0"/>
                  <a:cs typeface="Arial" panose="020B0604020202020204" pitchFamily="34" charset="0"/>
                </a:rPr>
                <a:t>proident</a:t>
              </a:r>
              <a:r>
                <a:rPr lang="en-US" altLang="ru-RU" sz="1100" dirty="0">
                  <a:solidFill>
                    <a:srgbClr val="73858E"/>
                  </a:solidFill>
                  <a:latin typeface="Arial" panose="020B0604020202020204" pitchFamily="34" charset="0"/>
                  <a:cs typeface="Arial" panose="020B0604020202020204" pitchFamily="34" charset="0"/>
                </a:rPr>
                <a:t>, </a:t>
              </a:r>
            </a:p>
            <a:p>
              <a:pPr algn="r" eaLnBrk="1" hangingPunct="1">
                <a:lnSpc>
                  <a:spcPct val="150000"/>
                </a:lnSpc>
                <a:spcBef>
                  <a:spcPct val="0"/>
                </a:spcBef>
                <a:buFontTx/>
                <a:buNone/>
              </a:pPr>
              <a:r>
                <a:rPr lang="en-US" altLang="ru-RU" sz="1100" dirty="0">
                  <a:solidFill>
                    <a:srgbClr val="73858E"/>
                  </a:solidFill>
                  <a:latin typeface="Arial" panose="020B0604020202020204" pitchFamily="34" charset="0"/>
                  <a:cs typeface="Arial" panose="020B0604020202020204" pitchFamily="34" charset="0"/>
                </a:rPr>
                <a:t>sunt in culpa qui </a:t>
              </a:r>
              <a:r>
                <a:rPr lang="en-US" altLang="ru-RU" sz="1100" dirty="0" err="1">
                  <a:solidFill>
                    <a:srgbClr val="73858E"/>
                  </a:solidFill>
                  <a:latin typeface="Arial" panose="020B0604020202020204" pitchFamily="34" charset="0"/>
                  <a:cs typeface="Arial" panose="020B0604020202020204" pitchFamily="34" charset="0"/>
                </a:rPr>
                <a:t>officia</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deserunt</a:t>
              </a:r>
              <a:r>
                <a:rPr lang="en-US" altLang="ru-RU" sz="1100" dirty="0">
                  <a:solidFill>
                    <a:srgbClr val="73858E"/>
                  </a:solidFill>
                  <a:latin typeface="Arial" panose="020B0604020202020204" pitchFamily="34" charset="0"/>
                  <a:cs typeface="Arial" panose="020B0604020202020204" pitchFamily="34" charset="0"/>
                </a:rPr>
                <a:t> </a:t>
              </a:r>
            </a:p>
            <a:p>
              <a:pPr algn="r" eaLnBrk="1" hangingPunct="1">
                <a:lnSpc>
                  <a:spcPct val="150000"/>
                </a:lnSpc>
                <a:spcBef>
                  <a:spcPct val="0"/>
                </a:spcBef>
                <a:buFontTx/>
                <a:buNone/>
              </a:pPr>
              <a:r>
                <a:rPr lang="en-US" altLang="ru-RU" sz="1100" dirty="0" err="1">
                  <a:solidFill>
                    <a:srgbClr val="73858E"/>
                  </a:solidFill>
                  <a:latin typeface="Arial" panose="020B0604020202020204" pitchFamily="34" charset="0"/>
                  <a:cs typeface="Arial" panose="020B0604020202020204" pitchFamily="34" charset="0"/>
                </a:rPr>
                <a:t>mollit</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anim</a:t>
              </a:r>
              <a:r>
                <a:rPr lang="en-US" altLang="ru-RU" sz="1100" dirty="0">
                  <a:solidFill>
                    <a:srgbClr val="73858E"/>
                  </a:solidFill>
                  <a:latin typeface="Arial" panose="020B0604020202020204" pitchFamily="34" charset="0"/>
                  <a:cs typeface="Arial" panose="020B0604020202020204" pitchFamily="34" charset="0"/>
                </a:rPr>
                <a:t> id </a:t>
              </a:r>
              <a:r>
                <a:rPr lang="en-US" altLang="ru-RU" sz="1100" dirty="0" err="1">
                  <a:solidFill>
                    <a:srgbClr val="73858E"/>
                  </a:solidFill>
                  <a:latin typeface="Arial" panose="020B0604020202020204" pitchFamily="34" charset="0"/>
                  <a:cs typeface="Arial" panose="020B0604020202020204" pitchFamily="34" charset="0"/>
                </a:rPr>
                <a:t>est</a:t>
              </a:r>
              <a:r>
                <a:rPr lang="en-US" altLang="ru-RU" sz="1100" dirty="0">
                  <a:solidFill>
                    <a:srgbClr val="73858E"/>
                  </a:solidFill>
                  <a:latin typeface="Arial" panose="020B0604020202020204" pitchFamily="34" charset="0"/>
                  <a:cs typeface="Arial" panose="020B0604020202020204" pitchFamily="34" charset="0"/>
                </a:rPr>
                <a:t> </a:t>
              </a:r>
              <a:r>
                <a:rPr lang="en-US" altLang="ru-RU" sz="1100" dirty="0" err="1">
                  <a:solidFill>
                    <a:srgbClr val="73858E"/>
                  </a:solidFill>
                  <a:latin typeface="Arial" panose="020B0604020202020204" pitchFamily="34" charset="0"/>
                  <a:cs typeface="Arial" panose="020B0604020202020204" pitchFamily="34" charset="0"/>
                </a:rPr>
                <a:t>laborum</a:t>
              </a:r>
              <a:endParaRPr lang="ru-RU" altLang="ru-RU" sz="1100" dirty="0">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additive="base">
                                        <p:cTn id="7" dur="500" fill="hold"/>
                                        <p:tgtEl>
                                          <p:spTgt spid="13314"/>
                                        </p:tgtEl>
                                        <p:attrNameLst>
                                          <p:attrName>ppt_x</p:attrName>
                                        </p:attrNameLst>
                                      </p:cBhvr>
                                      <p:tavLst>
                                        <p:tav tm="0">
                                          <p:val>
                                            <p:strVal val="#ppt_x"/>
                                          </p:val>
                                        </p:tav>
                                        <p:tav tm="100000">
                                          <p:val>
                                            <p:strVal val="#ppt_x"/>
                                          </p:val>
                                        </p:tav>
                                      </p:tavLst>
                                    </p:anim>
                                    <p:anim calcmode="lin" valueType="num">
                                      <p:cBhvr additive="base">
                                        <p:cTn id="8" dur="500" fill="hold"/>
                                        <p:tgtEl>
                                          <p:spTgt spid="13314"/>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13315"/>
                                        </p:tgtEl>
                                        <p:attrNameLst>
                                          <p:attrName>style.visibility</p:attrName>
                                        </p:attrNameLst>
                                      </p:cBhvr>
                                      <p:to>
                                        <p:strVal val="visible"/>
                                      </p:to>
                                    </p:set>
                                    <p:anim calcmode="lin" valueType="num">
                                      <p:cBhvr additive="base">
                                        <p:cTn id="11" dur="500" fill="hold"/>
                                        <p:tgtEl>
                                          <p:spTgt spid="13315"/>
                                        </p:tgtEl>
                                        <p:attrNameLst>
                                          <p:attrName>ppt_x</p:attrName>
                                        </p:attrNameLst>
                                      </p:cBhvr>
                                      <p:tavLst>
                                        <p:tav tm="0">
                                          <p:val>
                                            <p:strVal val="#ppt_x"/>
                                          </p:val>
                                        </p:tav>
                                        <p:tav tm="100000">
                                          <p:val>
                                            <p:strVal val="#ppt_x"/>
                                          </p:val>
                                        </p:tav>
                                      </p:tavLst>
                                    </p:anim>
                                    <p:anim calcmode="lin" valueType="num">
                                      <p:cBhvr additive="base">
                                        <p:cTn id="12" dur="500" fill="hold"/>
                                        <p:tgtEl>
                                          <p:spTgt spid="13315"/>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 presetClass="entr" presetSubtype="4"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ppt_x"/>
                                          </p:val>
                                        </p:tav>
                                        <p:tav tm="100000">
                                          <p:val>
                                            <p:strVal val="#ppt_x"/>
                                          </p:val>
                                        </p:tav>
                                      </p:tavLst>
                                    </p:anim>
                                    <p:anim calcmode="lin" valueType="num">
                                      <p:cBhvr additive="base">
                                        <p:cTn id="17" dur="500" fill="hold"/>
                                        <p:tgtEl>
                                          <p:spTgt spid="2"/>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25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ppt_x"/>
                                          </p:val>
                                        </p:tav>
                                        <p:tav tm="100000">
                                          <p:val>
                                            <p:strVal val="#ppt_x"/>
                                          </p:val>
                                        </p:tav>
                                      </p:tavLst>
                                    </p:anim>
                                    <p:anim calcmode="lin" valueType="num">
                                      <p:cBhvr additive="base">
                                        <p:cTn id="21" dur="500" fill="hold"/>
                                        <p:tgtEl>
                                          <p:spTgt spid="3"/>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50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ppt_x"/>
                                          </p:val>
                                        </p:tav>
                                        <p:tav tm="100000">
                                          <p:val>
                                            <p:strVal val="#ppt_x"/>
                                          </p:val>
                                        </p:tav>
                                      </p:tavLst>
                                    </p:anim>
                                    <p:anim calcmode="lin" valueType="num">
                                      <p:cBhvr additive="base">
                                        <p:cTn id="25" dur="500" fill="hold"/>
                                        <p:tgtEl>
                                          <p:spTgt spid="4"/>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75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ppt_x"/>
                                          </p:val>
                                        </p:tav>
                                        <p:tav tm="100000">
                                          <p:val>
                                            <p:strVal val="#ppt_x"/>
                                          </p:val>
                                        </p:tav>
                                      </p:tavLst>
                                    </p:anim>
                                    <p:anim calcmode="lin" valueType="num">
                                      <p:cBhvr additive="base">
                                        <p:cTn id="29" dur="500" fill="hold"/>
                                        <p:tgtEl>
                                          <p:spTgt spid="5"/>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100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ppt_x"/>
                                          </p:val>
                                        </p:tav>
                                        <p:tav tm="100000">
                                          <p:val>
                                            <p:strVal val="#ppt_x"/>
                                          </p:val>
                                        </p:tav>
                                      </p:tavLst>
                                    </p:anim>
                                    <p:anim calcmode="lin" valueType="num">
                                      <p:cBhvr additive="base">
                                        <p:cTn id="33" dur="500" fill="hold"/>
                                        <p:tgtEl>
                                          <p:spTgt spid="6"/>
                                        </p:tgtEl>
                                        <p:attrNameLst>
                                          <p:attrName>ppt_y</p:attrName>
                                        </p:attrNameLst>
                                      </p:cBhvr>
                                      <p:tavLst>
                                        <p:tav tm="0">
                                          <p:val>
                                            <p:strVal val="1+#ppt_h/2"/>
                                          </p:val>
                                        </p:tav>
                                        <p:tav tm="100000">
                                          <p:val>
                                            <p:strVal val="#ppt_y"/>
                                          </p:val>
                                        </p:tav>
                                      </p:tavLst>
                                    </p:anim>
                                  </p:childTnLst>
                                </p:cTn>
                              </p:par>
                              <p:par>
                                <p:cTn id="34" presetID="23" presetClass="entr" presetSubtype="16" fill="hold" nodeType="withEffect">
                                  <p:stCondLst>
                                    <p:cond delay="1250"/>
                                  </p:stCondLst>
                                  <p:childTnLst>
                                    <p:set>
                                      <p:cBhvr>
                                        <p:cTn id="35" dur="1" fill="hold">
                                          <p:stCondLst>
                                            <p:cond delay="0"/>
                                          </p:stCondLst>
                                        </p:cTn>
                                        <p:tgtEl>
                                          <p:spTgt spid="7"/>
                                        </p:tgtEl>
                                        <p:attrNameLst>
                                          <p:attrName>style.visibility</p:attrName>
                                        </p:attrNameLst>
                                      </p:cBhvr>
                                      <p:to>
                                        <p:strVal val="visible"/>
                                      </p:to>
                                    </p:set>
                                    <p:anim calcmode="lin" valueType="num">
                                      <p:cBhvr>
                                        <p:cTn id="36" dur="500" fill="hold"/>
                                        <p:tgtEl>
                                          <p:spTgt spid="7"/>
                                        </p:tgtEl>
                                        <p:attrNameLst>
                                          <p:attrName>ppt_w</p:attrName>
                                        </p:attrNameLst>
                                      </p:cBhvr>
                                      <p:tavLst>
                                        <p:tav tm="0">
                                          <p:val>
                                            <p:fltVal val="0"/>
                                          </p:val>
                                        </p:tav>
                                        <p:tav tm="100000">
                                          <p:val>
                                            <p:strVal val="#ppt_w"/>
                                          </p:val>
                                        </p:tav>
                                      </p:tavLst>
                                    </p:anim>
                                    <p:anim calcmode="lin" valueType="num">
                                      <p:cBhvr>
                                        <p:cTn id="37" dur="500" fill="hold"/>
                                        <p:tgtEl>
                                          <p:spTgt spid="7"/>
                                        </p:tgtEl>
                                        <p:attrNameLst>
                                          <p:attrName>ppt_h</p:attrName>
                                        </p:attrNameLst>
                                      </p:cBhvr>
                                      <p:tavLst>
                                        <p:tav tm="0">
                                          <p:val>
                                            <p:fltVal val="0"/>
                                          </p:val>
                                        </p:tav>
                                        <p:tav tm="100000">
                                          <p:val>
                                            <p:strVal val="#ppt_h"/>
                                          </p:val>
                                        </p:tav>
                                      </p:tavLst>
                                    </p:anim>
                                  </p:childTnLst>
                                </p:cTn>
                              </p:par>
                              <p:par>
                                <p:cTn id="38" presetID="23" presetClass="entr" presetSubtype="16" fill="hold" nodeType="withEffect">
                                  <p:stCondLst>
                                    <p:cond delay="1250"/>
                                  </p:stCondLst>
                                  <p:childTnLst>
                                    <p:set>
                                      <p:cBhvr>
                                        <p:cTn id="39" dur="1" fill="hold">
                                          <p:stCondLst>
                                            <p:cond delay="0"/>
                                          </p:stCondLst>
                                        </p:cTn>
                                        <p:tgtEl>
                                          <p:spTgt spid="8"/>
                                        </p:tgtEl>
                                        <p:attrNameLst>
                                          <p:attrName>style.visibility</p:attrName>
                                        </p:attrNameLst>
                                      </p:cBhvr>
                                      <p:to>
                                        <p:strVal val="visible"/>
                                      </p:to>
                                    </p:set>
                                    <p:anim calcmode="lin" valueType="num">
                                      <p:cBhvr>
                                        <p:cTn id="40" dur="500" fill="hold"/>
                                        <p:tgtEl>
                                          <p:spTgt spid="8"/>
                                        </p:tgtEl>
                                        <p:attrNameLst>
                                          <p:attrName>ppt_w</p:attrName>
                                        </p:attrNameLst>
                                      </p:cBhvr>
                                      <p:tavLst>
                                        <p:tav tm="0">
                                          <p:val>
                                            <p:fltVal val="0"/>
                                          </p:val>
                                        </p:tav>
                                        <p:tav tm="100000">
                                          <p:val>
                                            <p:strVal val="#ppt_w"/>
                                          </p:val>
                                        </p:tav>
                                      </p:tavLst>
                                    </p:anim>
                                    <p:anim calcmode="lin" valueType="num">
                                      <p:cBhvr>
                                        <p:cTn id="41" dur="500" fill="hold"/>
                                        <p:tgtEl>
                                          <p:spTgt spid="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33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112">
            <a:extLst>
              <a:ext uri="{FF2B5EF4-FFF2-40B4-BE49-F238E27FC236}">
                <a16:creationId xmlns:a16="http://schemas.microsoft.com/office/drawing/2014/main" id="{CB3D8061-4C90-43B2-AB9D-BF2EC479EF7C}"/>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14339" name="TextBox 115">
            <a:extLst>
              <a:ext uri="{FF2B5EF4-FFF2-40B4-BE49-F238E27FC236}">
                <a16:creationId xmlns:a16="http://schemas.microsoft.com/office/drawing/2014/main" id="{4CA9A73E-1E1D-4379-A0CB-75C204B65435}"/>
              </a:ext>
            </a:extLst>
          </p:cNvPr>
          <p:cNvSpPr txBox="1">
            <a:spLocks noChangeArrowheads="1"/>
          </p:cNvSpPr>
          <p:nvPr/>
        </p:nvSpPr>
        <p:spPr bwMode="auto">
          <a:xfrm>
            <a:off x="1168400" y="1187450"/>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dirty="0">
                <a:solidFill>
                  <a:srgbClr val="73858E"/>
                </a:solidFill>
                <a:latin typeface="Arial" panose="020B0604020202020204" pitchFamily="34" charset="0"/>
                <a:cs typeface="Arial" panose="020B0604020202020204" pitchFamily="34" charset="0"/>
              </a:rPr>
              <a:t>Lorem ipsum dolor sit </a:t>
            </a:r>
            <a:r>
              <a:rPr lang="en-US" altLang="ru-RU" sz="1600" dirty="0" err="1">
                <a:solidFill>
                  <a:srgbClr val="73858E"/>
                </a:solidFill>
                <a:latin typeface="Arial" panose="020B0604020202020204" pitchFamily="34" charset="0"/>
                <a:cs typeface="Arial" panose="020B0604020202020204" pitchFamily="34" charset="0"/>
              </a:rPr>
              <a:t>amet</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consectetur</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adipiscing</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elit</a:t>
            </a:r>
            <a:r>
              <a:rPr lang="en-US" altLang="ru-RU" sz="1600" dirty="0">
                <a:solidFill>
                  <a:srgbClr val="73858E"/>
                </a:solidFill>
                <a:latin typeface="Arial" panose="020B0604020202020204" pitchFamily="34" charset="0"/>
                <a:cs typeface="Arial" panose="020B0604020202020204" pitchFamily="34" charset="0"/>
              </a:rPr>
              <a:t>, sed do </a:t>
            </a:r>
            <a:r>
              <a:rPr lang="en-US" altLang="ru-RU" sz="1600" dirty="0" err="1">
                <a:solidFill>
                  <a:srgbClr val="73858E"/>
                </a:solidFill>
                <a:latin typeface="Arial" panose="020B0604020202020204" pitchFamily="34" charset="0"/>
                <a:cs typeface="Arial" panose="020B0604020202020204" pitchFamily="34" charset="0"/>
              </a:rPr>
              <a:t>eiusmod</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tempor</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incididunt</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ut</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labore</a:t>
            </a:r>
            <a:r>
              <a:rPr lang="en-US" altLang="ru-RU" sz="1600" dirty="0">
                <a:solidFill>
                  <a:srgbClr val="73858E"/>
                </a:solidFill>
                <a:latin typeface="Arial" panose="020B0604020202020204" pitchFamily="34" charset="0"/>
                <a:cs typeface="Arial" panose="020B0604020202020204" pitchFamily="34" charset="0"/>
              </a:rPr>
              <a:t> et dolore magna </a:t>
            </a:r>
            <a:r>
              <a:rPr lang="en-US" altLang="ru-RU" sz="1600" dirty="0" err="1">
                <a:solidFill>
                  <a:srgbClr val="73858E"/>
                </a:solidFill>
                <a:latin typeface="Arial" panose="020B0604020202020204" pitchFamily="34" charset="0"/>
                <a:cs typeface="Arial" panose="020B0604020202020204" pitchFamily="34" charset="0"/>
              </a:rPr>
              <a:t>aliqua</a:t>
            </a:r>
            <a:r>
              <a:rPr lang="en-US" altLang="ru-RU" sz="1600" dirty="0">
                <a:solidFill>
                  <a:srgbClr val="73858E"/>
                </a:solidFill>
                <a:latin typeface="Arial" panose="020B0604020202020204" pitchFamily="34" charset="0"/>
                <a:cs typeface="Arial" panose="020B0604020202020204" pitchFamily="34" charset="0"/>
              </a:rPr>
              <a:t>. </a:t>
            </a:r>
            <a:r>
              <a:rPr lang="nb-NO" altLang="ru-RU" sz="1600" dirty="0">
                <a:solidFill>
                  <a:srgbClr val="73858E"/>
                </a:solidFill>
                <a:latin typeface="Arial" panose="020B0604020202020204" pitchFamily="34" charset="0"/>
                <a:cs typeface="Arial" panose="020B0604020202020204" pitchFamily="34" charset="0"/>
              </a:rPr>
              <a:t>Ut enim ad minim veniam.</a:t>
            </a:r>
            <a:endParaRPr lang="ru-RU" altLang="ru-RU" sz="1600" dirty="0">
              <a:solidFill>
                <a:srgbClr val="73858E"/>
              </a:solidFill>
              <a:latin typeface="Arial" panose="020B0604020202020204" pitchFamily="34" charset="0"/>
              <a:cs typeface="Arial" panose="020B0604020202020204" pitchFamily="34" charset="0"/>
            </a:endParaRPr>
          </a:p>
        </p:txBody>
      </p:sp>
      <p:grpSp>
        <p:nvGrpSpPr>
          <p:cNvPr id="16" name="Группа 15">
            <a:extLst>
              <a:ext uri="{FF2B5EF4-FFF2-40B4-BE49-F238E27FC236}">
                <a16:creationId xmlns:a16="http://schemas.microsoft.com/office/drawing/2014/main" id="{92AFA335-4D5A-4099-B089-1C8C2629820E}"/>
              </a:ext>
            </a:extLst>
          </p:cNvPr>
          <p:cNvGrpSpPr/>
          <p:nvPr/>
        </p:nvGrpSpPr>
        <p:grpSpPr>
          <a:xfrm>
            <a:off x="5043488" y="5248275"/>
            <a:ext cx="3962400" cy="1031875"/>
            <a:chOff x="5043488" y="5248275"/>
            <a:chExt cx="3962400" cy="1031875"/>
          </a:xfrm>
        </p:grpSpPr>
        <p:grpSp>
          <p:nvGrpSpPr>
            <p:cNvPr id="5" name="Группа 4">
              <a:extLst>
                <a:ext uri="{FF2B5EF4-FFF2-40B4-BE49-F238E27FC236}">
                  <a16:creationId xmlns:a16="http://schemas.microsoft.com/office/drawing/2014/main" id="{79F81FF2-E255-4DC5-BE93-0157A56963E7}"/>
                </a:ext>
              </a:extLst>
            </p:cNvPr>
            <p:cNvGrpSpPr/>
            <p:nvPr/>
          </p:nvGrpSpPr>
          <p:grpSpPr>
            <a:xfrm>
              <a:off x="5043488" y="5464175"/>
              <a:ext cx="3270250" cy="534988"/>
              <a:chOff x="5043488" y="5464175"/>
              <a:chExt cx="3270250" cy="534988"/>
            </a:xfrm>
          </p:grpSpPr>
          <p:sp>
            <p:nvSpPr>
              <p:cNvPr id="14348" name="Rectangle 45">
                <a:extLst>
                  <a:ext uri="{FF2B5EF4-FFF2-40B4-BE49-F238E27FC236}">
                    <a16:creationId xmlns:a16="http://schemas.microsoft.com/office/drawing/2014/main" id="{AA11F7CF-6837-4442-86AA-4DD4C039E789}"/>
                  </a:ext>
                </a:extLst>
              </p:cNvPr>
              <p:cNvSpPr>
                <a:spLocks noChangeArrowheads="1"/>
              </p:cNvSpPr>
              <p:nvPr/>
            </p:nvSpPr>
            <p:spPr bwMode="auto">
              <a:xfrm>
                <a:off x="5043488" y="5464175"/>
                <a:ext cx="3270250" cy="5349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4367" name="Rectangle 69">
                <a:extLst>
                  <a:ext uri="{FF2B5EF4-FFF2-40B4-BE49-F238E27FC236}">
                    <a16:creationId xmlns:a16="http://schemas.microsoft.com/office/drawing/2014/main" id="{7BCF4ECC-55FE-4AED-AE44-6E99F2CB12A8}"/>
                  </a:ext>
                </a:extLst>
              </p:cNvPr>
              <p:cNvSpPr>
                <a:spLocks noChangeArrowheads="1"/>
              </p:cNvSpPr>
              <p:nvPr/>
            </p:nvSpPr>
            <p:spPr bwMode="auto">
              <a:xfrm>
                <a:off x="5792788" y="5567363"/>
                <a:ext cx="148272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100" b="1">
                    <a:solidFill>
                      <a:srgbClr val="73838C"/>
                    </a:solidFill>
                    <a:latin typeface="Arial" panose="020B0604020202020204" pitchFamily="34" charset="0"/>
                  </a:rPr>
                  <a:t>Information</a:t>
                </a:r>
                <a:endParaRPr lang="ru-RU" altLang="ru-RU" sz="1800"/>
              </a:p>
            </p:txBody>
          </p:sp>
        </p:grpSp>
        <p:grpSp>
          <p:nvGrpSpPr>
            <p:cNvPr id="4" name="Группа 3">
              <a:extLst>
                <a:ext uri="{FF2B5EF4-FFF2-40B4-BE49-F238E27FC236}">
                  <a16:creationId xmlns:a16="http://schemas.microsoft.com/office/drawing/2014/main" id="{32EE2474-739B-4C0E-B562-CC361BEC8534}"/>
                </a:ext>
              </a:extLst>
            </p:cNvPr>
            <p:cNvGrpSpPr/>
            <p:nvPr/>
          </p:nvGrpSpPr>
          <p:grpSpPr>
            <a:xfrm>
              <a:off x="7975600" y="5248275"/>
              <a:ext cx="1030288" cy="1031875"/>
              <a:chOff x="7975600" y="5248275"/>
              <a:chExt cx="1030288" cy="1031875"/>
            </a:xfrm>
          </p:grpSpPr>
          <p:sp>
            <p:nvSpPr>
              <p:cNvPr id="14349" name="Oval 46">
                <a:extLst>
                  <a:ext uri="{FF2B5EF4-FFF2-40B4-BE49-F238E27FC236}">
                    <a16:creationId xmlns:a16="http://schemas.microsoft.com/office/drawing/2014/main" id="{AAC6123A-FAE6-4A86-828A-1B9291A3BAAF}"/>
                  </a:ext>
                </a:extLst>
              </p:cNvPr>
              <p:cNvSpPr>
                <a:spLocks noChangeArrowheads="1"/>
              </p:cNvSpPr>
              <p:nvPr/>
            </p:nvSpPr>
            <p:spPr bwMode="auto">
              <a:xfrm>
                <a:off x="7994650" y="5265738"/>
                <a:ext cx="993775" cy="99695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4350" name="Freeform 47">
                <a:extLst>
                  <a:ext uri="{FF2B5EF4-FFF2-40B4-BE49-F238E27FC236}">
                    <a16:creationId xmlns:a16="http://schemas.microsoft.com/office/drawing/2014/main" id="{93489855-F223-4FF2-ABB4-E6DB4E3F838F}"/>
                  </a:ext>
                </a:extLst>
              </p:cNvPr>
              <p:cNvSpPr>
                <a:spLocks noEditPoints="1"/>
              </p:cNvSpPr>
              <p:nvPr/>
            </p:nvSpPr>
            <p:spPr bwMode="auto">
              <a:xfrm>
                <a:off x="7975600" y="5248275"/>
                <a:ext cx="1030288" cy="1031875"/>
              </a:xfrm>
              <a:custGeom>
                <a:avLst/>
                <a:gdLst>
                  <a:gd name="T0" fmla="*/ 2147483646 w 110"/>
                  <a:gd name="T1" fmla="*/ 2147483646 h 110"/>
                  <a:gd name="T2" fmla="*/ 0 w 110"/>
                  <a:gd name="T3" fmla="*/ 2147483646 h 110"/>
                  <a:gd name="T4" fmla="*/ 2147483646 w 110"/>
                  <a:gd name="T5" fmla="*/ 0 h 110"/>
                  <a:gd name="T6" fmla="*/ 2147483646 w 110"/>
                  <a:gd name="T7" fmla="*/ 2147483646 h 110"/>
                  <a:gd name="T8" fmla="*/ 2147483646 w 110"/>
                  <a:gd name="T9" fmla="*/ 2147483646 h 110"/>
                  <a:gd name="T10" fmla="*/ 2147483646 w 110"/>
                  <a:gd name="T11" fmla="*/ 351991324 h 110"/>
                  <a:gd name="T12" fmla="*/ 350906727 w 110"/>
                  <a:gd name="T13" fmla="*/ 2147483646 h 110"/>
                  <a:gd name="T14" fmla="*/ 2147483646 w 110"/>
                  <a:gd name="T15" fmla="*/ 2147483646 h 110"/>
                  <a:gd name="T16" fmla="*/ 2147483646 w 110"/>
                  <a:gd name="T17" fmla="*/ 2147483646 h 110"/>
                  <a:gd name="T18" fmla="*/ 2147483646 w 110"/>
                  <a:gd name="T19" fmla="*/ 351991324 h 1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0" h="110">
                    <a:moveTo>
                      <a:pt x="55" y="110"/>
                    </a:moveTo>
                    <a:cubicBezTo>
                      <a:pt x="25" y="110"/>
                      <a:pt x="0" y="85"/>
                      <a:pt x="0" y="55"/>
                    </a:cubicBezTo>
                    <a:cubicBezTo>
                      <a:pt x="0" y="24"/>
                      <a:pt x="25" y="0"/>
                      <a:pt x="55" y="0"/>
                    </a:cubicBezTo>
                    <a:cubicBezTo>
                      <a:pt x="85" y="0"/>
                      <a:pt x="110" y="24"/>
                      <a:pt x="110" y="55"/>
                    </a:cubicBezTo>
                    <a:cubicBezTo>
                      <a:pt x="110" y="85"/>
                      <a:pt x="85" y="110"/>
                      <a:pt x="55" y="110"/>
                    </a:cubicBezTo>
                    <a:close/>
                    <a:moveTo>
                      <a:pt x="55" y="4"/>
                    </a:moveTo>
                    <a:cubicBezTo>
                      <a:pt x="27" y="4"/>
                      <a:pt x="4" y="27"/>
                      <a:pt x="4" y="55"/>
                    </a:cubicBezTo>
                    <a:cubicBezTo>
                      <a:pt x="4" y="83"/>
                      <a:pt x="27" y="106"/>
                      <a:pt x="55" y="106"/>
                    </a:cubicBezTo>
                    <a:cubicBezTo>
                      <a:pt x="83" y="106"/>
                      <a:pt x="106" y="83"/>
                      <a:pt x="106" y="55"/>
                    </a:cubicBezTo>
                    <a:cubicBezTo>
                      <a:pt x="106" y="27"/>
                      <a:pt x="83" y="4"/>
                      <a:pt x="55" y="4"/>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52" name="Freeform 49">
                <a:extLst>
                  <a:ext uri="{FF2B5EF4-FFF2-40B4-BE49-F238E27FC236}">
                    <a16:creationId xmlns:a16="http://schemas.microsoft.com/office/drawing/2014/main" id="{16C2B4FA-944B-4C6B-B69F-C6C894D914BC}"/>
                  </a:ext>
                </a:extLst>
              </p:cNvPr>
              <p:cNvSpPr>
                <a:spLocks/>
              </p:cNvSpPr>
              <p:nvPr/>
            </p:nvSpPr>
            <p:spPr bwMode="auto">
              <a:xfrm>
                <a:off x="8229600" y="5426075"/>
                <a:ext cx="523875" cy="554038"/>
              </a:xfrm>
              <a:custGeom>
                <a:avLst/>
                <a:gdLst>
                  <a:gd name="T0" fmla="*/ 2147483646 w 56"/>
                  <a:gd name="T1" fmla="*/ 2147483646 h 59"/>
                  <a:gd name="T2" fmla="*/ 2147483646 w 56"/>
                  <a:gd name="T3" fmla="*/ 617264065 h 59"/>
                  <a:gd name="T4" fmla="*/ 2147483646 w 56"/>
                  <a:gd name="T5" fmla="*/ 440901562 h 59"/>
                  <a:gd name="T6" fmla="*/ 2147483646 w 56"/>
                  <a:gd name="T7" fmla="*/ 0 h 59"/>
                  <a:gd name="T8" fmla="*/ 2012830654 w 56"/>
                  <a:gd name="T9" fmla="*/ 440901562 h 59"/>
                  <a:gd name="T10" fmla="*/ 2012830654 w 56"/>
                  <a:gd name="T11" fmla="*/ 617264065 h 59"/>
                  <a:gd name="T12" fmla="*/ 612596973 w 56"/>
                  <a:gd name="T13" fmla="*/ 2147483646 h 59"/>
                  <a:gd name="T14" fmla="*/ 612596973 w 56"/>
                  <a:gd name="T15" fmla="*/ 2147483646 h 59"/>
                  <a:gd name="T16" fmla="*/ 437575949 w 56"/>
                  <a:gd name="T17" fmla="*/ 2147483646 h 59"/>
                  <a:gd name="T18" fmla="*/ 87515190 w 56"/>
                  <a:gd name="T19" fmla="*/ 2147483646 h 59"/>
                  <a:gd name="T20" fmla="*/ 0 w 56"/>
                  <a:gd name="T21" fmla="*/ 2147483646 h 59"/>
                  <a:gd name="T22" fmla="*/ 0 w 56"/>
                  <a:gd name="T23" fmla="*/ 2147483646 h 59"/>
                  <a:gd name="T24" fmla="*/ 175030379 w 56"/>
                  <a:gd name="T25" fmla="*/ 2147483646 h 59"/>
                  <a:gd name="T26" fmla="*/ 2147483646 w 56"/>
                  <a:gd name="T27" fmla="*/ 2147483646 h 59"/>
                  <a:gd name="T28" fmla="*/ 2147483646 w 56"/>
                  <a:gd name="T29" fmla="*/ 2147483646 h 59"/>
                  <a:gd name="T30" fmla="*/ 2147483646 w 56"/>
                  <a:gd name="T31" fmla="*/ 2147483646 h 59"/>
                  <a:gd name="T32" fmla="*/ 2147483646 w 56"/>
                  <a:gd name="T33" fmla="*/ 2147483646 h 59"/>
                  <a:gd name="T34" fmla="*/ 2147483646 w 56"/>
                  <a:gd name="T35" fmla="*/ 2147483646 h 59"/>
                  <a:gd name="T36" fmla="*/ 2147483646 w 56"/>
                  <a:gd name="T37" fmla="*/ 2147483646 h 59"/>
                  <a:gd name="T38" fmla="*/ 2147483646 w 56"/>
                  <a:gd name="T39" fmla="*/ 2147483646 h 59"/>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56" h="59">
                    <a:moveTo>
                      <a:pt x="49" y="31"/>
                    </a:moveTo>
                    <a:cubicBezTo>
                      <a:pt x="49" y="21"/>
                      <a:pt x="43" y="10"/>
                      <a:pt x="33" y="7"/>
                    </a:cubicBezTo>
                    <a:cubicBezTo>
                      <a:pt x="33" y="5"/>
                      <a:pt x="33" y="5"/>
                      <a:pt x="33" y="5"/>
                    </a:cubicBezTo>
                    <a:cubicBezTo>
                      <a:pt x="33" y="2"/>
                      <a:pt x="31" y="0"/>
                      <a:pt x="28" y="0"/>
                    </a:cubicBezTo>
                    <a:cubicBezTo>
                      <a:pt x="25" y="0"/>
                      <a:pt x="23" y="2"/>
                      <a:pt x="23" y="5"/>
                    </a:cubicBezTo>
                    <a:cubicBezTo>
                      <a:pt x="23" y="7"/>
                      <a:pt x="23" y="7"/>
                      <a:pt x="23" y="7"/>
                    </a:cubicBezTo>
                    <a:cubicBezTo>
                      <a:pt x="13" y="10"/>
                      <a:pt x="7" y="21"/>
                      <a:pt x="7" y="31"/>
                    </a:cubicBezTo>
                    <a:cubicBezTo>
                      <a:pt x="7" y="46"/>
                      <a:pt x="7" y="46"/>
                      <a:pt x="7" y="46"/>
                    </a:cubicBezTo>
                    <a:cubicBezTo>
                      <a:pt x="7" y="48"/>
                      <a:pt x="6" y="50"/>
                      <a:pt x="5" y="51"/>
                    </a:cubicBezTo>
                    <a:cubicBezTo>
                      <a:pt x="1" y="55"/>
                      <a:pt x="1" y="55"/>
                      <a:pt x="1" y="55"/>
                    </a:cubicBezTo>
                    <a:cubicBezTo>
                      <a:pt x="0" y="56"/>
                      <a:pt x="0" y="56"/>
                      <a:pt x="0" y="57"/>
                    </a:cubicBezTo>
                    <a:cubicBezTo>
                      <a:pt x="0" y="57"/>
                      <a:pt x="0" y="57"/>
                      <a:pt x="0" y="57"/>
                    </a:cubicBezTo>
                    <a:cubicBezTo>
                      <a:pt x="0" y="58"/>
                      <a:pt x="1" y="59"/>
                      <a:pt x="2" y="59"/>
                    </a:cubicBezTo>
                    <a:cubicBezTo>
                      <a:pt x="53" y="59"/>
                      <a:pt x="53" y="59"/>
                      <a:pt x="53" y="59"/>
                    </a:cubicBezTo>
                    <a:cubicBezTo>
                      <a:pt x="55" y="59"/>
                      <a:pt x="56" y="58"/>
                      <a:pt x="56" y="57"/>
                    </a:cubicBezTo>
                    <a:cubicBezTo>
                      <a:pt x="56" y="57"/>
                      <a:pt x="56" y="57"/>
                      <a:pt x="56" y="57"/>
                    </a:cubicBezTo>
                    <a:cubicBezTo>
                      <a:pt x="56" y="56"/>
                      <a:pt x="56" y="56"/>
                      <a:pt x="55" y="55"/>
                    </a:cubicBezTo>
                    <a:cubicBezTo>
                      <a:pt x="51" y="51"/>
                      <a:pt x="51" y="51"/>
                      <a:pt x="51" y="51"/>
                    </a:cubicBezTo>
                    <a:cubicBezTo>
                      <a:pt x="50" y="50"/>
                      <a:pt x="49" y="48"/>
                      <a:pt x="49" y="46"/>
                    </a:cubicBezTo>
                    <a:lnTo>
                      <a:pt x="49" y="31"/>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53" name="Freeform 50">
                <a:extLst>
                  <a:ext uri="{FF2B5EF4-FFF2-40B4-BE49-F238E27FC236}">
                    <a16:creationId xmlns:a16="http://schemas.microsoft.com/office/drawing/2014/main" id="{AAF923E2-1DBF-40DB-BFE7-AD49D71ECC74}"/>
                  </a:ext>
                </a:extLst>
              </p:cNvPr>
              <p:cNvSpPr>
                <a:spLocks/>
              </p:cNvSpPr>
              <p:nvPr/>
            </p:nvSpPr>
            <p:spPr bwMode="auto">
              <a:xfrm>
                <a:off x="8426450" y="6037263"/>
                <a:ext cx="130175" cy="65087"/>
              </a:xfrm>
              <a:custGeom>
                <a:avLst/>
                <a:gdLst>
                  <a:gd name="T0" fmla="*/ 605202171 w 14"/>
                  <a:gd name="T1" fmla="*/ 605197522 h 7"/>
                  <a:gd name="T2" fmla="*/ 691656968 w 14"/>
                  <a:gd name="T3" fmla="*/ 605197522 h 7"/>
                  <a:gd name="T4" fmla="*/ 1123940248 w 14"/>
                  <a:gd name="T5" fmla="*/ 172917563 h 7"/>
                  <a:gd name="T6" fmla="*/ 1210395045 w 14"/>
                  <a:gd name="T7" fmla="*/ 0 h 7"/>
                  <a:gd name="T8" fmla="*/ 0 w 14"/>
                  <a:gd name="T9" fmla="*/ 0 h 7"/>
                  <a:gd name="T10" fmla="*/ 605202171 w 14"/>
                  <a:gd name="T11" fmla="*/ 605197522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7">
                    <a:moveTo>
                      <a:pt x="7" y="7"/>
                    </a:moveTo>
                    <a:cubicBezTo>
                      <a:pt x="7" y="7"/>
                      <a:pt x="8" y="7"/>
                      <a:pt x="8" y="7"/>
                    </a:cubicBezTo>
                    <a:cubicBezTo>
                      <a:pt x="11" y="6"/>
                      <a:pt x="12" y="5"/>
                      <a:pt x="13" y="2"/>
                    </a:cubicBezTo>
                    <a:cubicBezTo>
                      <a:pt x="14" y="2"/>
                      <a:pt x="14" y="1"/>
                      <a:pt x="14" y="0"/>
                    </a:cubicBezTo>
                    <a:cubicBezTo>
                      <a:pt x="0" y="0"/>
                      <a:pt x="0" y="0"/>
                      <a:pt x="0" y="0"/>
                    </a:cubicBezTo>
                    <a:cubicBezTo>
                      <a:pt x="0" y="4"/>
                      <a:pt x="3" y="7"/>
                      <a:pt x="7" y="7"/>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grpSp>
        <p:nvGrpSpPr>
          <p:cNvPr id="15" name="Группа 14">
            <a:extLst>
              <a:ext uri="{FF2B5EF4-FFF2-40B4-BE49-F238E27FC236}">
                <a16:creationId xmlns:a16="http://schemas.microsoft.com/office/drawing/2014/main" id="{2A8F45DC-4FF9-4A8A-BCF9-165ADAF98E9F}"/>
              </a:ext>
            </a:extLst>
          </p:cNvPr>
          <p:cNvGrpSpPr/>
          <p:nvPr/>
        </p:nvGrpSpPr>
        <p:grpSpPr>
          <a:xfrm>
            <a:off x="5043488" y="3716338"/>
            <a:ext cx="4881562" cy="1033462"/>
            <a:chOff x="5043488" y="3716338"/>
            <a:chExt cx="4881562" cy="1033462"/>
          </a:xfrm>
        </p:grpSpPr>
        <p:grpSp>
          <p:nvGrpSpPr>
            <p:cNvPr id="6" name="Группа 5">
              <a:extLst>
                <a:ext uri="{FF2B5EF4-FFF2-40B4-BE49-F238E27FC236}">
                  <a16:creationId xmlns:a16="http://schemas.microsoft.com/office/drawing/2014/main" id="{ACB3DD92-3F9B-4694-8BFC-1D344771604A}"/>
                </a:ext>
              </a:extLst>
            </p:cNvPr>
            <p:cNvGrpSpPr/>
            <p:nvPr/>
          </p:nvGrpSpPr>
          <p:grpSpPr>
            <a:xfrm>
              <a:off x="5043488" y="3960813"/>
              <a:ext cx="4094162" cy="534987"/>
              <a:chOff x="5043488" y="3960813"/>
              <a:chExt cx="4094162" cy="534987"/>
            </a:xfrm>
          </p:grpSpPr>
          <p:sp>
            <p:nvSpPr>
              <p:cNvPr id="14344" name="Rectangle 41">
                <a:extLst>
                  <a:ext uri="{FF2B5EF4-FFF2-40B4-BE49-F238E27FC236}">
                    <a16:creationId xmlns:a16="http://schemas.microsoft.com/office/drawing/2014/main" id="{74E4FEAB-CF22-43C8-AF5B-928C6C7309D3}"/>
                  </a:ext>
                </a:extLst>
              </p:cNvPr>
              <p:cNvSpPr>
                <a:spLocks noChangeArrowheads="1"/>
              </p:cNvSpPr>
              <p:nvPr/>
            </p:nvSpPr>
            <p:spPr bwMode="auto">
              <a:xfrm>
                <a:off x="5043488" y="3960813"/>
                <a:ext cx="4094162" cy="5349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4366" name="Rectangle 68">
                <a:extLst>
                  <a:ext uri="{FF2B5EF4-FFF2-40B4-BE49-F238E27FC236}">
                    <a16:creationId xmlns:a16="http://schemas.microsoft.com/office/drawing/2014/main" id="{30E60B25-B4F7-4633-941B-F4E68CE52913}"/>
                  </a:ext>
                </a:extLst>
              </p:cNvPr>
              <p:cNvSpPr>
                <a:spLocks noChangeArrowheads="1"/>
              </p:cNvSpPr>
              <p:nvPr/>
            </p:nvSpPr>
            <p:spPr bwMode="auto">
              <a:xfrm>
                <a:off x="5792788" y="4035425"/>
                <a:ext cx="215265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100" b="1">
                    <a:solidFill>
                      <a:srgbClr val="73838C"/>
                    </a:solidFill>
                    <a:latin typeface="Arial" panose="020B0604020202020204" pitchFamily="34" charset="0"/>
                  </a:rPr>
                  <a:t>Your information</a:t>
                </a:r>
                <a:endParaRPr lang="ru-RU" altLang="ru-RU" sz="1800"/>
              </a:p>
            </p:txBody>
          </p:sp>
        </p:grpSp>
        <p:grpSp>
          <p:nvGrpSpPr>
            <p:cNvPr id="3" name="Группа 2">
              <a:extLst>
                <a:ext uri="{FF2B5EF4-FFF2-40B4-BE49-F238E27FC236}">
                  <a16:creationId xmlns:a16="http://schemas.microsoft.com/office/drawing/2014/main" id="{2C3774D7-9000-4BEF-9E88-4D1B15CC000E}"/>
                </a:ext>
              </a:extLst>
            </p:cNvPr>
            <p:cNvGrpSpPr/>
            <p:nvPr/>
          </p:nvGrpSpPr>
          <p:grpSpPr>
            <a:xfrm>
              <a:off x="8894763" y="3716338"/>
              <a:ext cx="1030287" cy="1033462"/>
              <a:chOff x="8894763" y="3716338"/>
              <a:chExt cx="1030287" cy="1033462"/>
            </a:xfrm>
          </p:grpSpPr>
          <p:sp>
            <p:nvSpPr>
              <p:cNvPr id="14346" name="Oval 43">
                <a:extLst>
                  <a:ext uri="{FF2B5EF4-FFF2-40B4-BE49-F238E27FC236}">
                    <a16:creationId xmlns:a16="http://schemas.microsoft.com/office/drawing/2014/main" id="{B010C49A-F893-422F-9D67-50EC914A9639}"/>
                  </a:ext>
                </a:extLst>
              </p:cNvPr>
              <p:cNvSpPr>
                <a:spLocks noChangeArrowheads="1"/>
              </p:cNvSpPr>
              <p:nvPr/>
            </p:nvSpPr>
            <p:spPr bwMode="auto">
              <a:xfrm>
                <a:off x="8912225" y="3735388"/>
                <a:ext cx="993775" cy="99536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4347" name="Freeform 44">
                <a:extLst>
                  <a:ext uri="{FF2B5EF4-FFF2-40B4-BE49-F238E27FC236}">
                    <a16:creationId xmlns:a16="http://schemas.microsoft.com/office/drawing/2014/main" id="{AED8B4E8-3499-48AD-9803-93A76B74AF45}"/>
                  </a:ext>
                </a:extLst>
              </p:cNvPr>
              <p:cNvSpPr>
                <a:spLocks noEditPoints="1"/>
              </p:cNvSpPr>
              <p:nvPr/>
            </p:nvSpPr>
            <p:spPr bwMode="auto">
              <a:xfrm>
                <a:off x="8894763" y="3716338"/>
                <a:ext cx="1030287" cy="1033462"/>
              </a:xfrm>
              <a:custGeom>
                <a:avLst/>
                <a:gdLst>
                  <a:gd name="T0" fmla="*/ 2147483646 w 110"/>
                  <a:gd name="T1" fmla="*/ 2147483646 h 110"/>
                  <a:gd name="T2" fmla="*/ 0 w 110"/>
                  <a:gd name="T3" fmla="*/ 2147483646 h 110"/>
                  <a:gd name="T4" fmla="*/ 2147483646 w 110"/>
                  <a:gd name="T5" fmla="*/ 0 h 110"/>
                  <a:gd name="T6" fmla="*/ 2147483646 w 110"/>
                  <a:gd name="T7" fmla="*/ 2147483646 h 110"/>
                  <a:gd name="T8" fmla="*/ 2147483646 w 110"/>
                  <a:gd name="T9" fmla="*/ 2147483646 h 110"/>
                  <a:gd name="T10" fmla="*/ 2147483646 w 110"/>
                  <a:gd name="T11" fmla="*/ 353068200 h 110"/>
                  <a:gd name="T12" fmla="*/ 350906386 w 110"/>
                  <a:gd name="T13" fmla="*/ 2147483646 h 110"/>
                  <a:gd name="T14" fmla="*/ 2147483646 w 110"/>
                  <a:gd name="T15" fmla="*/ 2147483646 h 110"/>
                  <a:gd name="T16" fmla="*/ 2147483646 w 110"/>
                  <a:gd name="T17" fmla="*/ 2147483646 h 110"/>
                  <a:gd name="T18" fmla="*/ 2147483646 w 110"/>
                  <a:gd name="T19" fmla="*/ 353068200 h 1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10" h="110">
                    <a:moveTo>
                      <a:pt x="55" y="110"/>
                    </a:moveTo>
                    <a:cubicBezTo>
                      <a:pt x="25" y="110"/>
                      <a:pt x="0" y="85"/>
                      <a:pt x="0" y="55"/>
                    </a:cubicBezTo>
                    <a:cubicBezTo>
                      <a:pt x="0" y="24"/>
                      <a:pt x="25" y="0"/>
                      <a:pt x="55" y="0"/>
                    </a:cubicBezTo>
                    <a:cubicBezTo>
                      <a:pt x="85" y="0"/>
                      <a:pt x="110" y="24"/>
                      <a:pt x="110" y="55"/>
                    </a:cubicBezTo>
                    <a:cubicBezTo>
                      <a:pt x="110" y="85"/>
                      <a:pt x="85" y="110"/>
                      <a:pt x="55" y="110"/>
                    </a:cubicBezTo>
                    <a:close/>
                    <a:moveTo>
                      <a:pt x="55" y="4"/>
                    </a:moveTo>
                    <a:cubicBezTo>
                      <a:pt x="27" y="4"/>
                      <a:pt x="4" y="27"/>
                      <a:pt x="4" y="55"/>
                    </a:cubicBezTo>
                    <a:cubicBezTo>
                      <a:pt x="4" y="83"/>
                      <a:pt x="27" y="106"/>
                      <a:pt x="55" y="106"/>
                    </a:cubicBezTo>
                    <a:cubicBezTo>
                      <a:pt x="83" y="106"/>
                      <a:pt x="106" y="83"/>
                      <a:pt x="106" y="55"/>
                    </a:cubicBezTo>
                    <a:cubicBezTo>
                      <a:pt x="106" y="27"/>
                      <a:pt x="83" y="4"/>
                      <a:pt x="55" y="4"/>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54" name="Freeform 51">
                <a:extLst>
                  <a:ext uri="{FF2B5EF4-FFF2-40B4-BE49-F238E27FC236}">
                    <a16:creationId xmlns:a16="http://schemas.microsoft.com/office/drawing/2014/main" id="{5CC2E66F-B6C3-4E78-9564-FA19F2C5934C}"/>
                  </a:ext>
                </a:extLst>
              </p:cNvPr>
              <p:cNvSpPr>
                <a:spLocks/>
              </p:cNvSpPr>
              <p:nvPr/>
            </p:nvSpPr>
            <p:spPr bwMode="auto">
              <a:xfrm>
                <a:off x="9212263" y="3867150"/>
                <a:ext cx="441325" cy="506413"/>
              </a:xfrm>
              <a:custGeom>
                <a:avLst/>
                <a:gdLst>
                  <a:gd name="T0" fmla="*/ 2147483646 w 47"/>
                  <a:gd name="T1" fmla="*/ 2147483646 h 54"/>
                  <a:gd name="T2" fmla="*/ 2147483646 w 47"/>
                  <a:gd name="T3" fmla="*/ 791523519 h 54"/>
                  <a:gd name="T4" fmla="*/ 2147483646 w 47"/>
                  <a:gd name="T5" fmla="*/ 87947058 h 54"/>
                  <a:gd name="T6" fmla="*/ 2147483646 w 47"/>
                  <a:gd name="T7" fmla="*/ 351788231 h 54"/>
                  <a:gd name="T8" fmla="*/ 264513303 w 47"/>
                  <a:gd name="T9" fmla="*/ 1934835269 h 54"/>
                  <a:gd name="T10" fmla="*/ 705359419 w 47"/>
                  <a:gd name="T11" fmla="*/ 2147483646 h 54"/>
                  <a:gd name="T12" fmla="*/ 2147483646 w 47"/>
                  <a:gd name="T13" fmla="*/ 2147483646 h 54"/>
                  <a:gd name="T14" fmla="*/ 2147483646 w 47"/>
                  <a:gd name="T15" fmla="*/ 2147483646 h 54"/>
                  <a:gd name="T16" fmla="*/ 2147483646 w 47"/>
                  <a:gd name="T17" fmla="*/ 1670994096 h 54"/>
                  <a:gd name="T18" fmla="*/ 2147483646 w 47"/>
                  <a:gd name="T19" fmla="*/ 2147483646 h 54"/>
                  <a:gd name="T20" fmla="*/ 2147483646 w 47"/>
                  <a:gd name="T21" fmla="*/ 2147483646 h 5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47" h="54">
                    <a:moveTo>
                      <a:pt x="47" y="25"/>
                    </a:moveTo>
                    <a:cubicBezTo>
                      <a:pt x="32" y="9"/>
                      <a:pt x="32" y="9"/>
                      <a:pt x="32" y="9"/>
                    </a:cubicBezTo>
                    <a:cubicBezTo>
                      <a:pt x="32" y="9"/>
                      <a:pt x="32" y="1"/>
                      <a:pt x="32" y="1"/>
                    </a:cubicBezTo>
                    <a:cubicBezTo>
                      <a:pt x="32" y="0"/>
                      <a:pt x="25" y="4"/>
                      <a:pt x="25" y="4"/>
                    </a:cubicBezTo>
                    <a:cubicBezTo>
                      <a:pt x="25" y="4"/>
                      <a:pt x="5" y="5"/>
                      <a:pt x="3" y="22"/>
                    </a:cubicBezTo>
                    <a:cubicBezTo>
                      <a:pt x="0" y="40"/>
                      <a:pt x="9" y="45"/>
                      <a:pt x="8" y="54"/>
                    </a:cubicBezTo>
                    <a:cubicBezTo>
                      <a:pt x="41" y="54"/>
                      <a:pt x="41" y="54"/>
                      <a:pt x="41" y="54"/>
                    </a:cubicBezTo>
                    <a:cubicBezTo>
                      <a:pt x="41" y="54"/>
                      <a:pt x="40" y="43"/>
                      <a:pt x="32" y="39"/>
                    </a:cubicBezTo>
                    <a:cubicBezTo>
                      <a:pt x="25" y="35"/>
                      <a:pt x="24" y="22"/>
                      <a:pt x="26" y="19"/>
                    </a:cubicBezTo>
                    <a:cubicBezTo>
                      <a:pt x="26" y="19"/>
                      <a:pt x="28" y="28"/>
                      <a:pt x="35" y="26"/>
                    </a:cubicBezTo>
                    <a:cubicBezTo>
                      <a:pt x="35" y="26"/>
                      <a:pt x="42" y="34"/>
                      <a:pt x="47" y="25"/>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55" name="Freeform 52">
                <a:extLst>
                  <a:ext uri="{FF2B5EF4-FFF2-40B4-BE49-F238E27FC236}">
                    <a16:creationId xmlns:a16="http://schemas.microsoft.com/office/drawing/2014/main" id="{6F1078F9-FC6B-432A-8BA1-F1342CC03C9B}"/>
                  </a:ext>
                </a:extLst>
              </p:cNvPr>
              <p:cNvSpPr>
                <a:spLocks/>
              </p:cNvSpPr>
              <p:nvPr/>
            </p:nvSpPr>
            <p:spPr bwMode="auto">
              <a:xfrm>
                <a:off x="9269413" y="4402138"/>
                <a:ext cx="346075" cy="38100"/>
              </a:xfrm>
              <a:custGeom>
                <a:avLst/>
                <a:gdLst>
                  <a:gd name="T0" fmla="*/ 174973649 w 37"/>
                  <a:gd name="T1" fmla="*/ 362902500 h 4"/>
                  <a:gd name="T2" fmla="*/ 2147483646 w 37"/>
                  <a:gd name="T3" fmla="*/ 362902500 h 4"/>
                  <a:gd name="T4" fmla="*/ 2147483646 w 37"/>
                  <a:gd name="T5" fmla="*/ 181451250 h 4"/>
                  <a:gd name="T6" fmla="*/ 2147483646 w 37"/>
                  <a:gd name="T7" fmla="*/ 181451250 h 4"/>
                  <a:gd name="T8" fmla="*/ 2147483646 w 37"/>
                  <a:gd name="T9" fmla="*/ 0 h 4"/>
                  <a:gd name="T10" fmla="*/ 174973649 w 37"/>
                  <a:gd name="T11" fmla="*/ 0 h 4"/>
                  <a:gd name="T12" fmla="*/ 0 w 37"/>
                  <a:gd name="T13" fmla="*/ 181451250 h 4"/>
                  <a:gd name="T14" fmla="*/ 0 w 37"/>
                  <a:gd name="T15" fmla="*/ 181451250 h 4"/>
                  <a:gd name="T16" fmla="*/ 174973649 w 37"/>
                  <a:gd name="T17" fmla="*/ 362902500 h 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 h="4">
                    <a:moveTo>
                      <a:pt x="2" y="4"/>
                    </a:moveTo>
                    <a:cubicBezTo>
                      <a:pt x="35" y="4"/>
                      <a:pt x="35" y="4"/>
                      <a:pt x="35" y="4"/>
                    </a:cubicBezTo>
                    <a:cubicBezTo>
                      <a:pt x="36" y="4"/>
                      <a:pt x="37" y="3"/>
                      <a:pt x="37" y="2"/>
                    </a:cubicBezTo>
                    <a:cubicBezTo>
                      <a:pt x="37" y="2"/>
                      <a:pt x="37" y="2"/>
                      <a:pt x="37" y="2"/>
                    </a:cubicBezTo>
                    <a:cubicBezTo>
                      <a:pt x="37" y="1"/>
                      <a:pt x="36" y="0"/>
                      <a:pt x="35" y="0"/>
                    </a:cubicBezTo>
                    <a:cubicBezTo>
                      <a:pt x="2" y="0"/>
                      <a:pt x="2" y="0"/>
                      <a:pt x="2" y="0"/>
                    </a:cubicBezTo>
                    <a:cubicBezTo>
                      <a:pt x="1" y="0"/>
                      <a:pt x="0" y="1"/>
                      <a:pt x="0" y="2"/>
                    </a:cubicBezTo>
                    <a:cubicBezTo>
                      <a:pt x="0" y="2"/>
                      <a:pt x="0" y="2"/>
                      <a:pt x="0" y="2"/>
                    </a:cubicBezTo>
                    <a:cubicBezTo>
                      <a:pt x="0" y="3"/>
                      <a:pt x="1" y="4"/>
                      <a:pt x="2" y="4"/>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56" name="Freeform 53">
                <a:extLst>
                  <a:ext uri="{FF2B5EF4-FFF2-40B4-BE49-F238E27FC236}">
                    <a16:creationId xmlns:a16="http://schemas.microsoft.com/office/drawing/2014/main" id="{23C9F4AC-4421-46F3-BB33-B7800DD0352D}"/>
                  </a:ext>
                </a:extLst>
              </p:cNvPr>
              <p:cNvSpPr>
                <a:spLocks/>
              </p:cNvSpPr>
              <p:nvPr/>
            </p:nvSpPr>
            <p:spPr bwMode="auto">
              <a:xfrm>
                <a:off x="9231313" y="4468813"/>
                <a:ext cx="412750" cy="55562"/>
              </a:xfrm>
              <a:custGeom>
                <a:avLst/>
                <a:gdLst>
                  <a:gd name="T0" fmla="*/ 0 w 44"/>
                  <a:gd name="T1" fmla="*/ 514531901 h 6"/>
                  <a:gd name="T2" fmla="*/ 2147483646 w 44"/>
                  <a:gd name="T3" fmla="*/ 514531901 h 6"/>
                  <a:gd name="T4" fmla="*/ 2147483646 w 44"/>
                  <a:gd name="T5" fmla="*/ 514531901 h 6"/>
                  <a:gd name="T6" fmla="*/ 2147483646 w 44"/>
                  <a:gd name="T7" fmla="*/ 0 h 6"/>
                  <a:gd name="T8" fmla="*/ 615982472 w 44"/>
                  <a:gd name="T9" fmla="*/ 0 h 6"/>
                  <a:gd name="T10" fmla="*/ 0 w 44"/>
                  <a:gd name="T11" fmla="*/ 514531901 h 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44" h="6">
                    <a:moveTo>
                      <a:pt x="0" y="6"/>
                    </a:moveTo>
                    <a:cubicBezTo>
                      <a:pt x="44" y="6"/>
                      <a:pt x="44" y="6"/>
                      <a:pt x="44" y="6"/>
                    </a:cubicBezTo>
                    <a:cubicBezTo>
                      <a:pt x="44" y="6"/>
                      <a:pt x="44" y="6"/>
                      <a:pt x="44" y="6"/>
                    </a:cubicBezTo>
                    <a:cubicBezTo>
                      <a:pt x="44" y="2"/>
                      <a:pt x="42" y="0"/>
                      <a:pt x="38" y="0"/>
                    </a:cubicBezTo>
                    <a:cubicBezTo>
                      <a:pt x="7" y="0"/>
                      <a:pt x="7" y="0"/>
                      <a:pt x="7" y="0"/>
                    </a:cubicBezTo>
                    <a:cubicBezTo>
                      <a:pt x="3" y="0"/>
                      <a:pt x="0" y="2"/>
                      <a:pt x="0" y="6"/>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57" name="Freeform 54">
                <a:extLst>
                  <a:ext uri="{FF2B5EF4-FFF2-40B4-BE49-F238E27FC236}">
                    <a16:creationId xmlns:a16="http://schemas.microsoft.com/office/drawing/2014/main" id="{BA488784-6017-4F39-A5E1-32EF9A33A5C1}"/>
                  </a:ext>
                </a:extLst>
              </p:cNvPr>
              <p:cNvSpPr>
                <a:spLocks/>
              </p:cNvSpPr>
              <p:nvPr/>
            </p:nvSpPr>
            <p:spPr bwMode="auto">
              <a:xfrm>
                <a:off x="9202738" y="4524375"/>
                <a:ext cx="477837" cy="65088"/>
              </a:xfrm>
              <a:custGeom>
                <a:avLst/>
                <a:gdLst>
                  <a:gd name="T0" fmla="*/ 0 w 51"/>
                  <a:gd name="T1" fmla="*/ 605206821 h 7"/>
                  <a:gd name="T2" fmla="*/ 2147483646 w 51"/>
                  <a:gd name="T3" fmla="*/ 605206821 h 7"/>
                  <a:gd name="T4" fmla="*/ 2147483646 w 51"/>
                  <a:gd name="T5" fmla="*/ 345831141 h 7"/>
                  <a:gd name="T6" fmla="*/ 2147483646 w 51"/>
                  <a:gd name="T7" fmla="*/ 0 h 7"/>
                  <a:gd name="T8" fmla="*/ 351135240 w 51"/>
                  <a:gd name="T9" fmla="*/ 0 h 7"/>
                  <a:gd name="T10" fmla="*/ 0 w 51"/>
                  <a:gd name="T11" fmla="*/ 345831141 h 7"/>
                  <a:gd name="T12" fmla="*/ 0 w 51"/>
                  <a:gd name="T13" fmla="*/ 605206821 h 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 h="7">
                    <a:moveTo>
                      <a:pt x="0" y="7"/>
                    </a:moveTo>
                    <a:cubicBezTo>
                      <a:pt x="51" y="7"/>
                      <a:pt x="51" y="7"/>
                      <a:pt x="51" y="7"/>
                    </a:cubicBezTo>
                    <a:cubicBezTo>
                      <a:pt x="51" y="4"/>
                      <a:pt x="51" y="4"/>
                      <a:pt x="51" y="4"/>
                    </a:cubicBezTo>
                    <a:cubicBezTo>
                      <a:pt x="51" y="2"/>
                      <a:pt x="49" y="0"/>
                      <a:pt x="47" y="0"/>
                    </a:cubicBezTo>
                    <a:cubicBezTo>
                      <a:pt x="4" y="0"/>
                      <a:pt x="4" y="0"/>
                      <a:pt x="4" y="0"/>
                    </a:cubicBezTo>
                    <a:cubicBezTo>
                      <a:pt x="2" y="0"/>
                      <a:pt x="0" y="2"/>
                      <a:pt x="0" y="4"/>
                    </a:cubicBezTo>
                    <a:lnTo>
                      <a:pt x="0" y="7"/>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grpSp>
        <p:nvGrpSpPr>
          <p:cNvPr id="14" name="Группа 13">
            <a:extLst>
              <a:ext uri="{FF2B5EF4-FFF2-40B4-BE49-F238E27FC236}">
                <a16:creationId xmlns:a16="http://schemas.microsoft.com/office/drawing/2014/main" id="{642EF712-0C4C-4276-9708-35852579396C}"/>
              </a:ext>
            </a:extLst>
          </p:cNvPr>
          <p:cNvGrpSpPr/>
          <p:nvPr/>
        </p:nvGrpSpPr>
        <p:grpSpPr>
          <a:xfrm>
            <a:off x="5043488" y="2214563"/>
            <a:ext cx="5854700" cy="1031875"/>
            <a:chOff x="5043488" y="2214563"/>
            <a:chExt cx="5854700" cy="1031875"/>
          </a:xfrm>
        </p:grpSpPr>
        <p:grpSp>
          <p:nvGrpSpPr>
            <p:cNvPr id="7" name="Группа 6">
              <a:extLst>
                <a:ext uri="{FF2B5EF4-FFF2-40B4-BE49-F238E27FC236}">
                  <a16:creationId xmlns:a16="http://schemas.microsoft.com/office/drawing/2014/main" id="{06570BDA-FFAE-4A72-8F5F-4C9B4C9655C4}"/>
                </a:ext>
              </a:extLst>
            </p:cNvPr>
            <p:cNvGrpSpPr/>
            <p:nvPr/>
          </p:nvGrpSpPr>
          <p:grpSpPr>
            <a:xfrm>
              <a:off x="5043488" y="2457450"/>
              <a:ext cx="5124450" cy="536575"/>
              <a:chOff x="5043488" y="2457450"/>
              <a:chExt cx="5124450" cy="536575"/>
            </a:xfrm>
          </p:grpSpPr>
          <p:sp>
            <p:nvSpPr>
              <p:cNvPr id="14340" name="Rectangle 37">
                <a:extLst>
                  <a:ext uri="{FF2B5EF4-FFF2-40B4-BE49-F238E27FC236}">
                    <a16:creationId xmlns:a16="http://schemas.microsoft.com/office/drawing/2014/main" id="{0FE6F2CA-348B-4741-9755-DDDDBEFB8B0A}"/>
                  </a:ext>
                </a:extLst>
              </p:cNvPr>
              <p:cNvSpPr>
                <a:spLocks noChangeArrowheads="1"/>
              </p:cNvSpPr>
              <p:nvPr/>
            </p:nvSpPr>
            <p:spPr bwMode="auto">
              <a:xfrm>
                <a:off x="5043488" y="2457450"/>
                <a:ext cx="5124450" cy="53657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4365" name="Rectangle 67">
                <a:extLst>
                  <a:ext uri="{FF2B5EF4-FFF2-40B4-BE49-F238E27FC236}">
                    <a16:creationId xmlns:a16="http://schemas.microsoft.com/office/drawing/2014/main" id="{4D5E7928-C7C5-468C-908B-71C8D687AC2D}"/>
                  </a:ext>
                </a:extLst>
              </p:cNvPr>
              <p:cNvSpPr>
                <a:spLocks noChangeArrowheads="1"/>
              </p:cNvSpPr>
              <p:nvPr/>
            </p:nvSpPr>
            <p:spPr bwMode="auto">
              <a:xfrm>
                <a:off x="5792788" y="2560638"/>
                <a:ext cx="2795587"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100" b="1">
                    <a:solidFill>
                      <a:srgbClr val="73838C"/>
                    </a:solidFill>
                    <a:latin typeface="Arial" panose="020B0604020202020204" pitchFamily="34" charset="0"/>
                  </a:rPr>
                  <a:t>Your information here</a:t>
                </a:r>
                <a:endParaRPr lang="ru-RU" altLang="ru-RU" sz="1800"/>
              </a:p>
            </p:txBody>
          </p:sp>
        </p:grpSp>
        <p:grpSp>
          <p:nvGrpSpPr>
            <p:cNvPr id="2" name="Группа 1">
              <a:extLst>
                <a:ext uri="{FF2B5EF4-FFF2-40B4-BE49-F238E27FC236}">
                  <a16:creationId xmlns:a16="http://schemas.microsoft.com/office/drawing/2014/main" id="{95C2B08A-AAF4-4005-A043-FBAFB9C9BE5C}"/>
                </a:ext>
              </a:extLst>
            </p:cNvPr>
            <p:cNvGrpSpPr/>
            <p:nvPr/>
          </p:nvGrpSpPr>
          <p:grpSpPr>
            <a:xfrm>
              <a:off x="9877425" y="2214563"/>
              <a:ext cx="1020763" cy="1031875"/>
              <a:chOff x="9877425" y="2214563"/>
              <a:chExt cx="1020763" cy="1031875"/>
            </a:xfrm>
          </p:grpSpPr>
          <p:sp>
            <p:nvSpPr>
              <p:cNvPr id="14342" name="Oval 39">
                <a:extLst>
                  <a:ext uri="{FF2B5EF4-FFF2-40B4-BE49-F238E27FC236}">
                    <a16:creationId xmlns:a16="http://schemas.microsoft.com/office/drawing/2014/main" id="{4D612209-7DE6-475F-978A-9B6CD7CFCA63}"/>
                  </a:ext>
                </a:extLst>
              </p:cNvPr>
              <p:cNvSpPr>
                <a:spLocks noChangeArrowheads="1"/>
              </p:cNvSpPr>
              <p:nvPr/>
            </p:nvSpPr>
            <p:spPr bwMode="auto">
              <a:xfrm>
                <a:off x="9896475" y="2232025"/>
                <a:ext cx="984250" cy="99695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4343" name="Freeform 40">
                <a:extLst>
                  <a:ext uri="{FF2B5EF4-FFF2-40B4-BE49-F238E27FC236}">
                    <a16:creationId xmlns:a16="http://schemas.microsoft.com/office/drawing/2014/main" id="{1518F7F7-8C2C-4377-AE2C-0B53227889FF}"/>
                  </a:ext>
                </a:extLst>
              </p:cNvPr>
              <p:cNvSpPr>
                <a:spLocks noEditPoints="1"/>
              </p:cNvSpPr>
              <p:nvPr/>
            </p:nvSpPr>
            <p:spPr bwMode="auto">
              <a:xfrm>
                <a:off x="9877425" y="2214563"/>
                <a:ext cx="1020763" cy="1031875"/>
              </a:xfrm>
              <a:custGeom>
                <a:avLst/>
                <a:gdLst>
                  <a:gd name="T0" fmla="*/ 2147483646 w 109"/>
                  <a:gd name="T1" fmla="*/ 2147483646 h 110"/>
                  <a:gd name="T2" fmla="*/ 0 w 109"/>
                  <a:gd name="T3" fmla="*/ 2147483646 h 110"/>
                  <a:gd name="T4" fmla="*/ 2147483646 w 109"/>
                  <a:gd name="T5" fmla="*/ 0 h 110"/>
                  <a:gd name="T6" fmla="*/ 2147483646 w 109"/>
                  <a:gd name="T7" fmla="*/ 2147483646 h 110"/>
                  <a:gd name="T8" fmla="*/ 2147483646 w 109"/>
                  <a:gd name="T9" fmla="*/ 2147483646 h 110"/>
                  <a:gd name="T10" fmla="*/ 2147483646 w 109"/>
                  <a:gd name="T11" fmla="*/ 351991324 h 110"/>
                  <a:gd name="T12" fmla="*/ 350795974 w 109"/>
                  <a:gd name="T13" fmla="*/ 2147483646 h 110"/>
                  <a:gd name="T14" fmla="*/ 2147483646 w 109"/>
                  <a:gd name="T15" fmla="*/ 2147483646 h 110"/>
                  <a:gd name="T16" fmla="*/ 2147483646 w 109"/>
                  <a:gd name="T17" fmla="*/ 2147483646 h 110"/>
                  <a:gd name="T18" fmla="*/ 2147483646 w 109"/>
                  <a:gd name="T19" fmla="*/ 351991324 h 11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09" h="110">
                    <a:moveTo>
                      <a:pt x="54" y="110"/>
                    </a:moveTo>
                    <a:cubicBezTo>
                      <a:pt x="24" y="110"/>
                      <a:pt x="0" y="85"/>
                      <a:pt x="0" y="55"/>
                    </a:cubicBezTo>
                    <a:cubicBezTo>
                      <a:pt x="0" y="25"/>
                      <a:pt x="24" y="0"/>
                      <a:pt x="54" y="0"/>
                    </a:cubicBezTo>
                    <a:cubicBezTo>
                      <a:pt x="85" y="0"/>
                      <a:pt x="109" y="25"/>
                      <a:pt x="109" y="55"/>
                    </a:cubicBezTo>
                    <a:cubicBezTo>
                      <a:pt x="109" y="85"/>
                      <a:pt x="85" y="110"/>
                      <a:pt x="54" y="110"/>
                    </a:cubicBezTo>
                    <a:close/>
                    <a:moveTo>
                      <a:pt x="54" y="4"/>
                    </a:moveTo>
                    <a:cubicBezTo>
                      <a:pt x="26" y="4"/>
                      <a:pt x="4" y="27"/>
                      <a:pt x="4" y="55"/>
                    </a:cubicBezTo>
                    <a:cubicBezTo>
                      <a:pt x="4" y="83"/>
                      <a:pt x="26" y="106"/>
                      <a:pt x="54" y="106"/>
                    </a:cubicBezTo>
                    <a:cubicBezTo>
                      <a:pt x="83" y="106"/>
                      <a:pt x="105" y="83"/>
                      <a:pt x="105" y="55"/>
                    </a:cubicBezTo>
                    <a:cubicBezTo>
                      <a:pt x="105" y="27"/>
                      <a:pt x="83" y="4"/>
                      <a:pt x="54" y="4"/>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58" name="Freeform 55">
                <a:extLst>
                  <a:ext uri="{FF2B5EF4-FFF2-40B4-BE49-F238E27FC236}">
                    <a16:creationId xmlns:a16="http://schemas.microsoft.com/office/drawing/2014/main" id="{B6188D3D-085B-4456-8953-34F5EB3660D1}"/>
                  </a:ext>
                </a:extLst>
              </p:cNvPr>
              <p:cNvSpPr>
                <a:spLocks/>
              </p:cNvSpPr>
              <p:nvPr/>
            </p:nvSpPr>
            <p:spPr bwMode="auto">
              <a:xfrm>
                <a:off x="10271125" y="2955925"/>
                <a:ext cx="261938" cy="47625"/>
              </a:xfrm>
              <a:custGeom>
                <a:avLst/>
                <a:gdLst>
                  <a:gd name="T0" fmla="*/ 2147483646 w 28"/>
                  <a:gd name="T1" fmla="*/ 453628125 h 5"/>
                  <a:gd name="T2" fmla="*/ 175030714 w 28"/>
                  <a:gd name="T3" fmla="*/ 453628125 h 5"/>
                  <a:gd name="T4" fmla="*/ 0 w 28"/>
                  <a:gd name="T5" fmla="*/ 362902500 h 5"/>
                  <a:gd name="T6" fmla="*/ 0 w 28"/>
                  <a:gd name="T7" fmla="*/ 181451250 h 5"/>
                  <a:gd name="T8" fmla="*/ 175030714 w 28"/>
                  <a:gd name="T9" fmla="*/ 0 h 5"/>
                  <a:gd name="T10" fmla="*/ 2147483646 w 28"/>
                  <a:gd name="T11" fmla="*/ 0 h 5"/>
                  <a:gd name="T12" fmla="*/ 2147483646 w 28"/>
                  <a:gd name="T13" fmla="*/ 181451250 h 5"/>
                  <a:gd name="T14" fmla="*/ 2147483646 w 28"/>
                  <a:gd name="T15" fmla="*/ 362902500 h 5"/>
                  <a:gd name="T16" fmla="*/ 2147483646 w 28"/>
                  <a:gd name="T17" fmla="*/ 45362812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8" h="5">
                    <a:moveTo>
                      <a:pt x="27" y="5"/>
                    </a:moveTo>
                    <a:cubicBezTo>
                      <a:pt x="2" y="5"/>
                      <a:pt x="2" y="5"/>
                      <a:pt x="2" y="5"/>
                    </a:cubicBezTo>
                    <a:cubicBezTo>
                      <a:pt x="1" y="5"/>
                      <a:pt x="0" y="5"/>
                      <a:pt x="0" y="4"/>
                    </a:cubicBezTo>
                    <a:cubicBezTo>
                      <a:pt x="0" y="2"/>
                      <a:pt x="0" y="2"/>
                      <a:pt x="0" y="2"/>
                    </a:cubicBezTo>
                    <a:cubicBezTo>
                      <a:pt x="0" y="1"/>
                      <a:pt x="1" y="0"/>
                      <a:pt x="2" y="0"/>
                    </a:cubicBezTo>
                    <a:cubicBezTo>
                      <a:pt x="27" y="0"/>
                      <a:pt x="27" y="0"/>
                      <a:pt x="27" y="0"/>
                    </a:cubicBezTo>
                    <a:cubicBezTo>
                      <a:pt x="28" y="0"/>
                      <a:pt x="28" y="1"/>
                      <a:pt x="28" y="2"/>
                    </a:cubicBezTo>
                    <a:cubicBezTo>
                      <a:pt x="28" y="4"/>
                      <a:pt x="28" y="4"/>
                      <a:pt x="28" y="4"/>
                    </a:cubicBezTo>
                    <a:cubicBezTo>
                      <a:pt x="28" y="5"/>
                      <a:pt x="28" y="5"/>
                      <a:pt x="27" y="5"/>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59" name="Freeform 56">
                <a:extLst>
                  <a:ext uri="{FF2B5EF4-FFF2-40B4-BE49-F238E27FC236}">
                    <a16:creationId xmlns:a16="http://schemas.microsoft.com/office/drawing/2014/main" id="{A3536F26-36F1-448A-8341-B66174B8EA0D}"/>
                  </a:ext>
                </a:extLst>
              </p:cNvPr>
              <p:cNvSpPr>
                <a:spLocks/>
              </p:cNvSpPr>
              <p:nvPr/>
            </p:nvSpPr>
            <p:spPr bwMode="auto">
              <a:xfrm>
                <a:off x="10271125" y="3030538"/>
                <a:ext cx="261938" cy="47625"/>
              </a:xfrm>
              <a:custGeom>
                <a:avLst/>
                <a:gdLst>
                  <a:gd name="T0" fmla="*/ 2147483646 w 28"/>
                  <a:gd name="T1" fmla="*/ 453628125 h 5"/>
                  <a:gd name="T2" fmla="*/ 175030714 w 28"/>
                  <a:gd name="T3" fmla="*/ 453628125 h 5"/>
                  <a:gd name="T4" fmla="*/ 0 w 28"/>
                  <a:gd name="T5" fmla="*/ 272176875 h 5"/>
                  <a:gd name="T6" fmla="*/ 0 w 28"/>
                  <a:gd name="T7" fmla="*/ 181451250 h 5"/>
                  <a:gd name="T8" fmla="*/ 175030714 w 28"/>
                  <a:gd name="T9" fmla="*/ 0 h 5"/>
                  <a:gd name="T10" fmla="*/ 2147483646 w 28"/>
                  <a:gd name="T11" fmla="*/ 0 h 5"/>
                  <a:gd name="T12" fmla="*/ 2147483646 w 28"/>
                  <a:gd name="T13" fmla="*/ 181451250 h 5"/>
                  <a:gd name="T14" fmla="*/ 2147483646 w 28"/>
                  <a:gd name="T15" fmla="*/ 272176875 h 5"/>
                  <a:gd name="T16" fmla="*/ 2147483646 w 28"/>
                  <a:gd name="T17" fmla="*/ 453628125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8" h="5">
                    <a:moveTo>
                      <a:pt x="27" y="5"/>
                    </a:moveTo>
                    <a:cubicBezTo>
                      <a:pt x="2" y="5"/>
                      <a:pt x="2" y="5"/>
                      <a:pt x="2" y="5"/>
                    </a:cubicBezTo>
                    <a:cubicBezTo>
                      <a:pt x="1" y="5"/>
                      <a:pt x="0" y="4"/>
                      <a:pt x="0" y="3"/>
                    </a:cubicBezTo>
                    <a:cubicBezTo>
                      <a:pt x="0" y="2"/>
                      <a:pt x="0" y="2"/>
                      <a:pt x="0" y="2"/>
                    </a:cubicBezTo>
                    <a:cubicBezTo>
                      <a:pt x="0" y="1"/>
                      <a:pt x="1" y="0"/>
                      <a:pt x="2" y="0"/>
                    </a:cubicBezTo>
                    <a:cubicBezTo>
                      <a:pt x="27" y="0"/>
                      <a:pt x="27" y="0"/>
                      <a:pt x="27" y="0"/>
                    </a:cubicBezTo>
                    <a:cubicBezTo>
                      <a:pt x="28" y="0"/>
                      <a:pt x="28" y="1"/>
                      <a:pt x="28" y="2"/>
                    </a:cubicBezTo>
                    <a:cubicBezTo>
                      <a:pt x="28" y="3"/>
                      <a:pt x="28" y="3"/>
                      <a:pt x="28" y="3"/>
                    </a:cubicBezTo>
                    <a:cubicBezTo>
                      <a:pt x="28" y="4"/>
                      <a:pt x="28" y="5"/>
                      <a:pt x="27" y="5"/>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60" name="Freeform 57">
                <a:extLst>
                  <a:ext uri="{FF2B5EF4-FFF2-40B4-BE49-F238E27FC236}">
                    <a16:creationId xmlns:a16="http://schemas.microsoft.com/office/drawing/2014/main" id="{8E7E795D-FF78-480C-B87B-91ED6C141708}"/>
                  </a:ext>
                </a:extLst>
              </p:cNvPr>
              <p:cNvSpPr>
                <a:spLocks/>
              </p:cNvSpPr>
              <p:nvPr/>
            </p:nvSpPr>
            <p:spPr bwMode="auto">
              <a:xfrm>
                <a:off x="10336213" y="2570163"/>
                <a:ext cx="141287" cy="366712"/>
              </a:xfrm>
              <a:custGeom>
                <a:avLst/>
                <a:gdLst>
                  <a:gd name="T0" fmla="*/ 224292319 w 89"/>
                  <a:gd name="T1" fmla="*/ 30241834 h 231"/>
                  <a:gd name="T2" fmla="*/ 133567015 w 89"/>
                  <a:gd name="T3" fmla="*/ 60483668 h 231"/>
                  <a:gd name="T4" fmla="*/ 75604420 w 89"/>
                  <a:gd name="T5" fmla="*/ 0 h 231"/>
                  <a:gd name="T6" fmla="*/ 0 w 89"/>
                  <a:gd name="T7" fmla="*/ 45362751 h 231"/>
                  <a:gd name="T8" fmla="*/ 60483536 w 89"/>
                  <a:gd name="T9" fmla="*/ 178931644 h 231"/>
                  <a:gd name="T10" fmla="*/ 60483536 w 89"/>
                  <a:gd name="T11" fmla="*/ 582156094 h 231"/>
                  <a:gd name="T12" fmla="*/ 163808783 w 89"/>
                  <a:gd name="T13" fmla="*/ 582156094 h 231"/>
                  <a:gd name="T14" fmla="*/ 163808783 w 89"/>
                  <a:gd name="T15" fmla="*/ 163810727 h 231"/>
                  <a:gd name="T16" fmla="*/ 224292319 w 89"/>
                  <a:gd name="T17" fmla="*/ 30241834 h 2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9" h="231">
                    <a:moveTo>
                      <a:pt x="89" y="12"/>
                    </a:moveTo>
                    <a:lnTo>
                      <a:pt x="53" y="24"/>
                    </a:lnTo>
                    <a:lnTo>
                      <a:pt x="30" y="0"/>
                    </a:lnTo>
                    <a:lnTo>
                      <a:pt x="0" y="18"/>
                    </a:lnTo>
                    <a:lnTo>
                      <a:pt x="24" y="71"/>
                    </a:lnTo>
                    <a:lnTo>
                      <a:pt x="24" y="231"/>
                    </a:lnTo>
                    <a:lnTo>
                      <a:pt x="65" y="231"/>
                    </a:lnTo>
                    <a:lnTo>
                      <a:pt x="65" y="65"/>
                    </a:lnTo>
                    <a:lnTo>
                      <a:pt x="89" y="12"/>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61" name="Freeform 58">
                <a:extLst>
                  <a:ext uri="{FF2B5EF4-FFF2-40B4-BE49-F238E27FC236}">
                    <a16:creationId xmlns:a16="http://schemas.microsoft.com/office/drawing/2014/main" id="{33A52E89-F040-4B63-BC26-1050FDAD8757}"/>
                  </a:ext>
                </a:extLst>
              </p:cNvPr>
              <p:cNvSpPr>
                <a:spLocks/>
              </p:cNvSpPr>
              <p:nvPr/>
            </p:nvSpPr>
            <p:spPr bwMode="auto">
              <a:xfrm>
                <a:off x="10148888" y="2308225"/>
                <a:ext cx="496887" cy="628650"/>
              </a:xfrm>
              <a:custGeom>
                <a:avLst/>
                <a:gdLst>
                  <a:gd name="T0" fmla="*/ 1933687324 w 53"/>
                  <a:gd name="T1" fmla="*/ 264117446 h 67"/>
                  <a:gd name="T2" fmla="*/ 175785495 w 53"/>
                  <a:gd name="T3" fmla="*/ 2024862884 h 67"/>
                  <a:gd name="T4" fmla="*/ 1142633845 w 53"/>
                  <a:gd name="T5" fmla="*/ 2147483646 h 67"/>
                  <a:gd name="T6" fmla="*/ 1142633845 w 53"/>
                  <a:gd name="T7" fmla="*/ 2147483646 h 67"/>
                  <a:gd name="T8" fmla="*/ 1406321463 w 53"/>
                  <a:gd name="T9" fmla="*/ 2147483646 h 67"/>
                  <a:gd name="T10" fmla="*/ 1757901829 w 53"/>
                  <a:gd name="T11" fmla="*/ 2147483646 h 67"/>
                  <a:gd name="T12" fmla="*/ 1757901829 w 53"/>
                  <a:gd name="T13" fmla="*/ 2147483646 h 67"/>
                  <a:gd name="T14" fmla="*/ 1142633845 w 53"/>
                  <a:gd name="T15" fmla="*/ 2147483646 h 67"/>
                  <a:gd name="T16" fmla="*/ 1230526593 w 53"/>
                  <a:gd name="T17" fmla="*/ 2024862884 h 67"/>
                  <a:gd name="T18" fmla="*/ 1406321463 w 53"/>
                  <a:gd name="T19" fmla="*/ 2112902033 h 67"/>
                  <a:gd name="T20" fmla="*/ 1582106958 w 53"/>
                  <a:gd name="T21" fmla="*/ 2147483646 h 67"/>
                  <a:gd name="T22" fmla="*/ 2147483646 w 53"/>
                  <a:gd name="T23" fmla="*/ 2112902033 h 67"/>
                  <a:gd name="T24" fmla="*/ 2147483646 w 53"/>
                  <a:gd name="T25" fmla="*/ 2147483646 h 67"/>
                  <a:gd name="T26" fmla="*/ 2147483646 w 53"/>
                  <a:gd name="T27" fmla="*/ 2147483646 h 67"/>
                  <a:gd name="T28" fmla="*/ 2147483646 w 53"/>
                  <a:gd name="T29" fmla="*/ 2112902033 h 67"/>
                  <a:gd name="T30" fmla="*/ 2147483646 w 53"/>
                  <a:gd name="T31" fmla="*/ 2024862884 h 67"/>
                  <a:gd name="T32" fmla="*/ 2147483646 w 53"/>
                  <a:gd name="T33" fmla="*/ 2147483646 h 67"/>
                  <a:gd name="T34" fmla="*/ 2147483646 w 53"/>
                  <a:gd name="T35" fmla="*/ 2147483646 h 67"/>
                  <a:gd name="T36" fmla="*/ 2147483646 w 53"/>
                  <a:gd name="T37" fmla="*/ 2147483646 h 67"/>
                  <a:gd name="T38" fmla="*/ 2147483646 w 53"/>
                  <a:gd name="T39" fmla="*/ 2147483646 h 67"/>
                  <a:gd name="T40" fmla="*/ 2147483646 w 53"/>
                  <a:gd name="T41" fmla="*/ 2147483646 h 67"/>
                  <a:gd name="T42" fmla="*/ 2147483646 w 53"/>
                  <a:gd name="T43" fmla="*/ 2147483646 h 67"/>
                  <a:gd name="T44" fmla="*/ 2147483646 w 53"/>
                  <a:gd name="T45" fmla="*/ 2147483646 h 67"/>
                  <a:gd name="T46" fmla="*/ 2147483646 w 53"/>
                  <a:gd name="T47" fmla="*/ 2147483646 h 67"/>
                  <a:gd name="T48" fmla="*/ 2147483646 w 53"/>
                  <a:gd name="T49" fmla="*/ 2147483646 h 67"/>
                  <a:gd name="T50" fmla="*/ 1933687324 w 53"/>
                  <a:gd name="T51" fmla="*/ 264117446 h 67"/>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3" h="67">
                    <a:moveTo>
                      <a:pt x="22" y="3"/>
                    </a:moveTo>
                    <a:cubicBezTo>
                      <a:pt x="12" y="5"/>
                      <a:pt x="4" y="13"/>
                      <a:pt x="2" y="23"/>
                    </a:cubicBezTo>
                    <a:cubicBezTo>
                      <a:pt x="0" y="34"/>
                      <a:pt x="5" y="44"/>
                      <a:pt x="13" y="49"/>
                    </a:cubicBezTo>
                    <a:cubicBezTo>
                      <a:pt x="13" y="65"/>
                      <a:pt x="13" y="65"/>
                      <a:pt x="13" y="65"/>
                    </a:cubicBezTo>
                    <a:cubicBezTo>
                      <a:pt x="13" y="66"/>
                      <a:pt x="14" y="67"/>
                      <a:pt x="16" y="67"/>
                    </a:cubicBezTo>
                    <a:cubicBezTo>
                      <a:pt x="20" y="67"/>
                      <a:pt x="20" y="67"/>
                      <a:pt x="20" y="67"/>
                    </a:cubicBezTo>
                    <a:cubicBezTo>
                      <a:pt x="20" y="40"/>
                      <a:pt x="20" y="40"/>
                      <a:pt x="20" y="40"/>
                    </a:cubicBezTo>
                    <a:cubicBezTo>
                      <a:pt x="13" y="25"/>
                      <a:pt x="13" y="25"/>
                      <a:pt x="13" y="25"/>
                    </a:cubicBezTo>
                    <a:cubicBezTo>
                      <a:pt x="13" y="25"/>
                      <a:pt x="13" y="23"/>
                      <a:pt x="14" y="23"/>
                    </a:cubicBezTo>
                    <a:cubicBezTo>
                      <a:pt x="15" y="23"/>
                      <a:pt x="16" y="23"/>
                      <a:pt x="16" y="24"/>
                    </a:cubicBezTo>
                    <a:cubicBezTo>
                      <a:pt x="18" y="28"/>
                      <a:pt x="18" y="28"/>
                      <a:pt x="18" y="28"/>
                    </a:cubicBezTo>
                    <a:cubicBezTo>
                      <a:pt x="25" y="24"/>
                      <a:pt x="25" y="24"/>
                      <a:pt x="25" y="24"/>
                    </a:cubicBezTo>
                    <a:cubicBezTo>
                      <a:pt x="30" y="28"/>
                      <a:pt x="30" y="28"/>
                      <a:pt x="30" y="28"/>
                    </a:cubicBezTo>
                    <a:cubicBezTo>
                      <a:pt x="37" y="26"/>
                      <a:pt x="37" y="26"/>
                      <a:pt x="37" y="26"/>
                    </a:cubicBezTo>
                    <a:cubicBezTo>
                      <a:pt x="38" y="24"/>
                      <a:pt x="38" y="24"/>
                      <a:pt x="38" y="24"/>
                    </a:cubicBezTo>
                    <a:cubicBezTo>
                      <a:pt x="39" y="23"/>
                      <a:pt x="40" y="23"/>
                      <a:pt x="41" y="23"/>
                    </a:cubicBezTo>
                    <a:cubicBezTo>
                      <a:pt x="42" y="23"/>
                      <a:pt x="42" y="25"/>
                      <a:pt x="42" y="25"/>
                    </a:cubicBezTo>
                    <a:cubicBezTo>
                      <a:pt x="40" y="28"/>
                      <a:pt x="40" y="28"/>
                      <a:pt x="40" y="28"/>
                    </a:cubicBezTo>
                    <a:cubicBezTo>
                      <a:pt x="40" y="28"/>
                      <a:pt x="40" y="28"/>
                      <a:pt x="40" y="28"/>
                    </a:cubicBezTo>
                    <a:cubicBezTo>
                      <a:pt x="34" y="40"/>
                      <a:pt x="34" y="40"/>
                      <a:pt x="34" y="40"/>
                    </a:cubicBezTo>
                    <a:cubicBezTo>
                      <a:pt x="34" y="67"/>
                      <a:pt x="34" y="67"/>
                      <a:pt x="34" y="67"/>
                    </a:cubicBezTo>
                    <a:cubicBezTo>
                      <a:pt x="39" y="67"/>
                      <a:pt x="39" y="67"/>
                      <a:pt x="39" y="67"/>
                    </a:cubicBezTo>
                    <a:cubicBezTo>
                      <a:pt x="40" y="67"/>
                      <a:pt x="41" y="66"/>
                      <a:pt x="41" y="65"/>
                    </a:cubicBezTo>
                    <a:cubicBezTo>
                      <a:pt x="41" y="49"/>
                      <a:pt x="41" y="49"/>
                      <a:pt x="41" y="49"/>
                    </a:cubicBezTo>
                    <a:cubicBezTo>
                      <a:pt x="48" y="44"/>
                      <a:pt x="53" y="37"/>
                      <a:pt x="53" y="28"/>
                    </a:cubicBezTo>
                    <a:cubicBezTo>
                      <a:pt x="53" y="12"/>
                      <a:pt x="39" y="0"/>
                      <a:pt x="22" y="3"/>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grpSp>
        <p:nvGrpSpPr>
          <p:cNvPr id="8" name="Группа 7">
            <a:extLst>
              <a:ext uri="{FF2B5EF4-FFF2-40B4-BE49-F238E27FC236}">
                <a16:creationId xmlns:a16="http://schemas.microsoft.com/office/drawing/2014/main" id="{53F3AF70-28ED-47C5-A08D-C1DA7CC09D25}"/>
              </a:ext>
            </a:extLst>
          </p:cNvPr>
          <p:cNvGrpSpPr/>
          <p:nvPr/>
        </p:nvGrpSpPr>
        <p:grpSpPr>
          <a:xfrm>
            <a:off x="4322763" y="2092325"/>
            <a:ext cx="1320800" cy="1266825"/>
            <a:chOff x="4322763" y="2092325"/>
            <a:chExt cx="1320800" cy="1266825"/>
          </a:xfrm>
        </p:grpSpPr>
        <p:sp>
          <p:nvSpPr>
            <p:cNvPr id="14341" name="Oval 38">
              <a:extLst>
                <a:ext uri="{FF2B5EF4-FFF2-40B4-BE49-F238E27FC236}">
                  <a16:creationId xmlns:a16="http://schemas.microsoft.com/office/drawing/2014/main" id="{C9514D25-1B01-43B1-9589-BE3125EAB391}"/>
                </a:ext>
              </a:extLst>
            </p:cNvPr>
            <p:cNvSpPr>
              <a:spLocks noChangeArrowheads="1"/>
            </p:cNvSpPr>
            <p:nvPr/>
          </p:nvSpPr>
          <p:spPr bwMode="auto">
            <a:xfrm>
              <a:off x="4322763" y="2092325"/>
              <a:ext cx="1265237" cy="1266825"/>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4362" name="Rectangle 64">
              <a:extLst>
                <a:ext uri="{FF2B5EF4-FFF2-40B4-BE49-F238E27FC236}">
                  <a16:creationId xmlns:a16="http://schemas.microsoft.com/office/drawing/2014/main" id="{10CE7D2A-A32C-4571-A73B-681960F1FC18}"/>
                </a:ext>
              </a:extLst>
            </p:cNvPr>
            <p:cNvSpPr>
              <a:spLocks noChangeArrowheads="1"/>
            </p:cNvSpPr>
            <p:nvPr/>
          </p:nvSpPr>
          <p:spPr bwMode="auto">
            <a:xfrm>
              <a:off x="4500563" y="2476500"/>
              <a:ext cx="1143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600" b="1">
                  <a:solidFill>
                    <a:srgbClr val="FFFFFF"/>
                  </a:solidFill>
                  <a:latin typeface="Arial" panose="020B0604020202020204" pitchFamily="34" charset="0"/>
                </a:rPr>
                <a:t>78%</a:t>
              </a:r>
              <a:endParaRPr lang="ru-RU" altLang="ru-RU" sz="1800"/>
            </a:p>
          </p:txBody>
        </p:sp>
      </p:grpSp>
      <p:grpSp>
        <p:nvGrpSpPr>
          <p:cNvPr id="9" name="Группа 8">
            <a:extLst>
              <a:ext uri="{FF2B5EF4-FFF2-40B4-BE49-F238E27FC236}">
                <a16:creationId xmlns:a16="http://schemas.microsoft.com/office/drawing/2014/main" id="{743429B9-3A72-47AF-AB03-7B3EADB7FB74}"/>
              </a:ext>
            </a:extLst>
          </p:cNvPr>
          <p:cNvGrpSpPr/>
          <p:nvPr/>
        </p:nvGrpSpPr>
        <p:grpSpPr>
          <a:xfrm>
            <a:off x="4322763" y="3594100"/>
            <a:ext cx="1320800" cy="1268413"/>
            <a:chOff x="4322763" y="3594100"/>
            <a:chExt cx="1320800" cy="1268413"/>
          </a:xfrm>
        </p:grpSpPr>
        <p:sp>
          <p:nvSpPr>
            <p:cNvPr id="14345" name="Oval 42">
              <a:extLst>
                <a:ext uri="{FF2B5EF4-FFF2-40B4-BE49-F238E27FC236}">
                  <a16:creationId xmlns:a16="http://schemas.microsoft.com/office/drawing/2014/main" id="{82BCB1E6-FDA3-4C2C-8BE5-57DF6B9E689D}"/>
                </a:ext>
              </a:extLst>
            </p:cNvPr>
            <p:cNvSpPr>
              <a:spLocks noChangeArrowheads="1"/>
            </p:cNvSpPr>
            <p:nvPr/>
          </p:nvSpPr>
          <p:spPr bwMode="auto">
            <a:xfrm>
              <a:off x="4322763" y="3594100"/>
              <a:ext cx="1265237" cy="1268413"/>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4363" name="Rectangle 65">
              <a:extLst>
                <a:ext uri="{FF2B5EF4-FFF2-40B4-BE49-F238E27FC236}">
                  <a16:creationId xmlns:a16="http://schemas.microsoft.com/office/drawing/2014/main" id="{9351BDDB-11A8-4B54-9B6B-F3D24B56C029}"/>
                </a:ext>
              </a:extLst>
            </p:cNvPr>
            <p:cNvSpPr>
              <a:spLocks noChangeArrowheads="1"/>
            </p:cNvSpPr>
            <p:nvPr/>
          </p:nvSpPr>
          <p:spPr bwMode="auto">
            <a:xfrm>
              <a:off x="4500563" y="3997325"/>
              <a:ext cx="1143000" cy="62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600" b="1">
                  <a:solidFill>
                    <a:srgbClr val="FFFFFF"/>
                  </a:solidFill>
                  <a:latin typeface="Arial" panose="020B0604020202020204" pitchFamily="34" charset="0"/>
                </a:rPr>
                <a:t>61%</a:t>
              </a:r>
              <a:endParaRPr lang="ru-RU" altLang="ru-RU" sz="1800"/>
            </a:p>
          </p:txBody>
        </p:sp>
      </p:grpSp>
      <p:grpSp>
        <p:nvGrpSpPr>
          <p:cNvPr id="10" name="Группа 9">
            <a:extLst>
              <a:ext uri="{FF2B5EF4-FFF2-40B4-BE49-F238E27FC236}">
                <a16:creationId xmlns:a16="http://schemas.microsoft.com/office/drawing/2014/main" id="{50843CED-0567-4F9D-AE69-07663815E4C6}"/>
              </a:ext>
            </a:extLst>
          </p:cNvPr>
          <p:cNvGrpSpPr/>
          <p:nvPr/>
        </p:nvGrpSpPr>
        <p:grpSpPr>
          <a:xfrm>
            <a:off x="4322763" y="5097463"/>
            <a:ext cx="1320800" cy="1268412"/>
            <a:chOff x="4322763" y="5097463"/>
            <a:chExt cx="1320800" cy="1268412"/>
          </a:xfrm>
        </p:grpSpPr>
        <p:sp>
          <p:nvSpPr>
            <p:cNvPr id="14351" name="Oval 48">
              <a:extLst>
                <a:ext uri="{FF2B5EF4-FFF2-40B4-BE49-F238E27FC236}">
                  <a16:creationId xmlns:a16="http://schemas.microsoft.com/office/drawing/2014/main" id="{D4B8E003-A263-4008-B226-CD75997B233E}"/>
                </a:ext>
              </a:extLst>
            </p:cNvPr>
            <p:cNvSpPr>
              <a:spLocks noChangeArrowheads="1"/>
            </p:cNvSpPr>
            <p:nvPr/>
          </p:nvSpPr>
          <p:spPr bwMode="auto">
            <a:xfrm>
              <a:off x="4322763" y="5097463"/>
              <a:ext cx="1265237" cy="1268412"/>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4364" name="Rectangle 66">
              <a:extLst>
                <a:ext uri="{FF2B5EF4-FFF2-40B4-BE49-F238E27FC236}">
                  <a16:creationId xmlns:a16="http://schemas.microsoft.com/office/drawing/2014/main" id="{EDFF0F8C-9095-4F50-B319-6A8FBE714A03}"/>
                </a:ext>
              </a:extLst>
            </p:cNvPr>
            <p:cNvSpPr>
              <a:spLocks noChangeArrowheads="1"/>
            </p:cNvSpPr>
            <p:nvPr/>
          </p:nvSpPr>
          <p:spPr bwMode="auto">
            <a:xfrm>
              <a:off x="4500563" y="5491163"/>
              <a:ext cx="1143000"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600" b="1">
                  <a:solidFill>
                    <a:srgbClr val="FFFFFF"/>
                  </a:solidFill>
                  <a:latin typeface="Arial" panose="020B0604020202020204" pitchFamily="34" charset="0"/>
                </a:rPr>
                <a:t>45%</a:t>
              </a:r>
              <a:endParaRPr lang="ru-RU" altLang="ru-RU" sz="1800"/>
            </a:p>
          </p:txBody>
        </p:sp>
      </p:grpSp>
      <p:grpSp>
        <p:nvGrpSpPr>
          <p:cNvPr id="11" name="Группа 10">
            <a:extLst>
              <a:ext uri="{FF2B5EF4-FFF2-40B4-BE49-F238E27FC236}">
                <a16:creationId xmlns:a16="http://schemas.microsoft.com/office/drawing/2014/main" id="{EA0C3D9B-B94C-4C2F-80B5-557901830386}"/>
              </a:ext>
            </a:extLst>
          </p:cNvPr>
          <p:cNvGrpSpPr/>
          <p:nvPr/>
        </p:nvGrpSpPr>
        <p:grpSpPr>
          <a:xfrm>
            <a:off x="1457325" y="2089150"/>
            <a:ext cx="2511425" cy="1257300"/>
            <a:chOff x="1457325" y="2089150"/>
            <a:chExt cx="2511425" cy="1257300"/>
          </a:xfrm>
        </p:grpSpPr>
        <p:sp>
          <p:nvSpPr>
            <p:cNvPr id="14368" name="Freeform 73">
              <a:extLst>
                <a:ext uri="{FF2B5EF4-FFF2-40B4-BE49-F238E27FC236}">
                  <a16:creationId xmlns:a16="http://schemas.microsoft.com/office/drawing/2014/main" id="{C85DBF4E-631C-4B92-A987-2A18DCD3E879}"/>
                </a:ext>
              </a:extLst>
            </p:cNvPr>
            <p:cNvSpPr>
              <a:spLocks/>
            </p:cNvSpPr>
            <p:nvPr/>
          </p:nvSpPr>
          <p:spPr bwMode="auto">
            <a:xfrm>
              <a:off x="1457325" y="2089150"/>
              <a:ext cx="2492375" cy="1257300"/>
            </a:xfrm>
            <a:custGeom>
              <a:avLst/>
              <a:gdLst>
                <a:gd name="T0" fmla="*/ 2147483646 w 292"/>
                <a:gd name="T1" fmla="*/ 2147483646 h 148"/>
                <a:gd name="T2" fmla="*/ 1238539664 w 292"/>
                <a:gd name="T3" fmla="*/ 2147483646 h 148"/>
                <a:gd name="T4" fmla="*/ 0 w 292"/>
                <a:gd name="T5" fmla="*/ 2147483646 h 148"/>
                <a:gd name="T6" fmla="*/ 0 w 292"/>
                <a:gd name="T7" fmla="*/ 1226886932 h 148"/>
                <a:gd name="T8" fmla="*/ 1238539664 w 292"/>
                <a:gd name="T9" fmla="*/ 0 h 148"/>
                <a:gd name="T10" fmla="*/ 2147483646 w 292"/>
                <a:gd name="T11" fmla="*/ 0 h 148"/>
                <a:gd name="T12" fmla="*/ 2147483646 w 292"/>
                <a:gd name="T13" fmla="*/ 1226886932 h 148"/>
                <a:gd name="T14" fmla="*/ 2147483646 w 292"/>
                <a:gd name="T15" fmla="*/ 2147483646 h 148"/>
                <a:gd name="T16" fmla="*/ 2147483646 w 292"/>
                <a:gd name="T17" fmla="*/ 2147483646 h 14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92" h="148">
                  <a:moveTo>
                    <a:pt x="275" y="148"/>
                  </a:moveTo>
                  <a:cubicBezTo>
                    <a:pt x="17" y="148"/>
                    <a:pt x="17" y="148"/>
                    <a:pt x="17" y="148"/>
                  </a:cubicBezTo>
                  <a:cubicBezTo>
                    <a:pt x="7" y="148"/>
                    <a:pt x="0" y="141"/>
                    <a:pt x="0" y="131"/>
                  </a:cubicBezTo>
                  <a:cubicBezTo>
                    <a:pt x="0" y="17"/>
                    <a:pt x="0" y="17"/>
                    <a:pt x="0" y="17"/>
                  </a:cubicBezTo>
                  <a:cubicBezTo>
                    <a:pt x="0" y="7"/>
                    <a:pt x="7" y="0"/>
                    <a:pt x="17" y="0"/>
                  </a:cubicBezTo>
                  <a:cubicBezTo>
                    <a:pt x="275" y="0"/>
                    <a:pt x="275" y="0"/>
                    <a:pt x="275" y="0"/>
                  </a:cubicBezTo>
                  <a:cubicBezTo>
                    <a:pt x="284" y="0"/>
                    <a:pt x="292" y="7"/>
                    <a:pt x="292" y="17"/>
                  </a:cubicBezTo>
                  <a:cubicBezTo>
                    <a:pt x="292" y="131"/>
                    <a:pt x="292" y="131"/>
                    <a:pt x="292" y="131"/>
                  </a:cubicBezTo>
                  <a:cubicBezTo>
                    <a:pt x="292" y="141"/>
                    <a:pt x="284" y="148"/>
                    <a:pt x="275" y="148"/>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69" name="Freeform 74">
              <a:extLst>
                <a:ext uri="{FF2B5EF4-FFF2-40B4-BE49-F238E27FC236}">
                  <a16:creationId xmlns:a16="http://schemas.microsoft.com/office/drawing/2014/main" id="{27FEB127-5811-4E97-9C34-83A28F1EFE2D}"/>
                </a:ext>
              </a:extLst>
            </p:cNvPr>
            <p:cNvSpPr>
              <a:spLocks/>
            </p:cNvSpPr>
            <p:nvPr/>
          </p:nvSpPr>
          <p:spPr bwMode="auto">
            <a:xfrm>
              <a:off x="1585913" y="2208213"/>
              <a:ext cx="1023937" cy="1019175"/>
            </a:xfrm>
            <a:custGeom>
              <a:avLst/>
              <a:gdLst>
                <a:gd name="T0" fmla="*/ 2147483646 w 120"/>
                <a:gd name="T1" fmla="*/ 2147483646 h 120"/>
                <a:gd name="T2" fmla="*/ 873708376 w 120"/>
                <a:gd name="T3" fmla="*/ 2147483646 h 120"/>
                <a:gd name="T4" fmla="*/ 0 w 120"/>
                <a:gd name="T5" fmla="*/ 2147483646 h 120"/>
                <a:gd name="T6" fmla="*/ 0 w 120"/>
                <a:gd name="T7" fmla="*/ 865602314 h 120"/>
                <a:gd name="T8" fmla="*/ 873708376 w 120"/>
                <a:gd name="T9" fmla="*/ 0 h 120"/>
                <a:gd name="T10" fmla="*/ 2147483646 w 120"/>
                <a:gd name="T11" fmla="*/ 0 h 120"/>
                <a:gd name="T12" fmla="*/ 2147483646 w 120"/>
                <a:gd name="T13" fmla="*/ 865602314 h 120"/>
                <a:gd name="T14" fmla="*/ 2147483646 w 120"/>
                <a:gd name="T15" fmla="*/ 2147483646 h 120"/>
                <a:gd name="T16" fmla="*/ 2147483646 w 120"/>
                <a:gd name="T17" fmla="*/ 2147483646 h 1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0" h="120">
                  <a:moveTo>
                    <a:pt x="108" y="120"/>
                  </a:moveTo>
                  <a:cubicBezTo>
                    <a:pt x="12" y="120"/>
                    <a:pt x="12" y="120"/>
                    <a:pt x="12" y="120"/>
                  </a:cubicBezTo>
                  <a:cubicBezTo>
                    <a:pt x="5" y="120"/>
                    <a:pt x="0" y="115"/>
                    <a:pt x="0" y="108"/>
                  </a:cubicBezTo>
                  <a:cubicBezTo>
                    <a:pt x="0" y="12"/>
                    <a:pt x="0" y="12"/>
                    <a:pt x="0" y="12"/>
                  </a:cubicBezTo>
                  <a:cubicBezTo>
                    <a:pt x="0" y="6"/>
                    <a:pt x="5" y="0"/>
                    <a:pt x="12" y="0"/>
                  </a:cubicBezTo>
                  <a:cubicBezTo>
                    <a:pt x="108" y="0"/>
                    <a:pt x="108" y="0"/>
                    <a:pt x="108" y="0"/>
                  </a:cubicBezTo>
                  <a:cubicBezTo>
                    <a:pt x="114" y="0"/>
                    <a:pt x="120" y="6"/>
                    <a:pt x="120" y="12"/>
                  </a:cubicBezTo>
                  <a:cubicBezTo>
                    <a:pt x="120" y="108"/>
                    <a:pt x="120" y="108"/>
                    <a:pt x="120" y="108"/>
                  </a:cubicBezTo>
                  <a:cubicBezTo>
                    <a:pt x="120" y="115"/>
                    <a:pt x="114" y="120"/>
                    <a:pt x="108"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74" name="Freeform 79">
              <a:extLst>
                <a:ext uri="{FF2B5EF4-FFF2-40B4-BE49-F238E27FC236}">
                  <a16:creationId xmlns:a16="http://schemas.microsoft.com/office/drawing/2014/main" id="{1DC31429-AD13-48E7-8404-964BA1BFD1FA}"/>
                </a:ext>
              </a:extLst>
            </p:cNvPr>
            <p:cNvSpPr>
              <a:spLocks/>
            </p:cNvSpPr>
            <p:nvPr/>
          </p:nvSpPr>
          <p:spPr bwMode="auto">
            <a:xfrm>
              <a:off x="2293938" y="2913063"/>
              <a:ext cx="60325" cy="187325"/>
            </a:xfrm>
            <a:custGeom>
              <a:avLst/>
              <a:gdLst>
                <a:gd name="T0" fmla="*/ 0 w 38"/>
                <a:gd name="T1" fmla="*/ 0 h 118"/>
                <a:gd name="T2" fmla="*/ 95765938 w 38"/>
                <a:gd name="T3" fmla="*/ 297378438 h 118"/>
                <a:gd name="T4" fmla="*/ 0 w 38"/>
                <a:gd name="T5" fmla="*/ 0 h 118"/>
                <a:gd name="T6" fmla="*/ 0 60000 65536"/>
                <a:gd name="T7" fmla="*/ 0 60000 65536"/>
                <a:gd name="T8" fmla="*/ 0 60000 65536"/>
              </a:gdLst>
              <a:ahLst/>
              <a:cxnLst>
                <a:cxn ang="T6">
                  <a:pos x="T0" y="T1"/>
                </a:cxn>
                <a:cxn ang="T7">
                  <a:pos x="T2" y="T3"/>
                </a:cxn>
                <a:cxn ang="T8">
                  <a:pos x="T4" y="T5"/>
                </a:cxn>
              </a:cxnLst>
              <a:rect l="0" t="0" r="r" b="b"/>
              <a:pathLst>
                <a:path w="38" h="118">
                  <a:moveTo>
                    <a:pt x="0" y="0"/>
                  </a:moveTo>
                  <a:lnTo>
                    <a:pt x="38" y="118"/>
                  </a:lnTo>
                  <a:lnTo>
                    <a:pt x="0" y="0"/>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75" name="Freeform 80">
              <a:extLst>
                <a:ext uri="{FF2B5EF4-FFF2-40B4-BE49-F238E27FC236}">
                  <a16:creationId xmlns:a16="http://schemas.microsoft.com/office/drawing/2014/main" id="{FBF3020E-2575-4512-B25C-BFA86FEDC9D8}"/>
                </a:ext>
              </a:extLst>
            </p:cNvPr>
            <p:cNvSpPr>
              <a:spLocks/>
            </p:cNvSpPr>
            <p:nvPr/>
          </p:nvSpPr>
          <p:spPr bwMode="auto">
            <a:xfrm>
              <a:off x="2251075" y="2905125"/>
              <a:ext cx="146050" cy="203200"/>
            </a:xfrm>
            <a:custGeom>
              <a:avLst/>
              <a:gdLst>
                <a:gd name="T0" fmla="*/ 108367513 w 92"/>
                <a:gd name="T1" fmla="*/ 322580000 h 128"/>
                <a:gd name="T2" fmla="*/ 0 w 92"/>
                <a:gd name="T3" fmla="*/ 40322500 h 128"/>
                <a:gd name="T4" fmla="*/ 123488450 w 92"/>
                <a:gd name="T5" fmla="*/ 0 h 128"/>
                <a:gd name="T6" fmla="*/ 231854375 w 92"/>
                <a:gd name="T7" fmla="*/ 282257500 h 128"/>
                <a:gd name="T8" fmla="*/ 108367513 w 92"/>
                <a:gd name="T9" fmla="*/ 322580000 h 1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2" h="128">
                  <a:moveTo>
                    <a:pt x="43" y="128"/>
                  </a:moveTo>
                  <a:lnTo>
                    <a:pt x="0" y="16"/>
                  </a:lnTo>
                  <a:lnTo>
                    <a:pt x="49" y="0"/>
                  </a:lnTo>
                  <a:lnTo>
                    <a:pt x="92" y="112"/>
                  </a:lnTo>
                  <a:lnTo>
                    <a:pt x="43" y="128"/>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76" name="Freeform 81">
              <a:extLst>
                <a:ext uri="{FF2B5EF4-FFF2-40B4-BE49-F238E27FC236}">
                  <a16:creationId xmlns:a16="http://schemas.microsoft.com/office/drawing/2014/main" id="{A51DD9C0-FADF-4DCD-A4C6-774D1435F23E}"/>
                </a:ext>
              </a:extLst>
            </p:cNvPr>
            <p:cNvSpPr>
              <a:spLocks/>
            </p:cNvSpPr>
            <p:nvPr/>
          </p:nvSpPr>
          <p:spPr bwMode="auto">
            <a:xfrm>
              <a:off x="1876425" y="2471738"/>
              <a:ext cx="425450" cy="423862"/>
            </a:xfrm>
            <a:custGeom>
              <a:avLst/>
              <a:gdLst>
                <a:gd name="T0" fmla="*/ 2147483646 w 50"/>
                <a:gd name="T1" fmla="*/ 1652866823 h 50"/>
                <a:gd name="T2" fmla="*/ 2147483646 w 50"/>
                <a:gd name="T3" fmla="*/ 1796598428 h 50"/>
                <a:gd name="T4" fmla="*/ 1810077025 w 50"/>
                <a:gd name="T5" fmla="*/ 2147483646 h 50"/>
                <a:gd name="T6" fmla="*/ 651627729 w 50"/>
                <a:gd name="T7" fmla="*/ 1796598428 h 50"/>
                <a:gd name="T8" fmla="*/ 1810077025 w 50"/>
                <a:gd name="T9" fmla="*/ 718641067 h 50"/>
                <a:gd name="T10" fmla="*/ 2027286268 w 50"/>
                <a:gd name="T11" fmla="*/ 718641067 h 50"/>
                <a:gd name="T12" fmla="*/ 2147483646 w 50"/>
                <a:gd name="T13" fmla="*/ 215593168 h 50"/>
                <a:gd name="T14" fmla="*/ 1810077025 w 50"/>
                <a:gd name="T15" fmla="*/ 0 h 50"/>
                <a:gd name="T16" fmla="*/ 0 w 50"/>
                <a:gd name="T17" fmla="*/ 1796598428 h 50"/>
                <a:gd name="T18" fmla="*/ 1810077025 w 50"/>
                <a:gd name="T19" fmla="*/ 2147483646 h 50"/>
                <a:gd name="T20" fmla="*/ 2147483646 w 50"/>
                <a:gd name="T21" fmla="*/ 1796598428 h 50"/>
                <a:gd name="T22" fmla="*/ 2147483646 w 50"/>
                <a:gd name="T23" fmla="*/ 1077957361 h 50"/>
                <a:gd name="T24" fmla="*/ 2147483646 w 50"/>
                <a:gd name="T25" fmla="*/ 1652866823 h 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0" h="50">
                  <a:moveTo>
                    <a:pt x="40" y="23"/>
                  </a:moveTo>
                  <a:cubicBezTo>
                    <a:pt x="41" y="23"/>
                    <a:pt x="41" y="24"/>
                    <a:pt x="41" y="25"/>
                  </a:cubicBezTo>
                  <a:cubicBezTo>
                    <a:pt x="41" y="34"/>
                    <a:pt x="34" y="41"/>
                    <a:pt x="25" y="41"/>
                  </a:cubicBezTo>
                  <a:cubicBezTo>
                    <a:pt x="16" y="41"/>
                    <a:pt x="9" y="34"/>
                    <a:pt x="9" y="25"/>
                  </a:cubicBezTo>
                  <a:cubicBezTo>
                    <a:pt x="9" y="17"/>
                    <a:pt x="16" y="10"/>
                    <a:pt x="25" y="10"/>
                  </a:cubicBezTo>
                  <a:cubicBezTo>
                    <a:pt x="26" y="10"/>
                    <a:pt x="27" y="10"/>
                    <a:pt x="28" y="10"/>
                  </a:cubicBezTo>
                  <a:cubicBezTo>
                    <a:pt x="35" y="3"/>
                    <a:pt x="35" y="3"/>
                    <a:pt x="35" y="3"/>
                  </a:cubicBezTo>
                  <a:cubicBezTo>
                    <a:pt x="32" y="1"/>
                    <a:pt x="28" y="0"/>
                    <a:pt x="25" y="0"/>
                  </a:cubicBezTo>
                  <a:cubicBezTo>
                    <a:pt x="11" y="0"/>
                    <a:pt x="0" y="12"/>
                    <a:pt x="0" y="25"/>
                  </a:cubicBezTo>
                  <a:cubicBezTo>
                    <a:pt x="0" y="39"/>
                    <a:pt x="11" y="50"/>
                    <a:pt x="25" y="50"/>
                  </a:cubicBezTo>
                  <a:cubicBezTo>
                    <a:pt x="39" y="50"/>
                    <a:pt x="50" y="39"/>
                    <a:pt x="50" y="25"/>
                  </a:cubicBezTo>
                  <a:cubicBezTo>
                    <a:pt x="50" y="22"/>
                    <a:pt x="49" y="18"/>
                    <a:pt x="48" y="15"/>
                  </a:cubicBezTo>
                  <a:lnTo>
                    <a:pt x="40" y="23"/>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77" name="Freeform 82">
              <a:extLst>
                <a:ext uri="{FF2B5EF4-FFF2-40B4-BE49-F238E27FC236}">
                  <a16:creationId xmlns:a16="http://schemas.microsoft.com/office/drawing/2014/main" id="{1C72F461-1309-4B08-9488-30C54BE2DA8D}"/>
                </a:ext>
              </a:extLst>
            </p:cNvPr>
            <p:cNvSpPr>
              <a:spLocks/>
            </p:cNvSpPr>
            <p:nvPr/>
          </p:nvSpPr>
          <p:spPr bwMode="auto">
            <a:xfrm>
              <a:off x="1722438" y="2317750"/>
              <a:ext cx="733425" cy="730250"/>
            </a:xfrm>
            <a:custGeom>
              <a:avLst/>
              <a:gdLst>
                <a:gd name="T0" fmla="*/ 2147483646 w 86"/>
                <a:gd name="T1" fmla="*/ 1946753096 h 86"/>
                <a:gd name="T2" fmla="*/ 2147483646 w 86"/>
                <a:gd name="T3" fmla="*/ 2147483646 h 86"/>
                <a:gd name="T4" fmla="*/ 2147483646 w 86"/>
                <a:gd name="T5" fmla="*/ 2147483646 h 86"/>
                <a:gd name="T6" fmla="*/ 654573284 w 86"/>
                <a:gd name="T7" fmla="*/ 2147483646 h 86"/>
                <a:gd name="T8" fmla="*/ 2147483646 w 86"/>
                <a:gd name="T9" fmla="*/ 648920529 h 86"/>
                <a:gd name="T10" fmla="*/ 2147483646 w 86"/>
                <a:gd name="T11" fmla="*/ 1009426273 h 86"/>
                <a:gd name="T12" fmla="*/ 2147483646 w 86"/>
                <a:gd name="T13" fmla="*/ 504713137 h 86"/>
                <a:gd name="T14" fmla="*/ 2147483646 w 86"/>
                <a:gd name="T15" fmla="*/ 0 h 86"/>
                <a:gd name="T16" fmla="*/ 0 w 86"/>
                <a:gd name="T17" fmla="*/ 2147483646 h 86"/>
                <a:gd name="T18" fmla="*/ 2147483646 w 86"/>
                <a:gd name="T19" fmla="*/ 2147483646 h 86"/>
                <a:gd name="T20" fmla="*/ 2147483646 w 86"/>
                <a:gd name="T21" fmla="*/ 2147483646 h 86"/>
                <a:gd name="T22" fmla="*/ 2147483646 w 86"/>
                <a:gd name="T23" fmla="*/ 1442039959 h 86"/>
                <a:gd name="T24" fmla="*/ 2147483646 w 86"/>
                <a:gd name="T25" fmla="*/ 1946753096 h 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86" h="86">
                  <a:moveTo>
                    <a:pt x="72" y="27"/>
                  </a:moveTo>
                  <a:cubicBezTo>
                    <a:pt x="75" y="32"/>
                    <a:pt x="77" y="37"/>
                    <a:pt x="77" y="43"/>
                  </a:cubicBezTo>
                  <a:cubicBezTo>
                    <a:pt x="77" y="62"/>
                    <a:pt x="62" y="77"/>
                    <a:pt x="43" y="77"/>
                  </a:cubicBezTo>
                  <a:cubicBezTo>
                    <a:pt x="24" y="77"/>
                    <a:pt x="9" y="62"/>
                    <a:pt x="9" y="43"/>
                  </a:cubicBezTo>
                  <a:cubicBezTo>
                    <a:pt x="9" y="25"/>
                    <a:pt x="24" y="9"/>
                    <a:pt x="43" y="9"/>
                  </a:cubicBezTo>
                  <a:cubicBezTo>
                    <a:pt x="49" y="9"/>
                    <a:pt x="55" y="11"/>
                    <a:pt x="60" y="14"/>
                  </a:cubicBezTo>
                  <a:cubicBezTo>
                    <a:pt x="66" y="7"/>
                    <a:pt x="66" y="7"/>
                    <a:pt x="66" y="7"/>
                  </a:cubicBezTo>
                  <a:cubicBezTo>
                    <a:pt x="59" y="3"/>
                    <a:pt x="51" y="0"/>
                    <a:pt x="43" y="0"/>
                  </a:cubicBezTo>
                  <a:cubicBezTo>
                    <a:pt x="19" y="0"/>
                    <a:pt x="0" y="20"/>
                    <a:pt x="0" y="43"/>
                  </a:cubicBezTo>
                  <a:cubicBezTo>
                    <a:pt x="0" y="67"/>
                    <a:pt x="19" y="86"/>
                    <a:pt x="43" y="86"/>
                  </a:cubicBezTo>
                  <a:cubicBezTo>
                    <a:pt x="67" y="86"/>
                    <a:pt x="86" y="67"/>
                    <a:pt x="86" y="43"/>
                  </a:cubicBezTo>
                  <a:cubicBezTo>
                    <a:pt x="86" y="35"/>
                    <a:pt x="83" y="27"/>
                    <a:pt x="79" y="20"/>
                  </a:cubicBezTo>
                  <a:lnTo>
                    <a:pt x="72" y="27"/>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78" name="Freeform 83">
              <a:extLst>
                <a:ext uri="{FF2B5EF4-FFF2-40B4-BE49-F238E27FC236}">
                  <a16:creationId xmlns:a16="http://schemas.microsoft.com/office/drawing/2014/main" id="{3EFC0947-F8E6-4A8A-AA3D-C1CEB5F4D70B}"/>
                </a:ext>
              </a:extLst>
            </p:cNvPr>
            <p:cNvSpPr>
              <a:spLocks/>
            </p:cNvSpPr>
            <p:nvPr/>
          </p:nvSpPr>
          <p:spPr bwMode="auto">
            <a:xfrm>
              <a:off x="2063750" y="2360613"/>
              <a:ext cx="349250" cy="357187"/>
            </a:xfrm>
            <a:custGeom>
              <a:avLst/>
              <a:gdLst>
                <a:gd name="T0" fmla="*/ 80645000 w 220"/>
                <a:gd name="T1" fmla="*/ 567035156 h 225"/>
                <a:gd name="T2" fmla="*/ 0 w 220"/>
                <a:gd name="T3" fmla="*/ 471269353 h 225"/>
                <a:gd name="T4" fmla="*/ 473789375 w 220"/>
                <a:gd name="T5" fmla="*/ 0 h 225"/>
                <a:gd name="T6" fmla="*/ 554434375 w 220"/>
                <a:gd name="T7" fmla="*/ 95765803 h 225"/>
                <a:gd name="T8" fmla="*/ 80645000 w 220"/>
                <a:gd name="T9" fmla="*/ 567035156 h 22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20" h="225">
                  <a:moveTo>
                    <a:pt x="32" y="225"/>
                  </a:moveTo>
                  <a:lnTo>
                    <a:pt x="0" y="187"/>
                  </a:lnTo>
                  <a:lnTo>
                    <a:pt x="188" y="0"/>
                  </a:lnTo>
                  <a:lnTo>
                    <a:pt x="220" y="38"/>
                  </a:lnTo>
                  <a:lnTo>
                    <a:pt x="32" y="225"/>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79" name="Freeform 84">
              <a:extLst>
                <a:ext uri="{FF2B5EF4-FFF2-40B4-BE49-F238E27FC236}">
                  <a16:creationId xmlns:a16="http://schemas.microsoft.com/office/drawing/2014/main" id="{19CEDAFD-E005-4A08-80FA-72F9C22CAC93}"/>
                </a:ext>
              </a:extLst>
            </p:cNvPr>
            <p:cNvSpPr>
              <a:spLocks/>
            </p:cNvSpPr>
            <p:nvPr/>
          </p:nvSpPr>
          <p:spPr bwMode="auto">
            <a:xfrm>
              <a:off x="2319338" y="2241550"/>
              <a:ext cx="222250" cy="212725"/>
            </a:xfrm>
            <a:custGeom>
              <a:avLst/>
              <a:gdLst>
                <a:gd name="T0" fmla="*/ 216733438 w 140"/>
                <a:gd name="T1" fmla="*/ 120967500 h 134"/>
                <a:gd name="T2" fmla="*/ 176410938 w 140"/>
                <a:gd name="T3" fmla="*/ 0 h 134"/>
                <a:gd name="T4" fmla="*/ 0 w 140"/>
                <a:gd name="T5" fmla="*/ 161290000 h 134"/>
                <a:gd name="T6" fmla="*/ 40322500 w 140"/>
                <a:gd name="T7" fmla="*/ 297378438 h 134"/>
                <a:gd name="T8" fmla="*/ 176410938 w 140"/>
                <a:gd name="T9" fmla="*/ 337700938 h 134"/>
                <a:gd name="T10" fmla="*/ 352821875 w 140"/>
                <a:gd name="T11" fmla="*/ 161290000 h 134"/>
                <a:gd name="T12" fmla="*/ 216733438 w 140"/>
                <a:gd name="T13" fmla="*/ 120967500 h 13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134">
                  <a:moveTo>
                    <a:pt x="86" y="48"/>
                  </a:moveTo>
                  <a:lnTo>
                    <a:pt x="70" y="0"/>
                  </a:lnTo>
                  <a:lnTo>
                    <a:pt x="0" y="64"/>
                  </a:lnTo>
                  <a:lnTo>
                    <a:pt x="16" y="118"/>
                  </a:lnTo>
                  <a:lnTo>
                    <a:pt x="70" y="134"/>
                  </a:lnTo>
                  <a:lnTo>
                    <a:pt x="140" y="64"/>
                  </a:lnTo>
                  <a:lnTo>
                    <a:pt x="86" y="48"/>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86" name="TextBox 115">
              <a:extLst>
                <a:ext uri="{FF2B5EF4-FFF2-40B4-BE49-F238E27FC236}">
                  <a16:creationId xmlns:a16="http://schemas.microsoft.com/office/drawing/2014/main" id="{816B7845-5582-4895-B7DD-E8BBD8D69457}"/>
                </a:ext>
              </a:extLst>
            </p:cNvPr>
            <p:cNvSpPr txBox="1">
              <a:spLocks noChangeArrowheads="1"/>
            </p:cNvSpPr>
            <p:nvPr/>
          </p:nvSpPr>
          <p:spPr bwMode="auto">
            <a:xfrm>
              <a:off x="2668588" y="2217738"/>
              <a:ext cx="13001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200">
                  <a:solidFill>
                    <a:schemeClr val="bg1"/>
                  </a:solidFill>
                  <a:latin typeface="Arial" panose="020B0604020202020204" pitchFamily="34" charset="0"/>
                  <a:cs typeface="Arial" panose="020B0604020202020204" pitchFamily="34" charset="0"/>
                </a:rPr>
                <a:t>Lorem ipsum dolor sit amet, consectetur adipiscing elit, sed do eiusmod</a:t>
              </a:r>
              <a:endParaRPr lang="ru-RU" altLang="ru-RU" sz="1200">
                <a:solidFill>
                  <a:schemeClr val="bg1"/>
                </a:solidFill>
                <a:latin typeface="Arial" panose="020B0604020202020204" pitchFamily="34" charset="0"/>
                <a:cs typeface="Arial" panose="020B0604020202020204" pitchFamily="34" charset="0"/>
              </a:endParaRPr>
            </a:p>
          </p:txBody>
        </p:sp>
      </p:grpSp>
      <p:grpSp>
        <p:nvGrpSpPr>
          <p:cNvPr id="12" name="Группа 11">
            <a:extLst>
              <a:ext uri="{FF2B5EF4-FFF2-40B4-BE49-F238E27FC236}">
                <a16:creationId xmlns:a16="http://schemas.microsoft.com/office/drawing/2014/main" id="{9E4FB1F5-A657-41AD-B848-94073F785E08}"/>
              </a:ext>
            </a:extLst>
          </p:cNvPr>
          <p:cNvGrpSpPr/>
          <p:nvPr/>
        </p:nvGrpSpPr>
        <p:grpSpPr>
          <a:xfrm>
            <a:off x="1457325" y="3595688"/>
            <a:ext cx="2511425" cy="1265237"/>
            <a:chOff x="1457325" y="3595688"/>
            <a:chExt cx="2511425" cy="1265237"/>
          </a:xfrm>
        </p:grpSpPr>
        <p:sp>
          <p:nvSpPr>
            <p:cNvPr id="14370" name="Freeform 75">
              <a:extLst>
                <a:ext uri="{FF2B5EF4-FFF2-40B4-BE49-F238E27FC236}">
                  <a16:creationId xmlns:a16="http://schemas.microsoft.com/office/drawing/2014/main" id="{6935AC3B-E4F0-4774-840A-11EE34478284}"/>
                </a:ext>
              </a:extLst>
            </p:cNvPr>
            <p:cNvSpPr>
              <a:spLocks/>
            </p:cNvSpPr>
            <p:nvPr/>
          </p:nvSpPr>
          <p:spPr bwMode="auto">
            <a:xfrm>
              <a:off x="1457325" y="3595688"/>
              <a:ext cx="2492375" cy="1265237"/>
            </a:xfrm>
            <a:custGeom>
              <a:avLst/>
              <a:gdLst>
                <a:gd name="T0" fmla="*/ 2147483646 w 292"/>
                <a:gd name="T1" fmla="*/ 2147483646 h 149"/>
                <a:gd name="T2" fmla="*/ 1238539664 w 292"/>
                <a:gd name="T3" fmla="*/ 2147483646 h 149"/>
                <a:gd name="T4" fmla="*/ 0 w 292"/>
                <a:gd name="T5" fmla="*/ 2147483646 h 149"/>
                <a:gd name="T6" fmla="*/ 0 w 292"/>
                <a:gd name="T7" fmla="*/ 1225802365 h 149"/>
                <a:gd name="T8" fmla="*/ 1238539664 w 292"/>
                <a:gd name="T9" fmla="*/ 0 h 149"/>
                <a:gd name="T10" fmla="*/ 2147483646 w 292"/>
                <a:gd name="T11" fmla="*/ 0 h 149"/>
                <a:gd name="T12" fmla="*/ 2147483646 w 292"/>
                <a:gd name="T13" fmla="*/ 1225802365 h 149"/>
                <a:gd name="T14" fmla="*/ 2147483646 w 292"/>
                <a:gd name="T15" fmla="*/ 2147483646 h 149"/>
                <a:gd name="T16" fmla="*/ 2147483646 w 292"/>
                <a:gd name="T17" fmla="*/ 2147483646 h 1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92" h="149">
                  <a:moveTo>
                    <a:pt x="275" y="149"/>
                  </a:moveTo>
                  <a:cubicBezTo>
                    <a:pt x="17" y="149"/>
                    <a:pt x="17" y="149"/>
                    <a:pt x="17" y="149"/>
                  </a:cubicBezTo>
                  <a:cubicBezTo>
                    <a:pt x="7" y="149"/>
                    <a:pt x="0" y="141"/>
                    <a:pt x="0" y="132"/>
                  </a:cubicBezTo>
                  <a:cubicBezTo>
                    <a:pt x="0" y="17"/>
                    <a:pt x="0" y="17"/>
                    <a:pt x="0" y="17"/>
                  </a:cubicBezTo>
                  <a:cubicBezTo>
                    <a:pt x="0" y="8"/>
                    <a:pt x="7" y="0"/>
                    <a:pt x="17" y="0"/>
                  </a:cubicBezTo>
                  <a:cubicBezTo>
                    <a:pt x="275" y="0"/>
                    <a:pt x="275" y="0"/>
                    <a:pt x="275" y="0"/>
                  </a:cubicBezTo>
                  <a:cubicBezTo>
                    <a:pt x="284" y="0"/>
                    <a:pt x="292" y="8"/>
                    <a:pt x="292" y="17"/>
                  </a:cubicBezTo>
                  <a:cubicBezTo>
                    <a:pt x="292" y="132"/>
                    <a:pt x="292" y="132"/>
                    <a:pt x="292" y="132"/>
                  </a:cubicBezTo>
                  <a:cubicBezTo>
                    <a:pt x="292" y="141"/>
                    <a:pt x="284" y="149"/>
                    <a:pt x="275" y="149"/>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71" name="Freeform 76">
              <a:extLst>
                <a:ext uri="{FF2B5EF4-FFF2-40B4-BE49-F238E27FC236}">
                  <a16:creationId xmlns:a16="http://schemas.microsoft.com/office/drawing/2014/main" id="{223D83B2-CCBE-45F3-A163-7ECAD2CC0007}"/>
                </a:ext>
              </a:extLst>
            </p:cNvPr>
            <p:cNvSpPr>
              <a:spLocks/>
            </p:cNvSpPr>
            <p:nvPr/>
          </p:nvSpPr>
          <p:spPr bwMode="auto">
            <a:xfrm>
              <a:off x="1585913" y="3714750"/>
              <a:ext cx="1023937" cy="1019175"/>
            </a:xfrm>
            <a:custGeom>
              <a:avLst/>
              <a:gdLst>
                <a:gd name="T0" fmla="*/ 2147483646 w 120"/>
                <a:gd name="T1" fmla="*/ 2147483646 h 120"/>
                <a:gd name="T2" fmla="*/ 873708376 w 120"/>
                <a:gd name="T3" fmla="*/ 2147483646 h 120"/>
                <a:gd name="T4" fmla="*/ 0 w 120"/>
                <a:gd name="T5" fmla="*/ 2147483646 h 120"/>
                <a:gd name="T6" fmla="*/ 0 w 120"/>
                <a:gd name="T7" fmla="*/ 937734424 h 120"/>
                <a:gd name="T8" fmla="*/ 873708376 w 120"/>
                <a:gd name="T9" fmla="*/ 0 h 120"/>
                <a:gd name="T10" fmla="*/ 2147483646 w 120"/>
                <a:gd name="T11" fmla="*/ 0 h 120"/>
                <a:gd name="T12" fmla="*/ 2147483646 w 120"/>
                <a:gd name="T13" fmla="*/ 937734424 h 120"/>
                <a:gd name="T14" fmla="*/ 2147483646 w 120"/>
                <a:gd name="T15" fmla="*/ 2147483646 h 120"/>
                <a:gd name="T16" fmla="*/ 2147483646 w 120"/>
                <a:gd name="T17" fmla="*/ 2147483646 h 1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0" h="120">
                  <a:moveTo>
                    <a:pt x="108" y="120"/>
                  </a:moveTo>
                  <a:cubicBezTo>
                    <a:pt x="12" y="120"/>
                    <a:pt x="12" y="120"/>
                    <a:pt x="12" y="120"/>
                  </a:cubicBezTo>
                  <a:cubicBezTo>
                    <a:pt x="5" y="120"/>
                    <a:pt x="0" y="115"/>
                    <a:pt x="0" y="108"/>
                  </a:cubicBezTo>
                  <a:cubicBezTo>
                    <a:pt x="0" y="13"/>
                    <a:pt x="0" y="13"/>
                    <a:pt x="0" y="13"/>
                  </a:cubicBezTo>
                  <a:cubicBezTo>
                    <a:pt x="0" y="6"/>
                    <a:pt x="5" y="0"/>
                    <a:pt x="12" y="0"/>
                  </a:cubicBezTo>
                  <a:cubicBezTo>
                    <a:pt x="108" y="0"/>
                    <a:pt x="108" y="0"/>
                    <a:pt x="108" y="0"/>
                  </a:cubicBezTo>
                  <a:cubicBezTo>
                    <a:pt x="114" y="0"/>
                    <a:pt x="120" y="6"/>
                    <a:pt x="120" y="13"/>
                  </a:cubicBezTo>
                  <a:cubicBezTo>
                    <a:pt x="120" y="108"/>
                    <a:pt x="120" y="108"/>
                    <a:pt x="120" y="108"/>
                  </a:cubicBezTo>
                  <a:cubicBezTo>
                    <a:pt x="120" y="115"/>
                    <a:pt x="114" y="120"/>
                    <a:pt x="108"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80" name="Freeform 85">
              <a:extLst>
                <a:ext uri="{FF2B5EF4-FFF2-40B4-BE49-F238E27FC236}">
                  <a16:creationId xmlns:a16="http://schemas.microsoft.com/office/drawing/2014/main" id="{19DB1EB8-7B3F-4DE7-A0E7-1ED937D6BA4A}"/>
                </a:ext>
              </a:extLst>
            </p:cNvPr>
            <p:cNvSpPr>
              <a:spLocks/>
            </p:cNvSpPr>
            <p:nvPr/>
          </p:nvSpPr>
          <p:spPr bwMode="auto">
            <a:xfrm>
              <a:off x="1858963" y="4156075"/>
              <a:ext cx="495300" cy="527050"/>
            </a:xfrm>
            <a:custGeom>
              <a:avLst/>
              <a:gdLst>
                <a:gd name="T0" fmla="*/ 786288750 w 312"/>
                <a:gd name="T1" fmla="*/ 0 h 332"/>
                <a:gd name="T2" fmla="*/ 0 w 312"/>
                <a:gd name="T3" fmla="*/ 0 h 332"/>
                <a:gd name="T4" fmla="*/ 27722513 w 312"/>
                <a:gd name="T5" fmla="*/ 836691875 h 332"/>
                <a:gd name="T6" fmla="*/ 758567825 w 312"/>
                <a:gd name="T7" fmla="*/ 836691875 h 332"/>
                <a:gd name="T8" fmla="*/ 786288750 w 312"/>
                <a:gd name="T9" fmla="*/ 0 h 3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332">
                  <a:moveTo>
                    <a:pt x="312" y="0"/>
                  </a:moveTo>
                  <a:lnTo>
                    <a:pt x="0" y="0"/>
                  </a:lnTo>
                  <a:lnTo>
                    <a:pt x="11" y="332"/>
                  </a:lnTo>
                  <a:lnTo>
                    <a:pt x="301" y="332"/>
                  </a:lnTo>
                  <a:lnTo>
                    <a:pt x="312" y="0"/>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81" name="Freeform 86">
              <a:extLst>
                <a:ext uri="{FF2B5EF4-FFF2-40B4-BE49-F238E27FC236}">
                  <a16:creationId xmlns:a16="http://schemas.microsoft.com/office/drawing/2014/main" id="{7466016B-E841-48AA-8EE6-0D6E449C176E}"/>
                </a:ext>
              </a:extLst>
            </p:cNvPr>
            <p:cNvSpPr>
              <a:spLocks/>
            </p:cNvSpPr>
            <p:nvPr/>
          </p:nvSpPr>
          <p:spPr bwMode="auto">
            <a:xfrm>
              <a:off x="1765300" y="4113213"/>
              <a:ext cx="657225" cy="161925"/>
            </a:xfrm>
            <a:custGeom>
              <a:avLst/>
              <a:gdLst>
                <a:gd name="T0" fmla="*/ 1043344688 w 414"/>
                <a:gd name="T1" fmla="*/ 0 h 102"/>
                <a:gd name="T2" fmla="*/ 0 w 414"/>
                <a:gd name="T3" fmla="*/ 0 h 102"/>
                <a:gd name="T4" fmla="*/ 68045013 w 414"/>
                <a:gd name="T5" fmla="*/ 257055938 h 102"/>
                <a:gd name="T6" fmla="*/ 1015623763 w 414"/>
                <a:gd name="T7" fmla="*/ 257055938 h 102"/>
                <a:gd name="T8" fmla="*/ 1043344688 w 414"/>
                <a:gd name="T9" fmla="*/ 0 h 10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4" h="102">
                  <a:moveTo>
                    <a:pt x="414" y="0"/>
                  </a:moveTo>
                  <a:lnTo>
                    <a:pt x="0" y="0"/>
                  </a:lnTo>
                  <a:lnTo>
                    <a:pt x="27" y="102"/>
                  </a:lnTo>
                  <a:lnTo>
                    <a:pt x="403" y="102"/>
                  </a:lnTo>
                  <a:lnTo>
                    <a:pt x="414" y="0"/>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82" name="Freeform 87">
              <a:extLst>
                <a:ext uri="{FF2B5EF4-FFF2-40B4-BE49-F238E27FC236}">
                  <a16:creationId xmlns:a16="http://schemas.microsoft.com/office/drawing/2014/main" id="{98936842-C402-46C8-9214-6364CC624370}"/>
                </a:ext>
              </a:extLst>
            </p:cNvPr>
            <p:cNvSpPr>
              <a:spLocks/>
            </p:cNvSpPr>
            <p:nvPr/>
          </p:nvSpPr>
          <p:spPr bwMode="auto">
            <a:xfrm>
              <a:off x="1995488" y="4021138"/>
              <a:ext cx="222250" cy="92075"/>
            </a:xfrm>
            <a:custGeom>
              <a:avLst/>
              <a:gdLst>
                <a:gd name="T0" fmla="*/ 1169111933 w 26"/>
                <a:gd name="T1" fmla="*/ 0 h 11"/>
                <a:gd name="T2" fmla="*/ 730698163 w 26"/>
                <a:gd name="T3" fmla="*/ 0 h 11"/>
                <a:gd name="T4" fmla="*/ 0 w 26"/>
                <a:gd name="T5" fmla="*/ 770709602 h 11"/>
                <a:gd name="T6" fmla="*/ 0 w 26"/>
                <a:gd name="T7" fmla="*/ 770709602 h 11"/>
                <a:gd name="T8" fmla="*/ 1899810096 w 26"/>
                <a:gd name="T9" fmla="*/ 770709602 h 11"/>
                <a:gd name="T10" fmla="*/ 1899810096 w 26"/>
                <a:gd name="T11" fmla="*/ 770709602 h 11"/>
                <a:gd name="T12" fmla="*/ 1169111933 w 26"/>
                <a:gd name="T13" fmla="*/ 0 h 1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6" h="11">
                  <a:moveTo>
                    <a:pt x="16" y="0"/>
                  </a:moveTo>
                  <a:cubicBezTo>
                    <a:pt x="10" y="0"/>
                    <a:pt x="10" y="0"/>
                    <a:pt x="10" y="0"/>
                  </a:cubicBezTo>
                  <a:cubicBezTo>
                    <a:pt x="4" y="0"/>
                    <a:pt x="0" y="3"/>
                    <a:pt x="0" y="11"/>
                  </a:cubicBezTo>
                  <a:cubicBezTo>
                    <a:pt x="0" y="11"/>
                    <a:pt x="0" y="11"/>
                    <a:pt x="0" y="11"/>
                  </a:cubicBezTo>
                  <a:cubicBezTo>
                    <a:pt x="26" y="11"/>
                    <a:pt x="26" y="11"/>
                    <a:pt x="26" y="11"/>
                  </a:cubicBezTo>
                  <a:cubicBezTo>
                    <a:pt x="26" y="11"/>
                    <a:pt x="26" y="11"/>
                    <a:pt x="26" y="11"/>
                  </a:cubicBezTo>
                  <a:cubicBezTo>
                    <a:pt x="26" y="3"/>
                    <a:pt x="22" y="0"/>
                    <a:pt x="16" y="0"/>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83" name="Freeform 88">
              <a:extLst>
                <a:ext uri="{FF2B5EF4-FFF2-40B4-BE49-F238E27FC236}">
                  <a16:creationId xmlns:a16="http://schemas.microsoft.com/office/drawing/2014/main" id="{8AAD7FA3-6A61-4830-91B3-172D8FBF7FF8}"/>
                </a:ext>
              </a:extLst>
            </p:cNvPr>
            <p:cNvSpPr>
              <a:spLocks/>
            </p:cNvSpPr>
            <p:nvPr/>
          </p:nvSpPr>
          <p:spPr bwMode="auto">
            <a:xfrm>
              <a:off x="2233613" y="3952875"/>
              <a:ext cx="120650" cy="271463"/>
            </a:xfrm>
            <a:custGeom>
              <a:avLst/>
              <a:gdLst>
                <a:gd name="T0" fmla="*/ 371334846 w 14"/>
                <a:gd name="T1" fmla="*/ 0 h 32"/>
                <a:gd name="T2" fmla="*/ 742678311 w 14"/>
                <a:gd name="T3" fmla="*/ 431787351 h 32"/>
                <a:gd name="T4" fmla="*/ 742678311 w 14"/>
                <a:gd name="T5" fmla="*/ 575722124 h 32"/>
                <a:gd name="T6" fmla="*/ 1039744464 w 14"/>
                <a:gd name="T7" fmla="*/ 935546330 h 32"/>
                <a:gd name="T8" fmla="*/ 1039744464 w 14"/>
                <a:gd name="T9" fmla="*/ 2147483646 h 32"/>
                <a:gd name="T10" fmla="*/ 891207079 w 14"/>
                <a:gd name="T11" fmla="*/ 2147483646 h 32"/>
                <a:gd name="T12" fmla="*/ 891207079 w 14"/>
                <a:gd name="T13" fmla="*/ 1007509475 h 32"/>
                <a:gd name="T14" fmla="*/ 594140925 w 14"/>
                <a:gd name="T15" fmla="*/ 719648413 h 32"/>
                <a:gd name="T16" fmla="*/ 371334846 w 14"/>
                <a:gd name="T17" fmla="*/ 791611558 h 32"/>
                <a:gd name="T18" fmla="*/ 0 w 14"/>
                <a:gd name="T19" fmla="*/ 431787351 h 32"/>
                <a:gd name="T20" fmla="*/ 371334846 w 14"/>
                <a:gd name="T21" fmla="*/ 0 h 3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4" h="32">
                  <a:moveTo>
                    <a:pt x="5" y="0"/>
                  </a:moveTo>
                  <a:cubicBezTo>
                    <a:pt x="8" y="0"/>
                    <a:pt x="10" y="3"/>
                    <a:pt x="10" y="6"/>
                  </a:cubicBezTo>
                  <a:cubicBezTo>
                    <a:pt x="10" y="7"/>
                    <a:pt x="10" y="8"/>
                    <a:pt x="10" y="8"/>
                  </a:cubicBezTo>
                  <a:cubicBezTo>
                    <a:pt x="14" y="13"/>
                    <a:pt x="14" y="13"/>
                    <a:pt x="14" y="13"/>
                  </a:cubicBezTo>
                  <a:cubicBezTo>
                    <a:pt x="14" y="32"/>
                    <a:pt x="14" y="32"/>
                    <a:pt x="14" y="32"/>
                  </a:cubicBezTo>
                  <a:cubicBezTo>
                    <a:pt x="12" y="32"/>
                    <a:pt x="12" y="32"/>
                    <a:pt x="12" y="32"/>
                  </a:cubicBezTo>
                  <a:cubicBezTo>
                    <a:pt x="12" y="14"/>
                    <a:pt x="12" y="14"/>
                    <a:pt x="12" y="14"/>
                  </a:cubicBezTo>
                  <a:cubicBezTo>
                    <a:pt x="8" y="10"/>
                    <a:pt x="8" y="10"/>
                    <a:pt x="8" y="10"/>
                  </a:cubicBezTo>
                  <a:cubicBezTo>
                    <a:pt x="7" y="11"/>
                    <a:pt x="6" y="11"/>
                    <a:pt x="5" y="11"/>
                  </a:cubicBezTo>
                  <a:cubicBezTo>
                    <a:pt x="2" y="11"/>
                    <a:pt x="0" y="9"/>
                    <a:pt x="0" y="6"/>
                  </a:cubicBezTo>
                  <a:cubicBezTo>
                    <a:pt x="0" y="3"/>
                    <a:pt x="2" y="0"/>
                    <a:pt x="5" y="0"/>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84" name="Freeform 89">
              <a:extLst>
                <a:ext uri="{FF2B5EF4-FFF2-40B4-BE49-F238E27FC236}">
                  <a16:creationId xmlns:a16="http://schemas.microsoft.com/office/drawing/2014/main" id="{FE5DAE3D-4A7C-462E-BCEE-CB450B884236}"/>
                </a:ext>
              </a:extLst>
            </p:cNvPr>
            <p:cNvSpPr>
              <a:spLocks/>
            </p:cNvSpPr>
            <p:nvPr/>
          </p:nvSpPr>
          <p:spPr bwMode="auto">
            <a:xfrm>
              <a:off x="2028825" y="3773488"/>
              <a:ext cx="179388" cy="255587"/>
            </a:xfrm>
            <a:custGeom>
              <a:avLst/>
              <a:gdLst>
                <a:gd name="T0" fmla="*/ 1532383550 w 21"/>
                <a:gd name="T1" fmla="*/ 217751604 h 30"/>
                <a:gd name="T2" fmla="*/ 1313470394 w 21"/>
                <a:gd name="T3" fmla="*/ 0 h 30"/>
                <a:gd name="T4" fmla="*/ 364849565 w 21"/>
                <a:gd name="T5" fmla="*/ 72586708 h 30"/>
                <a:gd name="T6" fmla="*/ 0 w 21"/>
                <a:gd name="T7" fmla="*/ 508081397 h 30"/>
                <a:gd name="T8" fmla="*/ 0 w 21"/>
                <a:gd name="T9" fmla="*/ 1451666003 h 30"/>
                <a:gd name="T10" fmla="*/ 729707673 w 21"/>
                <a:gd name="T11" fmla="*/ 2147483646 h 30"/>
                <a:gd name="T12" fmla="*/ 729707673 w 21"/>
                <a:gd name="T13" fmla="*/ 2147483646 h 30"/>
                <a:gd name="T14" fmla="*/ 1459415345 w 21"/>
                <a:gd name="T15" fmla="*/ 1451666003 h 30"/>
                <a:gd name="T16" fmla="*/ 1459415345 w 21"/>
                <a:gd name="T17" fmla="*/ 580668105 h 30"/>
                <a:gd name="T18" fmla="*/ 1459415345 w 21"/>
                <a:gd name="T19" fmla="*/ 435503209 h 30"/>
                <a:gd name="T20" fmla="*/ 1459415345 w 21"/>
                <a:gd name="T21" fmla="*/ 435503209 h 30"/>
                <a:gd name="T22" fmla="*/ 1532383550 w 21"/>
                <a:gd name="T23" fmla="*/ 290329793 h 30"/>
                <a:gd name="T24" fmla="*/ 1532383550 w 21"/>
                <a:gd name="T25" fmla="*/ 217751604 h 3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 h="30">
                  <a:moveTo>
                    <a:pt x="21" y="3"/>
                  </a:moveTo>
                  <a:cubicBezTo>
                    <a:pt x="21" y="1"/>
                    <a:pt x="20" y="0"/>
                    <a:pt x="18" y="0"/>
                  </a:cubicBezTo>
                  <a:cubicBezTo>
                    <a:pt x="5" y="1"/>
                    <a:pt x="5" y="1"/>
                    <a:pt x="5" y="1"/>
                  </a:cubicBezTo>
                  <a:cubicBezTo>
                    <a:pt x="2" y="1"/>
                    <a:pt x="0" y="4"/>
                    <a:pt x="0" y="7"/>
                  </a:cubicBezTo>
                  <a:cubicBezTo>
                    <a:pt x="0" y="20"/>
                    <a:pt x="0" y="20"/>
                    <a:pt x="0" y="20"/>
                  </a:cubicBezTo>
                  <a:cubicBezTo>
                    <a:pt x="0" y="25"/>
                    <a:pt x="4" y="30"/>
                    <a:pt x="10" y="30"/>
                  </a:cubicBezTo>
                  <a:cubicBezTo>
                    <a:pt x="10" y="30"/>
                    <a:pt x="10" y="30"/>
                    <a:pt x="10" y="30"/>
                  </a:cubicBezTo>
                  <a:cubicBezTo>
                    <a:pt x="15" y="30"/>
                    <a:pt x="20" y="25"/>
                    <a:pt x="20" y="20"/>
                  </a:cubicBezTo>
                  <a:cubicBezTo>
                    <a:pt x="20" y="8"/>
                    <a:pt x="20" y="8"/>
                    <a:pt x="20" y="8"/>
                  </a:cubicBezTo>
                  <a:cubicBezTo>
                    <a:pt x="20" y="7"/>
                    <a:pt x="20" y="7"/>
                    <a:pt x="20" y="6"/>
                  </a:cubicBezTo>
                  <a:cubicBezTo>
                    <a:pt x="20" y="6"/>
                    <a:pt x="20" y="6"/>
                    <a:pt x="20" y="6"/>
                  </a:cubicBezTo>
                  <a:cubicBezTo>
                    <a:pt x="21" y="6"/>
                    <a:pt x="21" y="5"/>
                    <a:pt x="21" y="4"/>
                  </a:cubicBezTo>
                  <a:lnTo>
                    <a:pt x="21" y="3"/>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87" name="TextBox 115">
              <a:extLst>
                <a:ext uri="{FF2B5EF4-FFF2-40B4-BE49-F238E27FC236}">
                  <a16:creationId xmlns:a16="http://schemas.microsoft.com/office/drawing/2014/main" id="{41704D27-F3D6-4606-A476-F774DB5933E3}"/>
                </a:ext>
              </a:extLst>
            </p:cNvPr>
            <p:cNvSpPr txBox="1">
              <a:spLocks noChangeArrowheads="1"/>
            </p:cNvSpPr>
            <p:nvPr/>
          </p:nvSpPr>
          <p:spPr bwMode="auto">
            <a:xfrm>
              <a:off x="2668588" y="3714750"/>
              <a:ext cx="13001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200" dirty="0">
                  <a:solidFill>
                    <a:schemeClr val="bg1"/>
                  </a:solidFill>
                  <a:latin typeface="Arial" panose="020B0604020202020204" pitchFamily="34" charset="0"/>
                  <a:cs typeface="Arial" panose="020B0604020202020204" pitchFamily="34" charset="0"/>
                </a:rPr>
                <a:t>Lorem ipsum dolor sit </a:t>
              </a:r>
              <a:r>
                <a:rPr lang="en-US" altLang="ru-RU" sz="1200" dirty="0" err="1">
                  <a:solidFill>
                    <a:schemeClr val="bg1"/>
                  </a:solidFill>
                  <a:latin typeface="Arial" panose="020B0604020202020204" pitchFamily="34" charset="0"/>
                  <a:cs typeface="Arial" panose="020B0604020202020204" pitchFamily="34" charset="0"/>
                </a:rPr>
                <a:t>amet</a:t>
              </a:r>
              <a:r>
                <a:rPr lang="en-US" altLang="ru-RU" sz="1200" dirty="0">
                  <a:solidFill>
                    <a:schemeClr val="bg1"/>
                  </a:solidFill>
                  <a:latin typeface="Arial" panose="020B0604020202020204" pitchFamily="34" charset="0"/>
                  <a:cs typeface="Arial" panose="020B0604020202020204" pitchFamily="34" charset="0"/>
                </a:rPr>
                <a:t>, </a:t>
              </a:r>
              <a:r>
                <a:rPr lang="en-US" altLang="ru-RU" sz="1200" dirty="0" err="1">
                  <a:solidFill>
                    <a:schemeClr val="bg1"/>
                  </a:solidFill>
                  <a:latin typeface="Arial" panose="020B0604020202020204" pitchFamily="34" charset="0"/>
                  <a:cs typeface="Arial" panose="020B0604020202020204" pitchFamily="34" charset="0"/>
                </a:rPr>
                <a:t>consectetur</a:t>
              </a:r>
              <a:r>
                <a:rPr lang="en-US" altLang="ru-RU" sz="1200" dirty="0">
                  <a:solidFill>
                    <a:schemeClr val="bg1"/>
                  </a:solidFill>
                  <a:latin typeface="Arial" panose="020B0604020202020204" pitchFamily="34" charset="0"/>
                  <a:cs typeface="Arial" panose="020B0604020202020204" pitchFamily="34" charset="0"/>
                </a:rPr>
                <a:t> </a:t>
              </a:r>
              <a:r>
                <a:rPr lang="en-US" altLang="ru-RU" sz="1200" dirty="0" err="1">
                  <a:solidFill>
                    <a:schemeClr val="bg1"/>
                  </a:solidFill>
                  <a:latin typeface="Arial" panose="020B0604020202020204" pitchFamily="34" charset="0"/>
                  <a:cs typeface="Arial" panose="020B0604020202020204" pitchFamily="34" charset="0"/>
                </a:rPr>
                <a:t>adipiscing</a:t>
              </a:r>
              <a:r>
                <a:rPr lang="en-US" altLang="ru-RU" sz="1200" dirty="0">
                  <a:solidFill>
                    <a:schemeClr val="bg1"/>
                  </a:solidFill>
                  <a:latin typeface="Arial" panose="020B0604020202020204" pitchFamily="34" charset="0"/>
                  <a:cs typeface="Arial" panose="020B0604020202020204" pitchFamily="34" charset="0"/>
                </a:rPr>
                <a:t> </a:t>
              </a:r>
              <a:r>
                <a:rPr lang="en-US" altLang="ru-RU" sz="1200" dirty="0" err="1">
                  <a:solidFill>
                    <a:schemeClr val="bg1"/>
                  </a:solidFill>
                  <a:latin typeface="Arial" panose="020B0604020202020204" pitchFamily="34" charset="0"/>
                  <a:cs typeface="Arial" panose="020B0604020202020204" pitchFamily="34" charset="0"/>
                </a:rPr>
                <a:t>elit</a:t>
              </a:r>
              <a:r>
                <a:rPr lang="en-US" altLang="ru-RU" sz="1200" dirty="0">
                  <a:solidFill>
                    <a:schemeClr val="bg1"/>
                  </a:solidFill>
                  <a:latin typeface="Arial" panose="020B0604020202020204" pitchFamily="34" charset="0"/>
                  <a:cs typeface="Arial" panose="020B0604020202020204" pitchFamily="34" charset="0"/>
                </a:rPr>
                <a:t>, sed do </a:t>
              </a:r>
              <a:r>
                <a:rPr lang="en-US" altLang="ru-RU" sz="1200" dirty="0" err="1">
                  <a:solidFill>
                    <a:schemeClr val="bg1"/>
                  </a:solidFill>
                  <a:latin typeface="Arial" panose="020B0604020202020204" pitchFamily="34" charset="0"/>
                  <a:cs typeface="Arial" panose="020B0604020202020204" pitchFamily="34" charset="0"/>
                </a:rPr>
                <a:t>eiusmod</a:t>
              </a:r>
              <a:endParaRPr lang="ru-RU" altLang="ru-RU" sz="1200" dirty="0">
                <a:solidFill>
                  <a:schemeClr val="bg1"/>
                </a:solidFill>
                <a:latin typeface="Arial" panose="020B0604020202020204" pitchFamily="34" charset="0"/>
                <a:cs typeface="Arial" panose="020B0604020202020204" pitchFamily="34" charset="0"/>
              </a:endParaRPr>
            </a:p>
          </p:txBody>
        </p:sp>
      </p:grpSp>
      <p:grpSp>
        <p:nvGrpSpPr>
          <p:cNvPr id="13" name="Группа 12">
            <a:extLst>
              <a:ext uri="{FF2B5EF4-FFF2-40B4-BE49-F238E27FC236}">
                <a16:creationId xmlns:a16="http://schemas.microsoft.com/office/drawing/2014/main" id="{8D96A3C1-D4AB-474E-AFAF-77A2F2B15D08}"/>
              </a:ext>
            </a:extLst>
          </p:cNvPr>
          <p:cNvGrpSpPr/>
          <p:nvPr/>
        </p:nvGrpSpPr>
        <p:grpSpPr>
          <a:xfrm>
            <a:off x="1457325" y="5106988"/>
            <a:ext cx="2511425" cy="1265237"/>
            <a:chOff x="1457325" y="5106988"/>
            <a:chExt cx="2511425" cy="1265237"/>
          </a:xfrm>
        </p:grpSpPr>
        <p:sp>
          <p:nvSpPr>
            <p:cNvPr id="14372" name="Freeform 77">
              <a:extLst>
                <a:ext uri="{FF2B5EF4-FFF2-40B4-BE49-F238E27FC236}">
                  <a16:creationId xmlns:a16="http://schemas.microsoft.com/office/drawing/2014/main" id="{68CC1D72-C08D-44D2-84CA-FC88ABF0ED2B}"/>
                </a:ext>
              </a:extLst>
            </p:cNvPr>
            <p:cNvSpPr>
              <a:spLocks/>
            </p:cNvSpPr>
            <p:nvPr/>
          </p:nvSpPr>
          <p:spPr bwMode="auto">
            <a:xfrm>
              <a:off x="1457325" y="5106988"/>
              <a:ext cx="2492375" cy="1265237"/>
            </a:xfrm>
            <a:custGeom>
              <a:avLst/>
              <a:gdLst>
                <a:gd name="T0" fmla="*/ 2147483646 w 292"/>
                <a:gd name="T1" fmla="*/ 2147483646 h 149"/>
                <a:gd name="T2" fmla="*/ 1238539664 w 292"/>
                <a:gd name="T3" fmla="*/ 2147483646 h 149"/>
                <a:gd name="T4" fmla="*/ 0 w 292"/>
                <a:gd name="T5" fmla="*/ 2147483646 h 149"/>
                <a:gd name="T6" fmla="*/ 0 w 292"/>
                <a:gd name="T7" fmla="*/ 1225802365 h 149"/>
                <a:gd name="T8" fmla="*/ 1238539664 w 292"/>
                <a:gd name="T9" fmla="*/ 0 h 149"/>
                <a:gd name="T10" fmla="*/ 2147483646 w 292"/>
                <a:gd name="T11" fmla="*/ 0 h 149"/>
                <a:gd name="T12" fmla="*/ 2147483646 w 292"/>
                <a:gd name="T13" fmla="*/ 1225802365 h 149"/>
                <a:gd name="T14" fmla="*/ 2147483646 w 292"/>
                <a:gd name="T15" fmla="*/ 2147483646 h 149"/>
                <a:gd name="T16" fmla="*/ 2147483646 w 292"/>
                <a:gd name="T17" fmla="*/ 2147483646 h 1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92" h="149">
                  <a:moveTo>
                    <a:pt x="275" y="149"/>
                  </a:moveTo>
                  <a:cubicBezTo>
                    <a:pt x="17" y="149"/>
                    <a:pt x="17" y="149"/>
                    <a:pt x="17" y="149"/>
                  </a:cubicBezTo>
                  <a:cubicBezTo>
                    <a:pt x="7" y="149"/>
                    <a:pt x="0" y="141"/>
                    <a:pt x="0" y="132"/>
                  </a:cubicBezTo>
                  <a:cubicBezTo>
                    <a:pt x="0" y="17"/>
                    <a:pt x="0" y="17"/>
                    <a:pt x="0" y="17"/>
                  </a:cubicBezTo>
                  <a:cubicBezTo>
                    <a:pt x="0" y="8"/>
                    <a:pt x="7" y="0"/>
                    <a:pt x="17" y="0"/>
                  </a:cubicBezTo>
                  <a:cubicBezTo>
                    <a:pt x="275" y="0"/>
                    <a:pt x="275" y="0"/>
                    <a:pt x="275" y="0"/>
                  </a:cubicBezTo>
                  <a:cubicBezTo>
                    <a:pt x="284" y="0"/>
                    <a:pt x="292" y="8"/>
                    <a:pt x="292" y="17"/>
                  </a:cubicBezTo>
                  <a:cubicBezTo>
                    <a:pt x="292" y="132"/>
                    <a:pt x="292" y="132"/>
                    <a:pt x="292" y="132"/>
                  </a:cubicBezTo>
                  <a:cubicBezTo>
                    <a:pt x="292" y="141"/>
                    <a:pt x="284" y="149"/>
                    <a:pt x="275" y="149"/>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73" name="Freeform 78">
              <a:extLst>
                <a:ext uri="{FF2B5EF4-FFF2-40B4-BE49-F238E27FC236}">
                  <a16:creationId xmlns:a16="http://schemas.microsoft.com/office/drawing/2014/main" id="{BACB9E77-F783-4183-A029-256A2FEA7E88}"/>
                </a:ext>
              </a:extLst>
            </p:cNvPr>
            <p:cNvSpPr>
              <a:spLocks/>
            </p:cNvSpPr>
            <p:nvPr/>
          </p:nvSpPr>
          <p:spPr bwMode="auto">
            <a:xfrm>
              <a:off x="1585913" y="5235575"/>
              <a:ext cx="1023937" cy="1019175"/>
            </a:xfrm>
            <a:custGeom>
              <a:avLst/>
              <a:gdLst>
                <a:gd name="T0" fmla="*/ 2147483646 w 120"/>
                <a:gd name="T1" fmla="*/ 2147483646 h 120"/>
                <a:gd name="T2" fmla="*/ 873708376 w 120"/>
                <a:gd name="T3" fmla="*/ 2147483646 h 120"/>
                <a:gd name="T4" fmla="*/ 0 w 120"/>
                <a:gd name="T5" fmla="*/ 2147483646 h 120"/>
                <a:gd name="T6" fmla="*/ 0 w 120"/>
                <a:gd name="T7" fmla="*/ 865602314 h 120"/>
                <a:gd name="T8" fmla="*/ 873708376 w 120"/>
                <a:gd name="T9" fmla="*/ 0 h 120"/>
                <a:gd name="T10" fmla="*/ 2147483646 w 120"/>
                <a:gd name="T11" fmla="*/ 0 h 120"/>
                <a:gd name="T12" fmla="*/ 2147483646 w 120"/>
                <a:gd name="T13" fmla="*/ 865602314 h 120"/>
                <a:gd name="T14" fmla="*/ 2147483646 w 120"/>
                <a:gd name="T15" fmla="*/ 2147483646 h 120"/>
                <a:gd name="T16" fmla="*/ 2147483646 w 120"/>
                <a:gd name="T17" fmla="*/ 2147483646 h 1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0" h="120">
                  <a:moveTo>
                    <a:pt x="108" y="120"/>
                  </a:moveTo>
                  <a:cubicBezTo>
                    <a:pt x="12" y="120"/>
                    <a:pt x="12" y="120"/>
                    <a:pt x="12" y="120"/>
                  </a:cubicBezTo>
                  <a:cubicBezTo>
                    <a:pt x="5" y="120"/>
                    <a:pt x="0" y="114"/>
                    <a:pt x="0" y="108"/>
                  </a:cubicBezTo>
                  <a:cubicBezTo>
                    <a:pt x="0" y="12"/>
                    <a:pt x="0" y="12"/>
                    <a:pt x="0" y="12"/>
                  </a:cubicBezTo>
                  <a:cubicBezTo>
                    <a:pt x="0" y="5"/>
                    <a:pt x="5" y="0"/>
                    <a:pt x="12" y="0"/>
                  </a:cubicBezTo>
                  <a:cubicBezTo>
                    <a:pt x="108" y="0"/>
                    <a:pt x="108" y="0"/>
                    <a:pt x="108" y="0"/>
                  </a:cubicBezTo>
                  <a:cubicBezTo>
                    <a:pt x="114" y="0"/>
                    <a:pt x="120" y="5"/>
                    <a:pt x="120" y="12"/>
                  </a:cubicBezTo>
                  <a:cubicBezTo>
                    <a:pt x="120" y="108"/>
                    <a:pt x="120" y="108"/>
                    <a:pt x="120" y="108"/>
                  </a:cubicBezTo>
                  <a:cubicBezTo>
                    <a:pt x="120" y="114"/>
                    <a:pt x="114" y="120"/>
                    <a:pt x="108" y="1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85" name="Freeform 90">
              <a:extLst>
                <a:ext uri="{FF2B5EF4-FFF2-40B4-BE49-F238E27FC236}">
                  <a16:creationId xmlns:a16="http://schemas.microsoft.com/office/drawing/2014/main" id="{7470E581-AC33-47BF-BCE6-CBA5EFE1E418}"/>
                </a:ext>
              </a:extLst>
            </p:cNvPr>
            <p:cNvSpPr>
              <a:spLocks noEditPoints="1"/>
            </p:cNvSpPr>
            <p:nvPr/>
          </p:nvSpPr>
          <p:spPr bwMode="auto">
            <a:xfrm>
              <a:off x="1687513" y="5337175"/>
              <a:ext cx="819150" cy="814388"/>
            </a:xfrm>
            <a:custGeom>
              <a:avLst/>
              <a:gdLst>
                <a:gd name="T0" fmla="*/ 2147483646 w 96"/>
                <a:gd name="T1" fmla="*/ 2147483646 h 96"/>
                <a:gd name="T2" fmla="*/ 2147483646 w 96"/>
                <a:gd name="T3" fmla="*/ 2147483646 h 96"/>
                <a:gd name="T4" fmla="*/ 2147483646 w 96"/>
                <a:gd name="T5" fmla="*/ 2147483646 h 96"/>
                <a:gd name="T6" fmla="*/ 2147483646 w 96"/>
                <a:gd name="T7" fmla="*/ 2147483646 h 96"/>
                <a:gd name="T8" fmla="*/ 2147483646 w 96"/>
                <a:gd name="T9" fmla="*/ 2147483646 h 96"/>
                <a:gd name="T10" fmla="*/ 2147483646 w 96"/>
                <a:gd name="T11" fmla="*/ 0 h 96"/>
                <a:gd name="T12" fmla="*/ 0 w 96"/>
                <a:gd name="T13" fmla="*/ 2147483646 h 96"/>
                <a:gd name="T14" fmla="*/ 2147483646 w 96"/>
                <a:gd name="T15" fmla="*/ 2147483646 h 96"/>
                <a:gd name="T16" fmla="*/ 2147483646 w 96"/>
                <a:gd name="T17" fmla="*/ 2147483646 h 96"/>
                <a:gd name="T18" fmla="*/ 2147483646 w 96"/>
                <a:gd name="T19" fmla="*/ 2147483646 h 96"/>
                <a:gd name="T20" fmla="*/ 2147483646 w 96"/>
                <a:gd name="T21" fmla="*/ 2147483646 h 96"/>
                <a:gd name="T22" fmla="*/ 2147483646 w 96"/>
                <a:gd name="T23" fmla="*/ 2147483646 h 96"/>
                <a:gd name="T24" fmla="*/ 2147483646 w 96"/>
                <a:gd name="T25" fmla="*/ 2147483646 h 96"/>
                <a:gd name="T26" fmla="*/ 2147483646 w 96"/>
                <a:gd name="T27" fmla="*/ 2147483646 h 96"/>
                <a:gd name="T28" fmla="*/ 2147483646 w 96"/>
                <a:gd name="T29" fmla="*/ 2147483646 h 96"/>
                <a:gd name="T30" fmla="*/ 2147483646 w 96"/>
                <a:gd name="T31" fmla="*/ 2147483646 h 96"/>
                <a:gd name="T32" fmla="*/ 2147483646 w 96"/>
                <a:gd name="T33" fmla="*/ 2147483646 h 96"/>
                <a:gd name="T34" fmla="*/ 2147483646 w 96"/>
                <a:gd name="T35" fmla="*/ 2147483646 h 96"/>
                <a:gd name="T36" fmla="*/ 2147483646 w 96"/>
                <a:gd name="T37" fmla="*/ 2147483646 h 96"/>
                <a:gd name="T38" fmla="*/ 728087825 w 96"/>
                <a:gd name="T39" fmla="*/ 2147483646 h 96"/>
                <a:gd name="T40" fmla="*/ 2147483646 w 96"/>
                <a:gd name="T41" fmla="*/ 719647529 h 96"/>
                <a:gd name="T42" fmla="*/ 2147483646 w 96"/>
                <a:gd name="T43" fmla="*/ 2147483646 h 96"/>
                <a:gd name="T44" fmla="*/ 2147483646 w 96"/>
                <a:gd name="T45" fmla="*/ 2147483646 h 96"/>
                <a:gd name="T46" fmla="*/ 728087825 w 96"/>
                <a:gd name="T47" fmla="*/ 2147483646 h 9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96" h="96">
                  <a:moveTo>
                    <a:pt x="95" y="85"/>
                  </a:moveTo>
                  <a:cubicBezTo>
                    <a:pt x="74" y="64"/>
                    <a:pt x="74" y="64"/>
                    <a:pt x="74" y="64"/>
                  </a:cubicBezTo>
                  <a:cubicBezTo>
                    <a:pt x="73" y="63"/>
                    <a:pt x="71" y="63"/>
                    <a:pt x="70" y="63"/>
                  </a:cubicBezTo>
                  <a:cubicBezTo>
                    <a:pt x="61" y="55"/>
                    <a:pt x="61" y="55"/>
                    <a:pt x="61" y="55"/>
                  </a:cubicBezTo>
                  <a:cubicBezTo>
                    <a:pt x="66" y="49"/>
                    <a:pt x="68" y="42"/>
                    <a:pt x="68" y="34"/>
                  </a:cubicBezTo>
                  <a:cubicBezTo>
                    <a:pt x="68" y="15"/>
                    <a:pt x="53" y="0"/>
                    <a:pt x="34" y="0"/>
                  </a:cubicBezTo>
                  <a:cubicBezTo>
                    <a:pt x="15" y="0"/>
                    <a:pt x="0" y="15"/>
                    <a:pt x="0" y="34"/>
                  </a:cubicBezTo>
                  <a:cubicBezTo>
                    <a:pt x="0" y="53"/>
                    <a:pt x="15" y="68"/>
                    <a:pt x="34" y="68"/>
                  </a:cubicBezTo>
                  <a:cubicBezTo>
                    <a:pt x="42" y="68"/>
                    <a:pt x="49" y="66"/>
                    <a:pt x="55" y="61"/>
                  </a:cubicBezTo>
                  <a:cubicBezTo>
                    <a:pt x="63" y="70"/>
                    <a:pt x="63" y="70"/>
                    <a:pt x="63" y="70"/>
                  </a:cubicBezTo>
                  <a:cubicBezTo>
                    <a:pt x="63" y="71"/>
                    <a:pt x="63" y="73"/>
                    <a:pt x="64" y="74"/>
                  </a:cubicBezTo>
                  <a:cubicBezTo>
                    <a:pt x="85" y="95"/>
                    <a:pt x="85" y="95"/>
                    <a:pt x="85" y="95"/>
                  </a:cubicBezTo>
                  <a:cubicBezTo>
                    <a:pt x="86" y="96"/>
                    <a:pt x="87" y="96"/>
                    <a:pt x="88" y="95"/>
                  </a:cubicBezTo>
                  <a:cubicBezTo>
                    <a:pt x="88" y="95"/>
                    <a:pt x="88" y="95"/>
                    <a:pt x="88" y="95"/>
                  </a:cubicBezTo>
                  <a:cubicBezTo>
                    <a:pt x="89" y="95"/>
                    <a:pt x="89" y="95"/>
                    <a:pt x="89" y="95"/>
                  </a:cubicBezTo>
                  <a:cubicBezTo>
                    <a:pt x="95" y="89"/>
                    <a:pt x="95" y="89"/>
                    <a:pt x="95" y="89"/>
                  </a:cubicBezTo>
                  <a:cubicBezTo>
                    <a:pt x="95" y="88"/>
                    <a:pt x="95" y="88"/>
                    <a:pt x="95" y="88"/>
                  </a:cubicBezTo>
                  <a:cubicBezTo>
                    <a:pt x="95" y="88"/>
                    <a:pt x="95" y="88"/>
                    <a:pt x="95" y="88"/>
                  </a:cubicBezTo>
                  <a:cubicBezTo>
                    <a:pt x="96" y="87"/>
                    <a:pt x="96" y="86"/>
                    <a:pt x="95" y="85"/>
                  </a:cubicBezTo>
                  <a:close/>
                  <a:moveTo>
                    <a:pt x="10" y="34"/>
                  </a:moveTo>
                  <a:cubicBezTo>
                    <a:pt x="10" y="21"/>
                    <a:pt x="21" y="10"/>
                    <a:pt x="34" y="10"/>
                  </a:cubicBezTo>
                  <a:cubicBezTo>
                    <a:pt x="48" y="10"/>
                    <a:pt x="58" y="21"/>
                    <a:pt x="58" y="34"/>
                  </a:cubicBezTo>
                  <a:cubicBezTo>
                    <a:pt x="58" y="48"/>
                    <a:pt x="48" y="59"/>
                    <a:pt x="34" y="59"/>
                  </a:cubicBezTo>
                  <a:cubicBezTo>
                    <a:pt x="21" y="59"/>
                    <a:pt x="10" y="48"/>
                    <a:pt x="10" y="34"/>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4388" name="TextBox 115">
              <a:extLst>
                <a:ext uri="{FF2B5EF4-FFF2-40B4-BE49-F238E27FC236}">
                  <a16:creationId xmlns:a16="http://schemas.microsoft.com/office/drawing/2014/main" id="{1F089F1E-3E8B-4DDF-B408-3F297EABFCDC}"/>
                </a:ext>
              </a:extLst>
            </p:cNvPr>
            <p:cNvSpPr txBox="1">
              <a:spLocks noChangeArrowheads="1"/>
            </p:cNvSpPr>
            <p:nvPr/>
          </p:nvSpPr>
          <p:spPr bwMode="auto">
            <a:xfrm>
              <a:off x="2668588" y="5229225"/>
              <a:ext cx="13001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200">
                  <a:solidFill>
                    <a:schemeClr val="bg1"/>
                  </a:solidFill>
                  <a:latin typeface="Arial" panose="020B0604020202020204" pitchFamily="34" charset="0"/>
                  <a:cs typeface="Arial" panose="020B0604020202020204" pitchFamily="34" charset="0"/>
                </a:rPr>
                <a:t>Lorem ipsum dolor sit amet, consectetur adipiscing elit, sed do eiusmod</a:t>
              </a:r>
              <a:endParaRPr lang="ru-RU" altLang="ru-RU" sz="1200">
                <a:solidFill>
                  <a:schemeClr val="bg1"/>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additive="base">
                                        <p:cTn id="7" dur="500" fill="hold"/>
                                        <p:tgtEl>
                                          <p:spTgt spid="14338"/>
                                        </p:tgtEl>
                                        <p:attrNameLst>
                                          <p:attrName>ppt_x</p:attrName>
                                        </p:attrNameLst>
                                      </p:cBhvr>
                                      <p:tavLst>
                                        <p:tav tm="0">
                                          <p:val>
                                            <p:strVal val="#ppt_x"/>
                                          </p:val>
                                        </p:tav>
                                        <p:tav tm="100000">
                                          <p:val>
                                            <p:strVal val="#ppt_x"/>
                                          </p:val>
                                        </p:tav>
                                      </p:tavLst>
                                    </p:anim>
                                    <p:anim calcmode="lin" valueType="num">
                                      <p:cBhvr additive="base">
                                        <p:cTn id="8" dur="500" fill="hold"/>
                                        <p:tgtEl>
                                          <p:spTgt spid="14338"/>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14339"/>
                                        </p:tgtEl>
                                        <p:attrNameLst>
                                          <p:attrName>style.visibility</p:attrName>
                                        </p:attrNameLst>
                                      </p:cBhvr>
                                      <p:to>
                                        <p:strVal val="visible"/>
                                      </p:to>
                                    </p:set>
                                    <p:anim calcmode="lin" valueType="num">
                                      <p:cBhvr additive="base">
                                        <p:cTn id="11" dur="500" fill="hold"/>
                                        <p:tgtEl>
                                          <p:spTgt spid="14339"/>
                                        </p:tgtEl>
                                        <p:attrNameLst>
                                          <p:attrName>ppt_x</p:attrName>
                                        </p:attrNameLst>
                                      </p:cBhvr>
                                      <p:tavLst>
                                        <p:tav tm="0">
                                          <p:val>
                                            <p:strVal val="#ppt_x"/>
                                          </p:val>
                                        </p:tav>
                                        <p:tav tm="100000">
                                          <p:val>
                                            <p:strVal val="#ppt_x"/>
                                          </p:val>
                                        </p:tav>
                                      </p:tavLst>
                                    </p:anim>
                                    <p:anim calcmode="lin" valueType="num">
                                      <p:cBhvr additive="base">
                                        <p:cTn id="12" dur="500" fill="hold"/>
                                        <p:tgtEl>
                                          <p:spTgt spid="14339"/>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11"/>
                                        </p:tgtEl>
                                        <p:attrNameLst>
                                          <p:attrName>style.visibility</p:attrName>
                                        </p:attrNameLst>
                                      </p:cBhvr>
                                      <p:to>
                                        <p:strVal val="visible"/>
                                      </p:to>
                                    </p:set>
                                    <p:anim calcmode="lin" valueType="num">
                                      <p:cBhvr>
                                        <p:cTn id="16" dur="500" fill="hold"/>
                                        <p:tgtEl>
                                          <p:spTgt spid="11"/>
                                        </p:tgtEl>
                                        <p:attrNameLst>
                                          <p:attrName>ppt_w</p:attrName>
                                        </p:attrNameLst>
                                      </p:cBhvr>
                                      <p:tavLst>
                                        <p:tav tm="0">
                                          <p:val>
                                            <p:fltVal val="0"/>
                                          </p:val>
                                        </p:tav>
                                        <p:tav tm="100000">
                                          <p:val>
                                            <p:strVal val="#ppt_w"/>
                                          </p:val>
                                        </p:tav>
                                      </p:tavLst>
                                    </p:anim>
                                    <p:anim calcmode="lin" valueType="num">
                                      <p:cBhvr>
                                        <p:cTn id="17" dur="500" fill="hold"/>
                                        <p:tgtEl>
                                          <p:spTgt spid="11"/>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 calcmode="lin" valueType="num">
                                      <p:cBhvr>
                                        <p:cTn id="20" dur="500" fill="hold"/>
                                        <p:tgtEl>
                                          <p:spTgt spid="8"/>
                                        </p:tgtEl>
                                        <p:attrNameLst>
                                          <p:attrName>ppt_w</p:attrName>
                                        </p:attrNameLst>
                                      </p:cBhvr>
                                      <p:tavLst>
                                        <p:tav tm="0">
                                          <p:val>
                                            <p:fltVal val="0"/>
                                          </p:val>
                                        </p:tav>
                                        <p:tav tm="100000">
                                          <p:val>
                                            <p:strVal val="#ppt_w"/>
                                          </p:val>
                                        </p:tav>
                                      </p:tavLst>
                                    </p:anim>
                                    <p:anim calcmode="lin" valueType="num">
                                      <p:cBhvr>
                                        <p:cTn id="21" dur="500" fill="hold"/>
                                        <p:tgtEl>
                                          <p:spTgt spid="8"/>
                                        </p:tgtEl>
                                        <p:attrNameLst>
                                          <p:attrName>ppt_h</p:attrName>
                                        </p:attrNameLst>
                                      </p:cBhvr>
                                      <p:tavLst>
                                        <p:tav tm="0">
                                          <p:val>
                                            <p:fltVal val="0"/>
                                          </p:val>
                                        </p:tav>
                                        <p:tav tm="100000">
                                          <p:val>
                                            <p:strVal val="#ppt_h"/>
                                          </p:val>
                                        </p:tav>
                                      </p:tavLst>
                                    </p:anim>
                                  </p:childTnLst>
                                </p:cTn>
                              </p:par>
                              <p:par>
                                <p:cTn id="22" presetID="17" presetClass="entr" presetSubtype="8" fill="hold" nodeType="withEffect">
                                  <p:stCondLst>
                                    <p:cond delay="500"/>
                                  </p:stCondLst>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ppt_x</p:attrName>
                                        </p:attrNameLst>
                                      </p:cBhvr>
                                      <p:tavLst>
                                        <p:tav tm="0">
                                          <p:val>
                                            <p:strVal val="#ppt_x-#ppt_w/2"/>
                                          </p:val>
                                        </p:tav>
                                        <p:tav tm="100000">
                                          <p:val>
                                            <p:strVal val="#ppt_x"/>
                                          </p:val>
                                        </p:tav>
                                      </p:tavLst>
                                    </p:anim>
                                    <p:anim calcmode="lin" valueType="num">
                                      <p:cBhvr>
                                        <p:cTn id="25" dur="500" fill="hold"/>
                                        <p:tgtEl>
                                          <p:spTgt spid="14"/>
                                        </p:tgtEl>
                                        <p:attrNameLst>
                                          <p:attrName>ppt_y</p:attrName>
                                        </p:attrNameLst>
                                      </p:cBhvr>
                                      <p:tavLst>
                                        <p:tav tm="0">
                                          <p:val>
                                            <p:strVal val="#ppt_y"/>
                                          </p:val>
                                        </p:tav>
                                        <p:tav tm="100000">
                                          <p:val>
                                            <p:strVal val="#ppt_y"/>
                                          </p:val>
                                        </p:tav>
                                      </p:tavLst>
                                    </p:anim>
                                    <p:anim calcmode="lin" valueType="num">
                                      <p:cBhvr>
                                        <p:cTn id="26" dur="500" fill="hold"/>
                                        <p:tgtEl>
                                          <p:spTgt spid="14"/>
                                        </p:tgtEl>
                                        <p:attrNameLst>
                                          <p:attrName>ppt_w</p:attrName>
                                        </p:attrNameLst>
                                      </p:cBhvr>
                                      <p:tavLst>
                                        <p:tav tm="0">
                                          <p:val>
                                            <p:fltVal val="0"/>
                                          </p:val>
                                        </p:tav>
                                        <p:tav tm="100000">
                                          <p:val>
                                            <p:strVal val="#ppt_w"/>
                                          </p:val>
                                        </p:tav>
                                      </p:tavLst>
                                    </p:anim>
                                    <p:anim calcmode="lin" valueType="num">
                                      <p:cBhvr>
                                        <p:cTn id="27" dur="500" fill="hold"/>
                                        <p:tgtEl>
                                          <p:spTgt spid="14"/>
                                        </p:tgtEl>
                                        <p:attrNameLst>
                                          <p:attrName>ppt_h</p:attrName>
                                        </p:attrNameLst>
                                      </p:cBhvr>
                                      <p:tavLst>
                                        <p:tav tm="0">
                                          <p:val>
                                            <p:strVal val="#ppt_h"/>
                                          </p:val>
                                        </p:tav>
                                        <p:tav tm="100000">
                                          <p:val>
                                            <p:strVal val="#ppt_h"/>
                                          </p:val>
                                        </p:tav>
                                      </p:tavLst>
                                    </p:anim>
                                  </p:childTnLst>
                                </p:cTn>
                              </p:par>
                              <p:par>
                                <p:cTn id="28" presetID="23" presetClass="entr" presetSubtype="16" fill="hold" nodeType="withEffect">
                                  <p:stCondLst>
                                    <p:cond delay="250"/>
                                  </p:stCondLst>
                                  <p:childTnLst>
                                    <p:set>
                                      <p:cBhvr>
                                        <p:cTn id="29" dur="1" fill="hold">
                                          <p:stCondLst>
                                            <p:cond delay="0"/>
                                          </p:stCondLst>
                                        </p:cTn>
                                        <p:tgtEl>
                                          <p:spTgt spid="12"/>
                                        </p:tgtEl>
                                        <p:attrNameLst>
                                          <p:attrName>style.visibility</p:attrName>
                                        </p:attrNameLst>
                                      </p:cBhvr>
                                      <p:to>
                                        <p:strVal val="visible"/>
                                      </p:to>
                                    </p:set>
                                    <p:anim calcmode="lin" valueType="num">
                                      <p:cBhvr>
                                        <p:cTn id="30" dur="500" fill="hold"/>
                                        <p:tgtEl>
                                          <p:spTgt spid="12"/>
                                        </p:tgtEl>
                                        <p:attrNameLst>
                                          <p:attrName>ppt_w</p:attrName>
                                        </p:attrNameLst>
                                      </p:cBhvr>
                                      <p:tavLst>
                                        <p:tav tm="0">
                                          <p:val>
                                            <p:fltVal val="0"/>
                                          </p:val>
                                        </p:tav>
                                        <p:tav tm="100000">
                                          <p:val>
                                            <p:strVal val="#ppt_w"/>
                                          </p:val>
                                        </p:tav>
                                      </p:tavLst>
                                    </p:anim>
                                    <p:anim calcmode="lin" valueType="num">
                                      <p:cBhvr>
                                        <p:cTn id="31" dur="500" fill="hold"/>
                                        <p:tgtEl>
                                          <p:spTgt spid="12"/>
                                        </p:tgtEl>
                                        <p:attrNameLst>
                                          <p:attrName>ppt_h</p:attrName>
                                        </p:attrNameLst>
                                      </p:cBhvr>
                                      <p:tavLst>
                                        <p:tav tm="0">
                                          <p:val>
                                            <p:fltVal val="0"/>
                                          </p:val>
                                        </p:tav>
                                        <p:tav tm="100000">
                                          <p:val>
                                            <p:strVal val="#ppt_h"/>
                                          </p:val>
                                        </p:tav>
                                      </p:tavLst>
                                    </p:anim>
                                  </p:childTnLst>
                                </p:cTn>
                              </p:par>
                              <p:par>
                                <p:cTn id="32" presetID="23" presetClass="entr" presetSubtype="16" fill="hold" nodeType="withEffect">
                                  <p:stCondLst>
                                    <p:cond delay="250"/>
                                  </p:stCondLst>
                                  <p:childTnLst>
                                    <p:set>
                                      <p:cBhvr>
                                        <p:cTn id="33" dur="1" fill="hold">
                                          <p:stCondLst>
                                            <p:cond delay="0"/>
                                          </p:stCondLst>
                                        </p:cTn>
                                        <p:tgtEl>
                                          <p:spTgt spid="9"/>
                                        </p:tgtEl>
                                        <p:attrNameLst>
                                          <p:attrName>style.visibility</p:attrName>
                                        </p:attrNameLst>
                                      </p:cBhvr>
                                      <p:to>
                                        <p:strVal val="visible"/>
                                      </p:to>
                                    </p:set>
                                    <p:anim calcmode="lin" valueType="num">
                                      <p:cBhvr>
                                        <p:cTn id="34" dur="500" fill="hold"/>
                                        <p:tgtEl>
                                          <p:spTgt spid="9"/>
                                        </p:tgtEl>
                                        <p:attrNameLst>
                                          <p:attrName>ppt_w</p:attrName>
                                        </p:attrNameLst>
                                      </p:cBhvr>
                                      <p:tavLst>
                                        <p:tav tm="0">
                                          <p:val>
                                            <p:fltVal val="0"/>
                                          </p:val>
                                        </p:tav>
                                        <p:tav tm="100000">
                                          <p:val>
                                            <p:strVal val="#ppt_w"/>
                                          </p:val>
                                        </p:tav>
                                      </p:tavLst>
                                    </p:anim>
                                    <p:anim calcmode="lin" valueType="num">
                                      <p:cBhvr>
                                        <p:cTn id="35" dur="500" fill="hold"/>
                                        <p:tgtEl>
                                          <p:spTgt spid="9"/>
                                        </p:tgtEl>
                                        <p:attrNameLst>
                                          <p:attrName>ppt_h</p:attrName>
                                        </p:attrNameLst>
                                      </p:cBhvr>
                                      <p:tavLst>
                                        <p:tav tm="0">
                                          <p:val>
                                            <p:fltVal val="0"/>
                                          </p:val>
                                        </p:tav>
                                        <p:tav tm="100000">
                                          <p:val>
                                            <p:strVal val="#ppt_h"/>
                                          </p:val>
                                        </p:tav>
                                      </p:tavLst>
                                    </p:anim>
                                  </p:childTnLst>
                                </p:cTn>
                              </p:par>
                              <p:par>
                                <p:cTn id="36" presetID="17" presetClass="entr" presetSubtype="8" fill="hold" nodeType="withEffect">
                                  <p:stCondLst>
                                    <p:cond delay="750"/>
                                  </p:stCondLst>
                                  <p:childTnLst>
                                    <p:set>
                                      <p:cBhvr>
                                        <p:cTn id="37" dur="1" fill="hold">
                                          <p:stCondLst>
                                            <p:cond delay="0"/>
                                          </p:stCondLst>
                                        </p:cTn>
                                        <p:tgtEl>
                                          <p:spTgt spid="15"/>
                                        </p:tgtEl>
                                        <p:attrNameLst>
                                          <p:attrName>style.visibility</p:attrName>
                                        </p:attrNameLst>
                                      </p:cBhvr>
                                      <p:to>
                                        <p:strVal val="visible"/>
                                      </p:to>
                                    </p:set>
                                    <p:anim calcmode="lin" valueType="num">
                                      <p:cBhvr>
                                        <p:cTn id="38" dur="500" fill="hold"/>
                                        <p:tgtEl>
                                          <p:spTgt spid="15"/>
                                        </p:tgtEl>
                                        <p:attrNameLst>
                                          <p:attrName>ppt_x</p:attrName>
                                        </p:attrNameLst>
                                      </p:cBhvr>
                                      <p:tavLst>
                                        <p:tav tm="0">
                                          <p:val>
                                            <p:strVal val="#ppt_x-#ppt_w/2"/>
                                          </p:val>
                                        </p:tav>
                                        <p:tav tm="100000">
                                          <p:val>
                                            <p:strVal val="#ppt_x"/>
                                          </p:val>
                                        </p:tav>
                                      </p:tavLst>
                                    </p:anim>
                                    <p:anim calcmode="lin" valueType="num">
                                      <p:cBhvr>
                                        <p:cTn id="39" dur="500" fill="hold"/>
                                        <p:tgtEl>
                                          <p:spTgt spid="15"/>
                                        </p:tgtEl>
                                        <p:attrNameLst>
                                          <p:attrName>ppt_y</p:attrName>
                                        </p:attrNameLst>
                                      </p:cBhvr>
                                      <p:tavLst>
                                        <p:tav tm="0">
                                          <p:val>
                                            <p:strVal val="#ppt_y"/>
                                          </p:val>
                                        </p:tav>
                                        <p:tav tm="100000">
                                          <p:val>
                                            <p:strVal val="#ppt_y"/>
                                          </p:val>
                                        </p:tav>
                                      </p:tavLst>
                                    </p:anim>
                                    <p:anim calcmode="lin" valueType="num">
                                      <p:cBhvr>
                                        <p:cTn id="40" dur="500" fill="hold"/>
                                        <p:tgtEl>
                                          <p:spTgt spid="15"/>
                                        </p:tgtEl>
                                        <p:attrNameLst>
                                          <p:attrName>ppt_w</p:attrName>
                                        </p:attrNameLst>
                                      </p:cBhvr>
                                      <p:tavLst>
                                        <p:tav tm="0">
                                          <p:val>
                                            <p:fltVal val="0"/>
                                          </p:val>
                                        </p:tav>
                                        <p:tav tm="100000">
                                          <p:val>
                                            <p:strVal val="#ppt_w"/>
                                          </p:val>
                                        </p:tav>
                                      </p:tavLst>
                                    </p:anim>
                                    <p:anim calcmode="lin" valueType="num">
                                      <p:cBhvr>
                                        <p:cTn id="41" dur="500" fill="hold"/>
                                        <p:tgtEl>
                                          <p:spTgt spid="15"/>
                                        </p:tgtEl>
                                        <p:attrNameLst>
                                          <p:attrName>ppt_h</p:attrName>
                                        </p:attrNameLst>
                                      </p:cBhvr>
                                      <p:tavLst>
                                        <p:tav tm="0">
                                          <p:val>
                                            <p:strVal val="#ppt_h"/>
                                          </p:val>
                                        </p:tav>
                                        <p:tav tm="100000">
                                          <p:val>
                                            <p:strVal val="#ppt_h"/>
                                          </p:val>
                                        </p:tav>
                                      </p:tavLst>
                                    </p:anim>
                                  </p:childTnLst>
                                </p:cTn>
                              </p:par>
                              <p:par>
                                <p:cTn id="42" presetID="23" presetClass="entr" presetSubtype="16" fill="hold" nodeType="withEffect">
                                  <p:stCondLst>
                                    <p:cond delay="500"/>
                                  </p:stCondLst>
                                  <p:childTnLst>
                                    <p:set>
                                      <p:cBhvr>
                                        <p:cTn id="43" dur="1" fill="hold">
                                          <p:stCondLst>
                                            <p:cond delay="0"/>
                                          </p:stCondLst>
                                        </p:cTn>
                                        <p:tgtEl>
                                          <p:spTgt spid="13"/>
                                        </p:tgtEl>
                                        <p:attrNameLst>
                                          <p:attrName>style.visibility</p:attrName>
                                        </p:attrNameLst>
                                      </p:cBhvr>
                                      <p:to>
                                        <p:strVal val="visible"/>
                                      </p:to>
                                    </p:set>
                                    <p:anim calcmode="lin" valueType="num">
                                      <p:cBhvr>
                                        <p:cTn id="44" dur="500" fill="hold"/>
                                        <p:tgtEl>
                                          <p:spTgt spid="13"/>
                                        </p:tgtEl>
                                        <p:attrNameLst>
                                          <p:attrName>ppt_w</p:attrName>
                                        </p:attrNameLst>
                                      </p:cBhvr>
                                      <p:tavLst>
                                        <p:tav tm="0">
                                          <p:val>
                                            <p:fltVal val="0"/>
                                          </p:val>
                                        </p:tav>
                                        <p:tav tm="100000">
                                          <p:val>
                                            <p:strVal val="#ppt_w"/>
                                          </p:val>
                                        </p:tav>
                                      </p:tavLst>
                                    </p:anim>
                                    <p:anim calcmode="lin" valueType="num">
                                      <p:cBhvr>
                                        <p:cTn id="45" dur="500" fill="hold"/>
                                        <p:tgtEl>
                                          <p:spTgt spid="13"/>
                                        </p:tgtEl>
                                        <p:attrNameLst>
                                          <p:attrName>ppt_h</p:attrName>
                                        </p:attrNameLst>
                                      </p:cBhvr>
                                      <p:tavLst>
                                        <p:tav tm="0">
                                          <p:val>
                                            <p:fltVal val="0"/>
                                          </p:val>
                                        </p:tav>
                                        <p:tav tm="100000">
                                          <p:val>
                                            <p:strVal val="#ppt_h"/>
                                          </p:val>
                                        </p:tav>
                                      </p:tavLst>
                                    </p:anim>
                                  </p:childTnLst>
                                </p:cTn>
                              </p:par>
                              <p:par>
                                <p:cTn id="46" presetID="23" presetClass="entr" presetSubtype="16" fill="hold" nodeType="withEffect">
                                  <p:stCondLst>
                                    <p:cond delay="500"/>
                                  </p:stCondLst>
                                  <p:childTnLst>
                                    <p:set>
                                      <p:cBhvr>
                                        <p:cTn id="47" dur="1" fill="hold">
                                          <p:stCondLst>
                                            <p:cond delay="0"/>
                                          </p:stCondLst>
                                        </p:cTn>
                                        <p:tgtEl>
                                          <p:spTgt spid="10"/>
                                        </p:tgtEl>
                                        <p:attrNameLst>
                                          <p:attrName>style.visibility</p:attrName>
                                        </p:attrNameLst>
                                      </p:cBhvr>
                                      <p:to>
                                        <p:strVal val="visible"/>
                                      </p:to>
                                    </p:set>
                                    <p:anim calcmode="lin" valueType="num">
                                      <p:cBhvr>
                                        <p:cTn id="48" dur="500" fill="hold"/>
                                        <p:tgtEl>
                                          <p:spTgt spid="10"/>
                                        </p:tgtEl>
                                        <p:attrNameLst>
                                          <p:attrName>ppt_w</p:attrName>
                                        </p:attrNameLst>
                                      </p:cBhvr>
                                      <p:tavLst>
                                        <p:tav tm="0">
                                          <p:val>
                                            <p:fltVal val="0"/>
                                          </p:val>
                                        </p:tav>
                                        <p:tav tm="100000">
                                          <p:val>
                                            <p:strVal val="#ppt_w"/>
                                          </p:val>
                                        </p:tav>
                                      </p:tavLst>
                                    </p:anim>
                                    <p:anim calcmode="lin" valueType="num">
                                      <p:cBhvr>
                                        <p:cTn id="49" dur="500" fill="hold"/>
                                        <p:tgtEl>
                                          <p:spTgt spid="10"/>
                                        </p:tgtEl>
                                        <p:attrNameLst>
                                          <p:attrName>ppt_h</p:attrName>
                                        </p:attrNameLst>
                                      </p:cBhvr>
                                      <p:tavLst>
                                        <p:tav tm="0">
                                          <p:val>
                                            <p:fltVal val="0"/>
                                          </p:val>
                                        </p:tav>
                                        <p:tav tm="100000">
                                          <p:val>
                                            <p:strVal val="#ppt_h"/>
                                          </p:val>
                                        </p:tav>
                                      </p:tavLst>
                                    </p:anim>
                                  </p:childTnLst>
                                </p:cTn>
                              </p:par>
                              <p:par>
                                <p:cTn id="50" presetID="17" presetClass="entr" presetSubtype="8" fill="hold" nodeType="withEffect">
                                  <p:stCondLst>
                                    <p:cond delay="1000"/>
                                  </p:stCondLst>
                                  <p:childTnLst>
                                    <p:set>
                                      <p:cBhvr>
                                        <p:cTn id="51" dur="1" fill="hold">
                                          <p:stCondLst>
                                            <p:cond delay="0"/>
                                          </p:stCondLst>
                                        </p:cTn>
                                        <p:tgtEl>
                                          <p:spTgt spid="16"/>
                                        </p:tgtEl>
                                        <p:attrNameLst>
                                          <p:attrName>style.visibility</p:attrName>
                                        </p:attrNameLst>
                                      </p:cBhvr>
                                      <p:to>
                                        <p:strVal val="visible"/>
                                      </p:to>
                                    </p:set>
                                    <p:anim calcmode="lin" valueType="num">
                                      <p:cBhvr>
                                        <p:cTn id="52" dur="500" fill="hold"/>
                                        <p:tgtEl>
                                          <p:spTgt spid="16"/>
                                        </p:tgtEl>
                                        <p:attrNameLst>
                                          <p:attrName>ppt_x</p:attrName>
                                        </p:attrNameLst>
                                      </p:cBhvr>
                                      <p:tavLst>
                                        <p:tav tm="0">
                                          <p:val>
                                            <p:strVal val="#ppt_x-#ppt_w/2"/>
                                          </p:val>
                                        </p:tav>
                                        <p:tav tm="100000">
                                          <p:val>
                                            <p:strVal val="#ppt_x"/>
                                          </p:val>
                                        </p:tav>
                                      </p:tavLst>
                                    </p:anim>
                                    <p:anim calcmode="lin" valueType="num">
                                      <p:cBhvr>
                                        <p:cTn id="53" dur="500" fill="hold"/>
                                        <p:tgtEl>
                                          <p:spTgt spid="16"/>
                                        </p:tgtEl>
                                        <p:attrNameLst>
                                          <p:attrName>ppt_y</p:attrName>
                                        </p:attrNameLst>
                                      </p:cBhvr>
                                      <p:tavLst>
                                        <p:tav tm="0">
                                          <p:val>
                                            <p:strVal val="#ppt_y"/>
                                          </p:val>
                                        </p:tav>
                                        <p:tav tm="100000">
                                          <p:val>
                                            <p:strVal val="#ppt_y"/>
                                          </p:val>
                                        </p:tav>
                                      </p:tavLst>
                                    </p:anim>
                                    <p:anim calcmode="lin" valueType="num">
                                      <p:cBhvr>
                                        <p:cTn id="54" dur="500" fill="hold"/>
                                        <p:tgtEl>
                                          <p:spTgt spid="16"/>
                                        </p:tgtEl>
                                        <p:attrNameLst>
                                          <p:attrName>ppt_w</p:attrName>
                                        </p:attrNameLst>
                                      </p:cBhvr>
                                      <p:tavLst>
                                        <p:tav tm="0">
                                          <p:val>
                                            <p:fltVal val="0"/>
                                          </p:val>
                                        </p:tav>
                                        <p:tav tm="100000">
                                          <p:val>
                                            <p:strVal val="#ppt_w"/>
                                          </p:val>
                                        </p:tav>
                                      </p:tavLst>
                                    </p:anim>
                                    <p:anim calcmode="lin" valueType="num">
                                      <p:cBhvr>
                                        <p:cTn id="55" dur="500" fill="hold"/>
                                        <p:tgtEl>
                                          <p:spTgt spid="1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433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112">
            <a:extLst>
              <a:ext uri="{FF2B5EF4-FFF2-40B4-BE49-F238E27FC236}">
                <a16:creationId xmlns:a16="http://schemas.microsoft.com/office/drawing/2014/main" id="{9CCAE357-5FCC-450C-A380-F469BB1CCA94}"/>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grpSp>
        <p:nvGrpSpPr>
          <p:cNvPr id="3" name="Группа 2">
            <a:extLst>
              <a:ext uri="{FF2B5EF4-FFF2-40B4-BE49-F238E27FC236}">
                <a16:creationId xmlns:a16="http://schemas.microsoft.com/office/drawing/2014/main" id="{FFCFB26E-F292-44EA-B039-0C4D012A2675}"/>
              </a:ext>
            </a:extLst>
          </p:cNvPr>
          <p:cNvGrpSpPr/>
          <p:nvPr/>
        </p:nvGrpSpPr>
        <p:grpSpPr>
          <a:xfrm>
            <a:off x="3729038" y="2822575"/>
            <a:ext cx="3055937" cy="3454400"/>
            <a:chOff x="3729038" y="2822575"/>
            <a:chExt cx="3055937" cy="3454400"/>
          </a:xfrm>
        </p:grpSpPr>
        <p:sp>
          <p:nvSpPr>
            <p:cNvPr id="15365" name="Freeform 40">
              <a:extLst>
                <a:ext uri="{FF2B5EF4-FFF2-40B4-BE49-F238E27FC236}">
                  <a16:creationId xmlns:a16="http://schemas.microsoft.com/office/drawing/2014/main" id="{133D0F6E-1FEA-47F8-B4B7-DFF3668FD6FD}"/>
                </a:ext>
              </a:extLst>
            </p:cNvPr>
            <p:cNvSpPr>
              <a:spLocks/>
            </p:cNvSpPr>
            <p:nvPr/>
          </p:nvSpPr>
          <p:spPr bwMode="auto">
            <a:xfrm>
              <a:off x="3729038" y="2822575"/>
              <a:ext cx="3055937" cy="3454400"/>
            </a:xfrm>
            <a:custGeom>
              <a:avLst/>
              <a:gdLst>
                <a:gd name="T0" fmla="*/ 370468464 w 275"/>
                <a:gd name="T1" fmla="*/ 2147483646 h 311"/>
                <a:gd name="T2" fmla="*/ 2147483646 w 275"/>
                <a:gd name="T3" fmla="*/ 2147483646 h 311"/>
                <a:gd name="T4" fmla="*/ 2147483646 w 275"/>
                <a:gd name="T5" fmla="*/ 2147483646 h 311"/>
                <a:gd name="T6" fmla="*/ 2147483646 w 275"/>
                <a:gd name="T7" fmla="*/ 2147483646 h 311"/>
                <a:gd name="T8" fmla="*/ 2147483646 w 275"/>
                <a:gd name="T9" fmla="*/ 2147483646 h 311"/>
                <a:gd name="T10" fmla="*/ 2147483646 w 275"/>
                <a:gd name="T11" fmla="*/ 2147483646 h 311"/>
                <a:gd name="T12" fmla="*/ 2147483646 w 275"/>
                <a:gd name="T13" fmla="*/ 2147483646 h 311"/>
                <a:gd name="T14" fmla="*/ 2147483646 w 275"/>
                <a:gd name="T15" fmla="*/ 2147483646 h 311"/>
                <a:gd name="T16" fmla="*/ 2147483646 w 275"/>
                <a:gd name="T17" fmla="*/ 2147483646 h 311"/>
                <a:gd name="T18" fmla="*/ 2147483646 w 275"/>
                <a:gd name="T19" fmla="*/ 2147483646 h 311"/>
                <a:gd name="T20" fmla="*/ 2147483646 w 275"/>
                <a:gd name="T21" fmla="*/ 2147483646 h 311"/>
                <a:gd name="T22" fmla="*/ 370468464 w 275"/>
                <a:gd name="T23" fmla="*/ 2147483646 h 31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5" h="311">
                  <a:moveTo>
                    <a:pt x="3" y="203"/>
                  </a:moveTo>
                  <a:cubicBezTo>
                    <a:pt x="6" y="213"/>
                    <a:pt x="23" y="211"/>
                    <a:pt x="23" y="211"/>
                  </a:cubicBezTo>
                  <a:cubicBezTo>
                    <a:pt x="23" y="211"/>
                    <a:pt x="22" y="277"/>
                    <a:pt x="30" y="283"/>
                  </a:cubicBezTo>
                  <a:cubicBezTo>
                    <a:pt x="37" y="289"/>
                    <a:pt x="77" y="292"/>
                    <a:pt x="77" y="292"/>
                  </a:cubicBezTo>
                  <a:cubicBezTo>
                    <a:pt x="73" y="311"/>
                    <a:pt x="73" y="311"/>
                    <a:pt x="73" y="311"/>
                  </a:cubicBezTo>
                  <a:cubicBezTo>
                    <a:pt x="211" y="311"/>
                    <a:pt x="211" y="311"/>
                    <a:pt x="211" y="311"/>
                  </a:cubicBezTo>
                  <a:cubicBezTo>
                    <a:pt x="207" y="290"/>
                    <a:pt x="208" y="249"/>
                    <a:pt x="208" y="249"/>
                  </a:cubicBezTo>
                  <a:cubicBezTo>
                    <a:pt x="275" y="191"/>
                    <a:pt x="241" y="81"/>
                    <a:pt x="214" y="60"/>
                  </a:cubicBezTo>
                  <a:cubicBezTo>
                    <a:pt x="139" y="0"/>
                    <a:pt x="43" y="54"/>
                    <a:pt x="27" y="63"/>
                  </a:cubicBezTo>
                  <a:cubicBezTo>
                    <a:pt x="12" y="72"/>
                    <a:pt x="30" y="95"/>
                    <a:pt x="30" y="95"/>
                  </a:cubicBezTo>
                  <a:cubicBezTo>
                    <a:pt x="30" y="95"/>
                    <a:pt x="21" y="135"/>
                    <a:pt x="19" y="163"/>
                  </a:cubicBezTo>
                  <a:cubicBezTo>
                    <a:pt x="19" y="163"/>
                    <a:pt x="0" y="194"/>
                    <a:pt x="3" y="203"/>
                  </a:cubicBezTo>
                  <a:close/>
                </a:path>
              </a:pathLst>
            </a:custGeom>
            <a:solidFill>
              <a:srgbClr val="FEC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15366" name="Oval 41">
              <a:extLst>
                <a:ext uri="{FF2B5EF4-FFF2-40B4-BE49-F238E27FC236}">
                  <a16:creationId xmlns:a16="http://schemas.microsoft.com/office/drawing/2014/main" id="{A71CA8F9-A03D-4AE9-964A-1A0A595C155A}"/>
                </a:ext>
              </a:extLst>
            </p:cNvPr>
            <p:cNvSpPr>
              <a:spLocks noChangeArrowheads="1"/>
            </p:cNvSpPr>
            <p:nvPr/>
          </p:nvSpPr>
          <p:spPr bwMode="auto">
            <a:xfrm>
              <a:off x="4484688" y="3556000"/>
              <a:ext cx="1755775" cy="1743075"/>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dirty="0"/>
            </a:p>
          </p:txBody>
        </p:sp>
      </p:grpSp>
      <p:grpSp>
        <p:nvGrpSpPr>
          <p:cNvPr id="5" name="Группа 4">
            <a:extLst>
              <a:ext uri="{FF2B5EF4-FFF2-40B4-BE49-F238E27FC236}">
                <a16:creationId xmlns:a16="http://schemas.microsoft.com/office/drawing/2014/main" id="{BA313FBD-DC75-448B-895E-DEB08A92D3AA}"/>
              </a:ext>
            </a:extLst>
          </p:cNvPr>
          <p:cNvGrpSpPr/>
          <p:nvPr/>
        </p:nvGrpSpPr>
        <p:grpSpPr>
          <a:xfrm>
            <a:off x="5418138" y="1133475"/>
            <a:ext cx="3055937" cy="3443288"/>
            <a:chOff x="5418138" y="1133475"/>
            <a:chExt cx="3055937" cy="3443288"/>
          </a:xfrm>
        </p:grpSpPr>
        <p:sp>
          <p:nvSpPr>
            <p:cNvPr id="15364" name="Freeform 39">
              <a:extLst>
                <a:ext uri="{FF2B5EF4-FFF2-40B4-BE49-F238E27FC236}">
                  <a16:creationId xmlns:a16="http://schemas.microsoft.com/office/drawing/2014/main" id="{6A242341-701A-419D-879F-A7A9505693A9}"/>
                </a:ext>
              </a:extLst>
            </p:cNvPr>
            <p:cNvSpPr>
              <a:spLocks/>
            </p:cNvSpPr>
            <p:nvPr/>
          </p:nvSpPr>
          <p:spPr bwMode="auto">
            <a:xfrm>
              <a:off x="5418138" y="1133475"/>
              <a:ext cx="3055937" cy="3443288"/>
            </a:xfrm>
            <a:custGeom>
              <a:avLst/>
              <a:gdLst>
                <a:gd name="T0" fmla="*/ 2147483646 w 275"/>
                <a:gd name="T1" fmla="*/ 2147483646 h 310"/>
                <a:gd name="T2" fmla="*/ 2147483646 w 275"/>
                <a:gd name="T3" fmla="*/ 2147483646 h 310"/>
                <a:gd name="T4" fmla="*/ 2147483646 w 275"/>
                <a:gd name="T5" fmla="*/ 2147483646 h 310"/>
                <a:gd name="T6" fmla="*/ 2147483646 w 275"/>
                <a:gd name="T7" fmla="*/ 2147483646 h 310"/>
                <a:gd name="T8" fmla="*/ 2147483646 w 275"/>
                <a:gd name="T9" fmla="*/ 2147483646 h 310"/>
                <a:gd name="T10" fmla="*/ 2147483646 w 275"/>
                <a:gd name="T11" fmla="*/ 2147483646 h 310"/>
                <a:gd name="T12" fmla="*/ 2147483646 w 275"/>
                <a:gd name="T13" fmla="*/ 2147483646 h 310"/>
                <a:gd name="T14" fmla="*/ 2147483646 w 275"/>
                <a:gd name="T15" fmla="*/ 2147483646 h 310"/>
                <a:gd name="T16" fmla="*/ 2147483646 w 275"/>
                <a:gd name="T17" fmla="*/ 2147483646 h 310"/>
                <a:gd name="T18" fmla="*/ 2147483646 w 275"/>
                <a:gd name="T19" fmla="*/ 2147483646 h 310"/>
                <a:gd name="T20" fmla="*/ 2147483646 w 275"/>
                <a:gd name="T21" fmla="*/ 2147483646 h 310"/>
                <a:gd name="T22" fmla="*/ 2147483646 w 275"/>
                <a:gd name="T23" fmla="*/ 2147483646 h 31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75" h="310">
                  <a:moveTo>
                    <a:pt x="272" y="203"/>
                  </a:moveTo>
                  <a:cubicBezTo>
                    <a:pt x="269" y="212"/>
                    <a:pt x="252" y="211"/>
                    <a:pt x="252" y="211"/>
                  </a:cubicBezTo>
                  <a:cubicBezTo>
                    <a:pt x="252" y="211"/>
                    <a:pt x="253" y="276"/>
                    <a:pt x="245" y="282"/>
                  </a:cubicBezTo>
                  <a:cubicBezTo>
                    <a:pt x="237" y="288"/>
                    <a:pt x="197" y="291"/>
                    <a:pt x="197" y="291"/>
                  </a:cubicBezTo>
                  <a:cubicBezTo>
                    <a:pt x="202" y="310"/>
                    <a:pt x="202" y="310"/>
                    <a:pt x="202" y="310"/>
                  </a:cubicBezTo>
                  <a:cubicBezTo>
                    <a:pt x="64" y="310"/>
                    <a:pt x="64" y="310"/>
                    <a:pt x="64" y="310"/>
                  </a:cubicBezTo>
                  <a:cubicBezTo>
                    <a:pt x="67" y="290"/>
                    <a:pt x="67" y="249"/>
                    <a:pt x="67" y="249"/>
                  </a:cubicBezTo>
                  <a:cubicBezTo>
                    <a:pt x="0" y="191"/>
                    <a:pt x="33" y="81"/>
                    <a:pt x="60" y="59"/>
                  </a:cubicBezTo>
                  <a:cubicBezTo>
                    <a:pt x="135" y="0"/>
                    <a:pt x="232" y="54"/>
                    <a:pt x="247" y="63"/>
                  </a:cubicBezTo>
                  <a:cubicBezTo>
                    <a:pt x="263" y="72"/>
                    <a:pt x="245" y="95"/>
                    <a:pt x="245" y="95"/>
                  </a:cubicBezTo>
                  <a:cubicBezTo>
                    <a:pt x="245" y="95"/>
                    <a:pt x="254" y="135"/>
                    <a:pt x="255" y="163"/>
                  </a:cubicBezTo>
                  <a:cubicBezTo>
                    <a:pt x="255" y="163"/>
                    <a:pt x="275" y="193"/>
                    <a:pt x="272" y="203"/>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5367" name="Oval 42">
              <a:extLst>
                <a:ext uri="{FF2B5EF4-FFF2-40B4-BE49-F238E27FC236}">
                  <a16:creationId xmlns:a16="http://schemas.microsoft.com/office/drawing/2014/main" id="{2E6DD2A5-3944-40E8-8D86-75D609CDD8B8}"/>
                </a:ext>
              </a:extLst>
            </p:cNvPr>
            <p:cNvSpPr>
              <a:spLocks noChangeArrowheads="1"/>
            </p:cNvSpPr>
            <p:nvPr/>
          </p:nvSpPr>
          <p:spPr bwMode="auto">
            <a:xfrm>
              <a:off x="6029325" y="1800225"/>
              <a:ext cx="1755775" cy="174466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grpSp>
        <p:nvGrpSpPr>
          <p:cNvPr id="4" name="Группа 3">
            <a:extLst>
              <a:ext uri="{FF2B5EF4-FFF2-40B4-BE49-F238E27FC236}">
                <a16:creationId xmlns:a16="http://schemas.microsoft.com/office/drawing/2014/main" id="{E542C562-0999-4991-9E06-3C37009C2E53}"/>
              </a:ext>
            </a:extLst>
          </p:cNvPr>
          <p:cNvGrpSpPr/>
          <p:nvPr/>
        </p:nvGrpSpPr>
        <p:grpSpPr>
          <a:xfrm>
            <a:off x="6407150" y="2066925"/>
            <a:ext cx="1155700" cy="922338"/>
            <a:chOff x="6407150" y="2066925"/>
            <a:chExt cx="1155700" cy="922338"/>
          </a:xfrm>
        </p:grpSpPr>
        <p:sp>
          <p:nvSpPr>
            <p:cNvPr id="15368" name="Freeform 43">
              <a:extLst>
                <a:ext uri="{FF2B5EF4-FFF2-40B4-BE49-F238E27FC236}">
                  <a16:creationId xmlns:a16="http://schemas.microsoft.com/office/drawing/2014/main" id="{A83998C6-A3B0-4C15-8DFC-D07B32E87370}"/>
                </a:ext>
              </a:extLst>
            </p:cNvPr>
            <p:cNvSpPr>
              <a:spLocks/>
            </p:cNvSpPr>
            <p:nvPr/>
          </p:nvSpPr>
          <p:spPr bwMode="auto">
            <a:xfrm>
              <a:off x="6407150" y="2178050"/>
              <a:ext cx="1155700" cy="811213"/>
            </a:xfrm>
            <a:custGeom>
              <a:avLst/>
              <a:gdLst>
                <a:gd name="T0" fmla="*/ 2147483646 w 104"/>
                <a:gd name="T1" fmla="*/ 0 h 73"/>
                <a:gd name="T2" fmla="*/ 2147483646 w 104"/>
                <a:gd name="T3" fmla="*/ 1111384035 h 73"/>
                <a:gd name="T4" fmla="*/ 2147483646 w 104"/>
                <a:gd name="T5" fmla="*/ 2147483646 h 73"/>
                <a:gd name="T6" fmla="*/ 2147483646 w 104"/>
                <a:gd name="T7" fmla="*/ 2147483646 h 73"/>
                <a:gd name="T8" fmla="*/ 493950625 w 104"/>
                <a:gd name="T9" fmla="*/ 2147483646 h 73"/>
                <a:gd name="T10" fmla="*/ 370468525 w 104"/>
                <a:gd name="T11" fmla="*/ 2147483646 h 73"/>
                <a:gd name="T12" fmla="*/ 1605345088 w 104"/>
                <a:gd name="T13" fmla="*/ 2147483646 h 73"/>
                <a:gd name="T14" fmla="*/ 0 w 104"/>
                <a:gd name="T15" fmla="*/ 2147483646 h 73"/>
                <a:gd name="T16" fmla="*/ 2147483646 w 104"/>
                <a:gd name="T17" fmla="*/ 2147483646 h 73"/>
                <a:gd name="T18" fmla="*/ 2147483646 w 104"/>
                <a:gd name="T19" fmla="*/ 2147483646 h 73"/>
                <a:gd name="T20" fmla="*/ 2147483646 w 104"/>
                <a:gd name="T21" fmla="*/ 2147483646 h 73"/>
                <a:gd name="T22" fmla="*/ 2147483646 w 104"/>
                <a:gd name="T23" fmla="*/ 0 h 7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04" h="73">
                  <a:moveTo>
                    <a:pt x="69" y="0"/>
                  </a:moveTo>
                  <a:cubicBezTo>
                    <a:pt x="70" y="3"/>
                    <a:pt x="70" y="6"/>
                    <a:pt x="70" y="9"/>
                  </a:cubicBezTo>
                  <a:cubicBezTo>
                    <a:pt x="70" y="23"/>
                    <a:pt x="59" y="34"/>
                    <a:pt x="45" y="34"/>
                  </a:cubicBezTo>
                  <a:cubicBezTo>
                    <a:pt x="22" y="34"/>
                    <a:pt x="22" y="34"/>
                    <a:pt x="22" y="34"/>
                  </a:cubicBezTo>
                  <a:cubicBezTo>
                    <a:pt x="15" y="34"/>
                    <a:pt x="9" y="31"/>
                    <a:pt x="4" y="27"/>
                  </a:cubicBezTo>
                  <a:cubicBezTo>
                    <a:pt x="4" y="28"/>
                    <a:pt x="3" y="30"/>
                    <a:pt x="3" y="32"/>
                  </a:cubicBezTo>
                  <a:cubicBezTo>
                    <a:pt x="3" y="40"/>
                    <a:pt x="7" y="47"/>
                    <a:pt x="13" y="52"/>
                  </a:cubicBezTo>
                  <a:cubicBezTo>
                    <a:pt x="12" y="66"/>
                    <a:pt x="0" y="73"/>
                    <a:pt x="0" y="73"/>
                  </a:cubicBezTo>
                  <a:cubicBezTo>
                    <a:pt x="0" y="73"/>
                    <a:pt x="29" y="69"/>
                    <a:pt x="36" y="64"/>
                  </a:cubicBezTo>
                  <a:cubicBezTo>
                    <a:pt x="41" y="65"/>
                    <a:pt x="47" y="66"/>
                    <a:pt x="53" y="66"/>
                  </a:cubicBezTo>
                  <a:cubicBezTo>
                    <a:pt x="81" y="66"/>
                    <a:pt x="104" y="51"/>
                    <a:pt x="104" y="32"/>
                  </a:cubicBezTo>
                  <a:cubicBezTo>
                    <a:pt x="104" y="17"/>
                    <a:pt x="89" y="5"/>
                    <a:pt x="69" y="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5369" name="Freeform 44">
              <a:extLst>
                <a:ext uri="{FF2B5EF4-FFF2-40B4-BE49-F238E27FC236}">
                  <a16:creationId xmlns:a16="http://schemas.microsoft.com/office/drawing/2014/main" id="{B40EFC97-966A-490D-B0C2-10E71A23F70D}"/>
                </a:ext>
              </a:extLst>
            </p:cNvPr>
            <p:cNvSpPr>
              <a:spLocks noEditPoints="1"/>
            </p:cNvSpPr>
            <p:nvPr/>
          </p:nvSpPr>
          <p:spPr bwMode="auto">
            <a:xfrm>
              <a:off x="6440488" y="2066925"/>
              <a:ext cx="677862" cy="411163"/>
            </a:xfrm>
            <a:custGeom>
              <a:avLst/>
              <a:gdLst>
                <a:gd name="T0" fmla="*/ 2147483646 w 61"/>
                <a:gd name="T1" fmla="*/ 0 h 37"/>
                <a:gd name="T2" fmla="*/ 2147483646 w 61"/>
                <a:gd name="T3" fmla="*/ 0 h 37"/>
                <a:gd name="T4" fmla="*/ 0 w 61"/>
                <a:gd name="T5" fmla="*/ 2147483646 h 37"/>
                <a:gd name="T6" fmla="*/ 2147483646 w 61"/>
                <a:gd name="T7" fmla="*/ 2147483646 h 37"/>
                <a:gd name="T8" fmla="*/ 2147483646 w 61"/>
                <a:gd name="T9" fmla="*/ 2147483646 h 37"/>
                <a:gd name="T10" fmla="*/ 2147483646 w 61"/>
                <a:gd name="T11" fmla="*/ 2147483646 h 37"/>
                <a:gd name="T12" fmla="*/ 2147483646 w 61"/>
                <a:gd name="T13" fmla="*/ 0 h 37"/>
                <a:gd name="T14" fmla="*/ 1728825912 w 61"/>
                <a:gd name="T15" fmla="*/ 2147483646 h 37"/>
                <a:gd name="T16" fmla="*/ 864418512 w 61"/>
                <a:gd name="T17" fmla="*/ 2147483646 h 37"/>
                <a:gd name="T18" fmla="*/ 1728825912 w 61"/>
                <a:gd name="T19" fmla="*/ 1481853677 h 37"/>
                <a:gd name="T20" fmla="*/ 2147483646 w 61"/>
                <a:gd name="T21" fmla="*/ 2147483646 h 37"/>
                <a:gd name="T22" fmla="*/ 1728825912 w 61"/>
                <a:gd name="T23" fmla="*/ 2147483646 h 37"/>
                <a:gd name="T24" fmla="*/ 2147483646 w 61"/>
                <a:gd name="T25" fmla="*/ 2147483646 h 37"/>
                <a:gd name="T26" fmla="*/ 2147483646 w 61"/>
                <a:gd name="T27" fmla="*/ 2147483646 h 37"/>
                <a:gd name="T28" fmla="*/ 2147483646 w 61"/>
                <a:gd name="T29" fmla="*/ 1481853677 h 37"/>
                <a:gd name="T30" fmla="*/ 2147483646 w 61"/>
                <a:gd name="T31" fmla="*/ 2147483646 h 37"/>
                <a:gd name="T32" fmla="*/ 2147483646 w 61"/>
                <a:gd name="T33" fmla="*/ 2147483646 h 37"/>
                <a:gd name="T34" fmla="*/ 2147483646 w 61"/>
                <a:gd name="T35" fmla="*/ 2147483646 h 37"/>
                <a:gd name="T36" fmla="*/ 2147483646 w 61"/>
                <a:gd name="T37" fmla="*/ 2147483646 h 37"/>
                <a:gd name="T38" fmla="*/ 2147483646 w 61"/>
                <a:gd name="T39" fmla="*/ 1481853677 h 37"/>
                <a:gd name="T40" fmla="*/ 2147483646 w 61"/>
                <a:gd name="T41" fmla="*/ 2147483646 h 37"/>
                <a:gd name="T42" fmla="*/ 2147483646 w 61"/>
                <a:gd name="T43" fmla="*/ 2147483646 h 37"/>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1" h="37">
                  <a:moveTo>
                    <a:pt x="42" y="0"/>
                  </a:moveTo>
                  <a:cubicBezTo>
                    <a:pt x="19" y="0"/>
                    <a:pt x="19" y="0"/>
                    <a:pt x="19" y="0"/>
                  </a:cubicBezTo>
                  <a:cubicBezTo>
                    <a:pt x="9" y="0"/>
                    <a:pt x="0" y="9"/>
                    <a:pt x="0" y="19"/>
                  </a:cubicBezTo>
                  <a:cubicBezTo>
                    <a:pt x="0" y="29"/>
                    <a:pt x="9" y="37"/>
                    <a:pt x="19" y="37"/>
                  </a:cubicBezTo>
                  <a:cubicBezTo>
                    <a:pt x="42" y="37"/>
                    <a:pt x="42" y="37"/>
                    <a:pt x="42" y="37"/>
                  </a:cubicBezTo>
                  <a:cubicBezTo>
                    <a:pt x="52" y="37"/>
                    <a:pt x="61" y="29"/>
                    <a:pt x="61" y="19"/>
                  </a:cubicBezTo>
                  <a:cubicBezTo>
                    <a:pt x="61" y="9"/>
                    <a:pt x="52" y="0"/>
                    <a:pt x="42" y="0"/>
                  </a:cubicBezTo>
                  <a:close/>
                  <a:moveTo>
                    <a:pt x="14" y="25"/>
                  </a:moveTo>
                  <a:cubicBezTo>
                    <a:pt x="10" y="25"/>
                    <a:pt x="7" y="22"/>
                    <a:pt x="7" y="19"/>
                  </a:cubicBezTo>
                  <a:cubicBezTo>
                    <a:pt x="7" y="15"/>
                    <a:pt x="10" y="12"/>
                    <a:pt x="14" y="12"/>
                  </a:cubicBezTo>
                  <a:cubicBezTo>
                    <a:pt x="17" y="12"/>
                    <a:pt x="20" y="15"/>
                    <a:pt x="20" y="19"/>
                  </a:cubicBezTo>
                  <a:cubicBezTo>
                    <a:pt x="20" y="22"/>
                    <a:pt x="17" y="25"/>
                    <a:pt x="14" y="25"/>
                  </a:cubicBezTo>
                  <a:close/>
                  <a:moveTo>
                    <a:pt x="30" y="25"/>
                  </a:moveTo>
                  <a:cubicBezTo>
                    <a:pt x="27" y="25"/>
                    <a:pt x="24" y="22"/>
                    <a:pt x="24" y="19"/>
                  </a:cubicBezTo>
                  <a:cubicBezTo>
                    <a:pt x="24" y="15"/>
                    <a:pt x="27" y="12"/>
                    <a:pt x="30" y="12"/>
                  </a:cubicBezTo>
                  <a:cubicBezTo>
                    <a:pt x="34" y="12"/>
                    <a:pt x="37" y="15"/>
                    <a:pt x="37" y="19"/>
                  </a:cubicBezTo>
                  <a:cubicBezTo>
                    <a:pt x="37" y="22"/>
                    <a:pt x="34" y="25"/>
                    <a:pt x="30" y="25"/>
                  </a:cubicBezTo>
                  <a:close/>
                  <a:moveTo>
                    <a:pt x="47" y="25"/>
                  </a:moveTo>
                  <a:cubicBezTo>
                    <a:pt x="43" y="25"/>
                    <a:pt x="40" y="22"/>
                    <a:pt x="40" y="19"/>
                  </a:cubicBezTo>
                  <a:cubicBezTo>
                    <a:pt x="40" y="15"/>
                    <a:pt x="43" y="12"/>
                    <a:pt x="47" y="12"/>
                  </a:cubicBezTo>
                  <a:cubicBezTo>
                    <a:pt x="51" y="12"/>
                    <a:pt x="54" y="15"/>
                    <a:pt x="54" y="19"/>
                  </a:cubicBezTo>
                  <a:cubicBezTo>
                    <a:pt x="54" y="22"/>
                    <a:pt x="51" y="25"/>
                    <a:pt x="47" y="25"/>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2" name="Группа 1">
            <a:extLst>
              <a:ext uri="{FF2B5EF4-FFF2-40B4-BE49-F238E27FC236}">
                <a16:creationId xmlns:a16="http://schemas.microsoft.com/office/drawing/2014/main" id="{ADF2565C-6822-4FD8-B60F-219A4765F47C}"/>
              </a:ext>
            </a:extLst>
          </p:cNvPr>
          <p:cNvGrpSpPr/>
          <p:nvPr/>
        </p:nvGrpSpPr>
        <p:grpSpPr>
          <a:xfrm>
            <a:off x="4740275" y="3800475"/>
            <a:ext cx="1266825" cy="1243013"/>
            <a:chOff x="4740275" y="3800475"/>
            <a:chExt cx="1266825" cy="1243013"/>
          </a:xfrm>
        </p:grpSpPr>
        <p:sp>
          <p:nvSpPr>
            <p:cNvPr id="15370" name="Freeform 45">
              <a:extLst>
                <a:ext uri="{FF2B5EF4-FFF2-40B4-BE49-F238E27FC236}">
                  <a16:creationId xmlns:a16="http://schemas.microsoft.com/office/drawing/2014/main" id="{C293982D-E87D-4E47-B2B8-8CA780D16FDE}"/>
                </a:ext>
              </a:extLst>
            </p:cNvPr>
            <p:cNvSpPr>
              <a:spLocks/>
            </p:cNvSpPr>
            <p:nvPr/>
          </p:nvSpPr>
          <p:spPr bwMode="auto">
            <a:xfrm>
              <a:off x="5184775" y="4854575"/>
              <a:ext cx="366713" cy="77788"/>
            </a:xfrm>
            <a:custGeom>
              <a:avLst/>
              <a:gdLst>
                <a:gd name="T0" fmla="*/ 2147483646 w 33"/>
                <a:gd name="T1" fmla="*/ 864413594 h 7"/>
                <a:gd name="T2" fmla="*/ 370469030 w 33"/>
                <a:gd name="T3" fmla="*/ 864413594 h 7"/>
                <a:gd name="T4" fmla="*/ 0 w 33"/>
                <a:gd name="T5" fmla="*/ 370459794 h 7"/>
                <a:gd name="T6" fmla="*/ 0 w 33"/>
                <a:gd name="T7" fmla="*/ 370459794 h 7"/>
                <a:gd name="T8" fmla="*/ 370469030 w 33"/>
                <a:gd name="T9" fmla="*/ 0 h 7"/>
                <a:gd name="T10" fmla="*/ 2147483646 w 33"/>
                <a:gd name="T11" fmla="*/ 0 h 7"/>
                <a:gd name="T12" fmla="*/ 2147483646 w 33"/>
                <a:gd name="T13" fmla="*/ 370459794 h 7"/>
                <a:gd name="T14" fmla="*/ 2147483646 w 33"/>
                <a:gd name="T15" fmla="*/ 370459794 h 7"/>
                <a:gd name="T16" fmla="*/ 2147483646 w 33"/>
                <a:gd name="T17" fmla="*/ 864413594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 h="7">
                  <a:moveTo>
                    <a:pt x="30" y="7"/>
                  </a:moveTo>
                  <a:cubicBezTo>
                    <a:pt x="3" y="7"/>
                    <a:pt x="3" y="7"/>
                    <a:pt x="3" y="7"/>
                  </a:cubicBezTo>
                  <a:cubicBezTo>
                    <a:pt x="1" y="7"/>
                    <a:pt x="0" y="5"/>
                    <a:pt x="0" y="3"/>
                  </a:cubicBezTo>
                  <a:cubicBezTo>
                    <a:pt x="0" y="3"/>
                    <a:pt x="0" y="3"/>
                    <a:pt x="0" y="3"/>
                  </a:cubicBezTo>
                  <a:cubicBezTo>
                    <a:pt x="0" y="2"/>
                    <a:pt x="1" y="0"/>
                    <a:pt x="3" y="0"/>
                  </a:cubicBezTo>
                  <a:cubicBezTo>
                    <a:pt x="30" y="0"/>
                    <a:pt x="30" y="0"/>
                    <a:pt x="30" y="0"/>
                  </a:cubicBezTo>
                  <a:cubicBezTo>
                    <a:pt x="32" y="0"/>
                    <a:pt x="33" y="2"/>
                    <a:pt x="33" y="3"/>
                  </a:cubicBezTo>
                  <a:cubicBezTo>
                    <a:pt x="33" y="3"/>
                    <a:pt x="33" y="3"/>
                    <a:pt x="33" y="3"/>
                  </a:cubicBezTo>
                  <a:cubicBezTo>
                    <a:pt x="33" y="5"/>
                    <a:pt x="32" y="7"/>
                    <a:pt x="30" y="7"/>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5371" name="Freeform 46">
              <a:extLst>
                <a:ext uri="{FF2B5EF4-FFF2-40B4-BE49-F238E27FC236}">
                  <a16:creationId xmlns:a16="http://schemas.microsoft.com/office/drawing/2014/main" id="{7E7B9C74-9A36-4AE1-92C1-2709F3E483A9}"/>
                </a:ext>
              </a:extLst>
            </p:cNvPr>
            <p:cNvSpPr>
              <a:spLocks/>
            </p:cNvSpPr>
            <p:nvPr/>
          </p:nvSpPr>
          <p:spPr bwMode="auto">
            <a:xfrm>
              <a:off x="5240338" y="4965700"/>
              <a:ext cx="255587" cy="77788"/>
            </a:xfrm>
            <a:custGeom>
              <a:avLst/>
              <a:gdLst>
                <a:gd name="T0" fmla="*/ 2147483646 w 23"/>
                <a:gd name="T1" fmla="*/ 864413594 h 7"/>
                <a:gd name="T2" fmla="*/ 370467800 w 23"/>
                <a:gd name="T3" fmla="*/ 864413594 h 7"/>
                <a:gd name="T4" fmla="*/ 0 w 23"/>
                <a:gd name="T5" fmla="*/ 493953800 h 7"/>
                <a:gd name="T6" fmla="*/ 0 w 23"/>
                <a:gd name="T7" fmla="*/ 493953800 h 7"/>
                <a:gd name="T8" fmla="*/ 370467800 w 23"/>
                <a:gd name="T9" fmla="*/ 0 h 7"/>
                <a:gd name="T10" fmla="*/ 2147483646 w 23"/>
                <a:gd name="T11" fmla="*/ 0 h 7"/>
                <a:gd name="T12" fmla="*/ 2147483646 w 23"/>
                <a:gd name="T13" fmla="*/ 493953800 h 7"/>
                <a:gd name="T14" fmla="*/ 2147483646 w 23"/>
                <a:gd name="T15" fmla="*/ 493953800 h 7"/>
                <a:gd name="T16" fmla="*/ 2147483646 w 23"/>
                <a:gd name="T17" fmla="*/ 864413594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 h="7">
                  <a:moveTo>
                    <a:pt x="20" y="7"/>
                  </a:moveTo>
                  <a:cubicBezTo>
                    <a:pt x="3" y="7"/>
                    <a:pt x="3" y="7"/>
                    <a:pt x="3" y="7"/>
                  </a:cubicBezTo>
                  <a:cubicBezTo>
                    <a:pt x="1" y="7"/>
                    <a:pt x="0" y="5"/>
                    <a:pt x="0" y="4"/>
                  </a:cubicBezTo>
                  <a:cubicBezTo>
                    <a:pt x="0" y="4"/>
                    <a:pt x="0" y="4"/>
                    <a:pt x="0" y="4"/>
                  </a:cubicBezTo>
                  <a:cubicBezTo>
                    <a:pt x="0" y="2"/>
                    <a:pt x="1" y="0"/>
                    <a:pt x="3" y="0"/>
                  </a:cubicBezTo>
                  <a:cubicBezTo>
                    <a:pt x="20" y="0"/>
                    <a:pt x="20" y="0"/>
                    <a:pt x="20" y="0"/>
                  </a:cubicBezTo>
                  <a:cubicBezTo>
                    <a:pt x="22" y="0"/>
                    <a:pt x="23" y="2"/>
                    <a:pt x="23" y="4"/>
                  </a:cubicBezTo>
                  <a:cubicBezTo>
                    <a:pt x="23" y="4"/>
                    <a:pt x="23" y="4"/>
                    <a:pt x="23" y="4"/>
                  </a:cubicBezTo>
                  <a:cubicBezTo>
                    <a:pt x="23" y="5"/>
                    <a:pt x="22" y="7"/>
                    <a:pt x="20" y="7"/>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5372" name="Freeform 47">
              <a:extLst>
                <a:ext uri="{FF2B5EF4-FFF2-40B4-BE49-F238E27FC236}">
                  <a16:creationId xmlns:a16="http://schemas.microsoft.com/office/drawing/2014/main" id="{9159EB9C-C5C8-47BB-8279-4626C08CF737}"/>
                </a:ext>
              </a:extLst>
            </p:cNvPr>
            <p:cNvSpPr>
              <a:spLocks/>
            </p:cNvSpPr>
            <p:nvPr/>
          </p:nvSpPr>
          <p:spPr bwMode="auto">
            <a:xfrm>
              <a:off x="4740275" y="4221163"/>
              <a:ext cx="144463" cy="77787"/>
            </a:xfrm>
            <a:custGeom>
              <a:avLst/>
              <a:gdLst>
                <a:gd name="T0" fmla="*/ 1234880837 w 13"/>
                <a:gd name="T1" fmla="*/ 864402481 h 7"/>
                <a:gd name="T2" fmla="*/ 370469807 w 13"/>
                <a:gd name="T3" fmla="*/ 864402481 h 7"/>
                <a:gd name="T4" fmla="*/ 0 w 13"/>
                <a:gd name="T5" fmla="*/ 370455031 h 7"/>
                <a:gd name="T6" fmla="*/ 0 w 13"/>
                <a:gd name="T7" fmla="*/ 370455031 h 7"/>
                <a:gd name="T8" fmla="*/ 370469807 w 13"/>
                <a:gd name="T9" fmla="*/ 0 h 7"/>
                <a:gd name="T10" fmla="*/ 1234880837 w 13"/>
                <a:gd name="T11" fmla="*/ 0 h 7"/>
                <a:gd name="T12" fmla="*/ 1605350644 w 13"/>
                <a:gd name="T13" fmla="*/ 370455031 h 7"/>
                <a:gd name="T14" fmla="*/ 1605350644 w 13"/>
                <a:gd name="T15" fmla="*/ 370455031 h 7"/>
                <a:gd name="T16" fmla="*/ 1234880837 w 13"/>
                <a:gd name="T17" fmla="*/ 864402481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 h="7">
                  <a:moveTo>
                    <a:pt x="10" y="7"/>
                  </a:moveTo>
                  <a:cubicBezTo>
                    <a:pt x="3" y="7"/>
                    <a:pt x="3" y="7"/>
                    <a:pt x="3" y="7"/>
                  </a:cubicBezTo>
                  <a:cubicBezTo>
                    <a:pt x="1" y="7"/>
                    <a:pt x="0" y="5"/>
                    <a:pt x="0" y="3"/>
                  </a:cubicBezTo>
                  <a:cubicBezTo>
                    <a:pt x="0" y="3"/>
                    <a:pt x="0" y="3"/>
                    <a:pt x="0" y="3"/>
                  </a:cubicBezTo>
                  <a:cubicBezTo>
                    <a:pt x="0" y="2"/>
                    <a:pt x="1" y="0"/>
                    <a:pt x="3" y="0"/>
                  </a:cubicBezTo>
                  <a:cubicBezTo>
                    <a:pt x="10" y="0"/>
                    <a:pt x="10" y="0"/>
                    <a:pt x="10" y="0"/>
                  </a:cubicBezTo>
                  <a:cubicBezTo>
                    <a:pt x="12" y="0"/>
                    <a:pt x="13" y="2"/>
                    <a:pt x="13" y="3"/>
                  </a:cubicBezTo>
                  <a:cubicBezTo>
                    <a:pt x="13" y="3"/>
                    <a:pt x="13" y="3"/>
                    <a:pt x="13" y="3"/>
                  </a:cubicBezTo>
                  <a:cubicBezTo>
                    <a:pt x="13" y="5"/>
                    <a:pt x="12" y="7"/>
                    <a:pt x="10" y="7"/>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5373" name="Freeform 48">
              <a:extLst>
                <a:ext uri="{FF2B5EF4-FFF2-40B4-BE49-F238E27FC236}">
                  <a16:creationId xmlns:a16="http://schemas.microsoft.com/office/drawing/2014/main" id="{0BCCEBA1-F3B7-4802-9D2F-DBAE6605E5C3}"/>
                </a:ext>
              </a:extLst>
            </p:cNvPr>
            <p:cNvSpPr>
              <a:spLocks/>
            </p:cNvSpPr>
            <p:nvPr/>
          </p:nvSpPr>
          <p:spPr bwMode="auto">
            <a:xfrm>
              <a:off x="5851525" y="4221163"/>
              <a:ext cx="155575" cy="77787"/>
            </a:xfrm>
            <a:custGeom>
              <a:avLst/>
              <a:gdLst>
                <a:gd name="T0" fmla="*/ 1234876563 w 14"/>
                <a:gd name="T1" fmla="*/ 864402481 h 7"/>
                <a:gd name="T2" fmla="*/ 493950625 w 14"/>
                <a:gd name="T3" fmla="*/ 864402481 h 7"/>
                <a:gd name="T4" fmla="*/ 0 w 14"/>
                <a:gd name="T5" fmla="*/ 370455031 h 7"/>
                <a:gd name="T6" fmla="*/ 0 w 14"/>
                <a:gd name="T7" fmla="*/ 370455031 h 7"/>
                <a:gd name="T8" fmla="*/ 493950625 w 14"/>
                <a:gd name="T9" fmla="*/ 0 h 7"/>
                <a:gd name="T10" fmla="*/ 1234876563 w 14"/>
                <a:gd name="T11" fmla="*/ 0 h 7"/>
                <a:gd name="T12" fmla="*/ 1728827188 w 14"/>
                <a:gd name="T13" fmla="*/ 370455031 h 7"/>
                <a:gd name="T14" fmla="*/ 1728827188 w 14"/>
                <a:gd name="T15" fmla="*/ 370455031 h 7"/>
                <a:gd name="T16" fmla="*/ 1234876563 w 14"/>
                <a:gd name="T17" fmla="*/ 864402481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4" h="7">
                  <a:moveTo>
                    <a:pt x="10" y="7"/>
                  </a:moveTo>
                  <a:cubicBezTo>
                    <a:pt x="4" y="7"/>
                    <a:pt x="4" y="7"/>
                    <a:pt x="4" y="7"/>
                  </a:cubicBezTo>
                  <a:cubicBezTo>
                    <a:pt x="2" y="7"/>
                    <a:pt x="0" y="5"/>
                    <a:pt x="0" y="3"/>
                  </a:cubicBezTo>
                  <a:cubicBezTo>
                    <a:pt x="0" y="3"/>
                    <a:pt x="0" y="3"/>
                    <a:pt x="0" y="3"/>
                  </a:cubicBezTo>
                  <a:cubicBezTo>
                    <a:pt x="0" y="2"/>
                    <a:pt x="2" y="0"/>
                    <a:pt x="4" y="0"/>
                  </a:cubicBezTo>
                  <a:cubicBezTo>
                    <a:pt x="10" y="0"/>
                    <a:pt x="10" y="0"/>
                    <a:pt x="10" y="0"/>
                  </a:cubicBezTo>
                  <a:cubicBezTo>
                    <a:pt x="12" y="0"/>
                    <a:pt x="14" y="2"/>
                    <a:pt x="14" y="3"/>
                  </a:cubicBezTo>
                  <a:cubicBezTo>
                    <a:pt x="14" y="3"/>
                    <a:pt x="14" y="3"/>
                    <a:pt x="14" y="3"/>
                  </a:cubicBezTo>
                  <a:cubicBezTo>
                    <a:pt x="14" y="5"/>
                    <a:pt x="12" y="7"/>
                    <a:pt x="10" y="7"/>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5374" name="Freeform 49">
              <a:extLst>
                <a:ext uri="{FF2B5EF4-FFF2-40B4-BE49-F238E27FC236}">
                  <a16:creationId xmlns:a16="http://schemas.microsoft.com/office/drawing/2014/main" id="{8A720C06-4BB9-43F7-822B-9DB81D84FAB2}"/>
                </a:ext>
              </a:extLst>
            </p:cNvPr>
            <p:cNvSpPr>
              <a:spLocks/>
            </p:cNvSpPr>
            <p:nvPr/>
          </p:nvSpPr>
          <p:spPr bwMode="auto">
            <a:xfrm>
              <a:off x="4906963" y="3800475"/>
              <a:ext cx="133350" cy="133350"/>
            </a:xfrm>
            <a:custGeom>
              <a:avLst/>
              <a:gdLst>
                <a:gd name="T0" fmla="*/ 740925938 w 12"/>
                <a:gd name="T1" fmla="*/ 1358369775 h 12"/>
                <a:gd name="T2" fmla="*/ 123493213 w 12"/>
                <a:gd name="T3" fmla="*/ 740925938 h 12"/>
                <a:gd name="T4" fmla="*/ 123493213 w 12"/>
                <a:gd name="T5" fmla="*/ 123493213 h 12"/>
                <a:gd name="T6" fmla="*/ 123493213 w 12"/>
                <a:gd name="T7" fmla="*/ 123493213 h 12"/>
                <a:gd name="T8" fmla="*/ 740925938 w 12"/>
                <a:gd name="T9" fmla="*/ 123493213 h 12"/>
                <a:gd name="T10" fmla="*/ 1358369775 w 12"/>
                <a:gd name="T11" fmla="*/ 740925938 h 12"/>
                <a:gd name="T12" fmla="*/ 1358369775 w 12"/>
                <a:gd name="T13" fmla="*/ 1358369775 h 12"/>
                <a:gd name="T14" fmla="*/ 1358369775 w 12"/>
                <a:gd name="T15" fmla="*/ 1358369775 h 12"/>
                <a:gd name="T16" fmla="*/ 740925938 w 12"/>
                <a:gd name="T17" fmla="*/ 1358369775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12">
                  <a:moveTo>
                    <a:pt x="6" y="11"/>
                  </a:moveTo>
                  <a:cubicBezTo>
                    <a:pt x="1" y="6"/>
                    <a:pt x="1" y="6"/>
                    <a:pt x="1" y="6"/>
                  </a:cubicBezTo>
                  <a:cubicBezTo>
                    <a:pt x="0" y="5"/>
                    <a:pt x="0" y="2"/>
                    <a:pt x="1" y="1"/>
                  </a:cubicBezTo>
                  <a:cubicBezTo>
                    <a:pt x="1" y="1"/>
                    <a:pt x="1" y="1"/>
                    <a:pt x="1" y="1"/>
                  </a:cubicBezTo>
                  <a:cubicBezTo>
                    <a:pt x="3" y="0"/>
                    <a:pt x="5" y="0"/>
                    <a:pt x="6" y="1"/>
                  </a:cubicBezTo>
                  <a:cubicBezTo>
                    <a:pt x="11" y="6"/>
                    <a:pt x="11" y="6"/>
                    <a:pt x="11" y="6"/>
                  </a:cubicBezTo>
                  <a:cubicBezTo>
                    <a:pt x="12" y="7"/>
                    <a:pt x="12" y="9"/>
                    <a:pt x="11" y="11"/>
                  </a:cubicBezTo>
                  <a:cubicBezTo>
                    <a:pt x="11" y="11"/>
                    <a:pt x="11" y="11"/>
                    <a:pt x="11" y="11"/>
                  </a:cubicBezTo>
                  <a:cubicBezTo>
                    <a:pt x="9" y="12"/>
                    <a:pt x="7" y="12"/>
                    <a:pt x="6" y="11"/>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5375" name="Freeform 50">
              <a:extLst>
                <a:ext uri="{FF2B5EF4-FFF2-40B4-BE49-F238E27FC236}">
                  <a16:creationId xmlns:a16="http://schemas.microsoft.com/office/drawing/2014/main" id="{DB5B46DD-4002-428D-8A8A-B6C1E576B4C8}"/>
                </a:ext>
              </a:extLst>
            </p:cNvPr>
            <p:cNvSpPr>
              <a:spLocks/>
            </p:cNvSpPr>
            <p:nvPr/>
          </p:nvSpPr>
          <p:spPr bwMode="auto">
            <a:xfrm>
              <a:off x="5695950" y="4587875"/>
              <a:ext cx="133350" cy="133350"/>
            </a:xfrm>
            <a:custGeom>
              <a:avLst/>
              <a:gdLst>
                <a:gd name="T0" fmla="*/ 740925938 w 12"/>
                <a:gd name="T1" fmla="*/ 1358369775 h 12"/>
                <a:gd name="T2" fmla="*/ 123493213 w 12"/>
                <a:gd name="T3" fmla="*/ 740925938 h 12"/>
                <a:gd name="T4" fmla="*/ 123493213 w 12"/>
                <a:gd name="T5" fmla="*/ 123493213 h 12"/>
                <a:gd name="T6" fmla="*/ 123493213 w 12"/>
                <a:gd name="T7" fmla="*/ 123493213 h 12"/>
                <a:gd name="T8" fmla="*/ 740925938 w 12"/>
                <a:gd name="T9" fmla="*/ 123493213 h 12"/>
                <a:gd name="T10" fmla="*/ 1358369775 w 12"/>
                <a:gd name="T11" fmla="*/ 740925938 h 12"/>
                <a:gd name="T12" fmla="*/ 1358369775 w 12"/>
                <a:gd name="T13" fmla="*/ 1358369775 h 12"/>
                <a:gd name="T14" fmla="*/ 1358369775 w 12"/>
                <a:gd name="T15" fmla="*/ 1358369775 h 12"/>
                <a:gd name="T16" fmla="*/ 740925938 w 12"/>
                <a:gd name="T17" fmla="*/ 1358369775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12">
                  <a:moveTo>
                    <a:pt x="6" y="11"/>
                  </a:moveTo>
                  <a:cubicBezTo>
                    <a:pt x="1" y="6"/>
                    <a:pt x="1" y="6"/>
                    <a:pt x="1" y="6"/>
                  </a:cubicBezTo>
                  <a:cubicBezTo>
                    <a:pt x="0" y="5"/>
                    <a:pt x="0" y="3"/>
                    <a:pt x="1" y="1"/>
                  </a:cubicBezTo>
                  <a:cubicBezTo>
                    <a:pt x="1" y="1"/>
                    <a:pt x="1" y="1"/>
                    <a:pt x="1" y="1"/>
                  </a:cubicBezTo>
                  <a:cubicBezTo>
                    <a:pt x="3" y="0"/>
                    <a:pt x="5" y="0"/>
                    <a:pt x="6" y="1"/>
                  </a:cubicBezTo>
                  <a:cubicBezTo>
                    <a:pt x="11" y="6"/>
                    <a:pt x="11" y="6"/>
                    <a:pt x="11" y="6"/>
                  </a:cubicBezTo>
                  <a:cubicBezTo>
                    <a:pt x="12" y="7"/>
                    <a:pt x="12" y="9"/>
                    <a:pt x="11" y="11"/>
                  </a:cubicBezTo>
                  <a:cubicBezTo>
                    <a:pt x="11" y="11"/>
                    <a:pt x="11" y="11"/>
                    <a:pt x="11" y="11"/>
                  </a:cubicBezTo>
                  <a:cubicBezTo>
                    <a:pt x="10" y="12"/>
                    <a:pt x="7" y="12"/>
                    <a:pt x="6" y="11"/>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5376" name="Freeform 51">
              <a:extLst>
                <a:ext uri="{FF2B5EF4-FFF2-40B4-BE49-F238E27FC236}">
                  <a16:creationId xmlns:a16="http://schemas.microsoft.com/office/drawing/2014/main" id="{9FC4F13A-A6A8-4AC7-BF8A-FA8F68315974}"/>
                </a:ext>
              </a:extLst>
            </p:cNvPr>
            <p:cNvSpPr>
              <a:spLocks/>
            </p:cNvSpPr>
            <p:nvPr/>
          </p:nvSpPr>
          <p:spPr bwMode="auto">
            <a:xfrm>
              <a:off x="4906963" y="4587875"/>
              <a:ext cx="133350" cy="133350"/>
            </a:xfrm>
            <a:custGeom>
              <a:avLst/>
              <a:gdLst>
                <a:gd name="T0" fmla="*/ 1358369775 w 12"/>
                <a:gd name="T1" fmla="*/ 740925938 h 12"/>
                <a:gd name="T2" fmla="*/ 740925938 w 12"/>
                <a:gd name="T3" fmla="*/ 1358369775 h 12"/>
                <a:gd name="T4" fmla="*/ 123493213 w 12"/>
                <a:gd name="T5" fmla="*/ 1358369775 h 12"/>
                <a:gd name="T6" fmla="*/ 123493213 w 12"/>
                <a:gd name="T7" fmla="*/ 1358369775 h 12"/>
                <a:gd name="T8" fmla="*/ 123493213 w 12"/>
                <a:gd name="T9" fmla="*/ 740925938 h 12"/>
                <a:gd name="T10" fmla="*/ 740925938 w 12"/>
                <a:gd name="T11" fmla="*/ 123493213 h 12"/>
                <a:gd name="T12" fmla="*/ 1358369775 w 12"/>
                <a:gd name="T13" fmla="*/ 123493213 h 12"/>
                <a:gd name="T14" fmla="*/ 1358369775 w 12"/>
                <a:gd name="T15" fmla="*/ 123493213 h 12"/>
                <a:gd name="T16" fmla="*/ 1358369775 w 12"/>
                <a:gd name="T17" fmla="*/ 740925938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12">
                  <a:moveTo>
                    <a:pt x="11" y="6"/>
                  </a:moveTo>
                  <a:cubicBezTo>
                    <a:pt x="6" y="11"/>
                    <a:pt x="6" y="11"/>
                    <a:pt x="6" y="11"/>
                  </a:cubicBezTo>
                  <a:cubicBezTo>
                    <a:pt x="5" y="12"/>
                    <a:pt x="3" y="12"/>
                    <a:pt x="1" y="11"/>
                  </a:cubicBezTo>
                  <a:cubicBezTo>
                    <a:pt x="1" y="11"/>
                    <a:pt x="1" y="11"/>
                    <a:pt x="1" y="11"/>
                  </a:cubicBezTo>
                  <a:cubicBezTo>
                    <a:pt x="0" y="9"/>
                    <a:pt x="0" y="7"/>
                    <a:pt x="1" y="6"/>
                  </a:cubicBezTo>
                  <a:cubicBezTo>
                    <a:pt x="6" y="1"/>
                    <a:pt x="6" y="1"/>
                    <a:pt x="6" y="1"/>
                  </a:cubicBezTo>
                  <a:cubicBezTo>
                    <a:pt x="7" y="0"/>
                    <a:pt x="9" y="0"/>
                    <a:pt x="11" y="1"/>
                  </a:cubicBezTo>
                  <a:cubicBezTo>
                    <a:pt x="11" y="1"/>
                    <a:pt x="11" y="1"/>
                    <a:pt x="11" y="1"/>
                  </a:cubicBezTo>
                  <a:cubicBezTo>
                    <a:pt x="12" y="3"/>
                    <a:pt x="12" y="5"/>
                    <a:pt x="11" y="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5377" name="Freeform 52">
              <a:extLst>
                <a:ext uri="{FF2B5EF4-FFF2-40B4-BE49-F238E27FC236}">
                  <a16:creationId xmlns:a16="http://schemas.microsoft.com/office/drawing/2014/main" id="{3755F2ED-5617-47C8-9B35-F8BC98DB839D}"/>
                </a:ext>
              </a:extLst>
            </p:cNvPr>
            <p:cNvSpPr>
              <a:spLocks/>
            </p:cNvSpPr>
            <p:nvPr/>
          </p:nvSpPr>
          <p:spPr bwMode="auto">
            <a:xfrm>
              <a:off x="5695950" y="3800475"/>
              <a:ext cx="133350" cy="133350"/>
            </a:xfrm>
            <a:custGeom>
              <a:avLst/>
              <a:gdLst>
                <a:gd name="T0" fmla="*/ 1358369775 w 12"/>
                <a:gd name="T1" fmla="*/ 740925938 h 12"/>
                <a:gd name="T2" fmla="*/ 740925938 w 12"/>
                <a:gd name="T3" fmla="*/ 1358369775 h 12"/>
                <a:gd name="T4" fmla="*/ 123493213 w 12"/>
                <a:gd name="T5" fmla="*/ 1358369775 h 12"/>
                <a:gd name="T6" fmla="*/ 123493213 w 12"/>
                <a:gd name="T7" fmla="*/ 1358369775 h 12"/>
                <a:gd name="T8" fmla="*/ 123493213 w 12"/>
                <a:gd name="T9" fmla="*/ 740925938 h 12"/>
                <a:gd name="T10" fmla="*/ 740925938 w 12"/>
                <a:gd name="T11" fmla="*/ 123493213 h 12"/>
                <a:gd name="T12" fmla="*/ 1358369775 w 12"/>
                <a:gd name="T13" fmla="*/ 123493213 h 12"/>
                <a:gd name="T14" fmla="*/ 1358369775 w 12"/>
                <a:gd name="T15" fmla="*/ 123493213 h 12"/>
                <a:gd name="T16" fmla="*/ 1358369775 w 12"/>
                <a:gd name="T17" fmla="*/ 740925938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2" h="12">
                  <a:moveTo>
                    <a:pt x="11" y="6"/>
                  </a:moveTo>
                  <a:cubicBezTo>
                    <a:pt x="6" y="11"/>
                    <a:pt x="6" y="11"/>
                    <a:pt x="6" y="11"/>
                  </a:cubicBezTo>
                  <a:cubicBezTo>
                    <a:pt x="5" y="12"/>
                    <a:pt x="3" y="12"/>
                    <a:pt x="1" y="11"/>
                  </a:cubicBezTo>
                  <a:cubicBezTo>
                    <a:pt x="1" y="11"/>
                    <a:pt x="1" y="11"/>
                    <a:pt x="1" y="11"/>
                  </a:cubicBezTo>
                  <a:cubicBezTo>
                    <a:pt x="0" y="9"/>
                    <a:pt x="0" y="7"/>
                    <a:pt x="1" y="6"/>
                  </a:cubicBezTo>
                  <a:cubicBezTo>
                    <a:pt x="6" y="1"/>
                    <a:pt x="6" y="1"/>
                    <a:pt x="6" y="1"/>
                  </a:cubicBezTo>
                  <a:cubicBezTo>
                    <a:pt x="7" y="0"/>
                    <a:pt x="10" y="0"/>
                    <a:pt x="11" y="1"/>
                  </a:cubicBezTo>
                  <a:cubicBezTo>
                    <a:pt x="11" y="1"/>
                    <a:pt x="11" y="1"/>
                    <a:pt x="11" y="1"/>
                  </a:cubicBezTo>
                  <a:cubicBezTo>
                    <a:pt x="12" y="2"/>
                    <a:pt x="12" y="5"/>
                    <a:pt x="11" y="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5378" name="Freeform 53">
              <a:extLst>
                <a:ext uri="{FF2B5EF4-FFF2-40B4-BE49-F238E27FC236}">
                  <a16:creationId xmlns:a16="http://schemas.microsoft.com/office/drawing/2014/main" id="{9D4687A5-C2F0-4DFF-886D-8177700F7708}"/>
                </a:ext>
              </a:extLst>
            </p:cNvPr>
            <p:cNvSpPr>
              <a:spLocks/>
            </p:cNvSpPr>
            <p:nvPr/>
          </p:nvSpPr>
          <p:spPr bwMode="auto">
            <a:xfrm>
              <a:off x="4940300" y="3822700"/>
              <a:ext cx="833438" cy="998538"/>
            </a:xfrm>
            <a:custGeom>
              <a:avLst/>
              <a:gdLst>
                <a:gd name="T0" fmla="*/ 2147483646 w 75"/>
                <a:gd name="T1" fmla="*/ 369292637 h 90"/>
                <a:gd name="T2" fmla="*/ 246975461 w 75"/>
                <a:gd name="T3" fmla="*/ 2147483646 h 90"/>
                <a:gd name="T4" fmla="*/ 2099296972 w 75"/>
                <a:gd name="T5" fmla="*/ 2147483646 h 90"/>
                <a:gd name="T6" fmla="*/ 2147483646 w 75"/>
                <a:gd name="T7" fmla="*/ 2147483646 h 90"/>
                <a:gd name="T8" fmla="*/ 2147483646 w 75"/>
                <a:gd name="T9" fmla="*/ 2147483646 h 90"/>
                <a:gd name="T10" fmla="*/ 2147483646 w 75"/>
                <a:gd name="T11" fmla="*/ 2147483646 h 90"/>
                <a:gd name="T12" fmla="*/ 2147483646 w 75"/>
                <a:gd name="T13" fmla="*/ 2147483646 h 90"/>
                <a:gd name="T14" fmla="*/ 2147483646 w 75"/>
                <a:gd name="T15" fmla="*/ 2147483646 h 90"/>
                <a:gd name="T16" fmla="*/ 2147483646 w 75"/>
                <a:gd name="T17" fmla="*/ 2147483646 h 90"/>
                <a:gd name="T18" fmla="*/ 2147483646 w 75"/>
                <a:gd name="T19" fmla="*/ 2147483646 h 90"/>
                <a:gd name="T20" fmla="*/ 2147483646 w 75"/>
                <a:gd name="T21" fmla="*/ 2147483646 h 90"/>
                <a:gd name="T22" fmla="*/ 2147483646 w 75"/>
                <a:gd name="T23" fmla="*/ 2147483646 h 90"/>
                <a:gd name="T24" fmla="*/ 2147483646 w 75"/>
                <a:gd name="T25" fmla="*/ 2147483646 h 90"/>
                <a:gd name="T26" fmla="*/ 2147483646 w 75"/>
                <a:gd name="T27" fmla="*/ 2147483646 h 90"/>
                <a:gd name="T28" fmla="*/ 2147483646 w 75"/>
                <a:gd name="T29" fmla="*/ 2147483646 h 90"/>
                <a:gd name="T30" fmla="*/ 2147483646 w 75"/>
                <a:gd name="T31" fmla="*/ 2147483646 h 90"/>
                <a:gd name="T32" fmla="*/ 2147483646 w 75"/>
                <a:gd name="T33" fmla="*/ 2147483646 h 90"/>
                <a:gd name="T34" fmla="*/ 2147483646 w 75"/>
                <a:gd name="T35" fmla="*/ 2147483646 h 90"/>
                <a:gd name="T36" fmla="*/ 2147483646 w 75"/>
                <a:gd name="T37" fmla="*/ 369292637 h 9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75" h="90">
                  <a:moveTo>
                    <a:pt x="34" y="3"/>
                  </a:moveTo>
                  <a:cubicBezTo>
                    <a:pt x="18" y="5"/>
                    <a:pt x="5" y="17"/>
                    <a:pt x="2" y="34"/>
                  </a:cubicBezTo>
                  <a:cubicBezTo>
                    <a:pt x="0" y="48"/>
                    <a:pt x="6" y="61"/>
                    <a:pt x="17" y="69"/>
                  </a:cubicBezTo>
                  <a:cubicBezTo>
                    <a:pt x="20" y="71"/>
                    <a:pt x="22" y="72"/>
                    <a:pt x="22" y="76"/>
                  </a:cubicBezTo>
                  <a:cubicBezTo>
                    <a:pt x="22" y="85"/>
                    <a:pt x="22" y="85"/>
                    <a:pt x="22" y="85"/>
                  </a:cubicBezTo>
                  <a:cubicBezTo>
                    <a:pt x="22" y="88"/>
                    <a:pt x="23" y="90"/>
                    <a:pt x="25" y="90"/>
                  </a:cubicBezTo>
                  <a:cubicBezTo>
                    <a:pt x="35" y="90"/>
                    <a:pt x="35" y="90"/>
                    <a:pt x="35" y="90"/>
                  </a:cubicBezTo>
                  <a:cubicBezTo>
                    <a:pt x="35" y="52"/>
                    <a:pt x="35" y="52"/>
                    <a:pt x="35" y="52"/>
                  </a:cubicBezTo>
                  <a:cubicBezTo>
                    <a:pt x="33" y="51"/>
                    <a:pt x="32" y="49"/>
                    <a:pt x="32" y="46"/>
                  </a:cubicBezTo>
                  <a:cubicBezTo>
                    <a:pt x="32" y="42"/>
                    <a:pt x="35" y="39"/>
                    <a:pt x="39" y="39"/>
                  </a:cubicBezTo>
                  <a:cubicBezTo>
                    <a:pt x="42" y="39"/>
                    <a:pt x="45" y="42"/>
                    <a:pt x="45" y="46"/>
                  </a:cubicBezTo>
                  <a:cubicBezTo>
                    <a:pt x="45" y="49"/>
                    <a:pt x="44" y="51"/>
                    <a:pt x="42" y="52"/>
                  </a:cubicBezTo>
                  <a:cubicBezTo>
                    <a:pt x="42" y="90"/>
                    <a:pt x="42" y="90"/>
                    <a:pt x="42" y="90"/>
                  </a:cubicBezTo>
                  <a:cubicBezTo>
                    <a:pt x="52" y="90"/>
                    <a:pt x="52" y="90"/>
                    <a:pt x="52" y="90"/>
                  </a:cubicBezTo>
                  <a:cubicBezTo>
                    <a:pt x="54" y="90"/>
                    <a:pt x="55" y="88"/>
                    <a:pt x="55" y="86"/>
                  </a:cubicBezTo>
                  <a:cubicBezTo>
                    <a:pt x="55" y="76"/>
                    <a:pt x="55" y="76"/>
                    <a:pt x="55" y="76"/>
                  </a:cubicBezTo>
                  <a:cubicBezTo>
                    <a:pt x="55" y="72"/>
                    <a:pt x="57" y="72"/>
                    <a:pt x="60" y="69"/>
                  </a:cubicBezTo>
                  <a:cubicBezTo>
                    <a:pt x="70" y="62"/>
                    <a:pt x="75" y="52"/>
                    <a:pt x="75" y="39"/>
                  </a:cubicBezTo>
                  <a:cubicBezTo>
                    <a:pt x="75" y="18"/>
                    <a:pt x="57" y="0"/>
                    <a:pt x="34" y="3"/>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7" name="Группа 6">
            <a:extLst>
              <a:ext uri="{FF2B5EF4-FFF2-40B4-BE49-F238E27FC236}">
                <a16:creationId xmlns:a16="http://schemas.microsoft.com/office/drawing/2014/main" id="{9F19C614-3846-413A-A46C-1B72C3BE51D9}"/>
              </a:ext>
            </a:extLst>
          </p:cNvPr>
          <p:cNvGrpSpPr/>
          <p:nvPr/>
        </p:nvGrpSpPr>
        <p:grpSpPr>
          <a:xfrm>
            <a:off x="1241425" y="3241675"/>
            <a:ext cx="2265363" cy="2936875"/>
            <a:chOff x="1241425" y="3241675"/>
            <a:chExt cx="2265363" cy="2936875"/>
          </a:xfrm>
        </p:grpSpPr>
        <p:sp>
          <p:nvSpPr>
            <p:cNvPr id="20" name="Прямоугольник: скругленные углы 19">
              <a:extLst>
                <a:ext uri="{FF2B5EF4-FFF2-40B4-BE49-F238E27FC236}">
                  <a16:creationId xmlns:a16="http://schemas.microsoft.com/office/drawing/2014/main" id="{BE67048F-7645-4DC8-8BDA-36A06E5A0245}"/>
                </a:ext>
              </a:extLst>
            </p:cNvPr>
            <p:cNvSpPr/>
            <p:nvPr/>
          </p:nvSpPr>
          <p:spPr>
            <a:xfrm>
              <a:off x="1241425" y="3241675"/>
              <a:ext cx="2265363" cy="2936875"/>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15381" name="TextBox 115">
              <a:extLst>
                <a:ext uri="{FF2B5EF4-FFF2-40B4-BE49-F238E27FC236}">
                  <a16:creationId xmlns:a16="http://schemas.microsoft.com/office/drawing/2014/main" id="{C39EDE23-59D6-4AD1-B574-3E1F935667BD}"/>
                </a:ext>
              </a:extLst>
            </p:cNvPr>
            <p:cNvSpPr txBox="1">
              <a:spLocks noChangeArrowheads="1"/>
            </p:cNvSpPr>
            <p:nvPr/>
          </p:nvSpPr>
          <p:spPr bwMode="auto">
            <a:xfrm>
              <a:off x="1371600" y="3897313"/>
              <a:ext cx="2030413" cy="199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a:t>
              </a:r>
              <a:endParaRPr lang="ru-RU" altLang="ru-RU" sz="1200" i="1">
                <a:solidFill>
                  <a:srgbClr val="73858E"/>
                </a:solidFill>
                <a:latin typeface="Arial" panose="020B0604020202020204" pitchFamily="34" charset="0"/>
                <a:cs typeface="Arial" panose="020B0604020202020204" pitchFamily="34" charset="0"/>
              </a:endParaRPr>
            </a:p>
          </p:txBody>
        </p:sp>
        <p:sp>
          <p:nvSpPr>
            <p:cNvPr id="15382" name="Rectangle 92">
              <a:extLst>
                <a:ext uri="{FF2B5EF4-FFF2-40B4-BE49-F238E27FC236}">
                  <a16:creationId xmlns:a16="http://schemas.microsoft.com/office/drawing/2014/main" id="{1E6A6B34-D665-4A77-872E-FE7601AB25C3}"/>
                </a:ext>
              </a:extLst>
            </p:cNvPr>
            <p:cNvSpPr>
              <a:spLocks noChangeArrowheads="1"/>
            </p:cNvSpPr>
            <p:nvPr/>
          </p:nvSpPr>
          <p:spPr bwMode="auto">
            <a:xfrm>
              <a:off x="1466850" y="3529013"/>
              <a:ext cx="1146175"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100" b="1">
                  <a:solidFill>
                    <a:srgbClr val="73838C"/>
                  </a:solidFill>
                  <a:latin typeface="Arial" panose="020B0604020202020204" pitchFamily="34" charset="0"/>
                </a:rPr>
                <a:t>Your text</a:t>
              </a:r>
              <a:endParaRPr lang="ru-RU" altLang="ru-RU" sz="1800"/>
            </a:p>
          </p:txBody>
        </p:sp>
      </p:grpSp>
      <p:grpSp>
        <p:nvGrpSpPr>
          <p:cNvPr id="8" name="Группа 7">
            <a:extLst>
              <a:ext uri="{FF2B5EF4-FFF2-40B4-BE49-F238E27FC236}">
                <a16:creationId xmlns:a16="http://schemas.microsoft.com/office/drawing/2014/main" id="{055794AD-7A16-4610-90E8-DEFCC9E9F7D3}"/>
              </a:ext>
            </a:extLst>
          </p:cNvPr>
          <p:cNvGrpSpPr/>
          <p:nvPr/>
        </p:nvGrpSpPr>
        <p:grpSpPr>
          <a:xfrm>
            <a:off x="8658225" y="1509713"/>
            <a:ext cx="2265363" cy="2936875"/>
            <a:chOff x="8658225" y="1509713"/>
            <a:chExt cx="2265363" cy="2936875"/>
          </a:xfrm>
        </p:grpSpPr>
        <p:sp>
          <p:nvSpPr>
            <p:cNvPr id="56" name="Прямоугольник: скругленные углы 55">
              <a:extLst>
                <a:ext uri="{FF2B5EF4-FFF2-40B4-BE49-F238E27FC236}">
                  <a16:creationId xmlns:a16="http://schemas.microsoft.com/office/drawing/2014/main" id="{30F11678-8219-4F38-A7B3-4BD2CC53367B}"/>
                </a:ext>
              </a:extLst>
            </p:cNvPr>
            <p:cNvSpPr/>
            <p:nvPr/>
          </p:nvSpPr>
          <p:spPr>
            <a:xfrm>
              <a:off x="8658225" y="1509713"/>
              <a:ext cx="2265363" cy="2936875"/>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15383" name="TextBox 115">
              <a:extLst>
                <a:ext uri="{FF2B5EF4-FFF2-40B4-BE49-F238E27FC236}">
                  <a16:creationId xmlns:a16="http://schemas.microsoft.com/office/drawing/2014/main" id="{4AA98A22-C705-4639-A61A-9AC0D2FBC4F6}"/>
                </a:ext>
              </a:extLst>
            </p:cNvPr>
            <p:cNvSpPr txBox="1">
              <a:spLocks noChangeArrowheads="1"/>
            </p:cNvSpPr>
            <p:nvPr/>
          </p:nvSpPr>
          <p:spPr bwMode="auto">
            <a:xfrm>
              <a:off x="8796338" y="2182813"/>
              <a:ext cx="2030412" cy="199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a:t>
              </a:r>
              <a:endParaRPr lang="ru-RU" altLang="ru-RU" sz="1200" i="1">
                <a:solidFill>
                  <a:srgbClr val="73858E"/>
                </a:solidFill>
                <a:latin typeface="Arial" panose="020B0604020202020204" pitchFamily="34" charset="0"/>
                <a:cs typeface="Arial" panose="020B0604020202020204" pitchFamily="34" charset="0"/>
              </a:endParaRPr>
            </a:p>
          </p:txBody>
        </p:sp>
        <p:sp>
          <p:nvSpPr>
            <p:cNvPr id="15384" name="Rectangle 92">
              <a:extLst>
                <a:ext uri="{FF2B5EF4-FFF2-40B4-BE49-F238E27FC236}">
                  <a16:creationId xmlns:a16="http://schemas.microsoft.com/office/drawing/2014/main" id="{2A87AE74-BD3E-49A1-AE36-EC16FBE84DDE}"/>
                </a:ext>
              </a:extLst>
            </p:cNvPr>
            <p:cNvSpPr>
              <a:spLocks noChangeArrowheads="1"/>
            </p:cNvSpPr>
            <p:nvPr/>
          </p:nvSpPr>
          <p:spPr bwMode="auto">
            <a:xfrm>
              <a:off x="8891588" y="1814513"/>
              <a:ext cx="1147762"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100" b="1">
                  <a:solidFill>
                    <a:srgbClr val="73838C"/>
                  </a:solidFill>
                  <a:latin typeface="Arial" panose="020B0604020202020204" pitchFamily="34" charset="0"/>
                </a:rPr>
                <a:t>Your text</a:t>
              </a:r>
              <a:endParaRPr lang="ru-RU" altLang="ru-RU" sz="1800"/>
            </a:p>
          </p:txBody>
        </p:sp>
      </p:grpSp>
      <p:grpSp>
        <p:nvGrpSpPr>
          <p:cNvPr id="6" name="Группа 5">
            <a:extLst>
              <a:ext uri="{FF2B5EF4-FFF2-40B4-BE49-F238E27FC236}">
                <a16:creationId xmlns:a16="http://schemas.microsoft.com/office/drawing/2014/main" id="{568E08B5-B118-42A6-B0CA-B6053B416E05}"/>
              </a:ext>
            </a:extLst>
          </p:cNvPr>
          <p:cNvGrpSpPr/>
          <p:nvPr/>
        </p:nvGrpSpPr>
        <p:grpSpPr>
          <a:xfrm>
            <a:off x="1241425" y="1433513"/>
            <a:ext cx="4343400" cy="1544637"/>
            <a:chOff x="1241425" y="1433513"/>
            <a:chExt cx="4343400" cy="1544637"/>
          </a:xfrm>
        </p:grpSpPr>
        <p:sp>
          <p:nvSpPr>
            <p:cNvPr id="15363" name="TextBox 115">
              <a:extLst>
                <a:ext uri="{FF2B5EF4-FFF2-40B4-BE49-F238E27FC236}">
                  <a16:creationId xmlns:a16="http://schemas.microsoft.com/office/drawing/2014/main" id="{6888B520-7885-4578-92F1-72861BBB48AF}"/>
                </a:ext>
              </a:extLst>
            </p:cNvPr>
            <p:cNvSpPr txBox="1">
              <a:spLocks noChangeArrowheads="1"/>
            </p:cNvSpPr>
            <p:nvPr/>
          </p:nvSpPr>
          <p:spPr bwMode="auto">
            <a:xfrm>
              <a:off x="1412875" y="1617663"/>
              <a:ext cx="4171950" cy="102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a:t>
              </a:r>
              <a:endParaRPr lang="ru-RU" altLang="ru-RU" sz="1200" i="1">
                <a:solidFill>
                  <a:srgbClr val="73858E"/>
                </a:solidFill>
                <a:latin typeface="Arial" panose="020B0604020202020204" pitchFamily="34" charset="0"/>
                <a:cs typeface="Arial" panose="020B0604020202020204" pitchFamily="34" charset="0"/>
              </a:endParaRPr>
            </a:p>
          </p:txBody>
        </p:sp>
        <p:sp>
          <p:nvSpPr>
            <p:cNvPr id="61" name="Прямоугольник: скругленные углы 60">
              <a:extLst>
                <a:ext uri="{FF2B5EF4-FFF2-40B4-BE49-F238E27FC236}">
                  <a16:creationId xmlns:a16="http://schemas.microsoft.com/office/drawing/2014/main" id="{18C6F493-C671-411A-8E9B-8CEF1B966D21}"/>
                </a:ext>
              </a:extLst>
            </p:cNvPr>
            <p:cNvSpPr/>
            <p:nvPr/>
          </p:nvSpPr>
          <p:spPr>
            <a:xfrm>
              <a:off x="1241425" y="1433513"/>
              <a:ext cx="4243388" cy="1544637"/>
            </a:xfrm>
            <a:prstGeom prst="round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grpSp>
      <p:grpSp>
        <p:nvGrpSpPr>
          <p:cNvPr id="9" name="Группа 8">
            <a:extLst>
              <a:ext uri="{FF2B5EF4-FFF2-40B4-BE49-F238E27FC236}">
                <a16:creationId xmlns:a16="http://schemas.microsoft.com/office/drawing/2014/main" id="{33557D22-CE63-48EB-9309-20BC9FDAE62A}"/>
              </a:ext>
            </a:extLst>
          </p:cNvPr>
          <p:cNvGrpSpPr/>
          <p:nvPr/>
        </p:nvGrpSpPr>
        <p:grpSpPr>
          <a:xfrm>
            <a:off x="6702425" y="4749800"/>
            <a:ext cx="4344988" cy="1546225"/>
            <a:chOff x="6702425" y="4749800"/>
            <a:chExt cx="4344988" cy="1546225"/>
          </a:xfrm>
        </p:grpSpPr>
        <p:sp>
          <p:nvSpPr>
            <p:cNvPr id="15386" name="TextBox 115">
              <a:extLst>
                <a:ext uri="{FF2B5EF4-FFF2-40B4-BE49-F238E27FC236}">
                  <a16:creationId xmlns:a16="http://schemas.microsoft.com/office/drawing/2014/main" id="{0AD1D00C-09BB-4C8D-BAED-D59A4A5BD532}"/>
                </a:ext>
              </a:extLst>
            </p:cNvPr>
            <p:cNvSpPr txBox="1">
              <a:spLocks noChangeArrowheads="1"/>
            </p:cNvSpPr>
            <p:nvPr/>
          </p:nvSpPr>
          <p:spPr bwMode="auto">
            <a:xfrm>
              <a:off x="6875463" y="4933950"/>
              <a:ext cx="417195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a:t>
              </a:r>
              <a:endParaRPr lang="ru-RU" altLang="ru-RU" sz="1200" i="1">
                <a:solidFill>
                  <a:srgbClr val="73858E"/>
                </a:solidFill>
                <a:latin typeface="Arial" panose="020B0604020202020204" pitchFamily="34" charset="0"/>
                <a:cs typeface="Arial" panose="020B0604020202020204" pitchFamily="34" charset="0"/>
              </a:endParaRPr>
            </a:p>
          </p:txBody>
        </p:sp>
        <p:sp>
          <p:nvSpPr>
            <p:cNvPr id="63" name="Прямоугольник: скругленные углы 62">
              <a:extLst>
                <a:ext uri="{FF2B5EF4-FFF2-40B4-BE49-F238E27FC236}">
                  <a16:creationId xmlns:a16="http://schemas.microsoft.com/office/drawing/2014/main" id="{9190400C-67E2-49BD-8B96-F9D57A2405D5}"/>
                </a:ext>
              </a:extLst>
            </p:cNvPr>
            <p:cNvSpPr/>
            <p:nvPr/>
          </p:nvSpPr>
          <p:spPr>
            <a:xfrm>
              <a:off x="6702425" y="4749800"/>
              <a:ext cx="4244975" cy="1546225"/>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additive="base">
                                        <p:cTn id="7" dur="500" fill="hold"/>
                                        <p:tgtEl>
                                          <p:spTgt spid="15362"/>
                                        </p:tgtEl>
                                        <p:attrNameLst>
                                          <p:attrName>ppt_x</p:attrName>
                                        </p:attrNameLst>
                                      </p:cBhvr>
                                      <p:tavLst>
                                        <p:tav tm="0">
                                          <p:val>
                                            <p:strVal val="#ppt_x"/>
                                          </p:val>
                                        </p:tav>
                                        <p:tav tm="100000">
                                          <p:val>
                                            <p:strVal val="#ppt_x"/>
                                          </p:val>
                                        </p:tav>
                                      </p:tavLst>
                                    </p:anim>
                                    <p:anim calcmode="lin" valueType="num">
                                      <p:cBhvr additive="base">
                                        <p:cTn id="8" dur="500" fill="hold"/>
                                        <p:tgtEl>
                                          <p:spTgt spid="1536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50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ppt_w</p:attrName>
                                        </p:attrNameLst>
                                      </p:cBhvr>
                                      <p:tavLst>
                                        <p:tav tm="0">
                                          <p:val>
                                            <p:fltVal val="0"/>
                                          </p:val>
                                        </p:tav>
                                        <p:tav tm="100000">
                                          <p:val>
                                            <p:strVal val="#ppt_w"/>
                                          </p:val>
                                        </p:tav>
                                      </p:tavLst>
                                    </p:anim>
                                    <p:anim calcmode="lin" valueType="num">
                                      <p:cBhvr>
                                        <p:cTn id="21" dur="500" fill="hold"/>
                                        <p:tgtEl>
                                          <p:spTgt spid="2"/>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75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100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1250"/>
                                  </p:stCondLst>
                                  <p:childTnLst>
                                    <p:set>
                                      <p:cBhvr>
                                        <p:cTn id="31" dur="1" fill="hold">
                                          <p:stCondLst>
                                            <p:cond delay="0"/>
                                          </p:stCondLst>
                                        </p:cTn>
                                        <p:tgtEl>
                                          <p:spTgt spid="4"/>
                                        </p:tgtEl>
                                        <p:attrNameLst>
                                          <p:attrName>style.visibility</p:attrName>
                                        </p:attrNameLst>
                                      </p:cBhvr>
                                      <p:to>
                                        <p:strVal val="visible"/>
                                      </p:to>
                                    </p:set>
                                    <p:anim calcmode="lin" valueType="num">
                                      <p:cBhvr>
                                        <p:cTn id="32" dur="500" fill="hold"/>
                                        <p:tgtEl>
                                          <p:spTgt spid="4"/>
                                        </p:tgtEl>
                                        <p:attrNameLst>
                                          <p:attrName>ppt_w</p:attrName>
                                        </p:attrNameLst>
                                      </p:cBhvr>
                                      <p:tavLst>
                                        <p:tav tm="0">
                                          <p:val>
                                            <p:fltVal val="0"/>
                                          </p:val>
                                        </p:tav>
                                        <p:tav tm="100000">
                                          <p:val>
                                            <p:strVal val="#ppt_w"/>
                                          </p:val>
                                        </p:tav>
                                      </p:tavLst>
                                    </p:anim>
                                    <p:anim calcmode="lin" valueType="num">
                                      <p:cBhvr>
                                        <p:cTn id="33" dur="500" fill="hold"/>
                                        <p:tgtEl>
                                          <p:spTgt spid="4"/>
                                        </p:tgtEl>
                                        <p:attrNameLst>
                                          <p:attrName>ppt_h</p:attrName>
                                        </p:attrNameLst>
                                      </p:cBhvr>
                                      <p:tavLst>
                                        <p:tav tm="0">
                                          <p:val>
                                            <p:fltVal val="0"/>
                                          </p:val>
                                        </p:tav>
                                        <p:tav tm="100000">
                                          <p:val>
                                            <p:strVal val="#ppt_h"/>
                                          </p:val>
                                        </p:tav>
                                      </p:tavLst>
                                    </p:anim>
                                  </p:childTnLst>
                                </p:cTn>
                              </p:par>
                              <p:par>
                                <p:cTn id="34" presetID="23" presetClass="entr" presetSubtype="16" fill="hold" nodeType="withEffect">
                                  <p:stCondLst>
                                    <p:cond delay="1500"/>
                                  </p:stCondLst>
                                  <p:childTnLst>
                                    <p:set>
                                      <p:cBhvr>
                                        <p:cTn id="35" dur="1" fill="hold">
                                          <p:stCondLst>
                                            <p:cond delay="0"/>
                                          </p:stCondLst>
                                        </p:cTn>
                                        <p:tgtEl>
                                          <p:spTgt spid="8"/>
                                        </p:tgtEl>
                                        <p:attrNameLst>
                                          <p:attrName>style.visibility</p:attrName>
                                        </p:attrNameLst>
                                      </p:cBhvr>
                                      <p:to>
                                        <p:strVal val="visible"/>
                                      </p:to>
                                    </p:set>
                                    <p:anim calcmode="lin" valueType="num">
                                      <p:cBhvr>
                                        <p:cTn id="36" dur="500" fill="hold"/>
                                        <p:tgtEl>
                                          <p:spTgt spid="8"/>
                                        </p:tgtEl>
                                        <p:attrNameLst>
                                          <p:attrName>ppt_w</p:attrName>
                                        </p:attrNameLst>
                                      </p:cBhvr>
                                      <p:tavLst>
                                        <p:tav tm="0">
                                          <p:val>
                                            <p:fltVal val="0"/>
                                          </p:val>
                                        </p:tav>
                                        <p:tav tm="100000">
                                          <p:val>
                                            <p:strVal val="#ppt_w"/>
                                          </p:val>
                                        </p:tav>
                                      </p:tavLst>
                                    </p:anim>
                                    <p:anim calcmode="lin" valueType="num">
                                      <p:cBhvr>
                                        <p:cTn id="37" dur="500" fill="hold"/>
                                        <p:tgtEl>
                                          <p:spTgt spid="8"/>
                                        </p:tgtEl>
                                        <p:attrNameLst>
                                          <p:attrName>ppt_h</p:attrName>
                                        </p:attrNameLst>
                                      </p:cBhvr>
                                      <p:tavLst>
                                        <p:tav tm="0">
                                          <p:val>
                                            <p:fltVal val="0"/>
                                          </p:val>
                                        </p:tav>
                                        <p:tav tm="100000">
                                          <p:val>
                                            <p:strVal val="#ppt_h"/>
                                          </p:val>
                                        </p:tav>
                                      </p:tavLst>
                                    </p:anim>
                                  </p:childTnLst>
                                </p:cTn>
                              </p:par>
                              <p:par>
                                <p:cTn id="38" presetID="23" presetClass="entr" presetSubtype="16" fill="hold" nodeType="withEffect">
                                  <p:stCondLst>
                                    <p:cond delay="1750"/>
                                  </p:stCondLst>
                                  <p:childTnLst>
                                    <p:set>
                                      <p:cBhvr>
                                        <p:cTn id="39" dur="1" fill="hold">
                                          <p:stCondLst>
                                            <p:cond delay="0"/>
                                          </p:stCondLst>
                                        </p:cTn>
                                        <p:tgtEl>
                                          <p:spTgt spid="9"/>
                                        </p:tgtEl>
                                        <p:attrNameLst>
                                          <p:attrName>style.visibility</p:attrName>
                                        </p:attrNameLst>
                                      </p:cBhvr>
                                      <p:to>
                                        <p:strVal val="visible"/>
                                      </p:to>
                                    </p:set>
                                    <p:anim calcmode="lin" valueType="num">
                                      <p:cBhvr>
                                        <p:cTn id="40" dur="500" fill="hold"/>
                                        <p:tgtEl>
                                          <p:spTgt spid="9"/>
                                        </p:tgtEl>
                                        <p:attrNameLst>
                                          <p:attrName>ppt_w</p:attrName>
                                        </p:attrNameLst>
                                      </p:cBhvr>
                                      <p:tavLst>
                                        <p:tav tm="0">
                                          <p:val>
                                            <p:fltVal val="0"/>
                                          </p:val>
                                        </p:tav>
                                        <p:tav tm="100000">
                                          <p:val>
                                            <p:strVal val="#ppt_w"/>
                                          </p:val>
                                        </p:tav>
                                      </p:tavLst>
                                    </p:anim>
                                    <p:anim calcmode="lin" valueType="num">
                                      <p:cBhvr>
                                        <p:cTn id="41"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a16="http://schemas.microsoft.com/office/drawing/2014/main" id="{CC4DE2C1-FEB2-4138-86B4-C32F5F294BD3}"/>
              </a:ext>
            </a:extLst>
          </p:cNvPr>
          <p:cNvGrpSpPr/>
          <p:nvPr/>
        </p:nvGrpSpPr>
        <p:grpSpPr>
          <a:xfrm>
            <a:off x="6265863" y="1966913"/>
            <a:ext cx="5072062" cy="4332287"/>
            <a:chOff x="6265863" y="1966913"/>
            <a:chExt cx="5072062" cy="4332287"/>
          </a:xfrm>
        </p:grpSpPr>
        <p:sp>
          <p:nvSpPr>
            <p:cNvPr id="16403" name="Freeform 105">
              <a:extLst>
                <a:ext uri="{FF2B5EF4-FFF2-40B4-BE49-F238E27FC236}">
                  <a16:creationId xmlns:a16="http://schemas.microsoft.com/office/drawing/2014/main" id="{1B0764A8-4345-4C49-B3A8-1674ADFF6A93}"/>
                </a:ext>
              </a:extLst>
            </p:cNvPr>
            <p:cNvSpPr>
              <a:spLocks/>
            </p:cNvSpPr>
            <p:nvPr/>
          </p:nvSpPr>
          <p:spPr bwMode="auto">
            <a:xfrm>
              <a:off x="6265863" y="2181225"/>
              <a:ext cx="4784725" cy="36513"/>
            </a:xfrm>
            <a:custGeom>
              <a:avLst/>
              <a:gdLst>
                <a:gd name="T0" fmla="*/ 2147483646 w 514"/>
                <a:gd name="T1" fmla="*/ 333290664 h 4"/>
                <a:gd name="T2" fmla="*/ 173311304 w 514"/>
                <a:gd name="T3" fmla="*/ 333290664 h 4"/>
                <a:gd name="T4" fmla="*/ 0 w 514"/>
                <a:gd name="T5" fmla="*/ 166645332 h 4"/>
                <a:gd name="T6" fmla="*/ 173311304 w 514"/>
                <a:gd name="T7" fmla="*/ 0 h 4"/>
                <a:gd name="T8" fmla="*/ 2147483646 w 514"/>
                <a:gd name="T9" fmla="*/ 0 h 4"/>
                <a:gd name="T10" fmla="*/ 2147483646 w 514"/>
                <a:gd name="T11" fmla="*/ 166645332 h 4"/>
                <a:gd name="T12" fmla="*/ 2147483646 w 514"/>
                <a:gd name="T13" fmla="*/ 333290664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4" h="4">
                  <a:moveTo>
                    <a:pt x="512" y="4"/>
                  </a:moveTo>
                  <a:cubicBezTo>
                    <a:pt x="2" y="4"/>
                    <a:pt x="2" y="4"/>
                    <a:pt x="2" y="4"/>
                  </a:cubicBezTo>
                  <a:cubicBezTo>
                    <a:pt x="1" y="4"/>
                    <a:pt x="0" y="3"/>
                    <a:pt x="0" y="2"/>
                  </a:cubicBezTo>
                  <a:cubicBezTo>
                    <a:pt x="0" y="1"/>
                    <a:pt x="1" y="0"/>
                    <a:pt x="2" y="0"/>
                  </a:cubicBezTo>
                  <a:cubicBezTo>
                    <a:pt x="512" y="0"/>
                    <a:pt x="512" y="0"/>
                    <a:pt x="512" y="0"/>
                  </a:cubicBezTo>
                  <a:cubicBezTo>
                    <a:pt x="513" y="0"/>
                    <a:pt x="514" y="1"/>
                    <a:pt x="514" y="2"/>
                  </a:cubicBezTo>
                  <a:cubicBezTo>
                    <a:pt x="514" y="3"/>
                    <a:pt x="513" y="4"/>
                    <a:pt x="512" y="4"/>
                  </a:cubicBezTo>
                  <a:close/>
                </a:path>
              </a:pathLst>
            </a:custGeom>
            <a:solidFill>
              <a:srgbClr val="9FBBB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404" name="Freeform 106">
              <a:extLst>
                <a:ext uri="{FF2B5EF4-FFF2-40B4-BE49-F238E27FC236}">
                  <a16:creationId xmlns:a16="http://schemas.microsoft.com/office/drawing/2014/main" id="{A9CD77CA-5C57-417A-85AC-4498252D22D5}"/>
                </a:ext>
              </a:extLst>
            </p:cNvPr>
            <p:cNvSpPr>
              <a:spLocks/>
            </p:cNvSpPr>
            <p:nvPr/>
          </p:nvSpPr>
          <p:spPr bwMode="auto">
            <a:xfrm>
              <a:off x="6265863" y="2860675"/>
              <a:ext cx="4784725" cy="38100"/>
            </a:xfrm>
            <a:custGeom>
              <a:avLst/>
              <a:gdLst>
                <a:gd name="T0" fmla="*/ 2147483646 w 514"/>
                <a:gd name="T1" fmla="*/ 362902500 h 4"/>
                <a:gd name="T2" fmla="*/ 173311304 w 514"/>
                <a:gd name="T3" fmla="*/ 362902500 h 4"/>
                <a:gd name="T4" fmla="*/ 0 w 514"/>
                <a:gd name="T5" fmla="*/ 181451250 h 4"/>
                <a:gd name="T6" fmla="*/ 173311304 w 514"/>
                <a:gd name="T7" fmla="*/ 0 h 4"/>
                <a:gd name="T8" fmla="*/ 2147483646 w 514"/>
                <a:gd name="T9" fmla="*/ 0 h 4"/>
                <a:gd name="T10" fmla="*/ 2147483646 w 514"/>
                <a:gd name="T11" fmla="*/ 181451250 h 4"/>
                <a:gd name="T12" fmla="*/ 2147483646 w 514"/>
                <a:gd name="T13" fmla="*/ 362902500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4" h="4">
                  <a:moveTo>
                    <a:pt x="512" y="4"/>
                  </a:moveTo>
                  <a:cubicBezTo>
                    <a:pt x="2" y="4"/>
                    <a:pt x="2" y="4"/>
                    <a:pt x="2" y="4"/>
                  </a:cubicBezTo>
                  <a:cubicBezTo>
                    <a:pt x="1" y="4"/>
                    <a:pt x="0" y="4"/>
                    <a:pt x="0" y="2"/>
                  </a:cubicBezTo>
                  <a:cubicBezTo>
                    <a:pt x="0" y="1"/>
                    <a:pt x="1" y="0"/>
                    <a:pt x="2" y="0"/>
                  </a:cubicBezTo>
                  <a:cubicBezTo>
                    <a:pt x="512" y="0"/>
                    <a:pt x="512" y="0"/>
                    <a:pt x="512" y="0"/>
                  </a:cubicBezTo>
                  <a:cubicBezTo>
                    <a:pt x="513" y="0"/>
                    <a:pt x="514" y="1"/>
                    <a:pt x="514" y="2"/>
                  </a:cubicBezTo>
                  <a:cubicBezTo>
                    <a:pt x="514" y="4"/>
                    <a:pt x="513" y="4"/>
                    <a:pt x="512" y="4"/>
                  </a:cubicBezTo>
                  <a:close/>
                </a:path>
              </a:pathLst>
            </a:custGeom>
            <a:solidFill>
              <a:srgbClr val="9FBBB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405" name="Freeform 107">
              <a:extLst>
                <a:ext uri="{FF2B5EF4-FFF2-40B4-BE49-F238E27FC236}">
                  <a16:creationId xmlns:a16="http://schemas.microsoft.com/office/drawing/2014/main" id="{AB09D2C1-894B-429B-8924-15C1B0A4B3DC}"/>
                </a:ext>
              </a:extLst>
            </p:cNvPr>
            <p:cNvSpPr>
              <a:spLocks/>
            </p:cNvSpPr>
            <p:nvPr/>
          </p:nvSpPr>
          <p:spPr bwMode="auto">
            <a:xfrm>
              <a:off x="6265863" y="3549650"/>
              <a:ext cx="4784725" cy="38100"/>
            </a:xfrm>
            <a:custGeom>
              <a:avLst/>
              <a:gdLst>
                <a:gd name="T0" fmla="*/ 2147483646 w 514"/>
                <a:gd name="T1" fmla="*/ 362902500 h 4"/>
                <a:gd name="T2" fmla="*/ 173311304 w 514"/>
                <a:gd name="T3" fmla="*/ 362902500 h 4"/>
                <a:gd name="T4" fmla="*/ 0 w 514"/>
                <a:gd name="T5" fmla="*/ 181451250 h 4"/>
                <a:gd name="T6" fmla="*/ 173311304 w 514"/>
                <a:gd name="T7" fmla="*/ 0 h 4"/>
                <a:gd name="T8" fmla="*/ 2147483646 w 514"/>
                <a:gd name="T9" fmla="*/ 0 h 4"/>
                <a:gd name="T10" fmla="*/ 2147483646 w 514"/>
                <a:gd name="T11" fmla="*/ 181451250 h 4"/>
                <a:gd name="T12" fmla="*/ 2147483646 w 514"/>
                <a:gd name="T13" fmla="*/ 362902500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4" h="4">
                  <a:moveTo>
                    <a:pt x="512" y="4"/>
                  </a:moveTo>
                  <a:cubicBezTo>
                    <a:pt x="2" y="4"/>
                    <a:pt x="2" y="4"/>
                    <a:pt x="2" y="4"/>
                  </a:cubicBezTo>
                  <a:cubicBezTo>
                    <a:pt x="1" y="4"/>
                    <a:pt x="0" y="3"/>
                    <a:pt x="0" y="2"/>
                  </a:cubicBezTo>
                  <a:cubicBezTo>
                    <a:pt x="0" y="1"/>
                    <a:pt x="1" y="0"/>
                    <a:pt x="2" y="0"/>
                  </a:cubicBezTo>
                  <a:cubicBezTo>
                    <a:pt x="512" y="0"/>
                    <a:pt x="512" y="0"/>
                    <a:pt x="512" y="0"/>
                  </a:cubicBezTo>
                  <a:cubicBezTo>
                    <a:pt x="513" y="0"/>
                    <a:pt x="514" y="1"/>
                    <a:pt x="514" y="2"/>
                  </a:cubicBezTo>
                  <a:cubicBezTo>
                    <a:pt x="514" y="3"/>
                    <a:pt x="513" y="4"/>
                    <a:pt x="512" y="4"/>
                  </a:cubicBezTo>
                  <a:close/>
                </a:path>
              </a:pathLst>
            </a:custGeom>
            <a:solidFill>
              <a:srgbClr val="9FBBB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406" name="Freeform 108">
              <a:extLst>
                <a:ext uri="{FF2B5EF4-FFF2-40B4-BE49-F238E27FC236}">
                  <a16:creationId xmlns:a16="http://schemas.microsoft.com/office/drawing/2014/main" id="{E5C81528-DAFF-4CA5-A8FF-46F3C0C1E814}"/>
                </a:ext>
              </a:extLst>
            </p:cNvPr>
            <p:cNvSpPr>
              <a:spLocks/>
            </p:cNvSpPr>
            <p:nvPr/>
          </p:nvSpPr>
          <p:spPr bwMode="auto">
            <a:xfrm>
              <a:off x="6265863" y="4230688"/>
              <a:ext cx="4784725" cy="36512"/>
            </a:xfrm>
            <a:custGeom>
              <a:avLst/>
              <a:gdLst>
                <a:gd name="T0" fmla="*/ 2147483646 w 514"/>
                <a:gd name="T1" fmla="*/ 333281536 h 4"/>
                <a:gd name="T2" fmla="*/ 173311304 w 514"/>
                <a:gd name="T3" fmla="*/ 333281536 h 4"/>
                <a:gd name="T4" fmla="*/ 0 w 514"/>
                <a:gd name="T5" fmla="*/ 166640768 h 4"/>
                <a:gd name="T6" fmla="*/ 173311304 w 514"/>
                <a:gd name="T7" fmla="*/ 0 h 4"/>
                <a:gd name="T8" fmla="*/ 2147483646 w 514"/>
                <a:gd name="T9" fmla="*/ 0 h 4"/>
                <a:gd name="T10" fmla="*/ 2147483646 w 514"/>
                <a:gd name="T11" fmla="*/ 166640768 h 4"/>
                <a:gd name="T12" fmla="*/ 2147483646 w 514"/>
                <a:gd name="T13" fmla="*/ 333281536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4" h="4">
                  <a:moveTo>
                    <a:pt x="512" y="4"/>
                  </a:moveTo>
                  <a:cubicBezTo>
                    <a:pt x="2" y="4"/>
                    <a:pt x="2" y="4"/>
                    <a:pt x="2" y="4"/>
                  </a:cubicBezTo>
                  <a:cubicBezTo>
                    <a:pt x="1" y="4"/>
                    <a:pt x="0" y="3"/>
                    <a:pt x="0" y="2"/>
                  </a:cubicBezTo>
                  <a:cubicBezTo>
                    <a:pt x="0" y="1"/>
                    <a:pt x="1" y="0"/>
                    <a:pt x="2" y="0"/>
                  </a:cubicBezTo>
                  <a:cubicBezTo>
                    <a:pt x="512" y="0"/>
                    <a:pt x="512" y="0"/>
                    <a:pt x="512" y="0"/>
                  </a:cubicBezTo>
                  <a:cubicBezTo>
                    <a:pt x="513" y="0"/>
                    <a:pt x="514" y="1"/>
                    <a:pt x="514" y="2"/>
                  </a:cubicBezTo>
                  <a:cubicBezTo>
                    <a:pt x="514" y="3"/>
                    <a:pt x="513" y="4"/>
                    <a:pt x="512" y="4"/>
                  </a:cubicBezTo>
                  <a:close/>
                </a:path>
              </a:pathLst>
            </a:custGeom>
            <a:solidFill>
              <a:srgbClr val="9FBBB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407" name="Freeform 109">
              <a:extLst>
                <a:ext uri="{FF2B5EF4-FFF2-40B4-BE49-F238E27FC236}">
                  <a16:creationId xmlns:a16="http://schemas.microsoft.com/office/drawing/2014/main" id="{E219DC66-DB23-4378-A788-4B7FBE7367EF}"/>
                </a:ext>
              </a:extLst>
            </p:cNvPr>
            <p:cNvSpPr>
              <a:spLocks/>
            </p:cNvSpPr>
            <p:nvPr/>
          </p:nvSpPr>
          <p:spPr bwMode="auto">
            <a:xfrm>
              <a:off x="6265863" y="4910138"/>
              <a:ext cx="4784725" cy="38100"/>
            </a:xfrm>
            <a:custGeom>
              <a:avLst/>
              <a:gdLst>
                <a:gd name="T0" fmla="*/ 2147483646 w 514"/>
                <a:gd name="T1" fmla="*/ 362902500 h 4"/>
                <a:gd name="T2" fmla="*/ 173311304 w 514"/>
                <a:gd name="T3" fmla="*/ 362902500 h 4"/>
                <a:gd name="T4" fmla="*/ 0 w 514"/>
                <a:gd name="T5" fmla="*/ 181451250 h 4"/>
                <a:gd name="T6" fmla="*/ 173311304 w 514"/>
                <a:gd name="T7" fmla="*/ 0 h 4"/>
                <a:gd name="T8" fmla="*/ 2147483646 w 514"/>
                <a:gd name="T9" fmla="*/ 0 h 4"/>
                <a:gd name="T10" fmla="*/ 2147483646 w 514"/>
                <a:gd name="T11" fmla="*/ 181451250 h 4"/>
                <a:gd name="T12" fmla="*/ 2147483646 w 514"/>
                <a:gd name="T13" fmla="*/ 362902500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4" h="4">
                  <a:moveTo>
                    <a:pt x="512" y="4"/>
                  </a:moveTo>
                  <a:cubicBezTo>
                    <a:pt x="2" y="4"/>
                    <a:pt x="2" y="4"/>
                    <a:pt x="2" y="4"/>
                  </a:cubicBezTo>
                  <a:cubicBezTo>
                    <a:pt x="1" y="4"/>
                    <a:pt x="0" y="3"/>
                    <a:pt x="0" y="2"/>
                  </a:cubicBezTo>
                  <a:cubicBezTo>
                    <a:pt x="0" y="1"/>
                    <a:pt x="1" y="0"/>
                    <a:pt x="2" y="0"/>
                  </a:cubicBezTo>
                  <a:cubicBezTo>
                    <a:pt x="512" y="0"/>
                    <a:pt x="512" y="0"/>
                    <a:pt x="512" y="0"/>
                  </a:cubicBezTo>
                  <a:cubicBezTo>
                    <a:pt x="513" y="0"/>
                    <a:pt x="514" y="1"/>
                    <a:pt x="514" y="2"/>
                  </a:cubicBezTo>
                  <a:cubicBezTo>
                    <a:pt x="514" y="3"/>
                    <a:pt x="513" y="4"/>
                    <a:pt x="512" y="4"/>
                  </a:cubicBezTo>
                  <a:close/>
                </a:path>
              </a:pathLst>
            </a:custGeom>
            <a:solidFill>
              <a:srgbClr val="9FBBB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408" name="Rectangle 110">
              <a:extLst>
                <a:ext uri="{FF2B5EF4-FFF2-40B4-BE49-F238E27FC236}">
                  <a16:creationId xmlns:a16="http://schemas.microsoft.com/office/drawing/2014/main" id="{E69AF556-57FC-48C6-9F47-786FF3D15C72}"/>
                </a:ext>
              </a:extLst>
            </p:cNvPr>
            <p:cNvSpPr>
              <a:spLocks noChangeArrowheads="1"/>
            </p:cNvSpPr>
            <p:nvPr/>
          </p:nvSpPr>
          <p:spPr bwMode="auto">
            <a:xfrm>
              <a:off x="6284913" y="5591175"/>
              <a:ext cx="4746625" cy="36513"/>
            </a:xfrm>
            <a:prstGeom prst="rect">
              <a:avLst/>
            </a:prstGeom>
            <a:solidFill>
              <a:srgbClr val="D8D9D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6409" name="Freeform 111">
              <a:extLst>
                <a:ext uri="{FF2B5EF4-FFF2-40B4-BE49-F238E27FC236}">
                  <a16:creationId xmlns:a16="http://schemas.microsoft.com/office/drawing/2014/main" id="{82482350-C38E-4D52-8883-4AB8AAF84870}"/>
                </a:ext>
              </a:extLst>
            </p:cNvPr>
            <p:cNvSpPr>
              <a:spLocks/>
            </p:cNvSpPr>
            <p:nvPr/>
          </p:nvSpPr>
          <p:spPr bwMode="auto">
            <a:xfrm>
              <a:off x="6265863" y="1966913"/>
              <a:ext cx="5072062" cy="4332287"/>
            </a:xfrm>
            <a:custGeom>
              <a:avLst/>
              <a:gdLst>
                <a:gd name="T0" fmla="*/ 2147483646 w 545"/>
                <a:gd name="T1" fmla="*/ 2147483646 h 465"/>
                <a:gd name="T2" fmla="*/ 0 w 545"/>
                <a:gd name="T3" fmla="*/ 2147483646 h 465"/>
                <a:gd name="T4" fmla="*/ 0 w 545"/>
                <a:gd name="T5" fmla="*/ 173598933 h 465"/>
                <a:gd name="T6" fmla="*/ 173222550 w 545"/>
                <a:gd name="T7" fmla="*/ 0 h 465"/>
                <a:gd name="T8" fmla="*/ 346445101 w 545"/>
                <a:gd name="T9" fmla="*/ 173598933 h 465"/>
                <a:gd name="T10" fmla="*/ 346445101 w 545"/>
                <a:gd name="T11" fmla="*/ 2147483646 h 465"/>
                <a:gd name="T12" fmla="*/ 2147483646 w 545"/>
                <a:gd name="T13" fmla="*/ 2147483646 h 465"/>
                <a:gd name="T14" fmla="*/ 2147483646 w 545"/>
                <a:gd name="T15" fmla="*/ 2147483646 h 465"/>
                <a:gd name="T16" fmla="*/ 2147483646 w 545"/>
                <a:gd name="T17" fmla="*/ 2147483646 h 46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45" h="465">
                  <a:moveTo>
                    <a:pt x="543" y="465"/>
                  </a:moveTo>
                  <a:cubicBezTo>
                    <a:pt x="0" y="465"/>
                    <a:pt x="0" y="465"/>
                    <a:pt x="0" y="465"/>
                  </a:cubicBezTo>
                  <a:cubicBezTo>
                    <a:pt x="0" y="2"/>
                    <a:pt x="0" y="2"/>
                    <a:pt x="0" y="2"/>
                  </a:cubicBezTo>
                  <a:cubicBezTo>
                    <a:pt x="0" y="1"/>
                    <a:pt x="1" y="0"/>
                    <a:pt x="2" y="0"/>
                  </a:cubicBezTo>
                  <a:cubicBezTo>
                    <a:pt x="3" y="0"/>
                    <a:pt x="4" y="1"/>
                    <a:pt x="4" y="2"/>
                  </a:cubicBezTo>
                  <a:cubicBezTo>
                    <a:pt x="4" y="461"/>
                    <a:pt x="4" y="461"/>
                    <a:pt x="4" y="461"/>
                  </a:cubicBezTo>
                  <a:cubicBezTo>
                    <a:pt x="543" y="461"/>
                    <a:pt x="543" y="461"/>
                    <a:pt x="543" y="461"/>
                  </a:cubicBezTo>
                  <a:cubicBezTo>
                    <a:pt x="544" y="461"/>
                    <a:pt x="545" y="462"/>
                    <a:pt x="545" y="463"/>
                  </a:cubicBezTo>
                  <a:cubicBezTo>
                    <a:pt x="545" y="465"/>
                    <a:pt x="544" y="465"/>
                    <a:pt x="543" y="465"/>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2" name="Группа 1">
              <a:extLst>
                <a:ext uri="{FF2B5EF4-FFF2-40B4-BE49-F238E27FC236}">
                  <a16:creationId xmlns:a16="http://schemas.microsoft.com/office/drawing/2014/main" id="{847C3805-5CFD-4832-8376-120E72BDD3F0}"/>
                </a:ext>
              </a:extLst>
            </p:cNvPr>
            <p:cNvGrpSpPr/>
            <p:nvPr/>
          </p:nvGrpSpPr>
          <p:grpSpPr>
            <a:xfrm>
              <a:off x="6396038" y="2320925"/>
              <a:ext cx="4654550" cy="2208213"/>
              <a:chOff x="6396038" y="2320925"/>
              <a:chExt cx="4654550" cy="2208213"/>
            </a:xfrm>
          </p:grpSpPr>
          <p:sp>
            <p:nvSpPr>
              <p:cNvPr id="16414" name="Freeform 116">
                <a:extLst>
                  <a:ext uri="{FF2B5EF4-FFF2-40B4-BE49-F238E27FC236}">
                    <a16:creationId xmlns:a16="http://schemas.microsoft.com/office/drawing/2014/main" id="{9A289546-33AA-4E2C-8117-47461E66F3A2}"/>
                  </a:ext>
                </a:extLst>
              </p:cNvPr>
              <p:cNvSpPr>
                <a:spLocks/>
              </p:cNvSpPr>
              <p:nvPr/>
            </p:nvSpPr>
            <p:spPr bwMode="auto">
              <a:xfrm>
                <a:off x="6497638" y="2422525"/>
                <a:ext cx="4552950" cy="2041525"/>
              </a:xfrm>
              <a:custGeom>
                <a:avLst/>
                <a:gdLst>
                  <a:gd name="T0" fmla="*/ 173375219 w 489"/>
                  <a:gd name="T1" fmla="*/ 2147483646 h 219"/>
                  <a:gd name="T2" fmla="*/ 173375219 w 489"/>
                  <a:gd name="T3" fmla="*/ 2147483646 h 219"/>
                  <a:gd name="T4" fmla="*/ 0 w 489"/>
                  <a:gd name="T5" fmla="*/ 2147483646 h 219"/>
                  <a:gd name="T6" fmla="*/ 2147483646 w 489"/>
                  <a:gd name="T7" fmla="*/ 2147483646 h 219"/>
                  <a:gd name="T8" fmla="*/ 2147483646 w 489"/>
                  <a:gd name="T9" fmla="*/ 2147483646 h 219"/>
                  <a:gd name="T10" fmla="*/ 2147483646 w 489"/>
                  <a:gd name="T11" fmla="*/ 2147483646 h 219"/>
                  <a:gd name="T12" fmla="*/ 2147483646 w 489"/>
                  <a:gd name="T13" fmla="*/ 0 h 219"/>
                  <a:gd name="T14" fmla="*/ 2147483646 w 489"/>
                  <a:gd name="T15" fmla="*/ 0 h 219"/>
                  <a:gd name="T16" fmla="*/ 2147483646 w 489"/>
                  <a:gd name="T17" fmla="*/ 2147483646 h 219"/>
                  <a:gd name="T18" fmla="*/ 2147483646 w 489"/>
                  <a:gd name="T19" fmla="*/ 2147483646 h 219"/>
                  <a:gd name="T20" fmla="*/ 2147483646 w 489"/>
                  <a:gd name="T21" fmla="*/ 2147483646 h 219"/>
                  <a:gd name="T22" fmla="*/ 2147483646 w 489"/>
                  <a:gd name="T23" fmla="*/ 2147483646 h 219"/>
                  <a:gd name="T24" fmla="*/ 2147483646 w 489"/>
                  <a:gd name="T25" fmla="*/ 2147483646 h 219"/>
                  <a:gd name="T26" fmla="*/ 2147483646 w 489"/>
                  <a:gd name="T27" fmla="*/ 2147483646 h 219"/>
                  <a:gd name="T28" fmla="*/ 2147483646 w 489"/>
                  <a:gd name="T29" fmla="*/ 2147483646 h 219"/>
                  <a:gd name="T30" fmla="*/ 2147483646 w 489"/>
                  <a:gd name="T31" fmla="*/ 2147483646 h 219"/>
                  <a:gd name="T32" fmla="*/ 2147483646 w 489"/>
                  <a:gd name="T33" fmla="*/ 2147483646 h 219"/>
                  <a:gd name="T34" fmla="*/ 2147483646 w 489"/>
                  <a:gd name="T35" fmla="*/ 347599928 h 219"/>
                  <a:gd name="T36" fmla="*/ 2147483646 w 489"/>
                  <a:gd name="T37" fmla="*/ 2147483646 h 219"/>
                  <a:gd name="T38" fmla="*/ 2147483646 w 489"/>
                  <a:gd name="T39" fmla="*/ 2147483646 h 219"/>
                  <a:gd name="T40" fmla="*/ 2147483646 w 489"/>
                  <a:gd name="T41" fmla="*/ 2147483646 h 219"/>
                  <a:gd name="T42" fmla="*/ 346759748 w 489"/>
                  <a:gd name="T43" fmla="*/ 2147483646 h 219"/>
                  <a:gd name="T44" fmla="*/ 173375219 w 489"/>
                  <a:gd name="T45" fmla="*/ 2147483646 h 2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489" h="219">
                    <a:moveTo>
                      <a:pt x="2" y="219"/>
                    </a:moveTo>
                    <a:cubicBezTo>
                      <a:pt x="2" y="219"/>
                      <a:pt x="2" y="219"/>
                      <a:pt x="2" y="219"/>
                    </a:cubicBezTo>
                    <a:cubicBezTo>
                      <a:pt x="1" y="218"/>
                      <a:pt x="0" y="217"/>
                      <a:pt x="0" y="216"/>
                    </a:cubicBezTo>
                    <a:cubicBezTo>
                      <a:pt x="44" y="100"/>
                      <a:pt x="44" y="100"/>
                      <a:pt x="44" y="100"/>
                    </a:cubicBezTo>
                    <a:cubicBezTo>
                      <a:pt x="44" y="99"/>
                      <a:pt x="45" y="99"/>
                      <a:pt x="45" y="99"/>
                    </a:cubicBezTo>
                    <a:cubicBezTo>
                      <a:pt x="114" y="83"/>
                      <a:pt x="114" y="83"/>
                      <a:pt x="114" y="83"/>
                    </a:cubicBezTo>
                    <a:cubicBezTo>
                      <a:pt x="226" y="0"/>
                      <a:pt x="226" y="0"/>
                      <a:pt x="226" y="0"/>
                    </a:cubicBezTo>
                    <a:cubicBezTo>
                      <a:pt x="227" y="0"/>
                      <a:pt x="228" y="0"/>
                      <a:pt x="229" y="0"/>
                    </a:cubicBezTo>
                    <a:cubicBezTo>
                      <a:pt x="339" y="121"/>
                      <a:pt x="339" y="121"/>
                      <a:pt x="339" y="121"/>
                    </a:cubicBezTo>
                    <a:cubicBezTo>
                      <a:pt x="408" y="62"/>
                      <a:pt x="408" y="62"/>
                      <a:pt x="408" y="62"/>
                    </a:cubicBezTo>
                    <a:cubicBezTo>
                      <a:pt x="409" y="61"/>
                      <a:pt x="410" y="61"/>
                      <a:pt x="411" y="62"/>
                    </a:cubicBezTo>
                    <a:cubicBezTo>
                      <a:pt x="488" y="144"/>
                      <a:pt x="488" y="144"/>
                      <a:pt x="488" y="144"/>
                    </a:cubicBezTo>
                    <a:cubicBezTo>
                      <a:pt x="489" y="145"/>
                      <a:pt x="489" y="146"/>
                      <a:pt x="488" y="147"/>
                    </a:cubicBezTo>
                    <a:cubicBezTo>
                      <a:pt x="487" y="147"/>
                      <a:pt x="486" y="147"/>
                      <a:pt x="485" y="146"/>
                    </a:cubicBezTo>
                    <a:cubicBezTo>
                      <a:pt x="409" y="66"/>
                      <a:pt x="409" y="66"/>
                      <a:pt x="409" y="66"/>
                    </a:cubicBezTo>
                    <a:cubicBezTo>
                      <a:pt x="341" y="126"/>
                      <a:pt x="341" y="126"/>
                      <a:pt x="341" y="126"/>
                    </a:cubicBezTo>
                    <a:cubicBezTo>
                      <a:pt x="340" y="126"/>
                      <a:pt x="338" y="126"/>
                      <a:pt x="338" y="126"/>
                    </a:cubicBezTo>
                    <a:cubicBezTo>
                      <a:pt x="227" y="4"/>
                      <a:pt x="227" y="4"/>
                      <a:pt x="227" y="4"/>
                    </a:cubicBezTo>
                    <a:cubicBezTo>
                      <a:pt x="116" y="86"/>
                      <a:pt x="116" y="86"/>
                      <a:pt x="116" y="86"/>
                    </a:cubicBezTo>
                    <a:cubicBezTo>
                      <a:pt x="116" y="86"/>
                      <a:pt x="116" y="87"/>
                      <a:pt x="115" y="87"/>
                    </a:cubicBezTo>
                    <a:cubicBezTo>
                      <a:pt x="47" y="102"/>
                      <a:pt x="47" y="102"/>
                      <a:pt x="47" y="102"/>
                    </a:cubicBezTo>
                    <a:cubicBezTo>
                      <a:pt x="4" y="218"/>
                      <a:pt x="4" y="218"/>
                      <a:pt x="4" y="218"/>
                    </a:cubicBezTo>
                    <a:cubicBezTo>
                      <a:pt x="4" y="218"/>
                      <a:pt x="3" y="219"/>
                      <a:pt x="2" y="219"/>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415" name="Freeform 117">
                <a:extLst>
                  <a:ext uri="{FF2B5EF4-FFF2-40B4-BE49-F238E27FC236}">
                    <a16:creationId xmlns:a16="http://schemas.microsoft.com/office/drawing/2014/main" id="{F5D963E8-F84E-4701-A8F0-B5673F0A131F}"/>
                  </a:ext>
                </a:extLst>
              </p:cNvPr>
              <p:cNvSpPr>
                <a:spLocks/>
              </p:cNvSpPr>
              <p:nvPr/>
            </p:nvSpPr>
            <p:spPr bwMode="auto">
              <a:xfrm>
                <a:off x="6396038" y="4295775"/>
                <a:ext cx="241300" cy="233363"/>
              </a:xfrm>
              <a:custGeom>
                <a:avLst/>
                <a:gdLst>
                  <a:gd name="T0" fmla="*/ 191531875 w 152"/>
                  <a:gd name="T1" fmla="*/ 0 h 147"/>
                  <a:gd name="T2" fmla="*/ 0 w 152"/>
                  <a:gd name="T3" fmla="*/ 133567774 h 147"/>
                  <a:gd name="T4" fmla="*/ 73085325 w 152"/>
                  <a:gd name="T5" fmla="*/ 370462969 h 147"/>
                  <a:gd name="T6" fmla="*/ 309980013 w 152"/>
                  <a:gd name="T7" fmla="*/ 370462969 h 147"/>
                  <a:gd name="T8" fmla="*/ 383063750 w 152"/>
                  <a:gd name="T9" fmla="*/ 133567774 h 147"/>
                  <a:gd name="T10" fmla="*/ 191531875 w 152"/>
                  <a:gd name="T11" fmla="*/ 0 h 14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147">
                    <a:moveTo>
                      <a:pt x="76" y="0"/>
                    </a:moveTo>
                    <a:lnTo>
                      <a:pt x="0" y="53"/>
                    </a:lnTo>
                    <a:lnTo>
                      <a:pt x="29" y="147"/>
                    </a:lnTo>
                    <a:lnTo>
                      <a:pt x="123" y="147"/>
                    </a:lnTo>
                    <a:lnTo>
                      <a:pt x="152" y="53"/>
                    </a:lnTo>
                    <a:lnTo>
                      <a:pt x="76" y="0"/>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416" name="Freeform 118">
                <a:extLst>
                  <a:ext uri="{FF2B5EF4-FFF2-40B4-BE49-F238E27FC236}">
                    <a16:creationId xmlns:a16="http://schemas.microsoft.com/office/drawing/2014/main" id="{216DBD05-B0C3-43DB-A1CB-D5283C9B0FA0}"/>
                  </a:ext>
                </a:extLst>
              </p:cNvPr>
              <p:cNvSpPr>
                <a:spLocks/>
              </p:cNvSpPr>
              <p:nvPr/>
            </p:nvSpPr>
            <p:spPr bwMode="auto">
              <a:xfrm>
                <a:off x="6805613" y="3224213"/>
                <a:ext cx="241300" cy="233362"/>
              </a:xfrm>
              <a:custGeom>
                <a:avLst/>
                <a:gdLst>
                  <a:gd name="T0" fmla="*/ 191531875 w 152"/>
                  <a:gd name="T1" fmla="*/ 0 h 147"/>
                  <a:gd name="T2" fmla="*/ 0 w 152"/>
                  <a:gd name="T3" fmla="*/ 148688106 h 147"/>
                  <a:gd name="T4" fmla="*/ 73085325 w 152"/>
                  <a:gd name="T5" fmla="*/ 370461381 h 147"/>
                  <a:gd name="T6" fmla="*/ 309980013 w 152"/>
                  <a:gd name="T7" fmla="*/ 370461381 h 147"/>
                  <a:gd name="T8" fmla="*/ 383063750 w 152"/>
                  <a:gd name="T9" fmla="*/ 148688106 h 147"/>
                  <a:gd name="T10" fmla="*/ 191531875 w 152"/>
                  <a:gd name="T11" fmla="*/ 0 h 14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147">
                    <a:moveTo>
                      <a:pt x="76" y="0"/>
                    </a:moveTo>
                    <a:lnTo>
                      <a:pt x="0" y="59"/>
                    </a:lnTo>
                    <a:lnTo>
                      <a:pt x="29" y="147"/>
                    </a:lnTo>
                    <a:lnTo>
                      <a:pt x="123" y="147"/>
                    </a:lnTo>
                    <a:lnTo>
                      <a:pt x="152" y="59"/>
                    </a:lnTo>
                    <a:lnTo>
                      <a:pt x="76" y="0"/>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417" name="Freeform 119">
                <a:extLst>
                  <a:ext uri="{FF2B5EF4-FFF2-40B4-BE49-F238E27FC236}">
                    <a16:creationId xmlns:a16="http://schemas.microsoft.com/office/drawing/2014/main" id="{92B79CBD-252D-4437-8EB0-F00535989623}"/>
                  </a:ext>
                </a:extLst>
              </p:cNvPr>
              <p:cNvSpPr>
                <a:spLocks/>
              </p:cNvSpPr>
              <p:nvPr/>
            </p:nvSpPr>
            <p:spPr bwMode="auto">
              <a:xfrm>
                <a:off x="7456488" y="3065463"/>
                <a:ext cx="252412" cy="233362"/>
              </a:xfrm>
              <a:custGeom>
                <a:avLst/>
                <a:gdLst>
                  <a:gd name="T0" fmla="*/ 206652403 w 159"/>
                  <a:gd name="T1" fmla="*/ 0 h 147"/>
                  <a:gd name="T2" fmla="*/ 0 w 159"/>
                  <a:gd name="T3" fmla="*/ 148688106 h 147"/>
                  <a:gd name="T4" fmla="*/ 75604538 w 159"/>
                  <a:gd name="T5" fmla="*/ 370461381 h 147"/>
                  <a:gd name="T6" fmla="*/ 325098719 w 159"/>
                  <a:gd name="T7" fmla="*/ 370461381 h 147"/>
                  <a:gd name="T8" fmla="*/ 400703256 w 159"/>
                  <a:gd name="T9" fmla="*/ 148688106 h 147"/>
                  <a:gd name="T10" fmla="*/ 206652403 w 159"/>
                  <a:gd name="T11" fmla="*/ 0 h 14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9" h="147">
                    <a:moveTo>
                      <a:pt x="82" y="0"/>
                    </a:moveTo>
                    <a:lnTo>
                      <a:pt x="0" y="59"/>
                    </a:lnTo>
                    <a:lnTo>
                      <a:pt x="30" y="147"/>
                    </a:lnTo>
                    <a:lnTo>
                      <a:pt x="129" y="147"/>
                    </a:lnTo>
                    <a:lnTo>
                      <a:pt x="159" y="59"/>
                    </a:lnTo>
                    <a:lnTo>
                      <a:pt x="82" y="0"/>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418" name="Freeform 120">
                <a:extLst>
                  <a:ext uri="{FF2B5EF4-FFF2-40B4-BE49-F238E27FC236}">
                    <a16:creationId xmlns:a16="http://schemas.microsoft.com/office/drawing/2014/main" id="{1D4142BD-163E-4233-812B-F1DFFF964294}"/>
                  </a:ext>
                </a:extLst>
              </p:cNvPr>
              <p:cNvSpPr>
                <a:spLocks/>
              </p:cNvSpPr>
              <p:nvPr/>
            </p:nvSpPr>
            <p:spPr bwMode="auto">
              <a:xfrm>
                <a:off x="8489950" y="2320925"/>
                <a:ext cx="252413" cy="231775"/>
              </a:xfrm>
              <a:custGeom>
                <a:avLst/>
                <a:gdLst>
                  <a:gd name="T0" fmla="*/ 191532254 w 159"/>
                  <a:gd name="T1" fmla="*/ 0 h 146"/>
                  <a:gd name="T2" fmla="*/ 0 w 159"/>
                  <a:gd name="T3" fmla="*/ 146169063 h 146"/>
                  <a:gd name="T4" fmla="*/ 75604837 w 159"/>
                  <a:gd name="T5" fmla="*/ 367942813 h 146"/>
                  <a:gd name="T6" fmla="*/ 325100006 w 159"/>
                  <a:gd name="T7" fmla="*/ 367942813 h 146"/>
                  <a:gd name="T8" fmla="*/ 400704844 w 159"/>
                  <a:gd name="T9" fmla="*/ 146169063 h 146"/>
                  <a:gd name="T10" fmla="*/ 191532254 w 159"/>
                  <a:gd name="T11" fmla="*/ 0 h 1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9" h="146">
                    <a:moveTo>
                      <a:pt x="76" y="0"/>
                    </a:moveTo>
                    <a:lnTo>
                      <a:pt x="0" y="58"/>
                    </a:lnTo>
                    <a:lnTo>
                      <a:pt x="30" y="146"/>
                    </a:lnTo>
                    <a:lnTo>
                      <a:pt x="129" y="146"/>
                    </a:lnTo>
                    <a:lnTo>
                      <a:pt x="159" y="58"/>
                    </a:lnTo>
                    <a:lnTo>
                      <a:pt x="76" y="0"/>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419" name="Freeform 121">
                <a:extLst>
                  <a:ext uri="{FF2B5EF4-FFF2-40B4-BE49-F238E27FC236}">
                    <a16:creationId xmlns:a16="http://schemas.microsoft.com/office/drawing/2014/main" id="{B6C72AF2-F150-4D61-84F9-0E0CD74E5E9B}"/>
                  </a:ext>
                </a:extLst>
              </p:cNvPr>
              <p:cNvSpPr>
                <a:spLocks/>
              </p:cNvSpPr>
              <p:nvPr/>
            </p:nvSpPr>
            <p:spPr bwMode="auto">
              <a:xfrm>
                <a:off x="9532938" y="3448050"/>
                <a:ext cx="241300" cy="233363"/>
              </a:xfrm>
              <a:custGeom>
                <a:avLst/>
                <a:gdLst>
                  <a:gd name="T0" fmla="*/ 191531875 w 152"/>
                  <a:gd name="T1" fmla="*/ 0 h 147"/>
                  <a:gd name="T2" fmla="*/ 0 w 152"/>
                  <a:gd name="T3" fmla="*/ 148688744 h 147"/>
                  <a:gd name="T4" fmla="*/ 73085325 w 152"/>
                  <a:gd name="T5" fmla="*/ 370462969 h 147"/>
                  <a:gd name="T6" fmla="*/ 309980013 w 152"/>
                  <a:gd name="T7" fmla="*/ 370462969 h 147"/>
                  <a:gd name="T8" fmla="*/ 383063750 w 152"/>
                  <a:gd name="T9" fmla="*/ 148688744 h 147"/>
                  <a:gd name="T10" fmla="*/ 191531875 w 152"/>
                  <a:gd name="T11" fmla="*/ 0 h 14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147">
                    <a:moveTo>
                      <a:pt x="76" y="0"/>
                    </a:moveTo>
                    <a:lnTo>
                      <a:pt x="0" y="59"/>
                    </a:lnTo>
                    <a:lnTo>
                      <a:pt x="29" y="147"/>
                    </a:lnTo>
                    <a:lnTo>
                      <a:pt x="123" y="147"/>
                    </a:lnTo>
                    <a:lnTo>
                      <a:pt x="152" y="59"/>
                    </a:lnTo>
                    <a:lnTo>
                      <a:pt x="76" y="0"/>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420" name="Freeform 122">
                <a:extLst>
                  <a:ext uri="{FF2B5EF4-FFF2-40B4-BE49-F238E27FC236}">
                    <a16:creationId xmlns:a16="http://schemas.microsoft.com/office/drawing/2014/main" id="{0046E961-68BE-48CE-9F63-63106293FE88}"/>
                  </a:ext>
                </a:extLst>
              </p:cNvPr>
              <p:cNvSpPr>
                <a:spLocks/>
              </p:cNvSpPr>
              <p:nvPr/>
            </p:nvSpPr>
            <p:spPr bwMode="auto">
              <a:xfrm>
                <a:off x="10183813" y="2889250"/>
                <a:ext cx="242887" cy="231775"/>
              </a:xfrm>
              <a:custGeom>
                <a:avLst/>
                <a:gdLst>
                  <a:gd name="T0" fmla="*/ 194050838 w 153"/>
                  <a:gd name="T1" fmla="*/ 0 h 146"/>
                  <a:gd name="T2" fmla="*/ 0 w 153"/>
                  <a:gd name="T3" fmla="*/ 133569075 h 146"/>
                  <a:gd name="T4" fmla="*/ 75604532 w 153"/>
                  <a:gd name="T5" fmla="*/ 367942813 h 146"/>
                  <a:gd name="T6" fmla="*/ 309977787 w 153"/>
                  <a:gd name="T7" fmla="*/ 367942813 h 146"/>
                  <a:gd name="T8" fmla="*/ 385582319 w 153"/>
                  <a:gd name="T9" fmla="*/ 133569075 h 146"/>
                  <a:gd name="T10" fmla="*/ 194050838 w 153"/>
                  <a:gd name="T11" fmla="*/ 0 h 14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3" h="146">
                    <a:moveTo>
                      <a:pt x="77" y="0"/>
                    </a:moveTo>
                    <a:lnTo>
                      <a:pt x="0" y="53"/>
                    </a:lnTo>
                    <a:lnTo>
                      <a:pt x="30" y="146"/>
                    </a:lnTo>
                    <a:lnTo>
                      <a:pt x="123" y="146"/>
                    </a:lnTo>
                    <a:lnTo>
                      <a:pt x="153" y="53"/>
                    </a:lnTo>
                    <a:lnTo>
                      <a:pt x="77" y="0"/>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sp>
        <p:nvSpPr>
          <p:cNvPr id="16386" name="TextBox 112">
            <a:extLst>
              <a:ext uri="{FF2B5EF4-FFF2-40B4-BE49-F238E27FC236}">
                <a16:creationId xmlns:a16="http://schemas.microsoft.com/office/drawing/2014/main" id="{3D314FA2-6D91-406C-B8FB-AE2C8271699B}"/>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grpSp>
        <p:nvGrpSpPr>
          <p:cNvPr id="6" name="Группа 5">
            <a:extLst>
              <a:ext uri="{FF2B5EF4-FFF2-40B4-BE49-F238E27FC236}">
                <a16:creationId xmlns:a16="http://schemas.microsoft.com/office/drawing/2014/main" id="{39A85EE5-769E-4FF2-8C1C-D93D46B8FCB7}"/>
              </a:ext>
            </a:extLst>
          </p:cNvPr>
          <p:cNvGrpSpPr/>
          <p:nvPr/>
        </p:nvGrpSpPr>
        <p:grpSpPr>
          <a:xfrm>
            <a:off x="3733800" y="1547813"/>
            <a:ext cx="2166938" cy="3059112"/>
            <a:chOff x="3733800" y="1547813"/>
            <a:chExt cx="2166938" cy="3059112"/>
          </a:xfrm>
        </p:grpSpPr>
        <p:sp>
          <p:nvSpPr>
            <p:cNvPr id="16389" name="Freeform 68">
              <a:extLst>
                <a:ext uri="{FF2B5EF4-FFF2-40B4-BE49-F238E27FC236}">
                  <a16:creationId xmlns:a16="http://schemas.microsoft.com/office/drawing/2014/main" id="{BE879E2C-7A79-4341-9AB6-C7977CC2A70D}"/>
                </a:ext>
              </a:extLst>
            </p:cNvPr>
            <p:cNvSpPr>
              <a:spLocks/>
            </p:cNvSpPr>
            <p:nvPr/>
          </p:nvSpPr>
          <p:spPr bwMode="auto">
            <a:xfrm>
              <a:off x="3733800" y="2114550"/>
              <a:ext cx="2166938" cy="2492375"/>
            </a:xfrm>
            <a:custGeom>
              <a:avLst/>
              <a:gdLst>
                <a:gd name="T0" fmla="*/ 1911586026 w 325"/>
                <a:gd name="T1" fmla="*/ 222054619 h 374"/>
                <a:gd name="T2" fmla="*/ 2147483646 w 325"/>
                <a:gd name="T3" fmla="*/ 2147483646 h 374"/>
                <a:gd name="T4" fmla="*/ 2147483646 w 325"/>
                <a:gd name="T5" fmla="*/ 2147483646 h 374"/>
                <a:gd name="T6" fmla="*/ 2147483646 w 325"/>
                <a:gd name="T7" fmla="*/ 2147483646 h 374"/>
                <a:gd name="T8" fmla="*/ 2147483646 w 325"/>
                <a:gd name="T9" fmla="*/ 2147483646 h 374"/>
                <a:gd name="T10" fmla="*/ 2147483646 w 325"/>
                <a:gd name="T11" fmla="*/ 2147483646 h 374"/>
                <a:gd name="T12" fmla="*/ 2147483646 w 325"/>
                <a:gd name="T13" fmla="*/ 2147483646 h 374"/>
                <a:gd name="T14" fmla="*/ 2147483646 w 325"/>
                <a:gd name="T15" fmla="*/ 2147483646 h 374"/>
                <a:gd name="T16" fmla="*/ 1555941494 w 325"/>
                <a:gd name="T17" fmla="*/ 2147483646 h 374"/>
                <a:gd name="T18" fmla="*/ 0 w 325"/>
                <a:gd name="T19" fmla="*/ 2147483646 h 374"/>
                <a:gd name="T20" fmla="*/ 0 w 325"/>
                <a:gd name="T21" fmla="*/ 1732000702 h 374"/>
                <a:gd name="T22" fmla="*/ 1911586026 w 325"/>
                <a:gd name="T23" fmla="*/ 222054619 h 37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25" h="374">
                  <a:moveTo>
                    <a:pt x="43" y="5"/>
                  </a:moveTo>
                  <a:cubicBezTo>
                    <a:pt x="294" y="59"/>
                    <a:pt x="294" y="59"/>
                    <a:pt x="294" y="59"/>
                  </a:cubicBezTo>
                  <a:cubicBezTo>
                    <a:pt x="313" y="63"/>
                    <a:pt x="325" y="83"/>
                    <a:pt x="320" y="102"/>
                  </a:cubicBezTo>
                  <a:cubicBezTo>
                    <a:pt x="277" y="261"/>
                    <a:pt x="277" y="261"/>
                    <a:pt x="277" y="261"/>
                  </a:cubicBezTo>
                  <a:cubicBezTo>
                    <a:pt x="273" y="276"/>
                    <a:pt x="259" y="287"/>
                    <a:pt x="243" y="287"/>
                  </a:cubicBezTo>
                  <a:cubicBezTo>
                    <a:pt x="100" y="287"/>
                    <a:pt x="100" y="287"/>
                    <a:pt x="100" y="287"/>
                  </a:cubicBezTo>
                  <a:cubicBezTo>
                    <a:pt x="58" y="374"/>
                    <a:pt x="58" y="374"/>
                    <a:pt x="58" y="374"/>
                  </a:cubicBezTo>
                  <a:cubicBezTo>
                    <a:pt x="53" y="287"/>
                    <a:pt x="53" y="287"/>
                    <a:pt x="53" y="287"/>
                  </a:cubicBezTo>
                  <a:cubicBezTo>
                    <a:pt x="35" y="287"/>
                    <a:pt x="35" y="287"/>
                    <a:pt x="35" y="287"/>
                  </a:cubicBezTo>
                  <a:cubicBezTo>
                    <a:pt x="16" y="287"/>
                    <a:pt x="0" y="271"/>
                    <a:pt x="0" y="252"/>
                  </a:cubicBezTo>
                  <a:cubicBezTo>
                    <a:pt x="0" y="39"/>
                    <a:pt x="0" y="39"/>
                    <a:pt x="0" y="39"/>
                  </a:cubicBezTo>
                  <a:cubicBezTo>
                    <a:pt x="0" y="17"/>
                    <a:pt x="21" y="0"/>
                    <a:pt x="43" y="5"/>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391" name="Rectangle 94">
              <a:extLst>
                <a:ext uri="{FF2B5EF4-FFF2-40B4-BE49-F238E27FC236}">
                  <a16:creationId xmlns:a16="http://schemas.microsoft.com/office/drawing/2014/main" id="{C2C7CF64-A724-466F-8E9B-4E1F81F330F8}"/>
                </a:ext>
              </a:extLst>
            </p:cNvPr>
            <p:cNvSpPr>
              <a:spLocks noChangeArrowheads="1"/>
            </p:cNvSpPr>
            <p:nvPr/>
          </p:nvSpPr>
          <p:spPr bwMode="auto">
            <a:xfrm>
              <a:off x="4040188" y="1547813"/>
              <a:ext cx="407163"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700" b="1" dirty="0">
                  <a:solidFill>
                    <a:schemeClr val="accent5"/>
                  </a:solidFill>
                  <a:latin typeface="Arial" panose="020B0604020202020204" pitchFamily="34" charset="0"/>
                </a:rPr>
                <a:t>0</a:t>
              </a:r>
              <a:endParaRPr lang="ru-RU" altLang="ru-RU" sz="1800" dirty="0">
                <a:solidFill>
                  <a:schemeClr val="accent5"/>
                </a:solidFill>
              </a:endParaRPr>
            </a:p>
          </p:txBody>
        </p:sp>
        <p:sp>
          <p:nvSpPr>
            <p:cNvPr id="16392" name="Rectangle 95">
              <a:extLst>
                <a:ext uri="{FF2B5EF4-FFF2-40B4-BE49-F238E27FC236}">
                  <a16:creationId xmlns:a16="http://schemas.microsoft.com/office/drawing/2014/main" id="{61037704-613C-40F6-A480-952ECC0671C1}"/>
                </a:ext>
              </a:extLst>
            </p:cNvPr>
            <p:cNvSpPr>
              <a:spLocks noChangeArrowheads="1"/>
            </p:cNvSpPr>
            <p:nvPr/>
          </p:nvSpPr>
          <p:spPr bwMode="auto">
            <a:xfrm>
              <a:off x="4427538" y="1547813"/>
              <a:ext cx="407163"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700" b="1">
                  <a:solidFill>
                    <a:schemeClr val="accent5"/>
                  </a:solidFill>
                  <a:latin typeface="Arial" panose="020B0604020202020204" pitchFamily="34" charset="0"/>
                </a:rPr>
                <a:t>2</a:t>
              </a:r>
              <a:endParaRPr lang="ru-RU" altLang="ru-RU" sz="1800">
                <a:solidFill>
                  <a:schemeClr val="accent5"/>
                </a:solidFill>
              </a:endParaRPr>
            </a:p>
          </p:txBody>
        </p:sp>
        <p:sp>
          <p:nvSpPr>
            <p:cNvPr id="16399" name="TextBox 115">
              <a:extLst>
                <a:ext uri="{FF2B5EF4-FFF2-40B4-BE49-F238E27FC236}">
                  <a16:creationId xmlns:a16="http://schemas.microsoft.com/office/drawing/2014/main" id="{07489DCE-655E-4A33-8113-ABFEA56665C9}"/>
                </a:ext>
              </a:extLst>
            </p:cNvPr>
            <p:cNvSpPr txBox="1">
              <a:spLocks noChangeArrowheads="1"/>
            </p:cNvSpPr>
            <p:nvPr/>
          </p:nvSpPr>
          <p:spPr bwMode="auto">
            <a:xfrm>
              <a:off x="3821113" y="2401888"/>
              <a:ext cx="185420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500" b="1" i="1">
                  <a:solidFill>
                    <a:schemeClr val="bg1"/>
                  </a:solidFill>
                  <a:latin typeface="Arial" panose="020B0604020202020204" pitchFamily="34" charset="0"/>
                  <a:cs typeface="Arial" panose="020B0604020202020204" pitchFamily="34" charset="0"/>
                </a:rPr>
                <a:t>Lorem ipsum dolor sit amet, consectetur adipiscing elit, sed do eiusmod tempor incididunt</a:t>
              </a:r>
              <a:endParaRPr lang="ru-RU" altLang="ru-RU" sz="1500" b="1" i="1">
                <a:solidFill>
                  <a:schemeClr val="bg1"/>
                </a:solidFill>
                <a:latin typeface="Arial" panose="020B0604020202020204" pitchFamily="34" charset="0"/>
                <a:cs typeface="Arial" panose="020B0604020202020204" pitchFamily="34" charset="0"/>
              </a:endParaRPr>
            </a:p>
          </p:txBody>
        </p:sp>
      </p:grpSp>
      <p:grpSp>
        <p:nvGrpSpPr>
          <p:cNvPr id="4" name="Группа 3">
            <a:extLst>
              <a:ext uri="{FF2B5EF4-FFF2-40B4-BE49-F238E27FC236}">
                <a16:creationId xmlns:a16="http://schemas.microsoft.com/office/drawing/2014/main" id="{243B4667-F55F-4A95-922E-94A184BB13D0}"/>
              </a:ext>
            </a:extLst>
          </p:cNvPr>
          <p:cNvGrpSpPr/>
          <p:nvPr/>
        </p:nvGrpSpPr>
        <p:grpSpPr>
          <a:xfrm>
            <a:off x="1254125" y="1160463"/>
            <a:ext cx="2181225" cy="2798762"/>
            <a:chOff x="1254125" y="1160463"/>
            <a:chExt cx="2181225" cy="2798762"/>
          </a:xfrm>
        </p:grpSpPr>
        <p:sp>
          <p:nvSpPr>
            <p:cNvPr id="16387" name="Freeform 66">
              <a:extLst>
                <a:ext uri="{FF2B5EF4-FFF2-40B4-BE49-F238E27FC236}">
                  <a16:creationId xmlns:a16="http://schemas.microsoft.com/office/drawing/2014/main" id="{D47E7679-CCEE-41FB-9FE4-B235334A07DA}"/>
                </a:ext>
              </a:extLst>
            </p:cNvPr>
            <p:cNvSpPr>
              <a:spLocks/>
            </p:cNvSpPr>
            <p:nvPr/>
          </p:nvSpPr>
          <p:spPr bwMode="auto">
            <a:xfrm>
              <a:off x="1254125" y="1468438"/>
              <a:ext cx="2166938" cy="2490787"/>
            </a:xfrm>
            <a:custGeom>
              <a:avLst/>
              <a:gdLst>
                <a:gd name="T0" fmla="*/ 2147483646 w 325"/>
                <a:gd name="T1" fmla="*/ 221766621 h 374"/>
                <a:gd name="T2" fmla="*/ 1378119228 w 325"/>
                <a:gd name="T3" fmla="*/ 2147483646 h 374"/>
                <a:gd name="T4" fmla="*/ 222274499 w 325"/>
                <a:gd name="T5" fmla="*/ 2147483646 h 374"/>
                <a:gd name="T6" fmla="*/ 2133867192 w 325"/>
                <a:gd name="T7" fmla="*/ 2147483646 h 374"/>
                <a:gd name="T8" fmla="*/ 2147483646 w 325"/>
                <a:gd name="T9" fmla="*/ 2147483646 h 374"/>
                <a:gd name="T10" fmla="*/ 2147483646 w 325"/>
                <a:gd name="T11" fmla="*/ 2147483646 h 374"/>
                <a:gd name="T12" fmla="*/ 2147483646 w 325"/>
                <a:gd name="T13" fmla="*/ 2147483646 h 374"/>
                <a:gd name="T14" fmla="*/ 2147483646 w 325"/>
                <a:gd name="T15" fmla="*/ 2147483646 h 374"/>
                <a:gd name="T16" fmla="*/ 2147483646 w 325"/>
                <a:gd name="T17" fmla="*/ 2147483646 h 374"/>
                <a:gd name="T18" fmla="*/ 2147483646 w 325"/>
                <a:gd name="T19" fmla="*/ 2147483646 h 374"/>
                <a:gd name="T20" fmla="*/ 2147483646 w 325"/>
                <a:gd name="T21" fmla="*/ 1729791633 h 374"/>
                <a:gd name="T22" fmla="*/ 2147483646 w 325"/>
                <a:gd name="T23" fmla="*/ 221766621 h 37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25" h="374">
                  <a:moveTo>
                    <a:pt x="282" y="5"/>
                  </a:moveTo>
                  <a:cubicBezTo>
                    <a:pt x="31" y="59"/>
                    <a:pt x="31" y="59"/>
                    <a:pt x="31" y="59"/>
                  </a:cubicBezTo>
                  <a:cubicBezTo>
                    <a:pt x="12" y="63"/>
                    <a:pt x="0" y="83"/>
                    <a:pt x="5" y="102"/>
                  </a:cubicBezTo>
                  <a:cubicBezTo>
                    <a:pt x="48" y="261"/>
                    <a:pt x="48" y="261"/>
                    <a:pt x="48" y="261"/>
                  </a:cubicBezTo>
                  <a:cubicBezTo>
                    <a:pt x="52" y="276"/>
                    <a:pt x="66" y="287"/>
                    <a:pt x="82" y="287"/>
                  </a:cubicBezTo>
                  <a:cubicBezTo>
                    <a:pt x="225" y="287"/>
                    <a:pt x="225" y="287"/>
                    <a:pt x="225" y="287"/>
                  </a:cubicBezTo>
                  <a:cubicBezTo>
                    <a:pt x="267" y="374"/>
                    <a:pt x="267" y="374"/>
                    <a:pt x="267" y="374"/>
                  </a:cubicBezTo>
                  <a:cubicBezTo>
                    <a:pt x="272" y="287"/>
                    <a:pt x="272" y="287"/>
                    <a:pt x="272" y="287"/>
                  </a:cubicBezTo>
                  <a:cubicBezTo>
                    <a:pt x="290" y="287"/>
                    <a:pt x="290" y="287"/>
                    <a:pt x="290" y="287"/>
                  </a:cubicBezTo>
                  <a:cubicBezTo>
                    <a:pt x="309" y="287"/>
                    <a:pt x="325" y="271"/>
                    <a:pt x="325" y="252"/>
                  </a:cubicBezTo>
                  <a:cubicBezTo>
                    <a:pt x="325" y="39"/>
                    <a:pt x="325" y="39"/>
                    <a:pt x="325" y="39"/>
                  </a:cubicBezTo>
                  <a:cubicBezTo>
                    <a:pt x="325" y="17"/>
                    <a:pt x="304" y="0"/>
                    <a:pt x="282" y="5"/>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395" name="Rectangle 98">
              <a:extLst>
                <a:ext uri="{FF2B5EF4-FFF2-40B4-BE49-F238E27FC236}">
                  <a16:creationId xmlns:a16="http://schemas.microsoft.com/office/drawing/2014/main" id="{CBADB986-32BE-4A5B-BDD7-C171115B904F}"/>
                </a:ext>
              </a:extLst>
            </p:cNvPr>
            <p:cNvSpPr>
              <a:spLocks noChangeArrowheads="1"/>
            </p:cNvSpPr>
            <p:nvPr/>
          </p:nvSpPr>
          <p:spPr bwMode="auto">
            <a:xfrm>
              <a:off x="1560513" y="1160463"/>
              <a:ext cx="407163"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700" b="1" dirty="0">
                  <a:solidFill>
                    <a:schemeClr val="accent2"/>
                  </a:solidFill>
                  <a:latin typeface="Arial" panose="020B0604020202020204" pitchFamily="34" charset="0"/>
                </a:rPr>
                <a:t>0</a:t>
              </a:r>
              <a:endParaRPr lang="ru-RU" altLang="ru-RU" sz="1800" dirty="0">
                <a:solidFill>
                  <a:schemeClr val="accent2"/>
                </a:solidFill>
              </a:endParaRPr>
            </a:p>
          </p:txBody>
        </p:sp>
        <p:sp>
          <p:nvSpPr>
            <p:cNvPr id="16396" name="Rectangle 99">
              <a:extLst>
                <a:ext uri="{FF2B5EF4-FFF2-40B4-BE49-F238E27FC236}">
                  <a16:creationId xmlns:a16="http://schemas.microsoft.com/office/drawing/2014/main" id="{0832C70F-15CD-44D3-A165-AF2608B691A5}"/>
                </a:ext>
              </a:extLst>
            </p:cNvPr>
            <p:cNvSpPr>
              <a:spLocks noChangeArrowheads="1"/>
            </p:cNvSpPr>
            <p:nvPr/>
          </p:nvSpPr>
          <p:spPr bwMode="auto">
            <a:xfrm>
              <a:off x="1933575" y="1160463"/>
              <a:ext cx="407163"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700" b="1">
                  <a:solidFill>
                    <a:schemeClr val="accent2"/>
                  </a:solidFill>
                  <a:latin typeface="Arial" panose="020B0604020202020204" pitchFamily="34" charset="0"/>
                </a:rPr>
                <a:t>1</a:t>
              </a:r>
              <a:endParaRPr lang="ru-RU" altLang="ru-RU" sz="1800">
                <a:solidFill>
                  <a:schemeClr val="accent2"/>
                </a:solidFill>
              </a:endParaRPr>
            </a:p>
          </p:txBody>
        </p:sp>
        <p:sp>
          <p:nvSpPr>
            <p:cNvPr id="16400" name="TextBox 115">
              <a:extLst>
                <a:ext uri="{FF2B5EF4-FFF2-40B4-BE49-F238E27FC236}">
                  <a16:creationId xmlns:a16="http://schemas.microsoft.com/office/drawing/2014/main" id="{D937604D-8AF3-4B98-8929-FCCDED9699B3}"/>
                </a:ext>
              </a:extLst>
            </p:cNvPr>
            <p:cNvSpPr txBox="1">
              <a:spLocks noChangeArrowheads="1"/>
            </p:cNvSpPr>
            <p:nvPr/>
          </p:nvSpPr>
          <p:spPr bwMode="auto">
            <a:xfrm>
              <a:off x="1581150" y="1827213"/>
              <a:ext cx="185420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500" b="1" i="1" dirty="0">
                  <a:solidFill>
                    <a:schemeClr val="bg1"/>
                  </a:solidFill>
                  <a:latin typeface="Arial" panose="020B0604020202020204" pitchFamily="34" charset="0"/>
                  <a:cs typeface="Arial" panose="020B0604020202020204" pitchFamily="34" charset="0"/>
                </a:rPr>
                <a:t>Lorem ipsum dolor sit </a:t>
              </a:r>
              <a:r>
                <a:rPr lang="en-US" altLang="ru-RU" sz="1500" b="1" i="1" dirty="0" err="1">
                  <a:solidFill>
                    <a:schemeClr val="bg1"/>
                  </a:solidFill>
                  <a:latin typeface="Arial" panose="020B0604020202020204" pitchFamily="34" charset="0"/>
                  <a:cs typeface="Arial" panose="020B0604020202020204" pitchFamily="34" charset="0"/>
                </a:rPr>
                <a:t>amet</a:t>
              </a:r>
              <a:r>
                <a:rPr lang="en-US" altLang="ru-RU" sz="1500" b="1" i="1" dirty="0">
                  <a:solidFill>
                    <a:schemeClr val="bg1"/>
                  </a:solidFill>
                  <a:latin typeface="Arial" panose="020B0604020202020204" pitchFamily="34" charset="0"/>
                  <a:cs typeface="Arial" panose="020B0604020202020204" pitchFamily="34" charset="0"/>
                </a:rPr>
                <a:t>, </a:t>
              </a:r>
              <a:r>
                <a:rPr lang="en-US" altLang="ru-RU" sz="1500" b="1" i="1" dirty="0" err="1">
                  <a:solidFill>
                    <a:schemeClr val="bg1"/>
                  </a:solidFill>
                  <a:latin typeface="Arial" panose="020B0604020202020204" pitchFamily="34" charset="0"/>
                  <a:cs typeface="Arial" panose="020B0604020202020204" pitchFamily="34" charset="0"/>
                </a:rPr>
                <a:t>consectetur</a:t>
              </a:r>
              <a:r>
                <a:rPr lang="en-US" altLang="ru-RU" sz="1500" b="1" i="1" dirty="0">
                  <a:solidFill>
                    <a:schemeClr val="bg1"/>
                  </a:solidFill>
                  <a:latin typeface="Arial" panose="020B0604020202020204" pitchFamily="34" charset="0"/>
                  <a:cs typeface="Arial" panose="020B0604020202020204" pitchFamily="34" charset="0"/>
                </a:rPr>
                <a:t> </a:t>
              </a:r>
              <a:r>
                <a:rPr lang="en-US" altLang="ru-RU" sz="1500" b="1" i="1" dirty="0" err="1">
                  <a:solidFill>
                    <a:schemeClr val="bg1"/>
                  </a:solidFill>
                  <a:latin typeface="Arial" panose="020B0604020202020204" pitchFamily="34" charset="0"/>
                  <a:cs typeface="Arial" panose="020B0604020202020204" pitchFamily="34" charset="0"/>
                </a:rPr>
                <a:t>adipiscing</a:t>
              </a:r>
              <a:r>
                <a:rPr lang="en-US" altLang="ru-RU" sz="1500" b="1" i="1" dirty="0">
                  <a:solidFill>
                    <a:schemeClr val="bg1"/>
                  </a:solidFill>
                  <a:latin typeface="Arial" panose="020B0604020202020204" pitchFamily="34" charset="0"/>
                  <a:cs typeface="Arial" panose="020B0604020202020204" pitchFamily="34" charset="0"/>
                </a:rPr>
                <a:t> </a:t>
              </a:r>
              <a:r>
                <a:rPr lang="en-US" altLang="ru-RU" sz="1500" b="1" i="1" dirty="0" err="1">
                  <a:solidFill>
                    <a:schemeClr val="bg1"/>
                  </a:solidFill>
                  <a:latin typeface="Arial" panose="020B0604020202020204" pitchFamily="34" charset="0"/>
                  <a:cs typeface="Arial" panose="020B0604020202020204" pitchFamily="34" charset="0"/>
                </a:rPr>
                <a:t>elit</a:t>
              </a:r>
              <a:r>
                <a:rPr lang="en-US" altLang="ru-RU" sz="1500" b="1" i="1" dirty="0">
                  <a:solidFill>
                    <a:schemeClr val="bg1"/>
                  </a:solidFill>
                  <a:latin typeface="Arial" panose="020B0604020202020204" pitchFamily="34" charset="0"/>
                  <a:cs typeface="Arial" panose="020B0604020202020204" pitchFamily="34" charset="0"/>
                </a:rPr>
                <a:t>, sed do </a:t>
              </a:r>
              <a:r>
                <a:rPr lang="en-US" altLang="ru-RU" sz="1500" b="1" i="1" dirty="0" err="1">
                  <a:solidFill>
                    <a:schemeClr val="bg1"/>
                  </a:solidFill>
                  <a:latin typeface="Arial" panose="020B0604020202020204" pitchFamily="34" charset="0"/>
                  <a:cs typeface="Arial" panose="020B0604020202020204" pitchFamily="34" charset="0"/>
                </a:rPr>
                <a:t>eiusmod</a:t>
              </a:r>
              <a:r>
                <a:rPr lang="en-US" altLang="ru-RU" sz="1500" b="1" i="1" dirty="0">
                  <a:solidFill>
                    <a:schemeClr val="bg1"/>
                  </a:solidFill>
                  <a:latin typeface="Arial" panose="020B0604020202020204" pitchFamily="34" charset="0"/>
                  <a:cs typeface="Arial" panose="020B0604020202020204" pitchFamily="34" charset="0"/>
                </a:rPr>
                <a:t> </a:t>
              </a:r>
              <a:r>
                <a:rPr lang="en-US" altLang="ru-RU" sz="1500" b="1" i="1" dirty="0" err="1">
                  <a:solidFill>
                    <a:schemeClr val="bg1"/>
                  </a:solidFill>
                  <a:latin typeface="Arial" panose="020B0604020202020204" pitchFamily="34" charset="0"/>
                  <a:cs typeface="Arial" panose="020B0604020202020204" pitchFamily="34" charset="0"/>
                </a:rPr>
                <a:t>tempor</a:t>
              </a:r>
              <a:r>
                <a:rPr lang="en-US" altLang="ru-RU" sz="1500" b="1" i="1" dirty="0">
                  <a:solidFill>
                    <a:schemeClr val="bg1"/>
                  </a:solidFill>
                  <a:latin typeface="Arial" panose="020B0604020202020204" pitchFamily="34" charset="0"/>
                  <a:cs typeface="Arial" panose="020B0604020202020204" pitchFamily="34" charset="0"/>
                </a:rPr>
                <a:t> </a:t>
              </a:r>
              <a:r>
                <a:rPr lang="en-US" altLang="ru-RU" sz="1500" b="1" i="1" dirty="0" err="1">
                  <a:solidFill>
                    <a:schemeClr val="bg1"/>
                  </a:solidFill>
                  <a:latin typeface="Arial" panose="020B0604020202020204" pitchFamily="34" charset="0"/>
                  <a:cs typeface="Arial" panose="020B0604020202020204" pitchFamily="34" charset="0"/>
                </a:rPr>
                <a:t>incididunt</a:t>
              </a:r>
              <a:endParaRPr lang="ru-RU" altLang="ru-RU" sz="1500" b="1" i="1" dirty="0">
                <a:solidFill>
                  <a:schemeClr val="bg1"/>
                </a:solidFill>
                <a:latin typeface="Arial" panose="020B0604020202020204" pitchFamily="34" charset="0"/>
                <a:cs typeface="Arial" panose="020B0604020202020204" pitchFamily="34" charset="0"/>
              </a:endParaRPr>
            </a:p>
          </p:txBody>
        </p:sp>
      </p:grpSp>
      <p:grpSp>
        <p:nvGrpSpPr>
          <p:cNvPr id="5" name="Группа 4">
            <a:extLst>
              <a:ext uri="{FF2B5EF4-FFF2-40B4-BE49-F238E27FC236}">
                <a16:creationId xmlns:a16="http://schemas.microsoft.com/office/drawing/2014/main" id="{0769AFDC-4040-462A-A786-2E6F66AC5A38}"/>
              </a:ext>
            </a:extLst>
          </p:cNvPr>
          <p:cNvGrpSpPr/>
          <p:nvPr/>
        </p:nvGrpSpPr>
        <p:grpSpPr>
          <a:xfrm>
            <a:off x="1254125" y="3671888"/>
            <a:ext cx="2181225" cy="2919412"/>
            <a:chOff x="1254125" y="3671888"/>
            <a:chExt cx="2181225" cy="2919412"/>
          </a:xfrm>
        </p:grpSpPr>
        <p:sp>
          <p:nvSpPr>
            <p:cNvPr id="16388" name="Freeform 67">
              <a:extLst>
                <a:ext uri="{FF2B5EF4-FFF2-40B4-BE49-F238E27FC236}">
                  <a16:creationId xmlns:a16="http://schemas.microsoft.com/office/drawing/2014/main" id="{C0D54627-E8F2-4091-820E-7181BA27AF3A}"/>
                </a:ext>
              </a:extLst>
            </p:cNvPr>
            <p:cNvSpPr>
              <a:spLocks/>
            </p:cNvSpPr>
            <p:nvPr/>
          </p:nvSpPr>
          <p:spPr bwMode="auto">
            <a:xfrm>
              <a:off x="1254125" y="4100513"/>
              <a:ext cx="2166938" cy="2490787"/>
            </a:xfrm>
            <a:custGeom>
              <a:avLst/>
              <a:gdLst>
                <a:gd name="T0" fmla="*/ 2147483646 w 325"/>
                <a:gd name="T1" fmla="*/ 221766621 h 374"/>
                <a:gd name="T2" fmla="*/ 1378119228 w 325"/>
                <a:gd name="T3" fmla="*/ 2147483646 h 374"/>
                <a:gd name="T4" fmla="*/ 222274499 w 325"/>
                <a:gd name="T5" fmla="*/ 2147483646 h 374"/>
                <a:gd name="T6" fmla="*/ 2133867192 w 325"/>
                <a:gd name="T7" fmla="*/ 2147483646 h 374"/>
                <a:gd name="T8" fmla="*/ 2147483646 w 325"/>
                <a:gd name="T9" fmla="*/ 2147483646 h 374"/>
                <a:gd name="T10" fmla="*/ 2147483646 w 325"/>
                <a:gd name="T11" fmla="*/ 2147483646 h 374"/>
                <a:gd name="T12" fmla="*/ 2147483646 w 325"/>
                <a:gd name="T13" fmla="*/ 2147483646 h 374"/>
                <a:gd name="T14" fmla="*/ 2147483646 w 325"/>
                <a:gd name="T15" fmla="*/ 2147483646 h 374"/>
                <a:gd name="T16" fmla="*/ 2147483646 w 325"/>
                <a:gd name="T17" fmla="*/ 2147483646 h 374"/>
                <a:gd name="T18" fmla="*/ 2147483646 w 325"/>
                <a:gd name="T19" fmla="*/ 2147483646 h 374"/>
                <a:gd name="T20" fmla="*/ 2147483646 w 325"/>
                <a:gd name="T21" fmla="*/ 1729791633 h 374"/>
                <a:gd name="T22" fmla="*/ 2147483646 w 325"/>
                <a:gd name="T23" fmla="*/ 221766621 h 37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25" h="374">
                  <a:moveTo>
                    <a:pt x="282" y="5"/>
                  </a:moveTo>
                  <a:cubicBezTo>
                    <a:pt x="31" y="59"/>
                    <a:pt x="31" y="59"/>
                    <a:pt x="31" y="59"/>
                  </a:cubicBezTo>
                  <a:cubicBezTo>
                    <a:pt x="12" y="63"/>
                    <a:pt x="0" y="83"/>
                    <a:pt x="5" y="102"/>
                  </a:cubicBezTo>
                  <a:cubicBezTo>
                    <a:pt x="48" y="261"/>
                    <a:pt x="48" y="261"/>
                    <a:pt x="48" y="261"/>
                  </a:cubicBezTo>
                  <a:cubicBezTo>
                    <a:pt x="52" y="276"/>
                    <a:pt x="66" y="287"/>
                    <a:pt x="82" y="287"/>
                  </a:cubicBezTo>
                  <a:cubicBezTo>
                    <a:pt x="225" y="287"/>
                    <a:pt x="225" y="287"/>
                    <a:pt x="225" y="287"/>
                  </a:cubicBezTo>
                  <a:cubicBezTo>
                    <a:pt x="267" y="374"/>
                    <a:pt x="267" y="374"/>
                    <a:pt x="267" y="374"/>
                  </a:cubicBezTo>
                  <a:cubicBezTo>
                    <a:pt x="272" y="287"/>
                    <a:pt x="272" y="287"/>
                    <a:pt x="272" y="287"/>
                  </a:cubicBezTo>
                  <a:cubicBezTo>
                    <a:pt x="290" y="287"/>
                    <a:pt x="290" y="287"/>
                    <a:pt x="290" y="287"/>
                  </a:cubicBezTo>
                  <a:cubicBezTo>
                    <a:pt x="309" y="287"/>
                    <a:pt x="325" y="271"/>
                    <a:pt x="325" y="252"/>
                  </a:cubicBezTo>
                  <a:cubicBezTo>
                    <a:pt x="325" y="39"/>
                    <a:pt x="325" y="39"/>
                    <a:pt x="325" y="39"/>
                  </a:cubicBezTo>
                  <a:cubicBezTo>
                    <a:pt x="325" y="17"/>
                    <a:pt x="304" y="0"/>
                    <a:pt x="282" y="5"/>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393" name="Rectangle 96">
              <a:extLst>
                <a:ext uri="{FF2B5EF4-FFF2-40B4-BE49-F238E27FC236}">
                  <a16:creationId xmlns:a16="http://schemas.microsoft.com/office/drawing/2014/main" id="{45DA48EF-8F6D-4A67-A07E-3E34A9B44C48}"/>
                </a:ext>
              </a:extLst>
            </p:cNvPr>
            <p:cNvSpPr>
              <a:spLocks noChangeArrowheads="1"/>
            </p:cNvSpPr>
            <p:nvPr/>
          </p:nvSpPr>
          <p:spPr bwMode="auto">
            <a:xfrm>
              <a:off x="1660525" y="3671888"/>
              <a:ext cx="407163"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700" b="1">
                  <a:solidFill>
                    <a:schemeClr val="accent4"/>
                  </a:solidFill>
                  <a:latin typeface="Arial" panose="020B0604020202020204" pitchFamily="34" charset="0"/>
                </a:rPr>
                <a:t>0</a:t>
              </a:r>
              <a:endParaRPr lang="ru-RU" altLang="ru-RU" sz="1800">
                <a:solidFill>
                  <a:schemeClr val="accent4"/>
                </a:solidFill>
              </a:endParaRPr>
            </a:p>
          </p:txBody>
        </p:sp>
        <p:sp>
          <p:nvSpPr>
            <p:cNvPr id="16394" name="Rectangle 97">
              <a:extLst>
                <a:ext uri="{FF2B5EF4-FFF2-40B4-BE49-F238E27FC236}">
                  <a16:creationId xmlns:a16="http://schemas.microsoft.com/office/drawing/2014/main" id="{8B18C107-9718-4D46-86BB-92CCBA504F21}"/>
                </a:ext>
              </a:extLst>
            </p:cNvPr>
            <p:cNvSpPr>
              <a:spLocks noChangeArrowheads="1"/>
            </p:cNvSpPr>
            <p:nvPr/>
          </p:nvSpPr>
          <p:spPr bwMode="auto">
            <a:xfrm>
              <a:off x="2047875" y="3671888"/>
              <a:ext cx="407163" cy="877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700" b="1" dirty="0">
                  <a:solidFill>
                    <a:schemeClr val="accent4"/>
                  </a:solidFill>
                  <a:latin typeface="Arial" panose="020B0604020202020204" pitchFamily="34" charset="0"/>
                </a:rPr>
                <a:t>3</a:t>
              </a:r>
              <a:endParaRPr lang="ru-RU" altLang="ru-RU" sz="1800" dirty="0">
                <a:solidFill>
                  <a:schemeClr val="accent4"/>
                </a:solidFill>
              </a:endParaRPr>
            </a:p>
          </p:txBody>
        </p:sp>
        <p:sp>
          <p:nvSpPr>
            <p:cNvPr id="16401" name="TextBox 115">
              <a:extLst>
                <a:ext uri="{FF2B5EF4-FFF2-40B4-BE49-F238E27FC236}">
                  <a16:creationId xmlns:a16="http://schemas.microsoft.com/office/drawing/2014/main" id="{8FD8A934-B777-484E-9CCC-F4C39992143C}"/>
                </a:ext>
              </a:extLst>
            </p:cNvPr>
            <p:cNvSpPr txBox="1">
              <a:spLocks noChangeArrowheads="1"/>
            </p:cNvSpPr>
            <p:nvPr/>
          </p:nvSpPr>
          <p:spPr bwMode="auto">
            <a:xfrm>
              <a:off x="1581150" y="4471988"/>
              <a:ext cx="1854200"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500" b="1" i="1">
                  <a:solidFill>
                    <a:schemeClr val="bg1"/>
                  </a:solidFill>
                  <a:latin typeface="Arial" panose="020B0604020202020204" pitchFamily="34" charset="0"/>
                  <a:cs typeface="Arial" panose="020B0604020202020204" pitchFamily="34" charset="0"/>
                </a:rPr>
                <a:t>Lorem ipsum dolor sit amet, consectetur adipiscing elit, sed do eiusmod tempor incididunt</a:t>
              </a:r>
              <a:endParaRPr lang="ru-RU" altLang="ru-RU" sz="1500" b="1" i="1">
                <a:solidFill>
                  <a:schemeClr val="bg1"/>
                </a:solidFill>
                <a:latin typeface="Arial" panose="020B0604020202020204" pitchFamily="34" charset="0"/>
                <a:cs typeface="Arial" panose="020B0604020202020204" pitchFamily="34" charset="0"/>
              </a:endParaRPr>
            </a:p>
          </p:txBody>
        </p:sp>
      </p:grpSp>
      <p:grpSp>
        <p:nvGrpSpPr>
          <p:cNvPr id="7" name="Группа 6">
            <a:extLst>
              <a:ext uri="{FF2B5EF4-FFF2-40B4-BE49-F238E27FC236}">
                <a16:creationId xmlns:a16="http://schemas.microsoft.com/office/drawing/2014/main" id="{2E6D9562-F51D-4666-9140-965D78723E26}"/>
              </a:ext>
            </a:extLst>
          </p:cNvPr>
          <p:cNvGrpSpPr/>
          <p:nvPr/>
        </p:nvGrpSpPr>
        <p:grpSpPr>
          <a:xfrm>
            <a:off x="3640138" y="4373563"/>
            <a:ext cx="1687512" cy="2278062"/>
            <a:chOff x="3640138" y="4373563"/>
            <a:chExt cx="1687512" cy="2278062"/>
          </a:xfrm>
        </p:grpSpPr>
        <p:sp>
          <p:nvSpPr>
            <p:cNvPr id="16390" name="Freeform 69">
              <a:extLst>
                <a:ext uri="{FF2B5EF4-FFF2-40B4-BE49-F238E27FC236}">
                  <a16:creationId xmlns:a16="http://schemas.microsoft.com/office/drawing/2014/main" id="{F30B79E2-61FA-42DF-A811-73F5CC5E26EC}"/>
                </a:ext>
              </a:extLst>
            </p:cNvPr>
            <p:cNvSpPr>
              <a:spLocks/>
            </p:cNvSpPr>
            <p:nvPr/>
          </p:nvSpPr>
          <p:spPr bwMode="auto">
            <a:xfrm>
              <a:off x="3640138" y="4705350"/>
              <a:ext cx="1687512" cy="1946275"/>
            </a:xfrm>
            <a:custGeom>
              <a:avLst/>
              <a:gdLst>
                <a:gd name="T0" fmla="*/ 1468135440 w 253"/>
                <a:gd name="T1" fmla="*/ 177704239 h 292"/>
                <a:gd name="T2" fmla="*/ 2147483646 w 253"/>
                <a:gd name="T3" fmla="*/ 2043622077 h 292"/>
                <a:gd name="T4" fmla="*/ 2147483646 w 253"/>
                <a:gd name="T5" fmla="*/ 2147483646 h 292"/>
                <a:gd name="T6" fmla="*/ 2147483646 w 253"/>
                <a:gd name="T7" fmla="*/ 2147483646 h 292"/>
                <a:gd name="T8" fmla="*/ 2147483646 w 253"/>
                <a:gd name="T9" fmla="*/ 2147483646 h 292"/>
                <a:gd name="T10" fmla="*/ 2147483646 w 253"/>
                <a:gd name="T11" fmla="*/ 2147483646 h 292"/>
                <a:gd name="T12" fmla="*/ 2002002873 w 253"/>
                <a:gd name="T13" fmla="*/ 2147483646 h 292"/>
                <a:gd name="T14" fmla="*/ 1824047062 w 253"/>
                <a:gd name="T15" fmla="*/ 2147483646 h 292"/>
                <a:gd name="T16" fmla="*/ 1201201724 w 253"/>
                <a:gd name="T17" fmla="*/ 2147483646 h 292"/>
                <a:gd name="T18" fmla="*/ 0 w 253"/>
                <a:gd name="T19" fmla="*/ 2147483646 h 292"/>
                <a:gd name="T20" fmla="*/ 0 w 253"/>
                <a:gd name="T21" fmla="*/ 1332798455 h 292"/>
                <a:gd name="T22" fmla="*/ 1468135440 w 253"/>
                <a:gd name="T23" fmla="*/ 177704239 h 29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3" h="292">
                  <a:moveTo>
                    <a:pt x="33" y="4"/>
                  </a:moveTo>
                  <a:cubicBezTo>
                    <a:pt x="229" y="46"/>
                    <a:pt x="229" y="46"/>
                    <a:pt x="229" y="46"/>
                  </a:cubicBezTo>
                  <a:cubicBezTo>
                    <a:pt x="244" y="49"/>
                    <a:pt x="253" y="65"/>
                    <a:pt x="249" y="80"/>
                  </a:cubicBezTo>
                  <a:cubicBezTo>
                    <a:pt x="215" y="204"/>
                    <a:pt x="215" y="204"/>
                    <a:pt x="215" y="204"/>
                  </a:cubicBezTo>
                  <a:cubicBezTo>
                    <a:pt x="212" y="216"/>
                    <a:pt x="201" y="224"/>
                    <a:pt x="189" y="224"/>
                  </a:cubicBezTo>
                  <a:cubicBezTo>
                    <a:pt x="77" y="224"/>
                    <a:pt x="77" y="224"/>
                    <a:pt x="77" y="224"/>
                  </a:cubicBezTo>
                  <a:cubicBezTo>
                    <a:pt x="45" y="292"/>
                    <a:pt x="45" y="292"/>
                    <a:pt x="45" y="292"/>
                  </a:cubicBezTo>
                  <a:cubicBezTo>
                    <a:pt x="41" y="224"/>
                    <a:pt x="41" y="224"/>
                    <a:pt x="41" y="224"/>
                  </a:cubicBezTo>
                  <a:cubicBezTo>
                    <a:pt x="27" y="224"/>
                    <a:pt x="27" y="224"/>
                    <a:pt x="27" y="224"/>
                  </a:cubicBezTo>
                  <a:cubicBezTo>
                    <a:pt x="12" y="224"/>
                    <a:pt x="0" y="212"/>
                    <a:pt x="0" y="197"/>
                  </a:cubicBezTo>
                  <a:cubicBezTo>
                    <a:pt x="0" y="30"/>
                    <a:pt x="0" y="30"/>
                    <a:pt x="0" y="30"/>
                  </a:cubicBezTo>
                  <a:cubicBezTo>
                    <a:pt x="0" y="13"/>
                    <a:pt x="16" y="0"/>
                    <a:pt x="33" y="4"/>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6397" name="Rectangle 100">
              <a:extLst>
                <a:ext uri="{FF2B5EF4-FFF2-40B4-BE49-F238E27FC236}">
                  <a16:creationId xmlns:a16="http://schemas.microsoft.com/office/drawing/2014/main" id="{8115E8E4-F9F3-438C-A022-32D7B5227630}"/>
                </a:ext>
              </a:extLst>
            </p:cNvPr>
            <p:cNvSpPr>
              <a:spLocks noChangeArrowheads="1"/>
            </p:cNvSpPr>
            <p:nvPr/>
          </p:nvSpPr>
          <p:spPr bwMode="auto">
            <a:xfrm>
              <a:off x="4279900" y="4373563"/>
              <a:ext cx="300038"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4200" b="1">
                  <a:solidFill>
                    <a:schemeClr val="accent1"/>
                  </a:solidFill>
                  <a:latin typeface="Arial" panose="020B0604020202020204" pitchFamily="34" charset="0"/>
                </a:rPr>
                <a:t>0</a:t>
              </a:r>
              <a:endParaRPr lang="ru-RU" altLang="ru-RU" sz="1800">
                <a:solidFill>
                  <a:schemeClr val="accent1"/>
                </a:solidFill>
              </a:endParaRPr>
            </a:p>
          </p:txBody>
        </p:sp>
        <p:sp>
          <p:nvSpPr>
            <p:cNvPr id="16398" name="Rectangle 101">
              <a:extLst>
                <a:ext uri="{FF2B5EF4-FFF2-40B4-BE49-F238E27FC236}">
                  <a16:creationId xmlns:a16="http://schemas.microsoft.com/office/drawing/2014/main" id="{0E010A0D-5795-4E73-91E1-51418B8FD9E5}"/>
                </a:ext>
              </a:extLst>
            </p:cNvPr>
            <p:cNvSpPr>
              <a:spLocks noChangeArrowheads="1"/>
            </p:cNvSpPr>
            <p:nvPr/>
          </p:nvSpPr>
          <p:spPr bwMode="auto">
            <a:xfrm>
              <a:off x="4579938" y="4373563"/>
              <a:ext cx="30003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4200" b="1">
                  <a:solidFill>
                    <a:schemeClr val="accent1"/>
                  </a:solidFill>
                  <a:latin typeface="Arial" panose="020B0604020202020204" pitchFamily="34" charset="0"/>
                </a:rPr>
                <a:t>4</a:t>
              </a:r>
              <a:endParaRPr lang="ru-RU" altLang="ru-RU" sz="1800">
                <a:solidFill>
                  <a:schemeClr val="accent1"/>
                </a:solidFill>
              </a:endParaRPr>
            </a:p>
          </p:txBody>
        </p:sp>
        <p:sp>
          <p:nvSpPr>
            <p:cNvPr id="16402" name="TextBox 115">
              <a:extLst>
                <a:ext uri="{FF2B5EF4-FFF2-40B4-BE49-F238E27FC236}">
                  <a16:creationId xmlns:a16="http://schemas.microsoft.com/office/drawing/2014/main" id="{4B8C6B4A-1B8E-4052-83E1-931338F1A556}"/>
                </a:ext>
              </a:extLst>
            </p:cNvPr>
            <p:cNvSpPr txBox="1">
              <a:spLocks noChangeArrowheads="1"/>
            </p:cNvSpPr>
            <p:nvPr/>
          </p:nvSpPr>
          <p:spPr bwMode="auto">
            <a:xfrm>
              <a:off x="3654425" y="5080000"/>
              <a:ext cx="1576388" cy="93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100" b="1" i="1">
                  <a:solidFill>
                    <a:schemeClr val="bg1"/>
                  </a:solidFill>
                  <a:latin typeface="Arial" panose="020B0604020202020204" pitchFamily="34" charset="0"/>
                  <a:cs typeface="Arial" panose="020B0604020202020204" pitchFamily="34" charset="0"/>
                </a:rPr>
                <a:t>Lorem ipsum dolor sit amet, consectetur adipiscing elit, sed do eiusmod tempor incididunt</a:t>
              </a:r>
              <a:endParaRPr lang="ru-RU" altLang="ru-RU" sz="1100" b="1" i="1">
                <a:solidFill>
                  <a:schemeClr val="bg1"/>
                </a:solidFill>
                <a:latin typeface="Arial" panose="020B0604020202020204" pitchFamily="34" charset="0"/>
                <a:cs typeface="Arial" panose="020B0604020202020204" pitchFamily="34" charset="0"/>
              </a:endParaRPr>
            </a:p>
          </p:txBody>
        </p:sp>
      </p:grpSp>
      <p:sp>
        <p:nvSpPr>
          <p:cNvPr id="16410" name="Rectangle 112">
            <a:extLst>
              <a:ext uri="{FF2B5EF4-FFF2-40B4-BE49-F238E27FC236}">
                <a16:creationId xmlns:a16="http://schemas.microsoft.com/office/drawing/2014/main" id="{B40CE4FE-9F30-434D-9BF2-F9B8BF6B0B00}"/>
              </a:ext>
            </a:extLst>
          </p:cNvPr>
          <p:cNvSpPr>
            <a:spLocks noChangeArrowheads="1"/>
          </p:cNvSpPr>
          <p:nvPr/>
        </p:nvSpPr>
        <p:spPr bwMode="auto">
          <a:xfrm>
            <a:off x="6516688" y="4621213"/>
            <a:ext cx="809625" cy="166846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6411" name="Rectangle 113">
            <a:extLst>
              <a:ext uri="{FF2B5EF4-FFF2-40B4-BE49-F238E27FC236}">
                <a16:creationId xmlns:a16="http://schemas.microsoft.com/office/drawing/2014/main" id="{F7D5CB11-5D54-4A2E-8320-226656FB8663}"/>
              </a:ext>
            </a:extLst>
          </p:cNvPr>
          <p:cNvSpPr>
            <a:spLocks noChangeArrowheads="1"/>
          </p:cNvSpPr>
          <p:nvPr/>
        </p:nvSpPr>
        <p:spPr bwMode="auto">
          <a:xfrm>
            <a:off x="7569200" y="3438525"/>
            <a:ext cx="809625" cy="28511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6412" name="Rectangle 114">
            <a:extLst>
              <a:ext uri="{FF2B5EF4-FFF2-40B4-BE49-F238E27FC236}">
                <a16:creationId xmlns:a16="http://schemas.microsoft.com/office/drawing/2014/main" id="{0E081456-C254-421D-95B0-930FBEFB4534}"/>
              </a:ext>
            </a:extLst>
          </p:cNvPr>
          <p:cNvSpPr>
            <a:spLocks noChangeArrowheads="1"/>
          </p:cNvSpPr>
          <p:nvPr/>
        </p:nvSpPr>
        <p:spPr bwMode="auto">
          <a:xfrm>
            <a:off x="9653588" y="3913188"/>
            <a:ext cx="809625" cy="2376487"/>
          </a:xfrm>
          <a:prstGeom prst="rect">
            <a:avLst/>
          </a:prstGeom>
          <a:solidFill>
            <a:schemeClr val="accent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6413" name="Rectangle 115">
            <a:extLst>
              <a:ext uri="{FF2B5EF4-FFF2-40B4-BE49-F238E27FC236}">
                <a16:creationId xmlns:a16="http://schemas.microsoft.com/office/drawing/2014/main" id="{A4C68460-6D8D-478B-9022-CE21A7852F0F}"/>
              </a:ext>
            </a:extLst>
          </p:cNvPr>
          <p:cNvSpPr>
            <a:spLocks noChangeArrowheads="1"/>
          </p:cNvSpPr>
          <p:nvPr/>
        </p:nvSpPr>
        <p:spPr bwMode="auto">
          <a:xfrm>
            <a:off x="8610600" y="2441575"/>
            <a:ext cx="811213" cy="3848100"/>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ppt_x"/>
                                          </p:val>
                                        </p:tav>
                                        <p:tav tm="100000">
                                          <p:val>
                                            <p:strVal val="#ppt_x"/>
                                          </p:val>
                                        </p:tav>
                                      </p:tavLst>
                                    </p:anim>
                                    <p:anim calcmode="lin" valueType="num">
                                      <p:cBhvr additive="base">
                                        <p:cTn id="8" dur="500" fill="hold"/>
                                        <p:tgtEl>
                                          <p:spTgt spid="16386"/>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childTnLst>
                                </p:cTn>
                              </p:par>
                              <p:par>
                                <p:cTn id="19" presetID="17" presetClass="entr" presetSubtype="4" fill="hold" grpId="0" nodeType="withEffect">
                                  <p:stCondLst>
                                    <p:cond delay="0"/>
                                  </p:stCondLst>
                                  <p:childTnLst>
                                    <p:set>
                                      <p:cBhvr>
                                        <p:cTn id="20" dur="1" fill="hold">
                                          <p:stCondLst>
                                            <p:cond delay="0"/>
                                          </p:stCondLst>
                                        </p:cTn>
                                        <p:tgtEl>
                                          <p:spTgt spid="16411"/>
                                        </p:tgtEl>
                                        <p:attrNameLst>
                                          <p:attrName>style.visibility</p:attrName>
                                        </p:attrNameLst>
                                      </p:cBhvr>
                                      <p:to>
                                        <p:strVal val="visible"/>
                                      </p:to>
                                    </p:set>
                                    <p:anim calcmode="lin" valueType="num">
                                      <p:cBhvr>
                                        <p:cTn id="21" dur="500" fill="hold"/>
                                        <p:tgtEl>
                                          <p:spTgt spid="16411"/>
                                        </p:tgtEl>
                                        <p:attrNameLst>
                                          <p:attrName>ppt_x</p:attrName>
                                        </p:attrNameLst>
                                      </p:cBhvr>
                                      <p:tavLst>
                                        <p:tav tm="0">
                                          <p:val>
                                            <p:strVal val="#ppt_x"/>
                                          </p:val>
                                        </p:tav>
                                        <p:tav tm="100000">
                                          <p:val>
                                            <p:strVal val="#ppt_x"/>
                                          </p:val>
                                        </p:tav>
                                      </p:tavLst>
                                    </p:anim>
                                    <p:anim calcmode="lin" valueType="num">
                                      <p:cBhvr>
                                        <p:cTn id="22" dur="500" fill="hold"/>
                                        <p:tgtEl>
                                          <p:spTgt spid="16411"/>
                                        </p:tgtEl>
                                        <p:attrNameLst>
                                          <p:attrName>ppt_y</p:attrName>
                                        </p:attrNameLst>
                                      </p:cBhvr>
                                      <p:tavLst>
                                        <p:tav tm="0">
                                          <p:val>
                                            <p:strVal val="#ppt_y+#ppt_h/2"/>
                                          </p:val>
                                        </p:tav>
                                        <p:tav tm="100000">
                                          <p:val>
                                            <p:strVal val="#ppt_y"/>
                                          </p:val>
                                        </p:tav>
                                      </p:tavLst>
                                    </p:anim>
                                    <p:anim calcmode="lin" valueType="num">
                                      <p:cBhvr>
                                        <p:cTn id="23" dur="500" fill="hold"/>
                                        <p:tgtEl>
                                          <p:spTgt spid="16411"/>
                                        </p:tgtEl>
                                        <p:attrNameLst>
                                          <p:attrName>ppt_w</p:attrName>
                                        </p:attrNameLst>
                                      </p:cBhvr>
                                      <p:tavLst>
                                        <p:tav tm="0">
                                          <p:val>
                                            <p:strVal val="#ppt_w"/>
                                          </p:val>
                                        </p:tav>
                                        <p:tav tm="100000">
                                          <p:val>
                                            <p:strVal val="#ppt_w"/>
                                          </p:val>
                                        </p:tav>
                                      </p:tavLst>
                                    </p:anim>
                                    <p:anim calcmode="lin" valueType="num">
                                      <p:cBhvr>
                                        <p:cTn id="24" dur="500" fill="hold"/>
                                        <p:tgtEl>
                                          <p:spTgt spid="16411"/>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25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childTnLst>
                                </p:cTn>
                              </p:par>
                              <p:par>
                                <p:cTn id="29" presetID="17" presetClass="entr" presetSubtype="4" fill="hold" grpId="0" nodeType="withEffect">
                                  <p:stCondLst>
                                    <p:cond delay="250"/>
                                  </p:stCondLst>
                                  <p:childTnLst>
                                    <p:set>
                                      <p:cBhvr>
                                        <p:cTn id="30" dur="1" fill="hold">
                                          <p:stCondLst>
                                            <p:cond delay="0"/>
                                          </p:stCondLst>
                                        </p:cTn>
                                        <p:tgtEl>
                                          <p:spTgt spid="16412"/>
                                        </p:tgtEl>
                                        <p:attrNameLst>
                                          <p:attrName>style.visibility</p:attrName>
                                        </p:attrNameLst>
                                      </p:cBhvr>
                                      <p:to>
                                        <p:strVal val="visible"/>
                                      </p:to>
                                    </p:set>
                                    <p:anim calcmode="lin" valueType="num">
                                      <p:cBhvr>
                                        <p:cTn id="31" dur="500" fill="hold"/>
                                        <p:tgtEl>
                                          <p:spTgt spid="16412"/>
                                        </p:tgtEl>
                                        <p:attrNameLst>
                                          <p:attrName>ppt_x</p:attrName>
                                        </p:attrNameLst>
                                      </p:cBhvr>
                                      <p:tavLst>
                                        <p:tav tm="0">
                                          <p:val>
                                            <p:strVal val="#ppt_x"/>
                                          </p:val>
                                        </p:tav>
                                        <p:tav tm="100000">
                                          <p:val>
                                            <p:strVal val="#ppt_x"/>
                                          </p:val>
                                        </p:tav>
                                      </p:tavLst>
                                    </p:anim>
                                    <p:anim calcmode="lin" valueType="num">
                                      <p:cBhvr>
                                        <p:cTn id="32" dur="500" fill="hold"/>
                                        <p:tgtEl>
                                          <p:spTgt spid="16412"/>
                                        </p:tgtEl>
                                        <p:attrNameLst>
                                          <p:attrName>ppt_y</p:attrName>
                                        </p:attrNameLst>
                                      </p:cBhvr>
                                      <p:tavLst>
                                        <p:tav tm="0">
                                          <p:val>
                                            <p:strVal val="#ppt_y+#ppt_h/2"/>
                                          </p:val>
                                        </p:tav>
                                        <p:tav tm="100000">
                                          <p:val>
                                            <p:strVal val="#ppt_y"/>
                                          </p:val>
                                        </p:tav>
                                      </p:tavLst>
                                    </p:anim>
                                    <p:anim calcmode="lin" valueType="num">
                                      <p:cBhvr>
                                        <p:cTn id="33" dur="500" fill="hold"/>
                                        <p:tgtEl>
                                          <p:spTgt spid="16412"/>
                                        </p:tgtEl>
                                        <p:attrNameLst>
                                          <p:attrName>ppt_w</p:attrName>
                                        </p:attrNameLst>
                                      </p:cBhvr>
                                      <p:tavLst>
                                        <p:tav tm="0">
                                          <p:val>
                                            <p:strVal val="#ppt_w"/>
                                          </p:val>
                                        </p:tav>
                                        <p:tav tm="100000">
                                          <p:val>
                                            <p:strVal val="#ppt_w"/>
                                          </p:val>
                                        </p:tav>
                                      </p:tavLst>
                                    </p:anim>
                                    <p:anim calcmode="lin" valueType="num">
                                      <p:cBhvr>
                                        <p:cTn id="34" dur="500" fill="hold"/>
                                        <p:tgtEl>
                                          <p:spTgt spid="16412"/>
                                        </p:tgtEl>
                                        <p:attrNameLst>
                                          <p:attrName>ppt_h</p:attrName>
                                        </p:attrNameLst>
                                      </p:cBhvr>
                                      <p:tavLst>
                                        <p:tav tm="0">
                                          <p:val>
                                            <p:fltVal val="0"/>
                                          </p:val>
                                        </p:tav>
                                        <p:tav tm="100000">
                                          <p:val>
                                            <p:strVal val="#ppt_h"/>
                                          </p:val>
                                        </p:tav>
                                      </p:tavLst>
                                    </p:anim>
                                  </p:childTnLst>
                                </p:cTn>
                              </p:par>
                              <p:par>
                                <p:cTn id="35" presetID="23" presetClass="entr" presetSubtype="16" fill="hold" nodeType="withEffect">
                                  <p:stCondLst>
                                    <p:cond delay="500"/>
                                  </p:stCondLst>
                                  <p:childTnLst>
                                    <p:set>
                                      <p:cBhvr>
                                        <p:cTn id="36" dur="1" fill="hold">
                                          <p:stCondLst>
                                            <p:cond delay="0"/>
                                          </p:stCondLst>
                                        </p:cTn>
                                        <p:tgtEl>
                                          <p:spTgt spid="5"/>
                                        </p:tgtEl>
                                        <p:attrNameLst>
                                          <p:attrName>style.visibility</p:attrName>
                                        </p:attrNameLst>
                                      </p:cBhvr>
                                      <p:to>
                                        <p:strVal val="visible"/>
                                      </p:to>
                                    </p:set>
                                    <p:anim calcmode="lin" valueType="num">
                                      <p:cBhvr>
                                        <p:cTn id="37" dur="500" fill="hold"/>
                                        <p:tgtEl>
                                          <p:spTgt spid="5"/>
                                        </p:tgtEl>
                                        <p:attrNameLst>
                                          <p:attrName>ppt_w</p:attrName>
                                        </p:attrNameLst>
                                      </p:cBhvr>
                                      <p:tavLst>
                                        <p:tav tm="0">
                                          <p:val>
                                            <p:fltVal val="0"/>
                                          </p:val>
                                        </p:tav>
                                        <p:tav tm="100000">
                                          <p:val>
                                            <p:strVal val="#ppt_w"/>
                                          </p:val>
                                        </p:tav>
                                      </p:tavLst>
                                    </p:anim>
                                    <p:anim calcmode="lin" valueType="num">
                                      <p:cBhvr>
                                        <p:cTn id="38" dur="500" fill="hold"/>
                                        <p:tgtEl>
                                          <p:spTgt spid="5"/>
                                        </p:tgtEl>
                                        <p:attrNameLst>
                                          <p:attrName>ppt_h</p:attrName>
                                        </p:attrNameLst>
                                      </p:cBhvr>
                                      <p:tavLst>
                                        <p:tav tm="0">
                                          <p:val>
                                            <p:fltVal val="0"/>
                                          </p:val>
                                        </p:tav>
                                        <p:tav tm="100000">
                                          <p:val>
                                            <p:strVal val="#ppt_h"/>
                                          </p:val>
                                        </p:tav>
                                      </p:tavLst>
                                    </p:anim>
                                  </p:childTnLst>
                                </p:cTn>
                              </p:par>
                              <p:par>
                                <p:cTn id="39" presetID="17" presetClass="entr" presetSubtype="4" fill="hold" grpId="0" nodeType="withEffect">
                                  <p:stCondLst>
                                    <p:cond delay="500"/>
                                  </p:stCondLst>
                                  <p:childTnLst>
                                    <p:set>
                                      <p:cBhvr>
                                        <p:cTn id="40" dur="1" fill="hold">
                                          <p:stCondLst>
                                            <p:cond delay="0"/>
                                          </p:stCondLst>
                                        </p:cTn>
                                        <p:tgtEl>
                                          <p:spTgt spid="16413"/>
                                        </p:tgtEl>
                                        <p:attrNameLst>
                                          <p:attrName>style.visibility</p:attrName>
                                        </p:attrNameLst>
                                      </p:cBhvr>
                                      <p:to>
                                        <p:strVal val="visible"/>
                                      </p:to>
                                    </p:set>
                                    <p:anim calcmode="lin" valueType="num">
                                      <p:cBhvr>
                                        <p:cTn id="41" dur="500" fill="hold"/>
                                        <p:tgtEl>
                                          <p:spTgt spid="16413"/>
                                        </p:tgtEl>
                                        <p:attrNameLst>
                                          <p:attrName>ppt_x</p:attrName>
                                        </p:attrNameLst>
                                      </p:cBhvr>
                                      <p:tavLst>
                                        <p:tav tm="0">
                                          <p:val>
                                            <p:strVal val="#ppt_x"/>
                                          </p:val>
                                        </p:tav>
                                        <p:tav tm="100000">
                                          <p:val>
                                            <p:strVal val="#ppt_x"/>
                                          </p:val>
                                        </p:tav>
                                      </p:tavLst>
                                    </p:anim>
                                    <p:anim calcmode="lin" valueType="num">
                                      <p:cBhvr>
                                        <p:cTn id="42" dur="500" fill="hold"/>
                                        <p:tgtEl>
                                          <p:spTgt spid="16413"/>
                                        </p:tgtEl>
                                        <p:attrNameLst>
                                          <p:attrName>ppt_y</p:attrName>
                                        </p:attrNameLst>
                                      </p:cBhvr>
                                      <p:tavLst>
                                        <p:tav tm="0">
                                          <p:val>
                                            <p:strVal val="#ppt_y+#ppt_h/2"/>
                                          </p:val>
                                        </p:tav>
                                        <p:tav tm="100000">
                                          <p:val>
                                            <p:strVal val="#ppt_y"/>
                                          </p:val>
                                        </p:tav>
                                      </p:tavLst>
                                    </p:anim>
                                    <p:anim calcmode="lin" valueType="num">
                                      <p:cBhvr>
                                        <p:cTn id="43" dur="500" fill="hold"/>
                                        <p:tgtEl>
                                          <p:spTgt spid="16413"/>
                                        </p:tgtEl>
                                        <p:attrNameLst>
                                          <p:attrName>ppt_w</p:attrName>
                                        </p:attrNameLst>
                                      </p:cBhvr>
                                      <p:tavLst>
                                        <p:tav tm="0">
                                          <p:val>
                                            <p:strVal val="#ppt_w"/>
                                          </p:val>
                                        </p:tav>
                                        <p:tav tm="100000">
                                          <p:val>
                                            <p:strVal val="#ppt_w"/>
                                          </p:val>
                                        </p:tav>
                                      </p:tavLst>
                                    </p:anim>
                                    <p:anim calcmode="lin" valueType="num">
                                      <p:cBhvr>
                                        <p:cTn id="44" dur="500" fill="hold"/>
                                        <p:tgtEl>
                                          <p:spTgt spid="16413"/>
                                        </p:tgtEl>
                                        <p:attrNameLst>
                                          <p:attrName>ppt_h</p:attrName>
                                        </p:attrNameLst>
                                      </p:cBhvr>
                                      <p:tavLst>
                                        <p:tav tm="0">
                                          <p:val>
                                            <p:fltVal val="0"/>
                                          </p:val>
                                        </p:tav>
                                        <p:tav tm="100000">
                                          <p:val>
                                            <p:strVal val="#ppt_h"/>
                                          </p:val>
                                        </p:tav>
                                      </p:tavLst>
                                    </p:anim>
                                  </p:childTnLst>
                                </p:cTn>
                              </p:par>
                              <p:par>
                                <p:cTn id="45" presetID="23" presetClass="entr" presetSubtype="16" fill="hold" nodeType="withEffect">
                                  <p:stCondLst>
                                    <p:cond delay="75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fill="hold"/>
                                        <p:tgtEl>
                                          <p:spTgt spid="7"/>
                                        </p:tgtEl>
                                        <p:attrNameLst>
                                          <p:attrName>ppt_w</p:attrName>
                                        </p:attrNameLst>
                                      </p:cBhvr>
                                      <p:tavLst>
                                        <p:tav tm="0">
                                          <p:val>
                                            <p:fltVal val="0"/>
                                          </p:val>
                                        </p:tav>
                                        <p:tav tm="100000">
                                          <p:val>
                                            <p:strVal val="#ppt_w"/>
                                          </p:val>
                                        </p:tav>
                                      </p:tavLst>
                                    </p:anim>
                                    <p:anim calcmode="lin" valueType="num">
                                      <p:cBhvr>
                                        <p:cTn id="48" dur="500" fill="hold"/>
                                        <p:tgtEl>
                                          <p:spTgt spid="7"/>
                                        </p:tgtEl>
                                        <p:attrNameLst>
                                          <p:attrName>ppt_h</p:attrName>
                                        </p:attrNameLst>
                                      </p:cBhvr>
                                      <p:tavLst>
                                        <p:tav tm="0">
                                          <p:val>
                                            <p:fltVal val="0"/>
                                          </p:val>
                                        </p:tav>
                                        <p:tav tm="100000">
                                          <p:val>
                                            <p:strVal val="#ppt_h"/>
                                          </p:val>
                                        </p:tav>
                                      </p:tavLst>
                                    </p:anim>
                                  </p:childTnLst>
                                </p:cTn>
                              </p:par>
                              <p:par>
                                <p:cTn id="49" presetID="17" presetClass="entr" presetSubtype="4" fill="hold" grpId="0" nodeType="withEffect">
                                  <p:stCondLst>
                                    <p:cond delay="750"/>
                                  </p:stCondLst>
                                  <p:childTnLst>
                                    <p:set>
                                      <p:cBhvr>
                                        <p:cTn id="50" dur="1" fill="hold">
                                          <p:stCondLst>
                                            <p:cond delay="0"/>
                                          </p:stCondLst>
                                        </p:cTn>
                                        <p:tgtEl>
                                          <p:spTgt spid="16410"/>
                                        </p:tgtEl>
                                        <p:attrNameLst>
                                          <p:attrName>style.visibility</p:attrName>
                                        </p:attrNameLst>
                                      </p:cBhvr>
                                      <p:to>
                                        <p:strVal val="visible"/>
                                      </p:to>
                                    </p:set>
                                    <p:anim calcmode="lin" valueType="num">
                                      <p:cBhvr>
                                        <p:cTn id="51" dur="500" fill="hold"/>
                                        <p:tgtEl>
                                          <p:spTgt spid="16410"/>
                                        </p:tgtEl>
                                        <p:attrNameLst>
                                          <p:attrName>ppt_x</p:attrName>
                                        </p:attrNameLst>
                                      </p:cBhvr>
                                      <p:tavLst>
                                        <p:tav tm="0">
                                          <p:val>
                                            <p:strVal val="#ppt_x"/>
                                          </p:val>
                                        </p:tav>
                                        <p:tav tm="100000">
                                          <p:val>
                                            <p:strVal val="#ppt_x"/>
                                          </p:val>
                                        </p:tav>
                                      </p:tavLst>
                                    </p:anim>
                                    <p:anim calcmode="lin" valueType="num">
                                      <p:cBhvr>
                                        <p:cTn id="52" dur="500" fill="hold"/>
                                        <p:tgtEl>
                                          <p:spTgt spid="16410"/>
                                        </p:tgtEl>
                                        <p:attrNameLst>
                                          <p:attrName>ppt_y</p:attrName>
                                        </p:attrNameLst>
                                      </p:cBhvr>
                                      <p:tavLst>
                                        <p:tav tm="0">
                                          <p:val>
                                            <p:strVal val="#ppt_y+#ppt_h/2"/>
                                          </p:val>
                                        </p:tav>
                                        <p:tav tm="100000">
                                          <p:val>
                                            <p:strVal val="#ppt_y"/>
                                          </p:val>
                                        </p:tav>
                                      </p:tavLst>
                                    </p:anim>
                                    <p:anim calcmode="lin" valueType="num">
                                      <p:cBhvr>
                                        <p:cTn id="53" dur="500" fill="hold"/>
                                        <p:tgtEl>
                                          <p:spTgt spid="16410"/>
                                        </p:tgtEl>
                                        <p:attrNameLst>
                                          <p:attrName>ppt_w</p:attrName>
                                        </p:attrNameLst>
                                      </p:cBhvr>
                                      <p:tavLst>
                                        <p:tav tm="0">
                                          <p:val>
                                            <p:strVal val="#ppt_w"/>
                                          </p:val>
                                        </p:tav>
                                        <p:tav tm="100000">
                                          <p:val>
                                            <p:strVal val="#ppt_w"/>
                                          </p:val>
                                        </p:tav>
                                      </p:tavLst>
                                    </p:anim>
                                    <p:anim calcmode="lin" valueType="num">
                                      <p:cBhvr>
                                        <p:cTn id="54" dur="500" fill="hold"/>
                                        <p:tgtEl>
                                          <p:spTgt spid="164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410" grpId="0" animBg="1"/>
      <p:bldP spid="16411" grpId="0" animBg="1"/>
      <p:bldP spid="16412" grpId="0" animBg="1"/>
      <p:bldP spid="164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Группа 7">
            <a:extLst>
              <a:ext uri="{FF2B5EF4-FFF2-40B4-BE49-F238E27FC236}">
                <a16:creationId xmlns:a16="http://schemas.microsoft.com/office/drawing/2014/main" id="{814FEDD1-4CF1-40A8-8B7C-EBFE6F66F256}"/>
              </a:ext>
            </a:extLst>
          </p:cNvPr>
          <p:cNvGrpSpPr/>
          <p:nvPr/>
        </p:nvGrpSpPr>
        <p:grpSpPr>
          <a:xfrm>
            <a:off x="6038850" y="5846763"/>
            <a:ext cx="811213" cy="717550"/>
            <a:chOff x="6038850" y="5846763"/>
            <a:chExt cx="811213" cy="717550"/>
          </a:xfrm>
        </p:grpSpPr>
        <p:sp>
          <p:nvSpPr>
            <p:cNvPr id="17416" name="Freeform 44">
              <a:extLst>
                <a:ext uri="{FF2B5EF4-FFF2-40B4-BE49-F238E27FC236}">
                  <a16:creationId xmlns:a16="http://schemas.microsoft.com/office/drawing/2014/main" id="{CEA3EA2A-954A-46D8-990C-D63E31171DC2}"/>
                </a:ext>
              </a:extLst>
            </p:cNvPr>
            <p:cNvSpPr>
              <a:spLocks/>
            </p:cNvSpPr>
            <p:nvPr/>
          </p:nvSpPr>
          <p:spPr bwMode="auto">
            <a:xfrm>
              <a:off x="6038850" y="5846763"/>
              <a:ext cx="811213" cy="717550"/>
            </a:xfrm>
            <a:custGeom>
              <a:avLst/>
              <a:gdLst>
                <a:gd name="T0" fmla="*/ 355905555 w 86"/>
                <a:gd name="T1" fmla="*/ 0 h 76"/>
                <a:gd name="T2" fmla="*/ 2147483646 w 86"/>
                <a:gd name="T3" fmla="*/ 89136705 h 76"/>
                <a:gd name="T4" fmla="*/ 2147483646 w 86"/>
                <a:gd name="T5" fmla="*/ 2147483646 h 76"/>
                <a:gd name="T6" fmla="*/ 355905555 w 86"/>
                <a:gd name="T7" fmla="*/ 0 h 7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86" h="76">
                  <a:moveTo>
                    <a:pt x="4" y="0"/>
                  </a:moveTo>
                  <a:cubicBezTo>
                    <a:pt x="78" y="1"/>
                    <a:pt x="78" y="1"/>
                    <a:pt x="78" y="1"/>
                  </a:cubicBezTo>
                  <a:cubicBezTo>
                    <a:pt x="78" y="1"/>
                    <a:pt x="86" y="32"/>
                    <a:pt x="40" y="76"/>
                  </a:cubicBezTo>
                  <a:cubicBezTo>
                    <a:pt x="40" y="76"/>
                    <a:pt x="0" y="40"/>
                    <a:pt x="4" y="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17" name="Freeform 45">
              <a:extLst>
                <a:ext uri="{FF2B5EF4-FFF2-40B4-BE49-F238E27FC236}">
                  <a16:creationId xmlns:a16="http://schemas.microsoft.com/office/drawing/2014/main" id="{3B1D04E8-0D6B-4392-85C5-503338686D32}"/>
                </a:ext>
              </a:extLst>
            </p:cNvPr>
            <p:cNvSpPr>
              <a:spLocks/>
            </p:cNvSpPr>
            <p:nvPr/>
          </p:nvSpPr>
          <p:spPr bwMode="auto">
            <a:xfrm>
              <a:off x="6180138" y="5846763"/>
              <a:ext cx="509587" cy="538162"/>
            </a:xfrm>
            <a:custGeom>
              <a:avLst/>
              <a:gdLst>
                <a:gd name="T0" fmla="*/ 267155703 w 54"/>
                <a:gd name="T1" fmla="*/ 0 h 57"/>
                <a:gd name="T2" fmla="*/ 2147483646 w 54"/>
                <a:gd name="T3" fmla="*/ 0 h 57"/>
                <a:gd name="T4" fmla="*/ 2147483646 w 54"/>
                <a:gd name="T5" fmla="*/ 2147483646 h 57"/>
                <a:gd name="T6" fmla="*/ 267155703 w 54"/>
                <a:gd name="T7" fmla="*/ 0 h 5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 h="57">
                  <a:moveTo>
                    <a:pt x="3" y="0"/>
                  </a:moveTo>
                  <a:cubicBezTo>
                    <a:pt x="49" y="0"/>
                    <a:pt x="49" y="0"/>
                    <a:pt x="49" y="0"/>
                  </a:cubicBezTo>
                  <a:cubicBezTo>
                    <a:pt x="49" y="0"/>
                    <a:pt x="54" y="24"/>
                    <a:pt x="25" y="57"/>
                  </a:cubicBezTo>
                  <a:cubicBezTo>
                    <a:pt x="25" y="57"/>
                    <a:pt x="0" y="30"/>
                    <a:pt x="3" y="0"/>
                  </a:cubicBez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18" name="Freeform 46">
              <a:extLst>
                <a:ext uri="{FF2B5EF4-FFF2-40B4-BE49-F238E27FC236}">
                  <a16:creationId xmlns:a16="http://schemas.microsoft.com/office/drawing/2014/main" id="{18800B99-D22D-489E-A475-0D76FEB3CC49}"/>
                </a:ext>
              </a:extLst>
            </p:cNvPr>
            <p:cNvSpPr>
              <a:spLocks/>
            </p:cNvSpPr>
            <p:nvPr/>
          </p:nvSpPr>
          <p:spPr bwMode="auto">
            <a:xfrm>
              <a:off x="6284913" y="5846763"/>
              <a:ext cx="300037" cy="273050"/>
            </a:xfrm>
            <a:custGeom>
              <a:avLst/>
              <a:gdLst>
                <a:gd name="T0" fmla="*/ 87910841 w 32"/>
                <a:gd name="T1" fmla="*/ 0 h 29"/>
                <a:gd name="T2" fmla="*/ 2147483646 w 32"/>
                <a:gd name="T3" fmla="*/ 0 h 29"/>
                <a:gd name="T4" fmla="*/ 1318690743 w 32"/>
                <a:gd name="T5" fmla="*/ 2147483646 h 29"/>
                <a:gd name="T6" fmla="*/ 87910841 w 32"/>
                <a:gd name="T7" fmla="*/ 0 h 2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2" h="29">
                  <a:moveTo>
                    <a:pt x="1" y="0"/>
                  </a:moveTo>
                  <a:cubicBezTo>
                    <a:pt x="29" y="0"/>
                    <a:pt x="29" y="0"/>
                    <a:pt x="29" y="0"/>
                  </a:cubicBezTo>
                  <a:cubicBezTo>
                    <a:pt x="29" y="0"/>
                    <a:pt x="32" y="12"/>
                    <a:pt x="15" y="29"/>
                  </a:cubicBezTo>
                  <a:cubicBezTo>
                    <a:pt x="15" y="29"/>
                    <a:pt x="0" y="15"/>
                    <a:pt x="1" y="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7" name="Группа 6">
            <a:extLst>
              <a:ext uri="{FF2B5EF4-FFF2-40B4-BE49-F238E27FC236}">
                <a16:creationId xmlns:a16="http://schemas.microsoft.com/office/drawing/2014/main" id="{2F23CCD8-629C-4F11-B8BC-5B24F97C338A}"/>
              </a:ext>
            </a:extLst>
          </p:cNvPr>
          <p:cNvGrpSpPr/>
          <p:nvPr/>
        </p:nvGrpSpPr>
        <p:grpSpPr>
          <a:xfrm>
            <a:off x="4860925" y="4581525"/>
            <a:ext cx="3062288" cy="1303338"/>
            <a:chOff x="4860925" y="4581525"/>
            <a:chExt cx="3062288" cy="1303338"/>
          </a:xfrm>
        </p:grpSpPr>
        <p:sp>
          <p:nvSpPr>
            <p:cNvPr id="17412" name="Freeform 40">
              <a:extLst>
                <a:ext uri="{FF2B5EF4-FFF2-40B4-BE49-F238E27FC236}">
                  <a16:creationId xmlns:a16="http://schemas.microsoft.com/office/drawing/2014/main" id="{DA935543-CBDF-4DA6-BBFA-6D1DADBD8C28}"/>
                </a:ext>
              </a:extLst>
            </p:cNvPr>
            <p:cNvSpPr>
              <a:spLocks/>
            </p:cNvSpPr>
            <p:nvPr/>
          </p:nvSpPr>
          <p:spPr bwMode="auto">
            <a:xfrm>
              <a:off x="4860925" y="4581525"/>
              <a:ext cx="1254125" cy="1208088"/>
            </a:xfrm>
            <a:custGeom>
              <a:avLst/>
              <a:gdLst>
                <a:gd name="T0" fmla="*/ 2147483646 w 133"/>
                <a:gd name="T1" fmla="*/ 2147483646 h 128"/>
                <a:gd name="T2" fmla="*/ 2147483646 w 133"/>
                <a:gd name="T3" fmla="*/ 2147483646 h 128"/>
                <a:gd name="T4" fmla="*/ 2147483646 w 133"/>
                <a:gd name="T5" fmla="*/ 2147483646 h 128"/>
                <a:gd name="T6" fmla="*/ 0 w 133"/>
                <a:gd name="T7" fmla="*/ 2147483646 h 128"/>
                <a:gd name="T8" fmla="*/ 2147483646 w 133"/>
                <a:gd name="T9" fmla="*/ 1336192519 h 128"/>
                <a:gd name="T10" fmla="*/ 2147483646 w 133"/>
                <a:gd name="T11" fmla="*/ 623552734 h 128"/>
                <a:gd name="T12" fmla="*/ 2147483646 w 133"/>
                <a:gd name="T13" fmla="*/ 267242279 h 128"/>
                <a:gd name="T14" fmla="*/ 2147483646 w 133"/>
                <a:gd name="T15" fmla="*/ 1425270133 h 128"/>
                <a:gd name="T16" fmla="*/ 2147483646 w 133"/>
                <a:gd name="T17" fmla="*/ 2147483646 h 12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3" h="128">
                  <a:moveTo>
                    <a:pt x="114" y="84"/>
                  </a:moveTo>
                  <a:cubicBezTo>
                    <a:pt x="109" y="89"/>
                    <a:pt x="99" y="95"/>
                    <a:pt x="86" y="100"/>
                  </a:cubicBezTo>
                  <a:cubicBezTo>
                    <a:pt x="82" y="102"/>
                    <a:pt x="77" y="103"/>
                    <a:pt x="73" y="105"/>
                  </a:cubicBezTo>
                  <a:cubicBezTo>
                    <a:pt x="40" y="117"/>
                    <a:pt x="1" y="128"/>
                    <a:pt x="0" y="128"/>
                  </a:cubicBezTo>
                  <a:cubicBezTo>
                    <a:pt x="0" y="126"/>
                    <a:pt x="28" y="34"/>
                    <a:pt x="47" y="15"/>
                  </a:cubicBezTo>
                  <a:cubicBezTo>
                    <a:pt x="50" y="12"/>
                    <a:pt x="55" y="9"/>
                    <a:pt x="59" y="7"/>
                  </a:cubicBezTo>
                  <a:cubicBezTo>
                    <a:pt x="63" y="5"/>
                    <a:pt x="67" y="3"/>
                    <a:pt x="71" y="3"/>
                  </a:cubicBezTo>
                  <a:cubicBezTo>
                    <a:pt x="87" y="0"/>
                    <a:pt x="103" y="4"/>
                    <a:pt x="115" y="16"/>
                  </a:cubicBezTo>
                  <a:cubicBezTo>
                    <a:pt x="133" y="35"/>
                    <a:pt x="133" y="66"/>
                    <a:pt x="114" y="84"/>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13" name="Freeform 41">
              <a:extLst>
                <a:ext uri="{FF2B5EF4-FFF2-40B4-BE49-F238E27FC236}">
                  <a16:creationId xmlns:a16="http://schemas.microsoft.com/office/drawing/2014/main" id="{374738A5-D4CE-4057-94FD-548703EFE657}"/>
                </a:ext>
              </a:extLst>
            </p:cNvPr>
            <p:cNvSpPr>
              <a:spLocks/>
            </p:cNvSpPr>
            <p:nvPr/>
          </p:nvSpPr>
          <p:spPr bwMode="auto">
            <a:xfrm>
              <a:off x="5389563" y="4610100"/>
              <a:ext cx="452437" cy="963613"/>
            </a:xfrm>
            <a:custGeom>
              <a:avLst/>
              <a:gdLst>
                <a:gd name="T0" fmla="*/ 2147483646 w 48"/>
                <a:gd name="T1" fmla="*/ 2147483646 h 102"/>
                <a:gd name="T2" fmla="*/ 2147483646 w 48"/>
                <a:gd name="T3" fmla="*/ 2147483646 h 102"/>
                <a:gd name="T4" fmla="*/ 1510366667 w 48"/>
                <a:gd name="T5" fmla="*/ 2147483646 h 102"/>
                <a:gd name="T6" fmla="*/ 266532522 w 48"/>
                <a:gd name="T7" fmla="*/ 356999722 h 102"/>
                <a:gd name="T8" fmla="*/ 1332681461 w 48"/>
                <a:gd name="T9" fmla="*/ 0 h 102"/>
                <a:gd name="T10" fmla="*/ 1688061299 w 48"/>
                <a:gd name="T11" fmla="*/ 89247569 h 102"/>
                <a:gd name="T12" fmla="*/ 2147483646 w 48"/>
                <a:gd name="T13" fmla="*/ 2147483646 h 1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8" h="102">
                  <a:moveTo>
                    <a:pt x="48" y="76"/>
                  </a:moveTo>
                  <a:cubicBezTo>
                    <a:pt x="30" y="97"/>
                    <a:pt x="30" y="97"/>
                    <a:pt x="30" y="97"/>
                  </a:cubicBezTo>
                  <a:cubicBezTo>
                    <a:pt x="26" y="99"/>
                    <a:pt x="21" y="100"/>
                    <a:pt x="17" y="102"/>
                  </a:cubicBezTo>
                  <a:cubicBezTo>
                    <a:pt x="0" y="77"/>
                    <a:pt x="2" y="24"/>
                    <a:pt x="3" y="4"/>
                  </a:cubicBezTo>
                  <a:cubicBezTo>
                    <a:pt x="7" y="2"/>
                    <a:pt x="11" y="0"/>
                    <a:pt x="15" y="0"/>
                  </a:cubicBezTo>
                  <a:cubicBezTo>
                    <a:pt x="19" y="1"/>
                    <a:pt x="19" y="1"/>
                    <a:pt x="19" y="1"/>
                  </a:cubicBezTo>
                  <a:lnTo>
                    <a:pt x="48" y="76"/>
                  </a:ln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14" name="Freeform 42">
              <a:extLst>
                <a:ext uri="{FF2B5EF4-FFF2-40B4-BE49-F238E27FC236}">
                  <a16:creationId xmlns:a16="http://schemas.microsoft.com/office/drawing/2014/main" id="{EB9365C9-4628-43E1-93FF-62A261FA125E}"/>
                </a:ext>
              </a:extLst>
            </p:cNvPr>
            <p:cNvSpPr>
              <a:spLocks/>
            </p:cNvSpPr>
            <p:nvPr/>
          </p:nvSpPr>
          <p:spPr bwMode="auto">
            <a:xfrm>
              <a:off x="6689725" y="4600575"/>
              <a:ext cx="1233488" cy="1236663"/>
            </a:xfrm>
            <a:custGeom>
              <a:avLst/>
              <a:gdLst>
                <a:gd name="T0" fmla="*/ 1684539723 w 131"/>
                <a:gd name="T1" fmla="*/ 2147483646 h 131"/>
                <a:gd name="T2" fmla="*/ 2147483646 w 131"/>
                <a:gd name="T3" fmla="*/ 2147483646 h 131"/>
                <a:gd name="T4" fmla="*/ 2147483646 w 131"/>
                <a:gd name="T5" fmla="*/ 2147483646 h 131"/>
                <a:gd name="T6" fmla="*/ 2147483646 w 131"/>
                <a:gd name="T7" fmla="*/ 2147483646 h 131"/>
                <a:gd name="T8" fmla="*/ 2147483646 w 131"/>
                <a:gd name="T9" fmla="*/ 1514987696 h 131"/>
                <a:gd name="T10" fmla="*/ 2147483646 w 131"/>
                <a:gd name="T11" fmla="*/ 712931499 h 131"/>
                <a:gd name="T12" fmla="*/ 2147483646 w 131"/>
                <a:gd name="T13" fmla="*/ 267355212 h 131"/>
                <a:gd name="T14" fmla="*/ 1773200204 w 131"/>
                <a:gd name="T15" fmla="*/ 1425872439 h 131"/>
                <a:gd name="T16" fmla="*/ 1684539723 w 131"/>
                <a:gd name="T17" fmla="*/ 2147483646 h 13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1" h="131">
                  <a:moveTo>
                    <a:pt x="19" y="84"/>
                  </a:moveTo>
                  <a:cubicBezTo>
                    <a:pt x="24" y="89"/>
                    <a:pt x="34" y="94"/>
                    <a:pt x="46" y="100"/>
                  </a:cubicBezTo>
                  <a:cubicBezTo>
                    <a:pt x="50" y="102"/>
                    <a:pt x="55" y="104"/>
                    <a:pt x="59" y="106"/>
                  </a:cubicBezTo>
                  <a:cubicBezTo>
                    <a:pt x="92" y="119"/>
                    <a:pt x="130" y="130"/>
                    <a:pt x="131" y="131"/>
                  </a:cubicBezTo>
                  <a:cubicBezTo>
                    <a:pt x="131" y="129"/>
                    <a:pt x="106" y="36"/>
                    <a:pt x="88" y="17"/>
                  </a:cubicBezTo>
                  <a:cubicBezTo>
                    <a:pt x="84" y="13"/>
                    <a:pt x="80" y="10"/>
                    <a:pt x="76" y="8"/>
                  </a:cubicBezTo>
                  <a:cubicBezTo>
                    <a:pt x="72" y="6"/>
                    <a:pt x="68" y="4"/>
                    <a:pt x="64" y="3"/>
                  </a:cubicBezTo>
                  <a:cubicBezTo>
                    <a:pt x="48" y="0"/>
                    <a:pt x="32" y="4"/>
                    <a:pt x="20" y="16"/>
                  </a:cubicBezTo>
                  <a:cubicBezTo>
                    <a:pt x="1" y="34"/>
                    <a:pt x="0" y="65"/>
                    <a:pt x="19" y="84"/>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15" name="Freeform 43">
              <a:extLst>
                <a:ext uri="{FF2B5EF4-FFF2-40B4-BE49-F238E27FC236}">
                  <a16:creationId xmlns:a16="http://schemas.microsoft.com/office/drawing/2014/main" id="{E62C4FAC-78AB-4F99-9E9B-895CF3A00162}"/>
                </a:ext>
              </a:extLst>
            </p:cNvPr>
            <p:cNvSpPr>
              <a:spLocks/>
            </p:cNvSpPr>
            <p:nvPr/>
          </p:nvSpPr>
          <p:spPr bwMode="auto">
            <a:xfrm>
              <a:off x="6953250" y="4629150"/>
              <a:ext cx="461963" cy="971550"/>
            </a:xfrm>
            <a:custGeom>
              <a:avLst/>
              <a:gdLst>
                <a:gd name="T0" fmla="*/ 0 w 49"/>
                <a:gd name="T1" fmla="*/ 2147483646 h 103"/>
                <a:gd name="T2" fmla="*/ 1599909858 w 49"/>
                <a:gd name="T3" fmla="*/ 2147483646 h 103"/>
                <a:gd name="T4" fmla="*/ 2147483646 w 49"/>
                <a:gd name="T5" fmla="*/ 2147483646 h 103"/>
                <a:gd name="T6" fmla="*/ 2147483646 w 49"/>
                <a:gd name="T7" fmla="*/ 444866142 h 103"/>
                <a:gd name="T8" fmla="*/ 2147483646 w 49"/>
                <a:gd name="T9" fmla="*/ 0 h 103"/>
                <a:gd name="T10" fmla="*/ 2147483646 w 49"/>
                <a:gd name="T11" fmla="*/ 177944570 h 103"/>
                <a:gd name="T12" fmla="*/ 0 w 49"/>
                <a:gd name="T13" fmla="*/ 2147483646 h 10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9" h="103">
                  <a:moveTo>
                    <a:pt x="0" y="76"/>
                  </a:moveTo>
                  <a:cubicBezTo>
                    <a:pt x="18" y="97"/>
                    <a:pt x="18" y="97"/>
                    <a:pt x="18" y="97"/>
                  </a:cubicBezTo>
                  <a:cubicBezTo>
                    <a:pt x="22" y="99"/>
                    <a:pt x="27" y="101"/>
                    <a:pt x="31" y="103"/>
                  </a:cubicBezTo>
                  <a:cubicBezTo>
                    <a:pt x="49" y="78"/>
                    <a:pt x="48" y="25"/>
                    <a:pt x="48" y="5"/>
                  </a:cubicBezTo>
                  <a:cubicBezTo>
                    <a:pt x="44" y="3"/>
                    <a:pt x="40" y="1"/>
                    <a:pt x="36" y="0"/>
                  </a:cubicBezTo>
                  <a:cubicBezTo>
                    <a:pt x="32" y="2"/>
                    <a:pt x="32" y="2"/>
                    <a:pt x="32" y="2"/>
                  </a:cubicBezTo>
                  <a:lnTo>
                    <a:pt x="0" y="76"/>
                  </a:ln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19" name="Freeform 47">
              <a:extLst>
                <a:ext uri="{FF2B5EF4-FFF2-40B4-BE49-F238E27FC236}">
                  <a16:creationId xmlns:a16="http://schemas.microsoft.com/office/drawing/2014/main" id="{314C40F6-A42E-4B87-8F5B-8413757910EA}"/>
                </a:ext>
              </a:extLst>
            </p:cNvPr>
            <p:cNvSpPr>
              <a:spLocks/>
            </p:cNvSpPr>
            <p:nvPr/>
          </p:nvSpPr>
          <p:spPr bwMode="auto">
            <a:xfrm>
              <a:off x="5973763" y="5600700"/>
              <a:ext cx="922337" cy="284163"/>
            </a:xfrm>
            <a:custGeom>
              <a:avLst/>
              <a:gdLst>
                <a:gd name="T0" fmla="*/ 2147483646 w 98"/>
                <a:gd name="T1" fmla="*/ 2147483646 h 30"/>
                <a:gd name="T2" fmla="*/ 2037301259 w 98"/>
                <a:gd name="T3" fmla="*/ 2147483646 h 30"/>
                <a:gd name="T4" fmla="*/ 0 w 98"/>
                <a:gd name="T5" fmla="*/ 448608128 h 30"/>
                <a:gd name="T6" fmla="*/ 0 w 98"/>
                <a:gd name="T7" fmla="*/ 0 h 30"/>
                <a:gd name="T8" fmla="*/ 2147483646 w 98"/>
                <a:gd name="T9" fmla="*/ 89719731 h 30"/>
                <a:gd name="T10" fmla="*/ 2147483646 w 98"/>
                <a:gd name="T11" fmla="*/ 628047591 h 30"/>
                <a:gd name="T12" fmla="*/ 2147483646 w 98"/>
                <a:gd name="T13" fmla="*/ 2147483646 h 3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8" h="30">
                  <a:moveTo>
                    <a:pt x="74" y="30"/>
                  </a:moveTo>
                  <a:cubicBezTo>
                    <a:pt x="23" y="29"/>
                    <a:pt x="23" y="29"/>
                    <a:pt x="23" y="29"/>
                  </a:cubicBezTo>
                  <a:cubicBezTo>
                    <a:pt x="10" y="29"/>
                    <a:pt x="0" y="18"/>
                    <a:pt x="0" y="5"/>
                  </a:cubicBezTo>
                  <a:cubicBezTo>
                    <a:pt x="0" y="0"/>
                    <a:pt x="0" y="0"/>
                    <a:pt x="0" y="0"/>
                  </a:cubicBezTo>
                  <a:cubicBezTo>
                    <a:pt x="98" y="1"/>
                    <a:pt x="98" y="1"/>
                    <a:pt x="98" y="1"/>
                  </a:cubicBezTo>
                  <a:cubicBezTo>
                    <a:pt x="98" y="7"/>
                    <a:pt x="98" y="7"/>
                    <a:pt x="98" y="7"/>
                  </a:cubicBezTo>
                  <a:cubicBezTo>
                    <a:pt x="98" y="20"/>
                    <a:pt x="87" y="30"/>
                    <a:pt x="74" y="30"/>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22" name="Freeform 50">
              <a:extLst>
                <a:ext uri="{FF2B5EF4-FFF2-40B4-BE49-F238E27FC236}">
                  <a16:creationId xmlns:a16="http://schemas.microsoft.com/office/drawing/2014/main" id="{D1A10D85-85A3-4F7C-804D-C32E4503F345}"/>
                </a:ext>
              </a:extLst>
            </p:cNvPr>
            <p:cNvSpPr>
              <a:spLocks/>
            </p:cNvSpPr>
            <p:nvPr/>
          </p:nvSpPr>
          <p:spPr bwMode="auto">
            <a:xfrm>
              <a:off x="5483225" y="4667250"/>
              <a:ext cx="1874838" cy="981075"/>
            </a:xfrm>
            <a:custGeom>
              <a:avLst/>
              <a:gdLst>
                <a:gd name="T0" fmla="*/ 2147483646 w 199"/>
                <a:gd name="T1" fmla="*/ 0 h 104"/>
                <a:gd name="T2" fmla="*/ 2147483646 w 199"/>
                <a:gd name="T3" fmla="*/ 2147483646 h 104"/>
                <a:gd name="T4" fmla="*/ 2147483646 w 199"/>
                <a:gd name="T5" fmla="*/ 2147483646 h 104"/>
                <a:gd name="T6" fmla="*/ 2147483646 w 199"/>
                <a:gd name="T7" fmla="*/ 2147483646 h 104"/>
                <a:gd name="T8" fmla="*/ 798850571 w 199"/>
                <a:gd name="T9" fmla="*/ 2147483646 h 104"/>
                <a:gd name="T10" fmla="*/ 0 w 199"/>
                <a:gd name="T11" fmla="*/ 0 h 104"/>
                <a:gd name="T12" fmla="*/ 2147483646 w 199"/>
                <a:gd name="T13" fmla="*/ 0 h 1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9" h="104">
                  <a:moveTo>
                    <a:pt x="199" y="0"/>
                  </a:moveTo>
                  <a:cubicBezTo>
                    <a:pt x="198" y="30"/>
                    <a:pt x="194" y="58"/>
                    <a:pt x="188" y="84"/>
                  </a:cubicBezTo>
                  <a:cubicBezTo>
                    <a:pt x="185" y="96"/>
                    <a:pt x="174" y="104"/>
                    <a:pt x="160" y="104"/>
                  </a:cubicBezTo>
                  <a:cubicBezTo>
                    <a:pt x="36" y="102"/>
                    <a:pt x="36" y="102"/>
                    <a:pt x="36" y="102"/>
                  </a:cubicBezTo>
                  <a:cubicBezTo>
                    <a:pt x="22" y="102"/>
                    <a:pt x="11" y="93"/>
                    <a:pt x="9" y="81"/>
                  </a:cubicBezTo>
                  <a:cubicBezTo>
                    <a:pt x="4" y="56"/>
                    <a:pt x="1" y="29"/>
                    <a:pt x="0" y="0"/>
                  </a:cubicBezTo>
                  <a:lnTo>
                    <a:pt x="199"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58" name="Rectangle 57">
              <a:extLst>
                <a:ext uri="{FF2B5EF4-FFF2-40B4-BE49-F238E27FC236}">
                  <a16:creationId xmlns:a16="http://schemas.microsoft.com/office/drawing/2014/main" id="{A2BDFE96-F14C-4790-883C-DDA0ED62A3DD}"/>
                </a:ext>
              </a:extLst>
            </p:cNvPr>
            <p:cNvSpPr>
              <a:spLocks noChangeArrowheads="1"/>
            </p:cNvSpPr>
            <p:nvPr/>
          </p:nvSpPr>
          <p:spPr bwMode="auto">
            <a:xfrm>
              <a:off x="5964238" y="4752975"/>
              <a:ext cx="989012"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2400" b="1" dirty="0">
                  <a:solidFill>
                    <a:srgbClr val="FFFFFF"/>
                  </a:solidFill>
                  <a:latin typeface="Arial" panose="020B0604020202020204" pitchFamily="34" charset="0"/>
                </a:rPr>
                <a:t>Your text</a:t>
              </a:r>
              <a:endParaRPr lang="ru-RU" altLang="ru-RU" sz="1800" dirty="0"/>
            </a:p>
          </p:txBody>
        </p:sp>
      </p:grpSp>
      <p:sp>
        <p:nvSpPr>
          <p:cNvPr id="17410" name="TextBox 112">
            <a:extLst>
              <a:ext uri="{FF2B5EF4-FFF2-40B4-BE49-F238E27FC236}">
                <a16:creationId xmlns:a16="http://schemas.microsoft.com/office/drawing/2014/main" id="{8DF5ED2E-B6EF-4F8E-82B5-F4A6A258F593}"/>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17411" name="TextBox 115">
            <a:extLst>
              <a:ext uri="{FF2B5EF4-FFF2-40B4-BE49-F238E27FC236}">
                <a16:creationId xmlns:a16="http://schemas.microsoft.com/office/drawing/2014/main" id="{2A390B27-93DA-4EEB-9292-F0463BB6A95C}"/>
              </a:ext>
            </a:extLst>
          </p:cNvPr>
          <p:cNvSpPr txBox="1">
            <a:spLocks noChangeArrowheads="1"/>
          </p:cNvSpPr>
          <p:nvPr/>
        </p:nvSpPr>
        <p:spPr bwMode="auto">
          <a:xfrm>
            <a:off x="809625" y="1335088"/>
            <a:ext cx="2760663"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4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200">
              <a:solidFill>
                <a:srgbClr val="73858E"/>
              </a:solidFill>
              <a:latin typeface="Arial" panose="020B0604020202020204" pitchFamily="34" charset="0"/>
              <a:cs typeface="Arial" panose="020B0604020202020204" pitchFamily="34" charset="0"/>
            </a:endParaRPr>
          </a:p>
        </p:txBody>
      </p:sp>
      <p:sp>
        <p:nvSpPr>
          <p:cNvPr id="17423" name="Rectangle 51">
            <a:extLst>
              <a:ext uri="{FF2B5EF4-FFF2-40B4-BE49-F238E27FC236}">
                <a16:creationId xmlns:a16="http://schemas.microsoft.com/office/drawing/2014/main" id="{69E118B3-4A4C-47A0-A59F-A86A3B49BCEB}"/>
              </a:ext>
            </a:extLst>
          </p:cNvPr>
          <p:cNvSpPr>
            <a:spLocks noChangeArrowheads="1"/>
          </p:cNvSpPr>
          <p:nvPr/>
        </p:nvSpPr>
        <p:spPr bwMode="auto">
          <a:xfrm>
            <a:off x="8997950" y="4138613"/>
            <a:ext cx="8302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700" b="1">
                <a:solidFill>
                  <a:srgbClr val="73838C"/>
                </a:solidFill>
                <a:latin typeface="Arial" panose="020B0604020202020204" pitchFamily="34" charset="0"/>
              </a:rPr>
              <a:t>60%</a:t>
            </a:r>
            <a:endParaRPr lang="ru-RU" altLang="ru-RU" sz="1800"/>
          </a:p>
        </p:txBody>
      </p:sp>
      <p:grpSp>
        <p:nvGrpSpPr>
          <p:cNvPr id="5" name="Группа 4">
            <a:extLst>
              <a:ext uri="{FF2B5EF4-FFF2-40B4-BE49-F238E27FC236}">
                <a16:creationId xmlns:a16="http://schemas.microsoft.com/office/drawing/2014/main" id="{B9F1EC46-E0DC-41B6-802B-72A443F58054}"/>
              </a:ext>
            </a:extLst>
          </p:cNvPr>
          <p:cNvGrpSpPr/>
          <p:nvPr/>
        </p:nvGrpSpPr>
        <p:grpSpPr>
          <a:xfrm>
            <a:off x="5614988" y="2155825"/>
            <a:ext cx="1639887" cy="1341438"/>
            <a:chOff x="5614988" y="2155825"/>
            <a:chExt cx="1639887" cy="1341438"/>
          </a:xfrm>
        </p:grpSpPr>
        <p:sp>
          <p:nvSpPr>
            <p:cNvPr id="17420" name="Freeform 48">
              <a:extLst>
                <a:ext uri="{FF2B5EF4-FFF2-40B4-BE49-F238E27FC236}">
                  <a16:creationId xmlns:a16="http://schemas.microsoft.com/office/drawing/2014/main" id="{CD408C09-E452-483F-908A-C636E086D270}"/>
                </a:ext>
              </a:extLst>
            </p:cNvPr>
            <p:cNvSpPr>
              <a:spLocks/>
            </p:cNvSpPr>
            <p:nvPr/>
          </p:nvSpPr>
          <p:spPr bwMode="auto">
            <a:xfrm>
              <a:off x="5614988" y="2155825"/>
              <a:ext cx="1639887" cy="1341438"/>
            </a:xfrm>
            <a:custGeom>
              <a:avLst/>
              <a:gdLst>
                <a:gd name="T0" fmla="*/ 2147483646 w 174"/>
                <a:gd name="T1" fmla="*/ 2147483646 h 142"/>
                <a:gd name="T2" fmla="*/ 0 w 174"/>
                <a:gd name="T3" fmla="*/ 2147483646 h 142"/>
                <a:gd name="T4" fmla="*/ 2147483646 w 174"/>
                <a:gd name="T5" fmla="*/ 2147483646 h 142"/>
                <a:gd name="T6" fmla="*/ 2147483646 w 174"/>
                <a:gd name="T7" fmla="*/ 0 h 142"/>
                <a:gd name="T8" fmla="*/ 2147483646 w 174"/>
                <a:gd name="T9" fmla="*/ 2147483646 h 142"/>
                <a:gd name="T10" fmla="*/ 2147483646 w 174"/>
                <a:gd name="T11" fmla="*/ 2147483646 h 14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4" h="142">
                  <a:moveTo>
                    <a:pt x="174" y="142"/>
                  </a:moveTo>
                  <a:cubicBezTo>
                    <a:pt x="0" y="142"/>
                    <a:pt x="0" y="142"/>
                    <a:pt x="0" y="142"/>
                  </a:cubicBezTo>
                  <a:cubicBezTo>
                    <a:pt x="10" y="108"/>
                    <a:pt x="23" y="78"/>
                    <a:pt x="36" y="55"/>
                  </a:cubicBezTo>
                  <a:cubicBezTo>
                    <a:pt x="56" y="20"/>
                    <a:pt x="77" y="0"/>
                    <a:pt x="89" y="0"/>
                  </a:cubicBezTo>
                  <a:cubicBezTo>
                    <a:pt x="101" y="0"/>
                    <a:pt x="122" y="21"/>
                    <a:pt x="141" y="56"/>
                  </a:cubicBezTo>
                  <a:cubicBezTo>
                    <a:pt x="153" y="79"/>
                    <a:pt x="165" y="109"/>
                    <a:pt x="174" y="142"/>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24" name="Rectangle 57">
              <a:extLst>
                <a:ext uri="{FF2B5EF4-FFF2-40B4-BE49-F238E27FC236}">
                  <a16:creationId xmlns:a16="http://schemas.microsoft.com/office/drawing/2014/main" id="{806DD4DD-BE17-4127-9BE1-0AB1C45AB75E}"/>
                </a:ext>
              </a:extLst>
            </p:cNvPr>
            <p:cNvSpPr>
              <a:spLocks noChangeArrowheads="1"/>
            </p:cNvSpPr>
            <p:nvPr/>
          </p:nvSpPr>
          <p:spPr bwMode="auto">
            <a:xfrm>
              <a:off x="5964238" y="2705100"/>
              <a:ext cx="989012"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2400" b="1">
                  <a:solidFill>
                    <a:srgbClr val="FFFFFF"/>
                  </a:solidFill>
                  <a:latin typeface="Arial" panose="020B0604020202020204" pitchFamily="34" charset="0"/>
                </a:rPr>
                <a:t>Your text</a:t>
              </a:r>
              <a:endParaRPr lang="ru-RU" altLang="ru-RU" sz="1800"/>
            </a:p>
          </p:txBody>
        </p:sp>
      </p:grpSp>
      <p:grpSp>
        <p:nvGrpSpPr>
          <p:cNvPr id="10" name="Группа 9">
            <a:extLst>
              <a:ext uri="{FF2B5EF4-FFF2-40B4-BE49-F238E27FC236}">
                <a16:creationId xmlns:a16="http://schemas.microsoft.com/office/drawing/2014/main" id="{B7629F01-5A2E-48FE-B480-ACD6A6D01037}"/>
              </a:ext>
            </a:extLst>
          </p:cNvPr>
          <p:cNvGrpSpPr/>
          <p:nvPr/>
        </p:nvGrpSpPr>
        <p:grpSpPr>
          <a:xfrm>
            <a:off x="3967163" y="1779588"/>
            <a:ext cx="1930400" cy="1462087"/>
            <a:chOff x="3967163" y="1779588"/>
            <a:chExt cx="1930400" cy="1462087"/>
          </a:xfrm>
        </p:grpSpPr>
        <p:sp>
          <p:nvSpPr>
            <p:cNvPr id="17425" name="Freeform 72">
              <a:extLst>
                <a:ext uri="{FF2B5EF4-FFF2-40B4-BE49-F238E27FC236}">
                  <a16:creationId xmlns:a16="http://schemas.microsoft.com/office/drawing/2014/main" id="{9F3FA3D9-CCBA-4948-89ED-BB1D11901AFC}"/>
                </a:ext>
              </a:extLst>
            </p:cNvPr>
            <p:cNvSpPr>
              <a:spLocks/>
            </p:cNvSpPr>
            <p:nvPr/>
          </p:nvSpPr>
          <p:spPr bwMode="auto">
            <a:xfrm>
              <a:off x="3967163" y="1779588"/>
              <a:ext cx="1901825" cy="1433512"/>
            </a:xfrm>
            <a:custGeom>
              <a:avLst/>
              <a:gdLst>
                <a:gd name="T0" fmla="*/ 2147483646 w 202"/>
                <a:gd name="T1" fmla="*/ 2147483646 h 152"/>
                <a:gd name="T2" fmla="*/ 0 w 202"/>
                <a:gd name="T3" fmla="*/ 2147483646 h 152"/>
                <a:gd name="T4" fmla="*/ 0 w 202"/>
                <a:gd name="T5" fmla="*/ 88943761 h 152"/>
                <a:gd name="T6" fmla="*/ 88641992 w 202"/>
                <a:gd name="T7" fmla="*/ 0 h 152"/>
                <a:gd name="T8" fmla="*/ 265925976 w 202"/>
                <a:gd name="T9" fmla="*/ 88943761 h 152"/>
                <a:gd name="T10" fmla="*/ 265925976 w 202"/>
                <a:gd name="T11" fmla="*/ 2147483646 h 152"/>
                <a:gd name="T12" fmla="*/ 2147483646 w 202"/>
                <a:gd name="T13" fmla="*/ 2147483646 h 152"/>
                <a:gd name="T14" fmla="*/ 2147483646 w 202"/>
                <a:gd name="T15" fmla="*/ 2147483646 h 152"/>
                <a:gd name="T16" fmla="*/ 2147483646 w 202"/>
                <a:gd name="T17" fmla="*/ 2147483646 h 15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02" h="152">
                  <a:moveTo>
                    <a:pt x="200" y="152"/>
                  </a:moveTo>
                  <a:cubicBezTo>
                    <a:pt x="0" y="152"/>
                    <a:pt x="0" y="152"/>
                    <a:pt x="0" y="152"/>
                  </a:cubicBezTo>
                  <a:cubicBezTo>
                    <a:pt x="0" y="1"/>
                    <a:pt x="0" y="1"/>
                    <a:pt x="0" y="1"/>
                  </a:cubicBezTo>
                  <a:cubicBezTo>
                    <a:pt x="0" y="0"/>
                    <a:pt x="0" y="0"/>
                    <a:pt x="1" y="0"/>
                  </a:cubicBezTo>
                  <a:cubicBezTo>
                    <a:pt x="2" y="0"/>
                    <a:pt x="3" y="0"/>
                    <a:pt x="3" y="1"/>
                  </a:cubicBezTo>
                  <a:cubicBezTo>
                    <a:pt x="3" y="149"/>
                    <a:pt x="3" y="149"/>
                    <a:pt x="3" y="149"/>
                  </a:cubicBezTo>
                  <a:cubicBezTo>
                    <a:pt x="200" y="149"/>
                    <a:pt x="200" y="149"/>
                    <a:pt x="200" y="149"/>
                  </a:cubicBezTo>
                  <a:cubicBezTo>
                    <a:pt x="201" y="149"/>
                    <a:pt x="202" y="149"/>
                    <a:pt x="202" y="150"/>
                  </a:cubicBezTo>
                  <a:cubicBezTo>
                    <a:pt x="202" y="151"/>
                    <a:pt x="201" y="152"/>
                    <a:pt x="200" y="152"/>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26" name="Oval 73">
              <a:extLst>
                <a:ext uri="{FF2B5EF4-FFF2-40B4-BE49-F238E27FC236}">
                  <a16:creationId xmlns:a16="http://schemas.microsoft.com/office/drawing/2014/main" id="{D535A994-0AE2-4D78-A4E6-7BC309FA123B}"/>
                </a:ext>
              </a:extLst>
            </p:cNvPr>
            <p:cNvSpPr>
              <a:spLocks noChangeArrowheads="1"/>
            </p:cNvSpPr>
            <p:nvPr/>
          </p:nvSpPr>
          <p:spPr bwMode="auto">
            <a:xfrm>
              <a:off x="5813425" y="3148013"/>
              <a:ext cx="84138" cy="93662"/>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sp>
        <p:nvSpPr>
          <p:cNvPr id="17427" name="Rectangle 74">
            <a:extLst>
              <a:ext uri="{FF2B5EF4-FFF2-40B4-BE49-F238E27FC236}">
                <a16:creationId xmlns:a16="http://schemas.microsoft.com/office/drawing/2014/main" id="{D075C5FF-501F-4F80-B6AF-F4F2F0F5F0A5}"/>
              </a:ext>
            </a:extLst>
          </p:cNvPr>
          <p:cNvSpPr>
            <a:spLocks noChangeArrowheads="1"/>
          </p:cNvSpPr>
          <p:nvPr/>
        </p:nvSpPr>
        <p:spPr bwMode="auto">
          <a:xfrm>
            <a:off x="4108450" y="2779713"/>
            <a:ext cx="8302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700" b="1">
                <a:solidFill>
                  <a:srgbClr val="73838C"/>
                </a:solidFill>
                <a:latin typeface="Arial" panose="020B0604020202020204" pitchFamily="34" charset="0"/>
              </a:rPr>
              <a:t>80%</a:t>
            </a:r>
            <a:endParaRPr lang="ru-RU" altLang="ru-RU" sz="1800"/>
          </a:p>
        </p:txBody>
      </p:sp>
      <p:grpSp>
        <p:nvGrpSpPr>
          <p:cNvPr id="11" name="Группа 10">
            <a:extLst>
              <a:ext uri="{FF2B5EF4-FFF2-40B4-BE49-F238E27FC236}">
                <a16:creationId xmlns:a16="http://schemas.microsoft.com/office/drawing/2014/main" id="{43F4D457-EE77-4963-B3B5-0409F8488E3E}"/>
              </a:ext>
            </a:extLst>
          </p:cNvPr>
          <p:cNvGrpSpPr/>
          <p:nvPr/>
        </p:nvGrpSpPr>
        <p:grpSpPr>
          <a:xfrm>
            <a:off x="2439988" y="4449763"/>
            <a:ext cx="3194050" cy="830262"/>
            <a:chOff x="2439988" y="4449763"/>
            <a:chExt cx="3194050" cy="830262"/>
          </a:xfrm>
        </p:grpSpPr>
        <p:sp>
          <p:nvSpPr>
            <p:cNvPr id="17428" name="Freeform 83">
              <a:extLst>
                <a:ext uri="{FF2B5EF4-FFF2-40B4-BE49-F238E27FC236}">
                  <a16:creationId xmlns:a16="http://schemas.microsoft.com/office/drawing/2014/main" id="{EBD9CFD5-58CA-45DD-B73A-873E134F8137}"/>
                </a:ext>
              </a:extLst>
            </p:cNvPr>
            <p:cNvSpPr>
              <a:spLocks/>
            </p:cNvSpPr>
            <p:nvPr/>
          </p:nvSpPr>
          <p:spPr bwMode="auto">
            <a:xfrm>
              <a:off x="2439988" y="4449763"/>
              <a:ext cx="3155950" cy="801687"/>
            </a:xfrm>
            <a:custGeom>
              <a:avLst/>
              <a:gdLst>
                <a:gd name="T0" fmla="*/ 2147483646 w 335"/>
                <a:gd name="T1" fmla="*/ 2147483646 h 85"/>
                <a:gd name="T2" fmla="*/ 0 w 335"/>
                <a:gd name="T3" fmla="*/ 2147483646 h 85"/>
                <a:gd name="T4" fmla="*/ 0 w 335"/>
                <a:gd name="T5" fmla="*/ 88958962 h 85"/>
                <a:gd name="T6" fmla="*/ 88752851 w 335"/>
                <a:gd name="T7" fmla="*/ 0 h 85"/>
                <a:gd name="T8" fmla="*/ 266249131 w 335"/>
                <a:gd name="T9" fmla="*/ 88958962 h 85"/>
                <a:gd name="T10" fmla="*/ 266249131 w 335"/>
                <a:gd name="T11" fmla="*/ 2147483646 h 85"/>
                <a:gd name="T12" fmla="*/ 2147483646 w 335"/>
                <a:gd name="T13" fmla="*/ 2147483646 h 85"/>
                <a:gd name="T14" fmla="*/ 2147483646 w 335"/>
                <a:gd name="T15" fmla="*/ 2147483646 h 85"/>
                <a:gd name="T16" fmla="*/ 2147483646 w 335"/>
                <a:gd name="T17" fmla="*/ 2147483646 h 8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5" h="85">
                  <a:moveTo>
                    <a:pt x="333" y="85"/>
                  </a:moveTo>
                  <a:cubicBezTo>
                    <a:pt x="0" y="85"/>
                    <a:pt x="0" y="85"/>
                    <a:pt x="0" y="85"/>
                  </a:cubicBezTo>
                  <a:cubicBezTo>
                    <a:pt x="0" y="1"/>
                    <a:pt x="0" y="1"/>
                    <a:pt x="0" y="1"/>
                  </a:cubicBezTo>
                  <a:cubicBezTo>
                    <a:pt x="0" y="1"/>
                    <a:pt x="0" y="0"/>
                    <a:pt x="1" y="0"/>
                  </a:cubicBezTo>
                  <a:cubicBezTo>
                    <a:pt x="2" y="0"/>
                    <a:pt x="3" y="1"/>
                    <a:pt x="3" y="1"/>
                  </a:cubicBezTo>
                  <a:cubicBezTo>
                    <a:pt x="3" y="82"/>
                    <a:pt x="3" y="82"/>
                    <a:pt x="3" y="82"/>
                  </a:cubicBezTo>
                  <a:cubicBezTo>
                    <a:pt x="333" y="82"/>
                    <a:pt x="333" y="82"/>
                    <a:pt x="333" y="82"/>
                  </a:cubicBezTo>
                  <a:cubicBezTo>
                    <a:pt x="334" y="82"/>
                    <a:pt x="335" y="83"/>
                    <a:pt x="335" y="83"/>
                  </a:cubicBezTo>
                  <a:cubicBezTo>
                    <a:pt x="335" y="84"/>
                    <a:pt x="334" y="85"/>
                    <a:pt x="333" y="85"/>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29" name="Oval 84">
              <a:extLst>
                <a:ext uri="{FF2B5EF4-FFF2-40B4-BE49-F238E27FC236}">
                  <a16:creationId xmlns:a16="http://schemas.microsoft.com/office/drawing/2014/main" id="{1053EF55-110A-4D9D-90E8-9EA170C2DD30}"/>
                </a:ext>
              </a:extLst>
            </p:cNvPr>
            <p:cNvSpPr>
              <a:spLocks noChangeArrowheads="1"/>
            </p:cNvSpPr>
            <p:nvPr/>
          </p:nvSpPr>
          <p:spPr bwMode="auto">
            <a:xfrm>
              <a:off x="5549900" y="5186363"/>
              <a:ext cx="84138" cy="93662"/>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grpSp>
        <p:nvGrpSpPr>
          <p:cNvPr id="6" name="Группа 5">
            <a:extLst>
              <a:ext uri="{FF2B5EF4-FFF2-40B4-BE49-F238E27FC236}">
                <a16:creationId xmlns:a16="http://schemas.microsoft.com/office/drawing/2014/main" id="{A384EEBF-54DE-4FBA-B95F-4F88C92418B1}"/>
              </a:ext>
            </a:extLst>
          </p:cNvPr>
          <p:cNvGrpSpPr/>
          <p:nvPr/>
        </p:nvGrpSpPr>
        <p:grpSpPr>
          <a:xfrm>
            <a:off x="5483225" y="3497263"/>
            <a:ext cx="1884363" cy="1169987"/>
            <a:chOff x="5483225" y="3497263"/>
            <a:chExt cx="1884363" cy="1169987"/>
          </a:xfrm>
        </p:grpSpPr>
        <p:sp>
          <p:nvSpPr>
            <p:cNvPr id="17421" name="Freeform 49">
              <a:extLst>
                <a:ext uri="{FF2B5EF4-FFF2-40B4-BE49-F238E27FC236}">
                  <a16:creationId xmlns:a16="http://schemas.microsoft.com/office/drawing/2014/main" id="{2FC62B5A-3D38-4875-8CAF-AD5E2FE2737D}"/>
                </a:ext>
              </a:extLst>
            </p:cNvPr>
            <p:cNvSpPr>
              <a:spLocks/>
            </p:cNvSpPr>
            <p:nvPr/>
          </p:nvSpPr>
          <p:spPr bwMode="auto">
            <a:xfrm>
              <a:off x="5483225" y="3497263"/>
              <a:ext cx="1884363" cy="1169987"/>
            </a:xfrm>
            <a:custGeom>
              <a:avLst/>
              <a:gdLst>
                <a:gd name="T0" fmla="*/ 2147483646 w 200"/>
                <a:gd name="T1" fmla="*/ 2147483646 h 124"/>
                <a:gd name="T2" fmla="*/ 2147483646 w 200"/>
                <a:gd name="T3" fmla="*/ 2147483646 h 124"/>
                <a:gd name="T4" fmla="*/ 0 w 200"/>
                <a:gd name="T5" fmla="*/ 2147483646 h 124"/>
                <a:gd name="T6" fmla="*/ 0 w 200"/>
                <a:gd name="T7" fmla="*/ 2147483646 h 124"/>
                <a:gd name="T8" fmla="*/ 1242784508 w 200"/>
                <a:gd name="T9" fmla="*/ 0 h 124"/>
                <a:gd name="T10" fmla="*/ 2147483646 w 200"/>
                <a:gd name="T11" fmla="*/ 0 h 124"/>
                <a:gd name="T12" fmla="*/ 2147483646 w 200"/>
                <a:gd name="T13" fmla="*/ 2147483646 h 1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00" h="124">
                  <a:moveTo>
                    <a:pt x="200" y="101"/>
                  </a:moveTo>
                  <a:cubicBezTo>
                    <a:pt x="200" y="109"/>
                    <a:pt x="200" y="117"/>
                    <a:pt x="199" y="124"/>
                  </a:cubicBezTo>
                  <a:cubicBezTo>
                    <a:pt x="0" y="124"/>
                    <a:pt x="0" y="124"/>
                    <a:pt x="0" y="124"/>
                  </a:cubicBezTo>
                  <a:cubicBezTo>
                    <a:pt x="0" y="116"/>
                    <a:pt x="0" y="107"/>
                    <a:pt x="0" y="98"/>
                  </a:cubicBezTo>
                  <a:cubicBezTo>
                    <a:pt x="0" y="63"/>
                    <a:pt x="6" y="30"/>
                    <a:pt x="14" y="0"/>
                  </a:cubicBezTo>
                  <a:cubicBezTo>
                    <a:pt x="188" y="0"/>
                    <a:pt x="188" y="0"/>
                    <a:pt x="188" y="0"/>
                  </a:cubicBezTo>
                  <a:cubicBezTo>
                    <a:pt x="196" y="31"/>
                    <a:pt x="200" y="65"/>
                    <a:pt x="200" y="101"/>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57" name="Rectangle 57">
              <a:extLst>
                <a:ext uri="{FF2B5EF4-FFF2-40B4-BE49-F238E27FC236}">
                  <a16:creationId xmlns:a16="http://schemas.microsoft.com/office/drawing/2014/main" id="{CD38E1A5-52C3-41E5-9605-1AD6B4EFFE32}"/>
                </a:ext>
              </a:extLst>
            </p:cNvPr>
            <p:cNvSpPr>
              <a:spLocks noChangeArrowheads="1"/>
            </p:cNvSpPr>
            <p:nvPr/>
          </p:nvSpPr>
          <p:spPr bwMode="auto">
            <a:xfrm>
              <a:off x="5964238" y="3543300"/>
              <a:ext cx="989012"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2400" b="1">
                  <a:solidFill>
                    <a:srgbClr val="FFFFFF"/>
                  </a:solidFill>
                  <a:latin typeface="Arial" panose="020B0604020202020204" pitchFamily="34" charset="0"/>
                </a:rPr>
                <a:t>Your text here</a:t>
              </a:r>
              <a:endParaRPr lang="ru-RU" altLang="ru-RU" sz="1800"/>
            </a:p>
          </p:txBody>
        </p:sp>
      </p:grpSp>
      <p:sp>
        <p:nvSpPr>
          <p:cNvPr id="17430" name="Rectangle 85">
            <a:extLst>
              <a:ext uri="{FF2B5EF4-FFF2-40B4-BE49-F238E27FC236}">
                <a16:creationId xmlns:a16="http://schemas.microsoft.com/office/drawing/2014/main" id="{4342255C-2863-4098-BB95-E2080B5A1178}"/>
              </a:ext>
            </a:extLst>
          </p:cNvPr>
          <p:cNvSpPr>
            <a:spLocks noChangeArrowheads="1"/>
          </p:cNvSpPr>
          <p:nvPr/>
        </p:nvSpPr>
        <p:spPr bwMode="auto">
          <a:xfrm>
            <a:off x="2581275" y="4818063"/>
            <a:ext cx="830263"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700" b="1">
                <a:solidFill>
                  <a:srgbClr val="73838C"/>
                </a:solidFill>
                <a:latin typeface="Arial" panose="020B0604020202020204" pitchFamily="34" charset="0"/>
              </a:rPr>
              <a:t>40%</a:t>
            </a:r>
            <a:endParaRPr lang="ru-RU" altLang="ru-RU" sz="1800"/>
          </a:p>
        </p:txBody>
      </p:sp>
      <p:grpSp>
        <p:nvGrpSpPr>
          <p:cNvPr id="9" name="Группа 8">
            <a:extLst>
              <a:ext uri="{FF2B5EF4-FFF2-40B4-BE49-F238E27FC236}">
                <a16:creationId xmlns:a16="http://schemas.microsoft.com/office/drawing/2014/main" id="{81CE9F2D-180C-4F8B-86C2-A89B87DD2116}"/>
              </a:ext>
            </a:extLst>
          </p:cNvPr>
          <p:cNvGrpSpPr/>
          <p:nvPr/>
        </p:nvGrpSpPr>
        <p:grpSpPr>
          <a:xfrm>
            <a:off x="7027863" y="3478213"/>
            <a:ext cx="2901950" cy="1122362"/>
            <a:chOff x="7027863" y="3478213"/>
            <a:chExt cx="2901950" cy="1122362"/>
          </a:xfrm>
        </p:grpSpPr>
        <p:sp>
          <p:nvSpPr>
            <p:cNvPr id="17431" name="Oval 86">
              <a:extLst>
                <a:ext uri="{FF2B5EF4-FFF2-40B4-BE49-F238E27FC236}">
                  <a16:creationId xmlns:a16="http://schemas.microsoft.com/office/drawing/2014/main" id="{D0457B0D-DA06-4797-8BDE-EA36CBC83F9F}"/>
                </a:ext>
              </a:extLst>
            </p:cNvPr>
            <p:cNvSpPr>
              <a:spLocks noChangeArrowheads="1"/>
            </p:cNvSpPr>
            <p:nvPr/>
          </p:nvSpPr>
          <p:spPr bwMode="auto">
            <a:xfrm>
              <a:off x="7027863" y="4506913"/>
              <a:ext cx="85725" cy="93662"/>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17432" name="Freeform 87">
              <a:extLst>
                <a:ext uri="{FF2B5EF4-FFF2-40B4-BE49-F238E27FC236}">
                  <a16:creationId xmlns:a16="http://schemas.microsoft.com/office/drawing/2014/main" id="{D8B483FE-CAAA-4C27-854A-218976AA8B6C}"/>
                </a:ext>
              </a:extLst>
            </p:cNvPr>
            <p:cNvSpPr>
              <a:spLocks/>
            </p:cNvSpPr>
            <p:nvPr/>
          </p:nvSpPr>
          <p:spPr bwMode="auto">
            <a:xfrm>
              <a:off x="7075488" y="3478213"/>
              <a:ext cx="2854325" cy="1084262"/>
            </a:xfrm>
            <a:custGeom>
              <a:avLst/>
              <a:gdLst>
                <a:gd name="T0" fmla="*/ 88738421 w 303"/>
                <a:gd name="T1" fmla="*/ 2147483646 h 115"/>
                <a:gd name="T2" fmla="*/ 2147483646 w 303"/>
                <a:gd name="T3" fmla="*/ 2147483646 h 115"/>
                <a:gd name="T4" fmla="*/ 2147483646 w 303"/>
                <a:gd name="T5" fmla="*/ 177790683 h 115"/>
                <a:gd name="T6" fmla="*/ 2147483646 w 303"/>
                <a:gd name="T7" fmla="*/ 0 h 115"/>
                <a:gd name="T8" fmla="*/ 2147483646 w 303"/>
                <a:gd name="T9" fmla="*/ 177790683 h 115"/>
                <a:gd name="T10" fmla="*/ 2147483646 w 303"/>
                <a:gd name="T11" fmla="*/ 2147483646 h 115"/>
                <a:gd name="T12" fmla="*/ 88738421 w 303"/>
                <a:gd name="T13" fmla="*/ 2147483646 h 115"/>
                <a:gd name="T14" fmla="*/ 0 w 303"/>
                <a:gd name="T15" fmla="*/ 2147483646 h 115"/>
                <a:gd name="T16" fmla="*/ 88738421 w 303"/>
                <a:gd name="T17" fmla="*/ 2147483646 h 11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3" h="115">
                  <a:moveTo>
                    <a:pt x="1" y="115"/>
                  </a:moveTo>
                  <a:cubicBezTo>
                    <a:pt x="303" y="115"/>
                    <a:pt x="303" y="115"/>
                    <a:pt x="303" y="115"/>
                  </a:cubicBezTo>
                  <a:cubicBezTo>
                    <a:pt x="303" y="2"/>
                    <a:pt x="303" y="2"/>
                    <a:pt x="303" y="2"/>
                  </a:cubicBezTo>
                  <a:cubicBezTo>
                    <a:pt x="303" y="1"/>
                    <a:pt x="302" y="0"/>
                    <a:pt x="302" y="0"/>
                  </a:cubicBezTo>
                  <a:cubicBezTo>
                    <a:pt x="301" y="0"/>
                    <a:pt x="300" y="1"/>
                    <a:pt x="300" y="2"/>
                  </a:cubicBezTo>
                  <a:cubicBezTo>
                    <a:pt x="300" y="113"/>
                    <a:pt x="300" y="113"/>
                    <a:pt x="300" y="113"/>
                  </a:cubicBezTo>
                  <a:cubicBezTo>
                    <a:pt x="1" y="113"/>
                    <a:pt x="1" y="113"/>
                    <a:pt x="1" y="113"/>
                  </a:cubicBezTo>
                  <a:cubicBezTo>
                    <a:pt x="1" y="113"/>
                    <a:pt x="0" y="113"/>
                    <a:pt x="0" y="114"/>
                  </a:cubicBezTo>
                  <a:cubicBezTo>
                    <a:pt x="0" y="115"/>
                    <a:pt x="1" y="115"/>
                    <a:pt x="1" y="115"/>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grpSp>
      <p:grpSp>
        <p:nvGrpSpPr>
          <p:cNvPr id="2" name="Группа 1">
            <a:extLst>
              <a:ext uri="{FF2B5EF4-FFF2-40B4-BE49-F238E27FC236}">
                <a16:creationId xmlns:a16="http://schemas.microsoft.com/office/drawing/2014/main" id="{820EDCAA-0CC4-40F8-BA25-2B844D9C5985}"/>
              </a:ext>
            </a:extLst>
          </p:cNvPr>
          <p:cNvGrpSpPr/>
          <p:nvPr/>
        </p:nvGrpSpPr>
        <p:grpSpPr>
          <a:xfrm>
            <a:off x="3665538" y="1241425"/>
            <a:ext cx="1327150" cy="1358900"/>
            <a:chOff x="3665538" y="1241425"/>
            <a:chExt cx="1327150" cy="1358900"/>
          </a:xfrm>
        </p:grpSpPr>
        <p:sp>
          <p:nvSpPr>
            <p:cNvPr id="17433" name="Freeform 65">
              <a:extLst>
                <a:ext uri="{FF2B5EF4-FFF2-40B4-BE49-F238E27FC236}">
                  <a16:creationId xmlns:a16="http://schemas.microsoft.com/office/drawing/2014/main" id="{4393CC26-A9EC-42B0-ABC9-E0AF3CABF6D2}"/>
                </a:ext>
              </a:extLst>
            </p:cNvPr>
            <p:cNvSpPr>
              <a:spLocks/>
            </p:cNvSpPr>
            <p:nvPr/>
          </p:nvSpPr>
          <p:spPr bwMode="auto">
            <a:xfrm>
              <a:off x="3665538" y="1241425"/>
              <a:ext cx="1327150" cy="1358900"/>
            </a:xfrm>
            <a:custGeom>
              <a:avLst/>
              <a:gdLst>
                <a:gd name="T0" fmla="*/ 2147483646 w 141"/>
                <a:gd name="T1" fmla="*/ 2147483646 h 144"/>
                <a:gd name="T2" fmla="*/ 2147483646 w 141"/>
                <a:gd name="T3" fmla="*/ 2147483646 h 144"/>
                <a:gd name="T4" fmla="*/ 2147483646 w 141"/>
                <a:gd name="T5" fmla="*/ 2147483646 h 144"/>
                <a:gd name="T6" fmla="*/ 2147483646 w 141"/>
                <a:gd name="T7" fmla="*/ 2147483646 h 144"/>
                <a:gd name="T8" fmla="*/ 2147483646 w 141"/>
                <a:gd name="T9" fmla="*/ 2147483646 h 144"/>
                <a:gd name="T10" fmla="*/ 2147483646 w 141"/>
                <a:gd name="T11" fmla="*/ 2147483646 h 144"/>
                <a:gd name="T12" fmla="*/ 2147483646 w 141"/>
                <a:gd name="T13" fmla="*/ 2147483646 h 144"/>
                <a:gd name="T14" fmla="*/ 2147483646 w 141"/>
                <a:gd name="T15" fmla="*/ 2147483646 h 144"/>
                <a:gd name="T16" fmla="*/ 2147483646 w 141"/>
                <a:gd name="T17" fmla="*/ 2147483646 h 144"/>
                <a:gd name="T18" fmla="*/ 2147483646 w 141"/>
                <a:gd name="T19" fmla="*/ 2147483646 h 144"/>
                <a:gd name="T20" fmla="*/ 2147483646 w 141"/>
                <a:gd name="T21" fmla="*/ 2147483646 h 144"/>
                <a:gd name="T22" fmla="*/ 2147483646 w 141"/>
                <a:gd name="T23" fmla="*/ 2147483646 h 144"/>
                <a:gd name="T24" fmla="*/ 2147483646 w 141"/>
                <a:gd name="T25" fmla="*/ 2147483646 h 144"/>
                <a:gd name="T26" fmla="*/ 2147483646 w 141"/>
                <a:gd name="T27" fmla="*/ 2147483646 h 144"/>
                <a:gd name="T28" fmla="*/ 2147483646 w 141"/>
                <a:gd name="T29" fmla="*/ 2147483646 h 144"/>
                <a:gd name="T30" fmla="*/ 2147483646 w 141"/>
                <a:gd name="T31" fmla="*/ 2147483646 h 144"/>
                <a:gd name="T32" fmla="*/ 2147483646 w 141"/>
                <a:gd name="T33" fmla="*/ 2147483646 h 144"/>
                <a:gd name="T34" fmla="*/ 2147483646 w 141"/>
                <a:gd name="T35" fmla="*/ 2147483646 h 144"/>
                <a:gd name="T36" fmla="*/ 2037645871 w 141"/>
                <a:gd name="T37" fmla="*/ 2147483646 h 144"/>
                <a:gd name="T38" fmla="*/ 1417499737 w 141"/>
                <a:gd name="T39" fmla="*/ 2147483646 h 144"/>
                <a:gd name="T40" fmla="*/ 797344190 w 141"/>
                <a:gd name="T41" fmla="*/ 2147483646 h 144"/>
                <a:gd name="T42" fmla="*/ 354377287 w 141"/>
                <a:gd name="T43" fmla="*/ 2147483646 h 144"/>
                <a:gd name="T44" fmla="*/ 177188644 w 141"/>
                <a:gd name="T45" fmla="*/ 2147483646 h 144"/>
                <a:gd name="T46" fmla="*/ 0 w 141"/>
                <a:gd name="T47" fmla="*/ 2147483646 h 144"/>
                <a:gd name="T48" fmla="*/ 0 w 141"/>
                <a:gd name="T49" fmla="*/ 2147483646 h 144"/>
                <a:gd name="T50" fmla="*/ 354377287 w 141"/>
                <a:gd name="T51" fmla="*/ 2147483646 h 144"/>
                <a:gd name="T52" fmla="*/ 708745162 w 141"/>
                <a:gd name="T53" fmla="*/ 2147483646 h 144"/>
                <a:gd name="T54" fmla="*/ 1240311093 w 141"/>
                <a:gd name="T55" fmla="*/ 2147483646 h 144"/>
                <a:gd name="T56" fmla="*/ 1860466639 w 141"/>
                <a:gd name="T57" fmla="*/ 2048230335 h 144"/>
                <a:gd name="T58" fmla="*/ 2147483646 w 141"/>
                <a:gd name="T59" fmla="*/ 1335798700 h 144"/>
                <a:gd name="T60" fmla="*/ 2147483646 w 141"/>
                <a:gd name="T61" fmla="*/ 534321367 h 144"/>
                <a:gd name="T62" fmla="*/ 2147483646 w 141"/>
                <a:gd name="T63" fmla="*/ 445266233 h 144"/>
                <a:gd name="T64" fmla="*/ 2147483646 w 141"/>
                <a:gd name="T65" fmla="*/ 1068642735 h 144"/>
                <a:gd name="T66" fmla="*/ 2147483646 w 141"/>
                <a:gd name="T67" fmla="*/ 1602964102 h 144"/>
                <a:gd name="T68" fmla="*/ 2147483646 w 141"/>
                <a:gd name="T69" fmla="*/ 2147483646 h 144"/>
                <a:gd name="T70" fmla="*/ 2147483646 w 141"/>
                <a:gd name="T71" fmla="*/ 2147483646 h 144"/>
                <a:gd name="T72" fmla="*/ 2147483646 w 141"/>
                <a:gd name="T73" fmla="*/ 2147483646 h 144"/>
                <a:gd name="T74" fmla="*/ 2147483646 w 141"/>
                <a:gd name="T75" fmla="*/ 2147483646 h 144"/>
                <a:gd name="T76" fmla="*/ 2147483646 w 141"/>
                <a:gd name="T77" fmla="*/ 2147483646 h 14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41" h="144">
                  <a:moveTo>
                    <a:pt x="139" y="56"/>
                  </a:moveTo>
                  <a:cubicBezTo>
                    <a:pt x="140" y="60"/>
                    <a:pt x="141" y="65"/>
                    <a:pt x="141" y="75"/>
                  </a:cubicBezTo>
                  <a:cubicBezTo>
                    <a:pt x="141" y="79"/>
                    <a:pt x="140" y="86"/>
                    <a:pt x="139" y="91"/>
                  </a:cubicBezTo>
                  <a:cubicBezTo>
                    <a:pt x="137" y="96"/>
                    <a:pt x="137" y="98"/>
                    <a:pt x="135" y="102"/>
                  </a:cubicBezTo>
                  <a:cubicBezTo>
                    <a:pt x="133" y="106"/>
                    <a:pt x="133" y="106"/>
                    <a:pt x="129" y="112"/>
                  </a:cubicBezTo>
                  <a:cubicBezTo>
                    <a:pt x="128" y="114"/>
                    <a:pt x="126" y="117"/>
                    <a:pt x="123" y="120"/>
                  </a:cubicBezTo>
                  <a:cubicBezTo>
                    <a:pt x="121" y="122"/>
                    <a:pt x="119" y="124"/>
                    <a:pt x="118" y="125"/>
                  </a:cubicBezTo>
                  <a:cubicBezTo>
                    <a:pt x="134" y="110"/>
                    <a:pt x="134" y="110"/>
                    <a:pt x="118" y="125"/>
                  </a:cubicBezTo>
                  <a:cubicBezTo>
                    <a:pt x="116" y="127"/>
                    <a:pt x="114" y="129"/>
                    <a:pt x="111" y="130"/>
                  </a:cubicBezTo>
                  <a:cubicBezTo>
                    <a:pt x="110" y="131"/>
                    <a:pt x="107" y="133"/>
                    <a:pt x="104" y="135"/>
                  </a:cubicBezTo>
                  <a:cubicBezTo>
                    <a:pt x="95" y="140"/>
                    <a:pt x="87" y="141"/>
                    <a:pt x="87" y="141"/>
                  </a:cubicBezTo>
                  <a:cubicBezTo>
                    <a:pt x="87" y="141"/>
                    <a:pt x="87" y="141"/>
                    <a:pt x="87" y="141"/>
                  </a:cubicBezTo>
                  <a:cubicBezTo>
                    <a:pt x="87" y="141"/>
                    <a:pt x="86" y="142"/>
                    <a:pt x="86" y="142"/>
                  </a:cubicBezTo>
                  <a:cubicBezTo>
                    <a:pt x="85" y="142"/>
                    <a:pt x="83" y="142"/>
                    <a:pt x="81" y="143"/>
                  </a:cubicBezTo>
                  <a:cubicBezTo>
                    <a:pt x="80" y="143"/>
                    <a:pt x="77" y="143"/>
                    <a:pt x="73" y="143"/>
                  </a:cubicBezTo>
                  <a:cubicBezTo>
                    <a:pt x="65" y="144"/>
                    <a:pt x="59" y="142"/>
                    <a:pt x="54" y="141"/>
                  </a:cubicBezTo>
                  <a:cubicBezTo>
                    <a:pt x="50" y="141"/>
                    <a:pt x="47" y="139"/>
                    <a:pt x="44" y="138"/>
                  </a:cubicBezTo>
                  <a:cubicBezTo>
                    <a:pt x="42" y="137"/>
                    <a:pt x="40" y="136"/>
                    <a:pt x="38" y="135"/>
                  </a:cubicBezTo>
                  <a:cubicBezTo>
                    <a:pt x="33" y="133"/>
                    <a:pt x="26" y="128"/>
                    <a:pt x="23" y="125"/>
                  </a:cubicBezTo>
                  <a:cubicBezTo>
                    <a:pt x="18" y="121"/>
                    <a:pt x="18" y="120"/>
                    <a:pt x="16" y="117"/>
                  </a:cubicBezTo>
                  <a:cubicBezTo>
                    <a:pt x="12" y="112"/>
                    <a:pt x="10" y="108"/>
                    <a:pt x="9" y="108"/>
                  </a:cubicBezTo>
                  <a:cubicBezTo>
                    <a:pt x="8" y="105"/>
                    <a:pt x="6" y="101"/>
                    <a:pt x="4" y="98"/>
                  </a:cubicBezTo>
                  <a:cubicBezTo>
                    <a:pt x="4" y="98"/>
                    <a:pt x="3" y="93"/>
                    <a:pt x="2" y="90"/>
                  </a:cubicBezTo>
                  <a:cubicBezTo>
                    <a:pt x="1" y="86"/>
                    <a:pt x="0" y="82"/>
                    <a:pt x="0" y="78"/>
                  </a:cubicBezTo>
                  <a:cubicBezTo>
                    <a:pt x="0" y="73"/>
                    <a:pt x="0" y="70"/>
                    <a:pt x="0" y="67"/>
                  </a:cubicBezTo>
                  <a:cubicBezTo>
                    <a:pt x="0" y="62"/>
                    <a:pt x="2" y="55"/>
                    <a:pt x="4" y="50"/>
                  </a:cubicBezTo>
                  <a:cubicBezTo>
                    <a:pt x="6" y="44"/>
                    <a:pt x="6" y="44"/>
                    <a:pt x="8" y="40"/>
                  </a:cubicBezTo>
                  <a:cubicBezTo>
                    <a:pt x="11" y="35"/>
                    <a:pt x="14" y="31"/>
                    <a:pt x="14" y="31"/>
                  </a:cubicBezTo>
                  <a:cubicBezTo>
                    <a:pt x="18" y="26"/>
                    <a:pt x="18" y="25"/>
                    <a:pt x="21" y="23"/>
                  </a:cubicBezTo>
                  <a:cubicBezTo>
                    <a:pt x="25" y="19"/>
                    <a:pt x="28" y="16"/>
                    <a:pt x="30" y="15"/>
                  </a:cubicBezTo>
                  <a:cubicBezTo>
                    <a:pt x="35" y="11"/>
                    <a:pt x="41" y="8"/>
                    <a:pt x="48" y="6"/>
                  </a:cubicBezTo>
                  <a:cubicBezTo>
                    <a:pt x="56" y="3"/>
                    <a:pt x="71" y="0"/>
                    <a:pt x="89" y="5"/>
                  </a:cubicBezTo>
                  <a:cubicBezTo>
                    <a:pt x="98" y="7"/>
                    <a:pt x="105" y="11"/>
                    <a:pt x="106" y="12"/>
                  </a:cubicBezTo>
                  <a:cubicBezTo>
                    <a:pt x="110" y="14"/>
                    <a:pt x="111" y="15"/>
                    <a:pt x="115" y="18"/>
                  </a:cubicBezTo>
                  <a:cubicBezTo>
                    <a:pt x="120" y="22"/>
                    <a:pt x="123" y="25"/>
                    <a:pt x="123" y="26"/>
                  </a:cubicBezTo>
                  <a:cubicBezTo>
                    <a:pt x="125" y="28"/>
                    <a:pt x="128" y="32"/>
                    <a:pt x="130" y="34"/>
                  </a:cubicBezTo>
                  <a:cubicBezTo>
                    <a:pt x="131" y="36"/>
                    <a:pt x="132" y="38"/>
                    <a:pt x="133" y="39"/>
                  </a:cubicBezTo>
                  <a:cubicBezTo>
                    <a:pt x="135" y="43"/>
                    <a:pt x="135" y="43"/>
                    <a:pt x="137" y="50"/>
                  </a:cubicBezTo>
                  <a:cubicBezTo>
                    <a:pt x="138" y="52"/>
                    <a:pt x="139" y="54"/>
                    <a:pt x="139" y="56"/>
                  </a:cubicBezTo>
                  <a:close/>
                </a:path>
              </a:pathLst>
            </a:custGeom>
            <a:solidFill>
              <a:schemeClr val="accent4">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34" name="Freeform 66">
              <a:extLst>
                <a:ext uri="{FF2B5EF4-FFF2-40B4-BE49-F238E27FC236}">
                  <a16:creationId xmlns:a16="http://schemas.microsoft.com/office/drawing/2014/main" id="{13AC4C5E-F156-43F3-840C-48609C36F4F8}"/>
                </a:ext>
              </a:extLst>
            </p:cNvPr>
            <p:cNvSpPr>
              <a:spLocks/>
            </p:cNvSpPr>
            <p:nvPr/>
          </p:nvSpPr>
          <p:spPr bwMode="auto">
            <a:xfrm>
              <a:off x="3852863" y="1260475"/>
              <a:ext cx="688975" cy="273050"/>
            </a:xfrm>
            <a:custGeom>
              <a:avLst/>
              <a:gdLst>
                <a:gd name="T0" fmla="*/ 2147483646 w 73"/>
                <a:gd name="T1" fmla="*/ 265960116 h 29"/>
                <a:gd name="T2" fmla="*/ 2147483646 w 73"/>
                <a:gd name="T3" fmla="*/ 88656510 h 29"/>
                <a:gd name="T4" fmla="*/ 2147483646 w 73"/>
                <a:gd name="T5" fmla="*/ 0 h 29"/>
                <a:gd name="T6" fmla="*/ 2147483646 w 73"/>
                <a:gd name="T7" fmla="*/ 0 h 29"/>
                <a:gd name="T8" fmla="*/ 2147483646 w 73"/>
                <a:gd name="T9" fmla="*/ 265960116 h 29"/>
                <a:gd name="T10" fmla="*/ 1514291546 w 73"/>
                <a:gd name="T11" fmla="*/ 1063821631 h 29"/>
                <a:gd name="T12" fmla="*/ 1781519466 w 73"/>
                <a:gd name="T13" fmla="*/ 620567326 h 29"/>
                <a:gd name="T14" fmla="*/ 1514291546 w 73"/>
                <a:gd name="T15" fmla="*/ 709214421 h 29"/>
                <a:gd name="T16" fmla="*/ 1068911679 w 73"/>
                <a:gd name="T17" fmla="*/ 1063821631 h 29"/>
                <a:gd name="T18" fmla="*/ 267227920 w 73"/>
                <a:gd name="T19" fmla="*/ 1595732447 h 29"/>
                <a:gd name="T20" fmla="*/ 178151947 w 73"/>
                <a:gd name="T21" fmla="*/ 1773036052 h 29"/>
                <a:gd name="T22" fmla="*/ 0 w 73"/>
                <a:gd name="T23" fmla="*/ 1950339657 h 29"/>
                <a:gd name="T24" fmla="*/ 2147483646 w 73"/>
                <a:gd name="T25" fmla="*/ 709214421 h 29"/>
                <a:gd name="T26" fmla="*/ 2147483646 w 73"/>
                <a:gd name="T27" fmla="*/ 265960116 h 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3" h="29">
                  <a:moveTo>
                    <a:pt x="70" y="3"/>
                  </a:moveTo>
                  <a:cubicBezTo>
                    <a:pt x="68" y="2"/>
                    <a:pt x="66" y="2"/>
                    <a:pt x="64" y="1"/>
                  </a:cubicBezTo>
                  <a:cubicBezTo>
                    <a:pt x="58" y="0"/>
                    <a:pt x="57" y="0"/>
                    <a:pt x="51" y="0"/>
                  </a:cubicBezTo>
                  <a:cubicBezTo>
                    <a:pt x="51" y="0"/>
                    <a:pt x="50" y="0"/>
                    <a:pt x="50" y="0"/>
                  </a:cubicBezTo>
                  <a:cubicBezTo>
                    <a:pt x="52" y="0"/>
                    <a:pt x="55" y="1"/>
                    <a:pt x="53" y="3"/>
                  </a:cubicBezTo>
                  <a:cubicBezTo>
                    <a:pt x="47" y="8"/>
                    <a:pt x="23" y="14"/>
                    <a:pt x="17" y="12"/>
                  </a:cubicBezTo>
                  <a:cubicBezTo>
                    <a:pt x="15" y="12"/>
                    <a:pt x="13" y="10"/>
                    <a:pt x="20" y="7"/>
                  </a:cubicBezTo>
                  <a:cubicBezTo>
                    <a:pt x="19" y="7"/>
                    <a:pt x="18" y="8"/>
                    <a:pt x="17" y="8"/>
                  </a:cubicBezTo>
                  <a:cubicBezTo>
                    <a:pt x="15" y="10"/>
                    <a:pt x="15" y="10"/>
                    <a:pt x="12" y="12"/>
                  </a:cubicBezTo>
                  <a:cubicBezTo>
                    <a:pt x="8" y="15"/>
                    <a:pt x="7" y="15"/>
                    <a:pt x="3" y="18"/>
                  </a:cubicBezTo>
                  <a:cubicBezTo>
                    <a:pt x="2" y="20"/>
                    <a:pt x="2" y="20"/>
                    <a:pt x="2" y="20"/>
                  </a:cubicBezTo>
                  <a:cubicBezTo>
                    <a:pt x="1" y="20"/>
                    <a:pt x="0" y="21"/>
                    <a:pt x="0" y="22"/>
                  </a:cubicBezTo>
                  <a:cubicBezTo>
                    <a:pt x="1" y="29"/>
                    <a:pt x="55" y="21"/>
                    <a:pt x="71" y="8"/>
                  </a:cubicBezTo>
                  <a:cubicBezTo>
                    <a:pt x="73" y="5"/>
                    <a:pt x="73" y="4"/>
                    <a:pt x="70" y="3"/>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35" name="Freeform 67">
              <a:extLst>
                <a:ext uri="{FF2B5EF4-FFF2-40B4-BE49-F238E27FC236}">
                  <a16:creationId xmlns:a16="http://schemas.microsoft.com/office/drawing/2014/main" id="{5454B390-87D0-4992-84E1-2C36E9C8B800}"/>
                </a:ext>
              </a:extLst>
            </p:cNvPr>
            <p:cNvSpPr>
              <a:spLocks/>
            </p:cNvSpPr>
            <p:nvPr/>
          </p:nvSpPr>
          <p:spPr bwMode="auto">
            <a:xfrm>
              <a:off x="3665538" y="1373188"/>
              <a:ext cx="1185862" cy="481012"/>
            </a:xfrm>
            <a:custGeom>
              <a:avLst/>
              <a:gdLst>
                <a:gd name="T0" fmla="*/ 2147483646 w 126"/>
                <a:gd name="T1" fmla="*/ 1156418869 h 51"/>
                <a:gd name="T2" fmla="*/ 2147483646 w 126"/>
                <a:gd name="T3" fmla="*/ 1067469376 h 51"/>
                <a:gd name="T4" fmla="*/ 2147483646 w 126"/>
                <a:gd name="T5" fmla="*/ 355826269 h 51"/>
                <a:gd name="T6" fmla="*/ 2147483646 w 126"/>
                <a:gd name="T7" fmla="*/ 0 h 51"/>
                <a:gd name="T8" fmla="*/ 2147483646 w 126"/>
                <a:gd name="T9" fmla="*/ 533734688 h 51"/>
                <a:gd name="T10" fmla="*/ 2147483646 w 126"/>
                <a:gd name="T11" fmla="*/ 2147483646 h 51"/>
                <a:gd name="T12" fmla="*/ 708627838 w 126"/>
                <a:gd name="T13" fmla="*/ 2147483646 h 51"/>
                <a:gd name="T14" fmla="*/ 531473231 w 126"/>
                <a:gd name="T15" fmla="*/ 2147483646 h 51"/>
                <a:gd name="T16" fmla="*/ 177154607 w 126"/>
                <a:gd name="T17" fmla="*/ 2147483646 h 51"/>
                <a:gd name="T18" fmla="*/ 177154607 w 126"/>
                <a:gd name="T19" fmla="*/ 2147483646 h 51"/>
                <a:gd name="T20" fmla="*/ 2147483646 w 126"/>
                <a:gd name="T21" fmla="*/ 2147483646 h 51"/>
                <a:gd name="T22" fmla="*/ 2147483646 w 126"/>
                <a:gd name="T23" fmla="*/ 1690153557 h 51"/>
                <a:gd name="T24" fmla="*/ 2147483646 w 126"/>
                <a:gd name="T25" fmla="*/ 1156418869 h 5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6" h="51">
                  <a:moveTo>
                    <a:pt x="124" y="13"/>
                  </a:moveTo>
                  <a:cubicBezTo>
                    <a:pt x="123" y="12"/>
                    <a:pt x="123" y="12"/>
                    <a:pt x="123" y="12"/>
                  </a:cubicBezTo>
                  <a:cubicBezTo>
                    <a:pt x="120" y="9"/>
                    <a:pt x="120" y="9"/>
                    <a:pt x="115" y="4"/>
                  </a:cubicBezTo>
                  <a:cubicBezTo>
                    <a:pt x="113" y="3"/>
                    <a:pt x="111" y="1"/>
                    <a:pt x="110" y="0"/>
                  </a:cubicBezTo>
                  <a:cubicBezTo>
                    <a:pt x="112" y="2"/>
                    <a:pt x="112" y="4"/>
                    <a:pt x="109" y="6"/>
                  </a:cubicBezTo>
                  <a:cubicBezTo>
                    <a:pt x="100" y="14"/>
                    <a:pt x="71" y="24"/>
                    <a:pt x="44" y="29"/>
                  </a:cubicBezTo>
                  <a:cubicBezTo>
                    <a:pt x="20" y="33"/>
                    <a:pt x="5" y="31"/>
                    <a:pt x="8" y="26"/>
                  </a:cubicBezTo>
                  <a:cubicBezTo>
                    <a:pt x="7" y="27"/>
                    <a:pt x="6" y="29"/>
                    <a:pt x="6" y="31"/>
                  </a:cubicBezTo>
                  <a:cubicBezTo>
                    <a:pt x="4" y="35"/>
                    <a:pt x="4" y="35"/>
                    <a:pt x="2" y="42"/>
                  </a:cubicBezTo>
                  <a:cubicBezTo>
                    <a:pt x="2" y="44"/>
                    <a:pt x="2" y="44"/>
                    <a:pt x="2" y="44"/>
                  </a:cubicBezTo>
                  <a:cubicBezTo>
                    <a:pt x="0" y="50"/>
                    <a:pt x="17" y="51"/>
                    <a:pt x="45" y="46"/>
                  </a:cubicBezTo>
                  <a:cubicBezTo>
                    <a:pt x="77" y="41"/>
                    <a:pt x="112" y="29"/>
                    <a:pt x="122" y="19"/>
                  </a:cubicBezTo>
                  <a:cubicBezTo>
                    <a:pt x="125" y="17"/>
                    <a:pt x="126" y="15"/>
                    <a:pt x="124" y="13"/>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36" name="Freeform 68">
              <a:extLst>
                <a:ext uri="{FF2B5EF4-FFF2-40B4-BE49-F238E27FC236}">
                  <a16:creationId xmlns:a16="http://schemas.microsoft.com/office/drawing/2014/main" id="{6DC393F2-F9FB-4411-9656-54E1E4496CEA}"/>
                </a:ext>
              </a:extLst>
            </p:cNvPr>
            <p:cNvSpPr>
              <a:spLocks/>
            </p:cNvSpPr>
            <p:nvPr/>
          </p:nvSpPr>
          <p:spPr bwMode="auto">
            <a:xfrm>
              <a:off x="3665538" y="1674813"/>
              <a:ext cx="1327150" cy="557212"/>
            </a:xfrm>
            <a:custGeom>
              <a:avLst/>
              <a:gdLst>
                <a:gd name="T0" fmla="*/ 2147483646 w 141"/>
                <a:gd name="T1" fmla="*/ 1516306072 h 59"/>
                <a:gd name="T2" fmla="*/ 2147483646 w 141"/>
                <a:gd name="T3" fmla="*/ 891945304 h 59"/>
                <a:gd name="T4" fmla="*/ 2147483646 w 141"/>
                <a:gd name="T5" fmla="*/ 891945304 h 59"/>
                <a:gd name="T6" fmla="*/ 2147483646 w 141"/>
                <a:gd name="T7" fmla="*/ 0 h 59"/>
                <a:gd name="T8" fmla="*/ 2147483646 w 141"/>
                <a:gd name="T9" fmla="*/ 535169071 h 59"/>
                <a:gd name="T10" fmla="*/ 0 w 141"/>
                <a:gd name="T11" fmla="*/ 2147483646 h 59"/>
                <a:gd name="T12" fmla="*/ 177188644 w 141"/>
                <a:gd name="T13" fmla="*/ 2147483646 h 59"/>
                <a:gd name="T14" fmla="*/ 354377287 w 141"/>
                <a:gd name="T15" fmla="*/ 2147483646 h 59"/>
                <a:gd name="T16" fmla="*/ 442966903 w 141"/>
                <a:gd name="T17" fmla="*/ 2147483646 h 59"/>
                <a:gd name="T18" fmla="*/ 2147483646 w 141"/>
                <a:gd name="T19" fmla="*/ 2147483646 h 59"/>
                <a:gd name="T20" fmla="*/ 2147483646 w 141"/>
                <a:gd name="T21" fmla="*/ 2147483646 h 59"/>
                <a:gd name="T22" fmla="*/ 2147483646 w 141"/>
                <a:gd name="T23" fmla="*/ 1783890607 h 59"/>
                <a:gd name="T24" fmla="*/ 2147483646 w 141"/>
                <a:gd name="T25" fmla="*/ 1516306072 h 5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41" h="59">
                  <a:moveTo>
                    <a:pt x="140" y="17"/>
                  </a:moveTo>
                  <a:cubicBezTo>
                    <a:pt x="140" y="15"/>
                    <a:pt x="139" y="12"/>
                    <a:pt x="139" y="10"/>
                  </a:cubicBezTo>
                  <a:cubicBezTo>
                    <a:pt x="139" y="10"/>
                    <a:pt x="139" y="10"/>
                    <a:pt x="139" y="10"/>
                  </a:cubicBezTo>
                  <a:cubicBezTo>
                    <a:pt x="138" y="7"/>
                    <a:pt x="137" y="3"/>
                    <a:pt x="136" y="0"/>
                  </a:cubicBezTo>
                  <a:cubicBezTo>
                    <a:pt x="136" y="2"/>
                    <a:pt x="135" y="4"/>
                    <a:pt x="133" y="6"/>
                  </a:cubicBezTo>
                  <a:cubicBezTo>
                    <a:pt x="107" y="28"/>
                    <a:pt x="5" y="49"/>
                    <a:pt x="0" y="34"/>
                  </a:cubicBezTo>
                  <a:cubicBezTo>
                    <a:pt x="1" y="37"/>
                    <a:pt x="1" y="41"/>
                    <a:pt x="2" y="44"/>
                  </a:cubicBezTo>
                  <a:cubicBezTo>
                    <a:pt x="3" y="46"/>
                    <a:pt x="4" y="49"/>
                    <a:pt x="4" y="51"/>
                  </a:cubicBezTo>
                  <a:cubicBezTo>
                    <a:pt x="5" y="53"/>
                    <a:pt x="5" y="53"/>
                    <a:pt x="5" y="53"/>
                  </a:cubicBezTo>
                  <a:cubicBezTo>
                    <a:pt x="7" y="59"/>
                    <a:pt x="25" y="59"/>
                    <a:pt x="53" y="55"/>
                  </a:cubicBezTo>
                  <a:cubicBezTo>
                    <a:pt x="88" y="48"/>
                    <a:pt x="126" y="35"/>
                    <a:pt x="138" y="25"/>
                  </a:cubicBezTo>
                  <a:cubicBezTo>
                    <a:pt x="140" y="23"/>
                    <a:pt x="141" y="21"/>
                    <a:pt x="141" y="20"/>
                  </a:cubicBezTo>
                  <a:lnTo>
                    <a:pt x="140" y="17"/>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37" name="Freeform 69">
              <a:extLst>
                <a:ext uri="{FF2B5EF4-FFF2-40B4-BE49-F238E27FC236}">
                  <a16:creationId xmlns:a16="http://schemas.microsoft.com/office/drawing/2014/main" id="{2B9B984C-9CCE-48F2-86EA-B0CA13ED69CC}"/>
                </a:ext>
              </a:extLst>
            </p:cNvPr>
            <p:cNvSpPr>
              <a:spLocks/>
            </p:cNvSpPr>
            <p:nvPr/>
          </p:nvSpPr>
          <p:spPr bwMode="auto">
            <a:xfrm>
              <a:off x="3825875" y="2071688"/>
              <a:ext cx="1149350" cy="433387"/>
            </a:xfrm>
            <a:custGeom>
              <a:avLst/>
              <a:gdLst>
                <a:gd name="T0" fmla="*/ 2147483646 w 122"/>
                <a:gd name="T1" fmla="*/ 355057010 h 46"/>
                <a:gd name="T2" fmla="*/ 0 w 122"/>
                <a:gd name="T3" fmla="*/ 2147483646 h 46"/>
                <a:gd name="T4" fmla="*/ 532516465 w 122"/>
                <a:gd name="T5" fmla="*/ 2147483646 h 46"/>
                <a:gd name="T6" fmla="*/ 1242550980 w 122"/>
                <a:gd name="T7" fmla="*/ 2147483646 h 46"/>
                <a:gd name="T8" fmla="*/ 2147483646 w 122"/>
                <a:gd name="T9" fmla="*/ 2147483646 h 46"/>
                <a:gd name="T10" fmla="*/ 2147483646 w 122"/>
                <a:gd name="T11" fmla="*/ 1775285052 h 46"/>
                <a:gd name="T12" fmla="*/ 2147483646 w 122"/>
                <a:gd name="T13" fmla="*/ 1597756547 h 46"/>
                <a:gd name="T14" fmla="*/ 2147483646 w 122"/>
                <a:gd name="T15" fmla="*/ 798873563 h 46"/>
                <a:gd name="T16" fmla="*/ 2147483646 w 122"/>
                <a:gd name="T17" fmla="*/ 0 h 46"/>
                <a:gd name="T18" fmla="*/ 2147483646 w 122"/>
                <a:gd name="T19" fmla="*/ 355057010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2" h="46">
                  <a:moveTo>
                    <a:pt x="120" y="4"/>
                  </a:moveTo>
                  <a:cubicBezTo>
                    <a:pt x="99" y="22"/>
                    <a:pt x="12" y="41"/>
                    <a:pt x="0" y="30"/>
                  </a:cubicBezTo>
                  <a:cubicBezTo>
                    <a:pt x="2" y="33"/>
                    <a:pt x="4" y="35"/>
                    <a:pt x="6" y="37"/>
                  </a:cubicBezTo>
                  <a:cubicBezTo>
                    <a:pt x="9" y="39"/>
                    <a:pt x="12" y="42"/>
                    <a:pt x="14" y="43"/>
                  </a:cubicBezTo>
                  <a:cubicBezTo>
                    <a:pt x="18" y="46"/>
                    <a:pt x="31" y="46"/>
                    <a:pt x="49" y="43"/>
                  </a:cubicBezTo>
                  <a:cubicBezTo>
                    <a:pt x="76" y="38"/>
                    <a:pt x="105" y="28"/>
                    <a:pt x="114" y="20"/>
                  </a:cubicBezTo>
                  <a:cubicBezTo>
                    <a:pt x="115" y="19"/>
                    <a:pt x="115" y="19"/>
                    <a:pt x="116" y="18"/>
                  </a:cubicBezTo>
                  <a:cubicBezTo>
                    <a:pt x="117" y="15"/>
                    <a:pt x="119" y="12"/>
                    <a:pt x="120" y="9"/>
                  </a:cubicBezTo>
                  <a:cubicBezTo>
                    <a:pt x="121" y="6"/>
                    <a:pt x="122" y="3"/>
                    <a:pt x="122" y="0"/>
                  </a:cubicBezTo>
                  <a:cubicBezTo>
                    <a:pt x="122" y="1"/>
                    <a:pt x="121" y="2"/>
                    <a:pt x="120" y="4"/>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38" name="Freeform 70">
              <a:extLst>
                <a:ext uri="{FF2B5EF4-FFF2-40B4-BE49-F238E27FC236}">
                  <a16:creationId xmlns:a16="http://schemas.microsoft.com/office/drawing/2014/main" id="{2693BF5F-A160-41B3-AD9B-E13FC3566C1B}"/>
                </a:ext>
              </a:extLst>
            </p:cNvPr>
            <p:cNvSpPr>
              <a:spLocks/>
            </p:cNvSpPr>
            <p:nvPr/>
          </p:nvSpPr>
          <p:spPr bwMode="auto">
            <a:xfrm>
              <a:off x="4776788" y="2411413"/>
              <a:ext cx="9525" cy="9525"/>
            </a:xfrm>
            <a:custGeom>
              <a:avLst/>
              <a:gdLst>
                <a:gd name="T0" fmla="*/ 0 w 1"/>
                <a:gd name="T1" fmla="*/ 90725625 h 1"/>
                <a:gd name="T2" fmla="*/ 90725625 w 1"/>
                <a:gd name="T3" fmla="*/ 0 h 1"/>
                <a:gd name="T4" fmla="*/ 90725625 w 1"/>
                <a:gd name="T5" fmla="*/ 0 h 1"/>
                <a:gd name="T6" fmla="*/ 0 w 1"/>
                <a:gd name="T7" fmla="*/ 90725625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 h="1">
                  <a:moveTo>
                    <a:pt x="0" y="1"/>
                  </a:moveTo>
                  <a:cubicBezTo>
                    <a:pt x="0" y="1"/>
                    <a:pt x="1" y="0"/>
                    <a:pt x="1" y="0"/>
                  </a:cubicBezTo>
                  <a:cubicBezTo>
                    <a:pt x="1" y="0"/>
                    <a:pt x="1" y="0"/>
                    <a:pt x="1" y="0"/>
                  </a:cubicBezTo>
                  <a:cubicBezTo>
                    <a:pt x="0" y="1"/>
                    <a:pt x="0" y="1"/>
                    <a:pt x="0" y="1"/>
                  </a:cubicBezTo>
                  <a:close/>
                </a:path>
              </a:pathLst>
            </a:custGeom>
            <a:solidFill>
              <a:srgbClr val="FF672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39" name="Freeform 71">
              <a:extLst>
                <a:ext uri="{FF2B5EF4-FFF2-40B4-BE49-F238E27FC236}">
                  <a16:creationId xmlns:a16="http://schemas.microsoft.com/office/drawing/2014/main" id="{4A684FC7-C13B-49B1-902E-193DC89175D5}"/>
                </a:ext>
              </a:extLst>
            </p:cNvPr>
            <p:cNvSpPr>
              <a:spLocks/>
            </p:cNvSpPr>
            <p:nvPr/>
          </p:nvSpPr>
          <p:spPr bwMode="auto">
            <a:xfrm>
              <a:off x="4144963" y="2411413"/>
              <a:ext cx="641350" cy="179387"/>
            </a:xfrm>
            <a:custGeom>
              <a:avLst/>
              <a:gdLst>
                <a:gd name="T0" fmla="*/ 2147483646 w 68"/>
                <a:gd name="T1" fmla="*/ 89136456 h 19"/>
                <a:gd name="T2" fmla="*/ 2147483646 w 68"/>
                <a:gd name="T3" fmla="*/ 713129415 h 19"/>
                <a:gd name="T4" fmla="*/ 2147483646 w 68"/>
                <a:gd name="T5" fmla="*/ 980548225 h 19"/>
                <a:gd name="T6" fmla="*/ 2147483646 w 68"/>
                <a:gd name="T7" fmla="*/ 1069694122 h 19"/>
                <a:gd name="T8" fmla="*/ 2147483646 w 68"/>
                <a:gd name="T9" fmla="*/ 1693677640 h 19"/>
                <a:gd name="T10" fmla="*/ 1245379089 w 68"/>
                <a:gd name="T11" fmla="*/ 1693677640 h 19"/>
                <a:gd name="T12" fmla="*/ 177908604 w 68"/>
                <a:gd name="T13" fmla="*/ 1515395286 h 19"/>
                <a:gd name="T14" fmla="*/ 0 w 68"/>
                <a:gd name="T15" fmla="*/ 1515395286 h 19"/>
                <a:gd name="T16" fmla="*/ 2045972521 w 68"/>
                <a:gd name="T17" fmla="*/ 1426258830 h 19"/>
                <a:gd name="T18" fmla="*/ 2147483646 w 68"/>
                <a:gd name="T19" fmla="*/ 0 h 19"/>
                <a:gd name="T20" fmla="*/ 2147483646 w 68"/>
                <a:gd name="T21" fmla="*/ 89136456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 h="19">
                  <a:moveTo>
                    <a:pt x="67" y="1"/>
                  </a:moveTo>
                  <a:cubicBezTo>
                    <a:pt x="63" y="4"/>
                    <a:pt x="62" y="5"/>
                    <a:pt x="58" y="8"/>
                  </a:cubicBezTo>
                  <a:cubicBezTo>
                    <a:pt x="55" y="10"/>
                    <a:pt x="55" y="10"/>
                    <a:pt x="53" y="11"/>
                  </a:cubicBezTo>
                  <a:cubicBezTo>
                    <a:pt x="52" y="12"/>
                    <a:pt x="51" y="12"/>
                    <a:pt x="50" y="12"/>
                  </a:cubicBezTo>
                  <a:cubicBezTo>
                    <a:pt x="41" y="16"/>
                    <a:pt x="31" y="18"/>
                    <a:pt x="25" y="19"/>
                  </a:cubicBezTo>
                  <a:cubicBezTo>
                    <a:pt x="20" y="19"/>
                    <a:pt x="18" y="19"/>
                    <a:pt x="14" y="19"/>
                  </a:cubicBezTo>
                  <a:cubicBezTo>
                    <a:pt x="11" y="19"/>
                    <a:pt x="7" y="18"/>
                    <a:pt x="2" y="17"/>
                  </a:cubicBezTo>
                  <a:cubicBezTo>
                    <a:pt x="0" y="17"/>
                    <a:pt x="0" y="17"/>
                    <a:pt x="0" y="17"/>
                  </a:cubicBezTo>
                  <a:cubicBezTo>
                    <a:pt x="4" y="18"/>
                    <a:pt x="12" y="17"/>
                    <a:pt x="23" y="16"/>
                  </a:cubicBezTo>
                  <a:cubicBezTo>
                    <a:pt x="42" y="12"/>
                    <a:pt x="62" y="5"/>
                    <a:pt x="68" y="0"/>
                  </a:cubicBezTo>
                  <a:cubicBezTo>
                    <a:pt x="68" y="0"/>
                    <a:pt x="67" y="1"/>
                    <a:pt x="67" y="1"/>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4" name="Группа 3">
            <a:extLst>
              <a:ext uri="{FF2B5EF4-FFF2-40B4-BE49-F238E27FC236}">
                <a16:creationId xmlns:a16="http://schemas.microsoft.com/office/drawing/2014/main" id="{C6021F2C-B5FE-42E1-B60C-9025A21BE9D9}"/>
              </a:ext>
            </a:extLst>
          </p:cNvPr>
          <p:cNvGrpSpPr/>
          <p:nvPr/>
        </p:nvGrpSpPr>
        <p:grpSpPr>
          <a:xfrm>
            <a:off x="8705850" y="2609850"/>
            <a:ext cx="1338263" cy="1349375"/>
            <a:chOff x="8705850" y="2609850"/>
            <a:chExt cx="1338263" cy="1349375"/>
          </a:xfrm>
        </p:grpSpPr>
        <p:sp>
          <p:nvSpPr>
            <p:cNvPr id="17440" name="Freeform 39">
              <a:extLst>
                <a:ext uri="{FF2B5EF4-FFF2-40B4-BE49-F238E27FC236}">
                  <a16:creationId xmlns:a16="http://schemas.microsoft.com/office/drawing/2014/main" id="{47E7779C-ABDF-4DD4-8FD3-AE38A168A60F}"/>
                </a:ext>
              </a:extLst>
            </p:cNvPr>
            <p:cNvSpPr>
              <a:spLocks/>
            </p:cNvSpPr>
            <p:nvPr/>
          </p:nvSpPr>
          <p:spPr bwMode="auto">
            <a:xfrm>
              <a:off x="8705850" y="2619375"/>
              <a:ext cx="1338263" cy="1339850"/>
            </a:xfrm>
            <a:custGeom>
              <a:avLst/>
              <a:gdLst>
                <a:gd name="T0" fmla="*/ 2147483646 w 142"/>
                <a:gd name="T1" fmla="*/ 2147483646 h 142"/>
                <a:gd name="T2" fmla="*/ 2147483646 w 142"/>
                <a:gd name="T3" fmla="*/ 2147483646 h 142"/>
                <a:gd name="T4" fmla="*/ 2147483646 w 142"/>
                <a:gd name="T5" fmla="*/ 2147483646 h 142"/>
                <a:gd name="T6" fmla="*/ 2147483646 w 142"/>
                <a:gd name="T7" fmla="*/ 2147483646 h 142"/>
                <a:gd name="T8" fmla="*/ 2147483646 w 142"/>
                <a:gd name="T9" fmla="*/ 2147483646 h 142"/>
                <a:gd name="T10" fmla="*/ 2147483646 w 142"/>
                <a:gd name="T11" fmla="*/ 2147483646 h 142"/>
                <a:gd name="T12" fmla="*/ 2147483646 w 142"/>
                <a:gd name="T13" fmla="*/ 2147483646 h 142"/>
                <a:gd name="T14" fmla="*/ 2042839621 w 142"/>
                <a:gd name="T15" fmla="*/ 2147483646 h 142"/>
                <a:gd name="T16" fmla="*/ 799367108 w 142"/>
                <a:gd name="T17" fmla="*/ 2147483646 h 142"/>
                <a:gd name="T18" fmla="*/ 177640277 w 142"/>
                <a:gd name="T19" fmla="*/ 2147483646 h 142"/>
                <a:gd name="T20" fmla="*/ 0 w 142"/>
                <a:gd name="T21" fmla="*/ 2147483646 h 142"/>
                <a:gd name="T22" fmla="*/ 0 w 142"/>
                <a:gd name="T23" fmla="*/ 2147483646 h 142"/>
                <a:gd name="T24" fmla="*/ 177640277 w 142"/>
                <a:gd name="T25" fmla="*/ 2147483646 h 142"/>
                <a:gd name="T26" fmla="*/ 532911406 w 142"/>
                <a:gd name="T27" fmla="*/ 2147483646 h 142"/>
                <a:gd name="T28" fmla="*/ 1332287938 w 142"/>
                <a:gd name="T29" fmla="*/ 2147483646 h 142"/>
                <a:gd name="T30" fmla="*/ 1776383918 w 142"/>
                <a:gd name="T31" fmla="*/ 1958653118 h 142"/>
                <a:gd name="T32" fmla="*/ 2147483646 w 142"/>
                <a:gd name="T33" fmla="*/ 1246419051 h 142"/>
                <a:gd name="T34" fmla="*/ 2147483646 w 142"/>
                <a:gd name="T35" fmla="*/ 267092493 h 142"/>
                <a:gd name="T36" fmla="*/ 2147483646 w 142"/>
                <a:gd name="T37" fmla="*/ 89033976 h 142"/>
                <a:gd name="T38" fmla="*/ 2147483646 w 142"/>
                <a:gd name="T39" fmla="*/ 0 h 142"/>
                <a:gd name="T40" fmla="*/ 2147483646 w 142"/>
                <a:gd name="T41" fmla="*/ 89033976 h 142"/>
                <a:gd name="T42" fmla="*/ 2147483646 w 142"/>
                <a:gd name="T43" fmla="*/ 267092493 h 142"/>
                <a:gd name="T44" fmla="*/ 2147483646 w 142"/>
                <a:gd name="T45" fmla="*/ 623209526 h 142"/>
                <a:gd name="T46" fmla="*/ 2147483646 w 142"/>
                <a:gd name="T47" fmla="*/ 1068360535 h 142"/>
                <a:gd name="T48" fmla="*/ 2147483646 w 142"/>
                <a:gd name="T49" fmla="*/ 2136721070 h 142"/>
                <a:gd name="T50" fmla="*/ 2147483646 w 142"/>
                <a:gd name="T51" fmla="*/ 2147483646 h 142"/>
                <a:gd name="T52" fmla="*/ 2147483646 w 142"/>
                <a:gd name="T53" fmla="*/ 2147483646 h 142"/>
                <a:gd name="T54" fmla="*/ 2147483646 w 142"/>
                <a:gd name="T55" fmla="*/ 2147483646 h 142"/>
                <a:gd name="T56" fmla="*/ 2147483646 w 142"/>
                <a:gd name="T57" fmla="*/ 2147483646 h 142"/>
                <a:gd name="T58" fmla="*/ 2147483646 w 142"/>
                <a:gd name="T59" fmla="*/ 2147483646 h 142"/>
                <a:gd name="T60" fmla="*/ 2147483646 w 142"/>
                <a:gd name="T61" fmla="*/ 2147483646 h 142"/>
                <a:gd name="T62" fmla="*/ 2147483646 w 142"/>
                <a:gd name="T63" fmla="*/ 2147483646 h 142"/>
                <a:gd name="T64" fmla="*/ 2147483646 w 142"/>
                <a:gd name="T65" fmla="*/ 2147483646 h 142"/>
                <a:gd name="T66" fmla="*/ 2147483646 w 142"/>
                <a:gd name="T67" fmla="*/ 2147483646 h 142"/>
                <a:gd name="T68" fmla="*/ 2147483646 w 142"/>
                <a:gd name="T69" fmla="*/ 2147483646 h 142"/>
                <a:gd name="T70" fmla="*/ 2147483646 w 142"/>
                <a:gd name="T71" fmla="*/ 2147483646 h 14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142" h="142">
                  <a:moveTo>
                    <a:pt x="118" y="123"/>
                  </a:moveTo>
                  <a:cubicBezTo>
                    <a:pt x="110" y="130"/>
                    <a:pt x="99" y="135"/>
                    <a:pt x="87" y="138"/>
                  </a:cubicBezTo>
                  <a:cubicBezTo>
                    <a:pt x="99" y="135"/>
                    <a:pt x="110" y="130"/>
                    <a:pt x="118" y="123"/>
                  </a:cubicBezTo>
                  <a:cubicBezTo>
                    <a:pt x="114" y="127"/>
                    <a:pt x="102" y="137"/>
                    <a:pt x="81" y="140"/>
                  </a:cubicBezTo>
                  <a:cubicBezTo>
                    <a:pt x="78" y="141"/>
                    <a:pt x="70" y="142"/>
                    <a:pt x="61" y="140"/>
                  </a:cubicBezTo>
                  <a:cubicBezTo>
                    <a:pt x="50" y="139"/>
                    <a:pt x="42" y="135"/>
                    <a:pt x="42" y="135"/>
                  </a:cubicBezTo>
                  <a:cubicBezTo>
                    <a:pt x="36" y="132"/>
                    <a:pt x="35" y="132"/>
                    <a:pt x="32" y="129"/>
                  </a:cubicBezTo>
                  <a:cubicBezTo>
                    <a:pt x="29" y="127"/>
                    <a:pt x="26" y="125"/>
                    <a:pt x="23" y="123"/>
                  </a:cubicBezTo>
                  <a:cubicBezTo>
                    <a:pt x="15" y="115"/>
                    <a:pt x="11" y="109"/>
                    <a:pt x="9" y="106"/>
                  </a:cubicBezTo>
                  <a:cubicBezTo>
                    <a:pt x="7" y="101"/>
                    <a:pt x="4" y="94"/>
                    <a:pt x="2" y="87"/>
                  </a:cubicBezTo>
                  <a:cubicBezTo>
                    <a:pt x="1" y="84"/>
                    <a:pt x="1" y="79"/>
                    <a:pt x="0" y="76"/>
                  </a:cubicBezTo>
                  <a:cubicBezTo>
                    <a:pt x="0" y="71"/>
                    <a:pt x="0" y="68"/>
                    <a:pt x="0" y="64"/>
                  </a:cubicBezTo>
                  <a:cubicBezTo>
                    <a:pt x="0" y="64"/>
                    <a:pt x="1" y="59"/>
                    <a:pt x="2" y="53"/>
                  </a:cubicBezTo>
                  <a:cubicBezTo>
                    <a:pt x="3" y="50"/>
                    <a:pt x="3" y="49"/>
                    <a:pt x="6" y="43"/>
                  </a:cubicBezTo>
                  <a:cubicBezTo>
                    <a:pt x="7" y="40"/>
                    <a:pt x="10" y="33"/>
                    <a:pt x="15" y="28"/>
                  </a:cubicBezTo>
                  <a:cubicBezTo>
                    <a:pt x="16" y="26"/>
                    <a:pt x="18" y="23"/>
                    <a:pt x="20" y="22"/>
                  </a:cubicBezTo>
                  <a:cubicBezTo>
                    <a:pt x="23" y="19"/>
                    <a:pt x="25" y="16"/>
                    <a:pt x="29" y="14"/>
                  </a:cubicBezTo>
                  <a:cubicBezTo>
                    <a:pt x="32" y="11"/>
                    <a:pt x="38" y="7"/>
                    <a:pt x="49" y="3"/>
                  </a:cubicBezTo>
                  <a:cubicBezTo>
                    <a:pt x="53" y="2"/>
                    <a:pt x="57" y="1"/>
                    <a:pt x="59" y="1"/>
                  </a:cubicBezTo>
                  <a:cubicBezTo>
                    <a:pt x="63" y="0"/>
                    <a:pt x="67" y="0"/>
                    <a:pt x="70" y="0"/>
                  </a:cubicBezTo>
                  <a:cubicBezTo>
                    <a:pt x="71" y="0"/>
                    <a:pt x="75" y="0"/>
                    <a:pt x="81" y="1"/>
                  </a:cubicBezTo>
                  <a:cubicBezTo>
                    <a:pt x="84" y="1"/>
                    <a:pt x="85" y="1"/>
                    <a:pt x="91" y="3"/>
                  </a:cubicBezTo>
                  <a:cubicBezTo>
                    <a:pt x="91" y="3"/>
                    <a:pt x="96" y="4"/>
                    <a:pt x="101" y="7"/>
                  </a:cubicBezTo>
                  <a:cubicBezTo>
                    <a:pt x="105" y="9"/>
                    <a:pt x="105" y="9"/>
                    <a:pt x="111" y="12"/>
                  </a:cubicBezTo>
                  <a:cubicBezTo>
                    <a:pt x="114" y="15"/>
                    <a:pt x="120" y="20"/>
                    <a:pt x="123" y="24"/>
                  </a:cubicBezTo>
                  <a:cubicBezTo>
                    <a:pt x="126" y="26"/>
                    <a:pt x="128" y="30"/>
                    <a:pt x="130" y="32"/>
                  </a:cubicBezTo>
                  <a:cubicBezTo>
                    <a:pt x="131" y="34"/>
                    <a:pt x="132" y="36"/>
                    <a:pt x="133" y="37"/>
                  </a:cubicBezTo>
                  <a:cubicBezTo>
                    <a:pt x="135" y="41"/>
                    <a:pt x="137" y="46"/>
                    <a:pt x="138" y="48"/>
                  </a:cubicBezTo>
                  <a:cubicBezTo>
                    <a:pt x="140" y="55"/>
                    <a:pt x="142" y="65"/>
                    <a:pt x="141" y="73"/>
                  </a:cubicBezTo>
                  <a:cubicBezTo>
                    <a:pt x="141" y="78"/>
                    <a:pt x="141" y="82"/>
                    <a:pt x="140" y="84"/>
                  </a:cubicBezTo>
                  <a:cubicBezTo>
                    <a:pt x="139" y="87"/>
                    <a:pt x="138" y="92"/>
                    <a:pt x="137" y="95"/>
                  </a:cubicBezTo>
                  <a:cubicBezTo>
                    <a:pt x="136" y="96"/>
                    <a:pt x="135" y="98"/>
                    <a:pt x="135" y="100"/>
                  </a:cubicBezTo>
                  <a:cubicBezTo>
                    <a:pt x="134" y="102"/>
                    <a:pt x="133" y="104"/>
                    <a:pt x="132" y="106"/>
                  </a:cubicBezTo>
                  <a:cubicBezTo>
                    <a:pt x="130" y="108"/>
                    <a:pt x="128" y="112"/>
                    <a:pt x="126" y="114"/>
                  </a:cubicBezTo>
                  <a:cubicBezTo>
                    <a:pt x="125" y="116"/>
                    <a:pt x="123" y="118"/>
                    <a:pt x="122" y="119"/>
                  </a:cubicBezTo>
                  <a:cubicBezTo>
                    <a:pt x="121" y="120"/>
                    <a:pt x="119" y="122"/>
                    <a:pt x="118" y="123"/>
                  </a:cubicBez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41" name="Freeform 59">
              <a:extLst>
                <a:ext uri="{FF2B5EF4-FFF2-40B4-BE49-F238E27FC236}">
                  <a16:creationId xmlns:a16="http://schemas.microsoft.com/office/drawing/2014/main" id="{AF46B64D-4425-4FFA-A1BC-5D767BF880F0}"/>
                </a:ext>
              </a:extLst>
            </p:cNvPr>
            <p:cNvSpPr>
              <a:spLocks/>
            </p:cNvSpPr>
            <p:nvPr/>
          </p:nvSpPr>
          <p:spPr bwMode="auto">
            <a:xfrm>
              <a:off x="8912225" y="2609850"/>
              <a:ext cx="641350" cy="188913"/>
            </a:xfrm>
            <a:custGeom>
              <a:avLst/>
              <a:gdLst>
                <a:gd name="T0" fmla="*/ 2147483646 w 68"/>
                <a:gd name="T1" fmla="*/ 356884994 h 20"/>
                <a:gd name="T2" fmla="*/ 2147483646 w 68"/>
                <a:gd name="T3" fmla="*/ 178437774 h 20"/>
                <a:gd name="T4" fmla="*/ 2147483646 w 68"/>
                <a:gd name="T5" fmla="*/ 89223610 h 20"/>
                <a:gd name="T6" fmla="*/ 2147483646 w 68"/>
                <a:gd name="T7" fmla="*/ 89223610 h 20"/>
                <a:gd name="T8" fmla="*/ 2147483646 w 68"/>
                <a:gd name="T9" fmla="*/ 178437774 h 20"/>
                <a:gd name="T10" fmla="*/ 1601196296 w 68"/>
                <a:gd name="T11" fmla="*/ 713760542 h 20"/>
                <a:gd name="T12" fmla="*/ 1423287693 w 68"/>
                <a:gd name="T13" fmla="*/ 802984152 h 20"/>
                <a:gd name="T14" fmla="*/ 889552450 w 68"/>
                <a:gd name="T15" fmla="*/ 1070645536 h 20"/>
                <a:gd name="T16" fmla="*/ 88959018 w 68"/>
                <a:gd name="T17" fmla="*/ 1695182469 h 20"/>
                <a:gd name="T18" fmla="*/ 0 w 68"/>
                <a:gd name="T19" fmla="*/ 1784406078 h 20"/>
                <a:gd name="T20" fmla="*/ 2147483646 w 68"/>
                <a:gd name="T21" fmla="*/ 356884994 h 2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 h="20">
                  <a:moveTo>
                    <a:pt x="68" y="4"/>
                  </a:moveTo>
                  <a:cubicBezTo>
                    <a:pt x="66" y="3"/>
                    <a:pt x="64" y="3"/>
                    <a:pt x="62" y="2"/>
                  </a:cubicBezTo>
                  <a:cubicBezTo>
                    <a:pt x="57" y="1"/>
                    <a:pt x="55" y="1"/>
                    <a:pt x="49" y="1"/>
                  </a:cubicBezTo>
                  <a:cubicBezTo>
                    <a:pt x="47" y="1"/>
                    <a:pt x="47" y="1"/>
                    <a:pt x="45" y="1"/>
                  </a:cubicBezTo>
                  <a:cubicBezTo>
                    <a:pt x="43" y="1"/>
                    <a:pt x="41" y="1"/>
                    <a:pt x="38" y="2"/>
                  </a:cubicBezTo>
                  <a:cubicBezTo>
                    <a:pt x="31" y="3"/>
                    <a:pt x="23" y="5"/>
                    <a:pt x="18" y="8"/>
                  </a:cubicBezTo>
                  <a:cubicBezTo>
                    <a:pt x="18" y="8"/>
                    <a:pt x="16" y="9"/>
                    <a:pt x="16" y="9"/>
                  </a:cubicBezTo>
                  <a:cubicBezTo>
                    <a:pt x="12" y="11"/>
                    <a:pt x="12" y="11"/>
                    <a:pt x="10" y="12"/>
                  </a:cubicBezTo>
                  <a:cubicBezTo>
                    <a:pt x="6" y="15"/>
                    <a:pt x="5" y="16"/>
                    <a:pt x="1" y="19"/>
                  </a:cubicBezTo>
                  <a:cubicBezTo>
                    <a:pt x="0" y="20"/>
                    <a:pt x="0" y="20"/>
                    <a:pt x="0" y="20"/>
                  </a:cubicBezTo>
                  <a:cubicBezTo>
                    <a:pt x="12" y="10"/>
                    <a:pt x="55" y="0"/>
                    <a:pt x="68" y="4"/>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42" name="Freeform 60">
              <a:extLst>
                <a:ext uri="{FF2B5EF4-FFF2-40B4-BE49-F238E27FC236}">
                  <a16:creationId xmlns:a16="http://schemas.microsoft.com/office/drawing/2014/main" id="{37D8361C-8C76-4FC1-9960-4899A9E13097}"/>
                </a:ext>
              </a:extLst>
            </p:cNvPr>
            <p:cNvSpPr>
              <a:spLocks/>
            </p:cNvSpPr>
            <p:nvPr/>
          </p:nvSpPr>
          <p:spPr bwMode="auto">
            <a:xfrm>
              <a:off x="8724900" y="2703513"/>
              <a:ext cx="1158875" cy="434975"/>
            </a:xfrm>
            <a:custGeom>
              <a:avLst/>
              <a:gdLst>
                <a:gd name="T0" fmla="*/ 2147483646 w 123"/>
                <a:gd name="T1" fmla="*/ 1430651687 h 46"/>
                <a:gd name="T2" fmla="*/ 2147483646 w 123"/>
                <a:gd name="T3" fmla="*/ 1251820226 h 46"/>
                <a:gd name="T4" fmla="*/ 2147483646 w 123"/>
                <a:gd name="T5" fmla="*/ 625910113 h 46"/>
                <a:gd name="T6" fmla="*/ 2147483646 w 123"/>
                <a:gd name="T7" fmla="*/ 268247191 h 46"/>
                <a:gd name="T8" fmla="*/ 2147483646 w 123"/>
                <a:gd name="T9" fmla="*/ 268247191 h 46"/>
                <a:gd name="T10" fmla="*/ 710154831 w 123"/>
                <a:gd name="T11" fmla="*/ 2147483646 h 46"/>
                <a:gd name="T12" fmla="*/ 532611413 w 123"/>
                <a:gd name="T13" fmla="*/ 2147483646 h 46"/>
                <a:gd name="T14" fmla="*/ 355077416 w 123"/>
                <a:gd name="T15" fmla="*/ 2147483646 h 46"/>
                <a:gd name="T16" fmla="*/ 0 w 123"/>
                <a:gd name="T17" fmla="*/ 2147483646 h 46"/>
                <a:gd name="T18" fmla="*/ 0 w 123"/>
                <a:gd name="T19" fmla="*/ 2147483646 h 46"/>
                <a:gd name="T20" fmla="*/ 266305706 w 123"/>
                <a:gd name="T21" fmla="*/ 2147483646 h 46"/>
                <a:gd name="T22" fmla="*/ 2147483646 w 123"/>
                <a:gd name="T23" fmla="*/ 1341235957 h 46"/>
                <a:gd name="T24" fmla="*/ 2147483646 w 123"/>
                <a:gd name="T25" fmla="*/ 1430651687 h 4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3" h="46">
                  <a:moveTo>
                    <a:pt x="123" y="16"/>
                  </a:moveTo>
                  <a:cubicBezTo>
                    <a:pt x="121" y="14"/>
                    <a:pt x="121" y="14"/>
                    <a:pt x="121" y="14"/>
                  </a:cubicBezTo>
                  <a:cubicBezTo>
                    <a:pt x="116" y="9"/>
                    <a:pt x="116" y="9"/>
                    <a:pt x="113" y="7"/>
                  </a:cubicBezTo>
                  <a:cubicBezTo>
                    <a:pt x="112" y="5"/>
                    <a:pt x="110" y="4"/>
                    <a:pt x="108" y="3"/>
                  </a:cubicBezTo>
                  <a:cubicBezTo>
                    <a:pt x="104" y="0"/>
                    <a:pt x="91" y="0"/>
                    <a:pt x="73" y="3"/>
                  </a:cubicBezTo>
                  <a:cubicBezTo>
                    <a:pt x="46" y="8"/>
                    <a:pt x="17" y="18"/>
                    <a:pt x="8" y="26"/>
                  </a:cubicBezTo>
                  <a:cubicBezTo>
                    <a:pt x="7" y="27"/>
                    <a:pt x="7" y="27"/>
                    <a:pt x="6" y="28"/>
                  </a:cubicBezTo>
                  <a:cubicBezTo>
                    <a:pt x="6" y="30"/>
                    <a:pt x="5" y="32"/>
                    <a:pt x="4" y="34"/>
                  </a:cubicBezTo>
                  <a:cubicBezTo>
                    <a:pt x="1" y="40"/>
                    <a:pt x="1" y="41"/>
                    <a:pt x="0" y="44"/>
                  </a:cubicBezTo>
                  <a:cubicBezTo>
                    <a:pt x="0" y="46"/>
                    <a:pt x="0" y="46"/>
                    <a:pt x="0" y="46"/>
                  </a:cubicBezTo>
                  <a:cubicBezTo>
                    <a:pt x="0" y="45"/>
                    <a:pt x="1" y="44"/>
                    <a:pt x="3" y="42"/>
                  </a:cubicBezTo>
                  <a:cubicBezTo>
                    <a:pt x="13" y="33"/>
                    <a:pt x="47" y="21"/>
                    <a:pt x="80" y="15"/>
                  </a:cubicBezTo>
                  <a:cubicBezTo>
                    <a:pt x="103" y="11"/>
                    <a:pt x="119" y="12"/>
                    <a:pt x="123" y="1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43" name="Freeform 61">
              <a:extLst>
                <a:ext uri="{FF2B5EF4-FFF2-40B4-BE49-F238E27FC236}">
                  <a16:creationId xmlns:a16="http://schemas.microsoft.com/office/drawing/2014/main" id="{D36AE2D9-A789-4019-B9F6-0D5AA5B5A0DA}"/>
                </a:ext>
              </a:extLst>
            </p:cNvPr>
            <p:cNvSpPr>
              <a:spLocks/>
            </p:cNvSpPr>
            <p:nvPr/>
          </p:nvSpPr>
          <p:spPr bwMode="auto">
            <a:xfrm>
              <a:off x="8705850" y="2978150"/>
              <a:ext cx="1328738" cy="555625"/>
            </a:xfrm>
            <a:custGeom>
              <a:avLst/>
              <a:gdLst>
                <a:gd name="T0" fmla="*/ 2147483646 w 141"/>
                <a:gd name="T1" fmla="*/ 2147483646 h 59"/>
                <a:gd name="T2" fmla="*/ 2147483646 w 141"/>
                <a:gd name="T3" fmla="*/ 2039802966 h 59"/>
                <a:gd name="T4" fmla="*/ 2147483646 w 141"/>
                <a:gd name="T5" fmla="*/ 1330307511 h 59"/>
                <a:gd name="T6" fmla="*/ 2147483646 w 141"/>
                <a:gd name="T7" fmla="*/ 532119237 h 59"/>
                <a:gd name="T8" fmla="*/ 2147483646 w 141"/>
                <a:gd name="T9" fmla="*/ 443435837 h 59"/>
                <a:gd name="T10" fmla="*/ 355225382 w 141"/>
                <a:gd name="T11" fmla="*/ 2147483646 h 59"/>
                <a:gd name="T12" fmla="*/ 0 w 141"/>
                <a:gd name="T13" fmla="*/ 2147483646 h 59"/>
                <a:gd name="T14" fmla="*/ 177607979 w 141"/>
                <a:gd name="T15" fmla="*/ 2147483646 h 59"/>
                <a:gd name="T16" fmla="*/ 444024660 w 141"/>
                <a:gd name="T17" fmla="*/ 2147483646 h 59"/>
                <a:gd name="T18" fmla="*/ 444024660 w 141"/>
                <a:gd name="T19" fmla="*/ 2147483646 h 59"/>
                <a:gd name="T20" fmla="*/ 710441341 w 141"/>
                <a:gd name="T21" fmla="*/ 2147483646 h 59"/>
                <a:gd name="T22" fmla="*/ 2147483646 w 141"/>
                <a:gd name="T23" fmla="*/ 2039802966 h 59"/>
                <a:gd name="T24" fmla="*/ 2147483646 w 141"/>
                <a:gd name="T25" fmla="*/ 2147483646 h 5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41" h="59">
                  <a:moveTo>
                    <a:pt x="141" y="25"/>
                  </a:moveTo>
                  <a:cubicBezTo>
                    <a:pt x="141" y="23"/>
                    <a:pt x="141" y="23"/>
                    <a:pt x="141" y="23"/>
                  </a:cubicBezTo>
                  <a:cubicBezTo>
                    <a:pt x="140" y="21"/>
                    <a:pt x="140" y="18"/>
                    <a:pt x="139" y="15"/>
                  </a:cubicBezTo>
                  <a:cubicBezTo>
                    <a:pt x="138" y="12"/>
                    <a:pt x="137" y="9"/>
                    <a:pt x="136" y="6"/>
                  </a:cubicBezTo>
                  <a:cubicBezTo>
                    <a:pt x="134" y="1"/>
                    <a:pt x="116" y="0"/>
                    <a:pt x="89" y="5"/>
                  </a:cubicBezTo>
                  <a:cubicBezTo>
                    <a:pt x="53" y="11"/>
                    <a:pt x="15" y="24"/>
                    <a:pt x="4" y="34"/>
                  </a:cubicBezTo>
                  <a:cubicBezTo>
                    <a:pt x="1" y="36"/>
                    <a:pt x="0" y="38"/>
                    <a:pt x="0" y="39"/>
                  </a:cubicBezTo>
                  <a:cubicBezTo>
                    <a:pt x="1" y="42"/>
                    <a:pt x="2" y="46"/>
                    <a:pt x="2" y="49"/>
                  </a:cubicBezTo>
                  <a:cubicBezTo>
                    <a:pt x="3" y="52"/>
                    <a:pt x="4" y="55"/>
                    <a:pt x="5" y="57"/>
                  </a:cubicBezTo>
                  <a:cubicBezTo>
                    <a:pt x="5" y="59"/>
                    <a:pt x="5" y="59"/>
                    <a:pt x="5" y="59"/>
                  </a:cubicBezTo>
                  <a:cubicBezTo>
                    <a:pt x="5" y="57"/>
                    <a:pt x="6" y="55"/>
                    <a:pt x="8" y="53"/>
                  </a:cubicBezTo>
                  <a:cubicBezTo>
                    <a:pt x="19" y="43"/>
                    <a:pt x="58" y="30"/>
                    <a:pt x="93" y="23"/>
                  </a:cubicBezTo>
                  <a:cubicBezTo>
                    <a:pt x="122" y="18"/>
                    <a:pt x="140" y="20"/>
                    <a:pt x="141" y="25"/>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44" name="Freeform 62">
              <a:extLst>
                <a:ext uri="{FF2B5EF4-FFF2-40B4-BE49-F238E27FC236}">
                  <a16:creationId xmlns:a16="http://schemas.microsoft.com/office/drawing/2014/main" id="{653501BB-084E-46B6-9273-1A6BD7904361}"/>
                </a:ext>
              </a:extLst>
            </p:cNvPr>
            <p:cNvSpPr>
              <a:spLocks/>
            </p:cNvSpPr>
            <p:nvPr/>
          </p:nvSpPr>
          <p:spPr bwMode="auto">
            <a:xfrm>
              <a:off x="8856663" y="3354388"/>
              <a:ext cx="1177925" cy="482600"/>
            </a:xfrm>
            <a:custGeom>
              <a:avLst/>
              <a:gdLst>
                <a:gd name="T0" fmla="*/ 2147483646 w 125"/>
                <a:gd name="T1" fmla="*/ 2147483646 h 51"/>
                <a:gd name="T2" fmla="*/ 2147483646 w 125"/>
                <a:gd name="T3" fmla="*/ 1522243416 h 51"/>
                <a:gd name="T4" fmla="*/ 2147483646 w 125"/>
                <a:gd name="T5" fmla="*/ 716348729 h 51"/>
                <a:gd name="T6" fmla="*/ 2147483646 w 125"/>
                <a:gd name="T7" fmla="*/ 447720322 h 51"/>
                <a:gd name="T8" fmla="*/ 266399518 w 125"/>
                <a:gd name="T9" fmla="*/ 2147483646 h 51"/>
                <a:gd name="T10" fmla="*/ 88796698 w 125"/>
                <a:gd name="T11" fmla="*/ 2147483646 h 51"/>
                <a:gd name="T12" fmla="*/ 710401856 w 125"/>
                <a:gd name="T13" fmla="*/ 2147483646 h 51"/>
                <a:gd name="T14" fmla="*/ 1332007013 w 125"/>
                <a:gd name="T15" fmla="*/ 2147483646 h 51"/>
                <a:gd name="T16" fmla="*/ 1420803712 w 125"/>
                <a:gd name="T17" fmla="*/ 2147483646 h 51"/>
                <a:gd name="T18" fmla="*/ 2147483646 w 125"/>
                <a:gd name="T19" fmla="*/ 1969954275 h 51"/>
                <a:gd name="T20" fmla="*/ 2147483646 w 125"/>
                <a:gd name="T21" fmla="*/ 2147483646 h 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25" h="51">
                  <a:moveTo>
                    <a:pt x="117" y="26"/>
                  </a:moveTo>
                  <a:cubicBezTo>
                    <a:pt x="118" y="23"/>
                    <a:pt x="120" y="19"/>
                    <a:pt x="121" y="17"/>
                  </a:cubicBezTo>
                  <a:cubicBezTo>
                    <a:pt x="122" y="14"/>
                    <a:pt x="123" y="10"/>
                    <a:pt x="124" y="8"/>
                  </a:cubicBezTo>
                  <a:cubicBezTo>
                    <a:pt x="125" y="1"/>
                    <a:pt x="108" y="0"/>
                    <a:pt x="80" y="5"/>
                  </a:cubicBezTo>
                  <a:cubicBezTo>
                    <a:pt x="48" y="10"/>
                    <a:pt x="13" y="22"/>
                    <a:pt x="3" y="32"/>
                  </a:cubicBezTo>
                  <a:cubicBezTo>
                    <a:pt x="0" y="34"/>
                    <a:pt x="0" y="36"/>
                    <a:pt x="1" y="38"/>
                  </a:cubicBezTo>
                  <a:cubicBezTo>
                    <a:pt x="3" y="40"/>
                    <a:pt x="5" y="43"/>
                    <a:pt x="8" y="45"/>
                  </a:cubicBezTo>
                  <a:cubicBezTo>
                    <a:pt x="10" y="47"/>
                    <a:pt x="13" y="49"/>
                    <a:pt x="15" y="51"/>
                  </a:cubicBezTo>
                  <a:cubicBezTo>
                    <a:pt x="13" y="50"/>
                    <a:pt x="13" y="48"/>
                    <a:pt x="16" y="45"/>
                  </a:cubicBezTo>
                  <a:cubicBezTo>
                    <a:pt x="25" y="37"/>
                    <a:pt x="54" y="27"/>
                    <a:pt x="81" y="22"/>
                  </a:cubicBezTo>
                  <a:cubicBezTo>
                    <a:pt x="105" y="18"/>
                    <a:pt x="120" y="20"/>
                    <a:pt x="117" y="2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45" name="Freeform 63">
              <a:extLst>
                <a:ext uri="{FF2B5EF4-FFF2-40B4-BE49-F238E27FC236}">
                  <a16:creationId xmlns:a16="http://schemas.microsoft.com/office/drawing/2014/main" id="{46AA84B4-F9C1-458D-A2AF-FBC68A086905}"/>
                </a:ext>
              </a:extLst>
            </p:cNvPr>
            <p:cNvSpPr>
              <a:spLocks/>
            </p:cNvSpPr>
            <p:nvPr/>
          </p:nvSpPr>
          <p:spPr bwMode="auto">
            <a:xfrm>
              <a:off x="9158288" y="3694113"/>
              <a:ext cx="725487" cy="265112"/>
            </a:xfrm>
            <a:custGeom>
              <a:avLst/>
              <a:gdLst>
                <a:gd name="T0" fmla="*/ 2147483646 w 77"/>
                <a:gd name="T1" fmla="*/ 1613679934 h 28"/>
                <a:gd name="T2" fmla="*/ 2147483646 w 77"/>
                <a:gd name="T3" fmla="*/ 806839967 h 28"/>
                <a:gd name="T4" fmla="*/ 2147483646 w 77"/>
                <a:gd name="T5" fmla="*/ 627539041 h 28"/>
                <a:gd name="T6" fmla="*/ 2147483646 w 77"/>
                <a:gd name="T7" fmla="*/ 358592385 h 28"/>
                <a:gd name="T8" fmla="*/ 177546455 w 77"/>
                <a:gd name="T9" fmla="*/ 1703325663 h 28"/>
                <a:gd name="T10" fmla="*/ 266319682 w 77"/>
                <a:gd name="T11" fmla="*/ 2147483646 h 28"/>
                <a:gd name="T12" fmla="*/ 443866137 w 77"/>
                <a:gd name="T13" fmla="*/ 2147483646 h 28"/>
                <a:gd name="T14" fmla="*/ 1597908672 w 77"/>
                <a:gd name="T15" fmla="*/ 2147483646 h 28"/>
                <a:gd name="T16" fmla="*/ 2147483646 w 77"/>
                <a:gd name="T17" fmla="*/ 2147483646 h 28"/>
                <a:gd name="T18" fmla="*/ 1775445705 w 77"/>
                <a:gd name="T19" fmla="*/ 2147483646 h 28"/>
                <a:gd name="T20" fmla="*/ 2147483646 w 77"/>
                <a:gd name="T21" fmla="*/ 1434379008 h 28"/>
                <a:gd name="T22" fmla="*/ 2147483646 w 77"/>
                <a:gd name="T23" fmla="*/ 1613679934 h 28"/>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7" h="28">
                  <a:moveTo>
                    <a:pt x="57" y="18"/>
                  </a:moveTo>
                  <a:cubicBezTo>
                    <a:pt x="62" y="15"/>
                    <a:pt x="66" y="12"/>
                    <a:pt x="70" y="9"/>
                  </a:cubicBezTo>
                  <a:cubicBezTo>
                    <a:pt x="71" y="7"/>
                    <a:pt x="71" y="7"/>
                    <a:pt x="71" y="7"/>
                  </a:cubicBezTo>
                  <a:cubicBezTo>
                    <a:pt x="77" y="2"/>
                    <a:pt x="66" y="0"/>
                    <a:pt x="48" y="4"/>
                  </a:cubicBezTo>
                  <a:cubicBezTo>
                    <a:pt x="29" y="7"/>
                    <a:pt x="8" y="14"/>
                    <a:pt x="2" y="19"/>
                  </a:cubicBezTo>
                  <a:cubicBezTo>
                    <a:pt x="0" y="22"/>
                    <a:pt x="0" y="23"/>
                    <a:pt x="3" y="24"/>
                  </a:cubicBezTo>
                  <a:cubicBezTo>
                    <a:pt x="5" y="25"/>
                    <a:pt x="5" y="25"/>
                    <a:pt x="5" y="25"/>
                  </a:cubicBezTo>
                  <a:cubicBezTo>
                    <a:pt x="9" y="26"/>
                    <a:pt x="12" y="26"/>
                    <a:pt x="18" y="27"/>
                  </a:cubicBezTo>
                  <a:cubicBezTo>
                    <a:pt x="22" y="27"/>
                    <a:pt x="24" y="27"/>
                    <a:pt x="28" y="27"/>
                  </a:cubicBezTo>
                  <a:cubicBezTo>
                    <a:pt x="18" y="28"/>
                    <a:pt x="19" y="25"/>
                    <a:pt x="20" y="25"/>
                  </a:cubicBezTo>
                  <a:cubicBezTo>
                    <a:pt x="24" y="19"/>
                    <a:pt x="57" y="12"/>
                    <a:pt x="58" y="16"/>
                  </a:cubicBezTo>
                  <a:cubicBezTo>
                    <a:pt x="58" y="17"/>
                    <a:pt x="57" y="17"/>
                    <a:pt x="57" y="18"/>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46" name="Freeform 64">
              <a:extLst>
                <a:ext uri="{FF2B5EF4-FFF2-40B4-BE49-F238E27FC236}">
                  <a16:creationId xmlns:a16="http://schemas.microsoft.com/office/drawing/2014/main" id="{C2095772-FFA2-4B8B-AFF3-7C814F671B51}"/>
                </a:ext>
              </a:extLst>
            </p:cNvPr>
            <p:cNvSpPr>
              <a:spLocks/>
            </p:cNvSpPr>
            <p:nvPr/>
          </p:nvSpPr>
          <p:spPr bwMode="auto">
            <a:xfrm>
              <a:off x="9656763" y="3779838"/>
              <a:ext cx="160337" cy="103187"/>
            </a:xfrm>
            <a:custGeom>
              <a:avLst/>
              <a:gdLst>
                <a:gd name="T0" fmla="*/ 355825529 w 17"/>
                <a:gd name="T1" fmla="*/ 791978986 h 11"/>
                <a:gd name="T2" fmla="*/ 0 w 17"/>
                <a:gd name="T3" fmla="*/ 967969105 h 11"/>
                <a:gd name="T4" fmla="*/ 266866789 w 17"/>
                <a:gd name="T5" fmla="*/ 879969355 h 11"/>
                <a:gd name="T6" fmla="*/ 711641627 w 17"/>
                <a:gd name="T7" fmla="*/ 527979737 h 11"/>
                <a:gd name="T8" fmla="*/ 1512241994 w 17"/>
                <a:gd name="T9" fmla="*/ 0 h 11"/>
                <a:gd name="T10" fmla="*/ 355825529 w 17"/>
                <a:gd name="T11" fmla="*/ 791978986 h 1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1">
                  <a:moveTo>
                    <a:pt x="4" y="9"/>
                  </a:moveTo>
                  <a:cubicBezTo>
                    <a:pt x="3" y="9"/>
                    <a:pt x="3" y="10"/>
                    <a:pt x="0" y="11"/>
                  </a:cubicBezTo>
                  <a:cubicBezTo>
                    <a:pt x="1" y="11"/>
                    <a:pt x="2" y="10"/>
                    <a:pt x="3" y="10"/>
                  </a:cubicBezTo>
                  <a:cubicBezTo>
                    <a:pt x="6" y="8"/>
                    <a:pt x="6" y="8"/>
                    <a:pt x="8" y="6"/>
                  </a:cubicBezTo>
                  <a:cubicBezTo>
                    <a:pt x="12" y="4"/>
                    <a:pt x="13" y="3"/>
                    <a:pt x="17" y="0"/>
                  </a:cubicBezTo>
                  <a:cubicBezTo>
                    <a:pt x="13" y="3"/>
                    <a:pt x="9" y="6"/>
                    <a:pt x="4" y="9"/>
                  </a:cubicBezTo>
                  <a:close/>
                </a:path>
              </a:pathLst>
            </a:custGeom>
            <a:solidFill>
              <a:srgbClr val="FEC6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3" name="Группа 2">
            <a:extLst>
              <a:ext uri="{FF2B5EF4-FFF2-40B4-BE49-F238E27FC236}">
                <a16:creationId xmlns:a16="http://schemas.microsoft.com/office/drawing/2014/main" id="{DA2F7919-9F86-477F-928E-60B4EE347F8D}"/>
              </a:ext>
            </a:extLst>
          </p:cNvPr>
          <p:cNvGrpSpPr/>
          <p:nvPr/>
        </p:nvGrpSpPr>
        <p:grpSpPr>
          <a:xfrm>
            <a:off x="2157413" y="3279775"/>
            <a:ext cx="1328737" cy="1358900"/>
            <a:chOff x="2157413" y="3279775"/>
            <a:chExt cx="1328737" cy="1358900"/>
          </a:xfrm>
        </p:grpSpPr>
        <p:sp>
          <p:nvSpPr>
            <p:cNvPr id="17447" name="Freeform 75">
              <a:extLst>
                <a:ext uri="{FF2B5EF4-FFF2-40B4-BE49-F238E27FC236}">
                  <a16:creationId xmlns:a16="http://schemas.microsoft.com/office/drawing/2014/main" id="{060C1844-8BF5-4485-BD81-84AF29B93CA1}"/>
                </a:ext>
              </a:extLst>
            </p:cNvPr>
            <p:cNvSpPr>
              <a:spLocks/>
            </p:cNvSpPr>
            <p:nvPr/>
          </p:nvSpPr>
          <p:spPr bwMode="auto">
            <a:xfrm>
              <a:off x="2157413" y="3279775"/>
              <a:ext cx="1328737" cy="1358900"/>
            </a:xfrm>
            <a:custGeom>
              <a:avLst/>
              <a:gdLst>
                <a:gd name="T0" fmla="*/ 2147483646 w 141"/>
                <a:gd name="T1" fmla="*/ 2147483646 h 144"/>
                <a:gd name="T2" fmla="*/ 2147483646 w 141"/>
                <a:gd name="T3" fmla="*/ 2147483646 h 144"/>
                <a:gd name="T4" fmla="*/ 2147483646 w 141"/>
                <a:gd name="T5" fmla="*/ 2147483646 h 144"/>
                <a:gd name="T6" fmla="*/ 2147483646 w 141"/>
                <a:gd name="T7" fmla="*/ 2147483646 h 144"/>
                <a:gd name="T8" fmla="*/ 2147483646 w 141"/>
                <a:gd name="T9" fmla="*/ 2147483646 h 144"/>
                <a:gd name="T10" fmla="*/ 2147483646 w 141"/>
                <a:gd name="T11" fmla="*/ 2147483646 h 144"/>
                <a:gd name="T12" fmla="*/ 2147483646 w 141"/>
                <a:gd name="T13" fmla="*/ 2147483646 h 144"/>
                <a:gd name="T14" fmla="*/ 2147483646 w 141"/>
                <a:gd name="T15" fmla="*/ 2147483646 h 144"/>
                <a:gd name="T16" fmla="*/ 2147483646 w 141"/>
                <a:gd name="T17" fmla="*/ 2147483646 h 144"/>
                <a:gd name="T18" fmla="*/ 2147483646 w 141"/>
                <a:gd name="T19" fmla="*/ 2147483646 h 144"/>
                <a:gd name="T20" fmla="*/ 2147483646 w 141"/>
                <a:gd name="T21" fmla="*/ 2147483646 h 144"/>
                <a:gd name="T22" fmla="*/ 2147483646 w 141"/>
                <a:gd name="T23" fmla="*/ 2147483646 h 144"/>
                <a:gd name="T24" fmla="*/ 2147483646 w 141"/>
                <a:gd name="T25" fmla="*/ 2147483646 h 144"/>
                <a:gd name="T26" fmla="*/ 2147483646 w 141"/>
                <a:gd name="T27" fmla="*/ 2147483646 h 144"/>
                <a:gd name="T28" fmla="*/ 2147483646 w 141"/>
                <a:gd name="T29" fmla="*/ 2147483646 h 144"/>
                <a:gd name="T30" fmla="*/ 2147483646 w 141"/>
                <a:gd name="T31" fmla="*/ 2147483646 h 144"/>
                <a:gd name="T32" fmla="*/ 2147483646 w 141"/>
                <a:gd name="T33" fmla="*/ 2147483646 h 144"/>
                <a:gd name="T34" fmla="*/ 2147483646 w 141"/>
                <a:gd name="T35" fmla="*/ 2147483646 h 144"/>
                <a:gd name="T36" fmla="*/ 2042523208 w 141"/>
                <a:gd name="T37" fmla="*/ 2147483646 h 144"/>
                <a:gd name="T38" fmla="*/ 1420891036 w 141"/>
                <a:gd name="T39" fmla="*/ 2147483646 h 144"/>
                <a:gd name="T40" fmla="*/ 799249441 w 141"/>
                <a:gd name="T41" fmla="*/ 2147483646 h 144"/>
                <a:gd name="T42" fmla="*/ 355225115 w 141"/>
                <a:gd name="T43" fmla="*/ 2147483646 h 144"/>
                <a:gd name="T44" fmla="*/ 177607846 w 141"/>
                <a:gd name="T45" fmla="*/ 2147483646 h 144"/>
                <a:gd name="T46" fmla="*/ 0 w 141"/>
                <a:gd name="T47" fmla="*/ 2147483646 h 144"/>
                <a:gd name="T48" fmla="*/ 0 w 141"/>
                <a:gd name="T49" fmla="*/ 2147483646 h 144"/>
                <a:gd name="T50" fmla="*/ 355225115 w 141"/>
                <a:gd name="T51" fmla="*/ 2147483646 h 144"/>
                <a:gd name="T52" fmla="*/ 710440806 w 141"/>
                <a:gd name="T53" fmla="*/ 2147483646 h 144"/>
                <a:gd name="T54" fmla="*/ 1243273767 w 141"/>
                <a:gd name="T55" fmla="*/ 2147483646 h 144"/>
                <a:gd name="T56" fmla="*/ 1864915362 w 141"/>
                <a:gd name="T57" fmla="*/ 2048230335 h 144"/>
                <a:gd name="T58" fmla="*/ 2147483646 w 141"/>
                <a:gd name="T59" fmla="*/ 1335798700 h 144"/>
                <a:gd name="T60" fmla="*/ 2147483646 w 141"/>
                <a:gd name="T61" fmla="*/ 534321367 h 144"/>
                <a:gd name="T62" fmla="*/ 2147483646 w 141"/>
                <a:gd name="T63" fmla="*/ 445266233 h 144"/>
                <a:gd name="T64" fmla="*/ 2147483646 w 141"/>
                <a:gd name="T65" fmla="*/ 1068642735 h 144"/>
                <a:gd name="T66" fmla="*/ 2147483646 w 141"/>
                <a:gd name="T67" fmla="*/ 1602964102 h 144"/>
                <a:gd name="T68" fmla="*/ 2147483646 w 141"/>
                <a:gd name="T69" fmla="*/ 2147483646 h 144"/>
                <a:gd name="T70" fmla="*/ 2147483646 w 141"/>
                <a:gd name="T71" fmla="*/ 2147483646 h 144"/>
                <a:gd name="T72" fmla="*/ 2147483646 w 141"/>
                <a:gd name="T73" fmla="*/ 2147483646 h 144"/>
                <a:gd name="T74" fmla="*/ 2147483646 w 141"/>
                <a:gd name="T75" fmla="*/ 2147483646 h 144"/>
                <a:gd name="T76" fmla="*/ 2147483646 w 141"/>
                <a:gd name="T77" fmla="*/ 2147483646 h 144"/>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41" h="144">
                  <a:moveTo>
                    <a:pt x="139" y="56"/>
                  </a:moveTo>
                  <a:cubicBezTo>
                    <a:pt x="140" y="60"/>
                    <a:pt x="141" y="65"/>
                    <a:pt x="141" y="75"/>
                  </a:cubicBezTo>
                  <a:cubicBezTo>
                    <a:pt x="141" y="79"/>
                    <a:pt x="140" y="86"/>
                    <a:pt x="139" y="92"/>
                  </a:cubicBezTo>
                  <a:cubicBezTo>
                    <a:pt x="137" y="96"/>
                    <a:pt x="137" y="98"/>
                    <a:pt x="135" y="102"/>
                  </a:cubicBezTo>
                  <a:cubicBezTo>
                    <a:pt x="133" y="106"/>
                    <a:pt x="133" y="106"/>
                    <a:pt x="129" y="112"/>
                  </a:cubicBezTo>
                  <a:cubicBezTo>
                    <a:pt x="128" y="114"/>
                    <a:pt x="126" y="117"/>
                    <a:pt x="123" y="120"/>
                  </a:cubicBezTo>
                  <a:cubicBezTo>
                    <a:pt x="121" y="122"/>
                    <a:pt x="119" y="124"/>
                    <a:pt x="118" y="125"/>
                  </a:cubicBezTo>
                  <a:cubicBezTo>
                    <a:pt x="134" y="110"/>
                    <a:pt x="134" y="110"/>
                    <a:pt x="118" y="125"/>
                  </a:cubicBezTo>
                  <a:cubicBezTo>
                    <a:pt x="116" y="127"/>
                    <a:pt x="114" y="129"/>
                    <a:pt x="111" y="130"/>
                  </a:cubicBezTo>
                  <a:cubicBezTo>
                    <a:pt x="110" y="131"/>
                    <a:pt x="107" y="133"/>
                    <a:pt x="104" y="135"/>
                  </a:cubicBezTo>
                  <a:cubicBezTo>
                    <a:pt x="95" y="140"/>
                    <a:pt x="87" y="141"/>
                    <a:pt x="87" y="141"/>
                  </a:cubicBezTo>
                  <a:cubicBezTo>
                    <a:pt x="87" y="141"/>
                    <a:pt x="87" y="141"/>
                    <a:pt x="87" y="141"/>
                  </a:cubicBezTo>
                  <a:cubicBezTo>
                    <a:pt x="87" y="141"/>
                    <a:pt x="86" y="142"/>
                    <a:pt x="86" y="142"/>
                  </a:cubicBezTo>
                  <a:cubicBezTo>
                    <a:pt x="85" y="142"/>
                    <a:pt x="83" y="142"/>
                    <a:pt x="81" y="143"/>
                  </a:cubicBezTo>
                  <a:cubicBezTo>
                    <a:pt x="80" y="143"/>
                    <a:pt x="77" y="143"/>
                    <a:pt x="73" y="143"/>
                  </a:cubicBezTo>
                  <a:cubicBezTo>
                    <a:pt x="65" y="144"/>
                    <a:pt x="59" y="143"/>
                    <a:pt x="54" y="141"/>
                  </a:cubicBezTo>
                  <a:cubicBezTo>
                    <a:pt x="50" y="141"/>
                    <a:pt x="47" y="139"/>
                    <a:pt x="44" y="138"/>
                  </a:cubicBezTo>
                  <a:cubicBezTo>
                    <a:pt x="42" y="137"/>
                    <a:pt x="40" y="136"/>
                    <a:pt x="38" y="135"/>
                  </a:cubicBezTo>
                  <a:cubicBezTo>
                    <a:pt x="33" y="133"/>
                    <a:pt x="26" y="128"/>
                    <a:pt x="23" y="125"/>
                  </a:cubicBezTo>
                  <a:cubicBezTo>
                    <a:pt x="19" y="121"/>
                    <a:pt x="18" y="120"/>
                    <a:pt x="16" y="117"/>
                  </a:cubicBezTo>
                  <a:cubicBezTo>
                    <a:pt x="12" y="113"/>
                    <a:pt x="10" y="108"/>
                    <a:pt x="9" y="108"/>
                  </a:cubicBezTo>
                  <a:cubicBezTo>
                    <a:pt x="8" y="105"/>
                    <a:pt x="6" y="101"/>
                    <a:pt x="4" y="98"/>
                  </a:cubicBezTo>
                  <a:cubicBezTo>
                    <a:pt x="4" y="98"/>
                    <a:pt x="3" y="93"/>
                    <a:pt x="2" y="90"/>
                  </a:cubicBezTo>
                  <a:cubicBezTo>
                    <a:pt x="1" y="86"/>
                    <a:pt x="0" y="82"/>
                    <a:pt x="0" y="79"/>
                  </a:cubicBezTo>
                  <a:cubicBezTo>
                    <a:pt x="0" y="74"/>
                    <a:pt x="0" y="70"/>
                    <a:pt x="0" y="67"/>
                  </a:cubicBezTo>
                  <a:cubicBezTo>
                    <a:pt x="0" y="62"/>
                    <a:pt x="2" y="55"/>
                    <a:pt x="4" y="51"/>
                  </a:cubicBezTo>
                  <a:cubicBezTo>
                    <a:pt x="6" y="44"/>
                    <a:pt x="6" y="44"/>
                    <a:pt x="8" y="40"/>
                  </a:cubicBezTo>
                  <a:cubicBezTo>
                    <a:pt x="11" y="35"/>
                    <a:pt x="14" y="31"/>
                    <a:pt x="14" y="31"/>
                  </a:cubicBezTo>
                  <a:cubicBezTo>
                    <a:pt x="18" y="26"/>
                    <a:pt x="18" y="25"/>
                    <a:pt x="21" y="23"/>
                  </a:cubicBezTo>
                  <a:cubicBezTo>
                    <a:pt x="25" y="19"/>
                    <a:pt x="28" y="16"/>
                    <a:pt x="30" y="15"/>
                  </a:cubicBezTo>
                  <a:cubicBezTo>
                    <a:pt x="35" y="11"/>
                    <a:pt x="41" y="8"/>
                    <a:pt x="48" y="6"/>
                  </a:cubicBezTo>
                  <a:cubicBezTo>
                    <a:pt x="56" y="3"/>
                    <a:pt x="71" y="0"/>
                    <a:pt x="89" y="5"/>
                  </a:cubicBezTo>
                  <a:cubicBezTo>
                    <a:pt x="98" y="7"/>
                    <a:pt x="105" y="11"/>
                    <a:pt x="106" y="12"/>
                  </a:cubicBezTo>
                  <a:cubicBezTo>
                    <a:pt x="110" y="14"/>
                    <a:pt x="111" y="15"/>
                    <a:pt x="115" y="18"/>
                  </a:cubicBezTo>
                  <a:cubicBezTo>
                    <a:pt x="120" y="22"/>
                    <a:pt x="123" y="25"/>
                    <a:pt x="123" y="26"/>
                  </a:cubicBezTo>
                  <a:cubicBezTo>
                    <a:pt x="125" y="28"/>
                    <a:pt x="128" y="32"/>
                    <a:pt x="130" y="34"/>
                  </a:cubicBezTo>
                  <a:cubicBezTo>
                    <a:pt x="131" y="36"/>
                    <a:pt x="132" y="38"/>
                    <a:pt x="133" y="39"/>
                  </a:cubicBezTo>
                  <a:cubicBezTo>
                    <a:pt x="135" y="43"/>
                    <a:pt x="135" y="43"/>
                    <a:pt x="137" y="50"/>
                  </a:cubicBezTo>
                  <a:cubicBezTo>
                    <a:pt x="138" y="52"/>
                    <a:pt x="139" y="54"/>
                    <a:pt x="139" y="56"/>
                  </a:cubicBez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48" name="Freeform 76">
              <a:extLst>
                <a:ext uri="{FF2B5EF4-FFF2-40B4-BE49-F238E27FC236}">
                  <a16:creationId xmlns:a16="http://schemas.microsoft.com/office/drawing/2014/main" id="{EFC06A16-E188-4DA7-B8D6-24E672D0CB74}"/>
                </a:ext>
              </a:extLst>
            </p:cNvPr>
            <p:cNvSpPr>
              <a:spLocks/>
            </p:cNvSpPr>
            <p:nvPr/>
          </p:nvSpPr>
          <p:spPr bwMode="auto">
            <a:xfrm>
              <a:off x="2346325" y="3298825"/>
              <a:ext cx="687388" cy="282575"/>
            </a:xfrm>
            <a:custGeom>
              <a:avLst/>
              <a:gdLst>
                <a:gd name="T0" fmla="*/ 2147483646 w 73"/>
                <a:gd name="T1" fmla="*/ 266166812 h 30"/>
                <a:gd name="T2" fmla="*/ 2147483646 w 73"/>
                <a:gd name="T3" fmla="*/ 177438262 h 30"/>
                <a:gd name="T4" fmla="*/ 2147483646 w 73"/>
                <a:gd name="T5" fmla="*/ 0 h 30"/>
                <a:gd name="T6" fmla="*/ 2147483646 w 73"/>
                <a:gd name="T7" fmla="*/ 0 h 30"/>
                <a:gd name="T8" fmla="*/ 2147483646 w 73"/>
                <a:gd name="T9" fmla="*/ 266166812 h 30"/>
                <a:gd name="T10" fmla="*/ 1507328889 w 73"/>
                <a:gd name="T11" fmla="*/ 1064648408 h 30"/>
                <a:gd name="T12" fmla="*/ 1773319796 w 73"/>
                <a:gd name="T13" fmla="*/ 621043335 h 30"/>
                <a:gd name="T14" fmla="*/ 1507328889 w 73"/>
                <a:gd name="T15" fmla="*/ 709762466 h 30"/>
                <a:gd name="T16" fmla="*/ 1063991878 w 73"/>
                <a:gd name="T17" fmla="*/ 1064648408 h 30"/>
                <a:gd name="T18" fmla="*/ 266000323 w 73"/>
                <a:gd name="T19" fmla="*/ 1685691743 h 30"/>
                <a:gd name="T20" fmla="*/ 177336688 w 73"/>
                <a:gd name="T21" fmla="*/ 1774410874 h 30"/>
                <a:gd name="T22" fmla="*/ 0 w 73"/>
                <a:gd name="T23" fmla="*/ 1951858555 h 30"/>
                <a:gd name="T24" fmla="*/ 2147483646 w 73"/>
                <a:gd name="T25" fmla="*/ 709762466 h 30"/>
                <a:gd name="T26" fmla="*/ 2147483646 w 73"/>
                <a:gd name="T27" fmla="*/ 266166812 h 3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73" h="30">
                  <a:moveTo>
                    <a:pt x="70" y="3"/>
                  </a:moveTo>
                  <a:cubicBezTo>
                    <a:pt x="68" y="2"/>
                    <a:pt x="66" y="2"/>
                    <a:pt x="64" y="2"/>
                  </a:cubicBezTo>
                  <a:cubicBezTo>
                    <a:pt x="58" y="1"/>
                    <a:pt x="57" y="0"/>
                    <a:pt x="51" y="0"/>
                  </a:cubicBezTo>
                  <a:cubicBezTo>
                    <a:pt x="51" y="0"/>
                    <a:pt x="50" y="0"/>
                    <a:pt x="50" y="0"/>
                  </a:cubicBezTo>
                  <a:cubicBezTo>
                    <a:pt x="52" y="0"/>
                    <a:pt x="55" y="1"/>
                    <a:pt x="53" y="3"/>
                  </a:cubicBezTo>
                  <a:cubicBezTo>
                    <a:pt x="47" y="8"/>
                    <a:pt x="23" y="14"/>
                    <a:pt x="17" y="12"/>
                  </a:cubicBezTo>
                  <a:cubicBezTo>
                    <a:pt x="15" y="12"/>
                    <a:pt x="13" y="10"/>
                    <a:pt x="20" y="7"/>
                  </a:cubicBezTo>
                  <a:cubicBezTo>
                    <a:pt x="19" y="8"/>
                    <a:pt x="18" y="8"/>
                    <a:pt x="17" y="8"/>
                  </a:cubicBezTo>
                  <a:cubicBezTo>
                    <a:pt x="15" y="10"/>
                    <a:pt x="15" y="10"/>
                    <a:pt x="12" y="12"/>
                  </a:cubicBezTo>
                  <a:cubicBezTo>
                    <a:pt x="8" y="15"/>
                    <a:pt x="7" y="15"/>
                    <a:pt x="3" y="19"/>
                  </a:cubicBezTo>
                  <a:cubicBezTo>
                    <a:pt x="2" y="20"/>
                    <a:pt x="2" y="20"/>
                    <a:pt x="2" y="20"/>
                  </a:cubicBezTo>
                  <a:cubicBezTo>
                    <a:pt x="1" y="21"/>
                    <a:pt x="0" y="21"/>
                    <a:pt x="0" y="22"/>
                  </a:cubicBezTo>
                  <a:cubicBezTo>
                    <a:pt x="1" y="30"/>
                    <a:pt x="55" y="21"/>
                    <a:pt x="71" y="8"/>
                  </a:cubicBezTo>
                  <a:cubicBezTo>
                    <a:pt x="73" y="5"/>
                    <a:pt x="73" y="4"/>
                    <a:pt x="70" y="3"/>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49" name="Freeform 77">
              <a:extLst>
                <a:ext uri="{FF2B5EF4-FFF2-40B4-BE49-F238E27FC236}">
                  <a16:creationId xmlns:a16="http://schemas.microsoft.com/office/drawing/2014/main" id="{779CEA41-55A5-4D2A-8867-ABA266F821E8}"/>
                </a:ext>
              </a:extLst>
            </p:cNvPr>
            <p:cNvSpPr>
              <a:spLocks/>
            </p:cNvSpPr>
            <p:nvPr/>
          </p:nvSpPr>
          <p:spPr bwMode="auto">
            <a:xfrm>
              <a:off x="2789238" y="3298825"/>
              <a:ext cx="28575" cy="0"/>
            </a:xfrm>
            <a:custGeom>
              <a:avLst/>
              <a:gdLst>
                <a:gd name="T0" fmla="*/ 0 w 3"/>
                <a:gd name="T1" fmla="*/ 272176875 w 3"/>
                <a:gd name="T2" fmla="*/ 181451250 w 3"/>
                <a:gd name="T3" fmla="*/ 0 w 3"/>
                <a:gd name="T4" fmla="*/ 0 60000 65536"/>
                <a:gd name="T5" fmla="*/ 0 60000 65536"/>
                <a:gd name="T6" fmla="*/ 0 60000 65536"/>
                <a:gd name="T7" fmla="*/ 0 60000 65536"/>
              </a:gdLst>
              <a:ahLst/>
              <a:cxnLst>
                <a:cxn ang="T4">
                  <a:pos x="T0" y="0"/>
                </a:cxn>
                <a:cxn ang="T5">
                  <a:pos x="T1" y="0"/>
                </a:cxn>
                <a:cxn ang="T6">
                  <a:pos x="T2" y="0"/>
                </a:cxn>
                <a:cxn ang="T7">
                  <a:pos x="T3" y="0"/>
                </a:cxn>
              </a:cxnLst>
              <a:rect l="0" t="0" r="r" b="b"/>
              <a:pathLst>
                <a:path w="3">
                  <a:moveTo>
                    <a:pt x="0" y="0"/>
                  </a:moveTo>
                  <a:cubicBezTo>
                    <a:pt x="1" y="0"/>
                    <a:pt x="2" y="0"/>
                    <a:pt x="3" y="0"/>
                  </a:cubicBezTo>
                  <a:cubicBezTo>
                    <a:pt x="2" y="0"/>
                    <a:pt x="2" y="0"/>
                    <a:pt x="2" y="0"/>
                  </a:cubicBezTo>
                  <a:cubicBezTo>
                    <a:pt x="2" y="0"/>
                    <a:pt x="1" y="0"/>
                    <a:pt x="0" y="0"/>
                  </a:cubicBezTo>
                  <a:close/>
                </a:path>
              </a:pathLst>
            </a:custGeom>
            <a:solidFill>
              <a:srgbClr val="FF672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50" name="Freeform 78">
              <a:extLst>
                <a:ext uri="{FF2B5EF4-FFF2-40B4-BE49-F238E27FC236}">
                  <a16:creationId xmlns:a16="http://schemas.microsoft.com/office/drawing/2014/main" id="{E7FD0C44-758C-42A4-BCCB-ED70369E7345}"/>
                </a:ext>
              </a:extLst>
            </p:cNvPr>
            <p:cNvSpPr>
              <a:spLocks/>
            </p:cNvSpPr>
            <p:nvPr/>
          </p:nvSpPr>
          <p:spPr bwMode="auto">
            <a:xfrm>
              <a:off x="2157413" y="3411538"/>
              <a:ext cx="1187450" cy="481012"/>
            </a:xfrm>
            <a:custGeom>
              <a:avLst/>
              <a:gdLst>
                <a:gd name="T0" fmla="*/ 2147483646 w 126"/>
                <a:gd name="T1" fmla="*/ 1156418869 h 51"/>
                <a:gd name="T2" fmla="*/ 2147483646 w 126"/>
                <a:gd name="T3" fmla="*/ 1067469376 h 51"/>
                <a:gd name="T4" fmla="*/ 2147483646 w 126"/>
                <a:gd name="T5" fmla="*/ 355826269 h 51"/>
                <a:gd name="T6" fmla="*/ 2147483646 w 126"/>
                <a:gd name="T7" fmla="*/ 0 h 51"/>
                <a:gd name="T8" fmla="*/ 2147483646 w 126"/>
                <a:gd name="T9" fmla="*/ 533734688 h 51"/>
                <a:gd name="T10" fmla="*/ 2147483646 w 126"/>
                <a:gd name="T11" fmla="*/ 2147483646 h 51"/>
                <a:gd name="T12" fmla="*/ 710528613 w 126"/>
                <a:gd name="T13" fmla="*/ 2147483646 h 51"/>
                <a:gd name="T14" fmla="*/ 532891748 w 126"/>
                <a:gd name="T15" fmla="*/ 2147483646 h 51"/>
                <a:gd name="T16" fmla="*/ 177627441 w 126"/>
                <a:gd name="T17" fmla="*/ 2147483646 h 51"/>
                <a:gd name="T18" fmla="*/ 177627441 w 126"/>
                <a:gd name="T19" fmla="*/ 2147483646 h 51"/>
                <a:gd name="T20" fmla="*/ 2147483646 w 126"/>
                <a:gd name="T21" fmla="*/ 2147483646 h 51"/>
                <a:gd name="T22" fmla="*/ 2147483646 w 126"/>
                <a:gd name="T23" fmla="*/ 1690153557 h 51"/>
                <a:gd name="T24" fmla="*/ 2147483646 w 126"/>
                <a:gd name="T25" fmla="*/ 1156418869 h 5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6" h="51">
                  <a:moveTo>
                    <a:pt x="124" y="13"/>
                  </a:moveTo>
                  <a:cubicBezTo>
                    <a:pt x="123" y="12"/>
                    <a:pt x="123" y="12"/>
                    <a:pt x="123" y="12"/>
                  </a:cubicBezTo>
                  <a:cubicBezTo>
                    <a:pt x="120" y="9"/>
                    <a:pt x="120" y="9"/>
                    <a:pt x="115" y="4"/>
                  </a:cubicBezTo>
                  <a:cubicBezTo>
                    <a:pt x="113" y="3"/>
                    <a:pt x="111" y="1"/>
                    <a:pt x="110" y="0"/>
                  </a:cubicBezTo>
                  <a:cubicBezTo>
                    <a:pt x="112" y="2"/>
                    <a:pt x="112" y="4"/>
                    <a:pt x="109" y="6"/>
                  </a:cubicBezTo>
                  <a:cubicBezTo>
                    <a:pt x="100" y="14"/>
                    <a:pt x="71" y="24"/>
                    <a:pt x="44" y="29"/>
                  </a:cubicBezTo>
                  <a:cubicBezTo>
                    <a:pt x="20" y="33"/>
                    <a:pt x="5" y="31"/>
                    <a:pt x="8" y="26"/>
                  </a:cubicBezTo>
                  <a:cubicBezTo>
                    <a:pt x="7" y="27"/>
                    <a:pt x="6" y="29"/>
                    <a:pt x="6" y="31"/>
                  </a:cubicBezTo>
                  <a:cubicBezTo>
                    <a:pt x="4" y="35"/>
                    <a:pt x="4" y="35"/>
                    <a:pt x="2" y="42"/>
                  </a:cubicBezTo>
                  <a:cubicBezTo>
                    <a:pt x="2" y="44"/>
                    <a:pt x="2" y="44"/>
                    <a:pt x="2" y="44"/>
                  </a:cubicBezTo>
                  <a:cubicBezTo>
                    <a:pt x="0" y="50"/>
                    <a:pt x="17" y="51"/>
                    <a:pt x="45" y="46"/>
                  </a:cubicBezTo>
                  <a:cubicBezTo>
                    <a:pt x="77" y="41"/>
                    <a:pt x="112" y="29"/>
                    <a:pt x="122" y="19"/>
                  </a:cubicBezTo>
                  <a:cubicBezTo>
                    <a:pt x="125" y="17"/>
                    <a:pt x="126" y="15"/>
                    <a:pt x="124" y="13"/>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51" name="Freeform 79">
              <a:extLst>
                <a:ext uri="{FF2B5EF4-FFF2-40B4-BE49-F238E27FC236}">
                  <a16:creationId xmlns:a16="http://schemas.microsoft.com/office/drawing/2014/main" id="{2AD360F5-235E-4F6F-B1D8-ED9D18EE925A}"/>
                </a:ext>
              </a:extLst>
            </p:cNvPr>
            <p:cNvSpPr>
              <a:spLocks/>
            </p:cNvSpPr>
            <p:nvPr/>
          </p:nvSpPr>
          <p:spPr bwMode="auto">
            <a:xfrm>
              <a:off x="2157413" y="3713163"/>
              <a:ext cx="1328737" cy="557212"/>
            </a:xfrm>
            <a:custGeom>
              <a:avLst/>
              <a:gdLst>
                <a:gd name="T0" fmla="*/ 2147483646 w 141"/>
                <a:gd name="T1" fmla="*/ 1605497769 h 59"/>
                <a:gd name="T2" fmla="*/ 2147483646 w 141"/>
                <a:gd name="T3" fmla="*/ 891945304 h 59"/>
                <a:gd name="T4" fmla="*/ 2147483646 w 141"/>
                <a:gd name="T5" fmla="*/ 891945304 h 59"/>
                <a:gd name="T6" fmla="*/ 2147483646 w 141"/>
                <a:gd name="T7" fmla="*/ 0 h 59"/>
                <a:gd name="T8" fmla="*/ 2147483646 w 141"/>
                <a:gd name="T9" fmla="*/ 535169071 h 59"/>
                <a:gd name="T10" fmla="*/ 0 w 141"/>
                <a:gd name="T11" fmla="*/ 2147483646 h 59"/>
                <a:gd name="T12" fmla="*/ 177607846 w 141"/>
                <a:gd name="T13" fmla="*/ 2147483646 h 59"/>
                <a:gd name="T14" fmla="*/ 355225115 w 141"/>
                <a:gd name="T15" fmla="*/ 2147483646 h 59"/>
                <a:gd name="T16" fmla="*/ 444024326 w 141"/>
                <a:gd name="T17" fmla="*/ 2147483646 h 59"/>
                <a:gd name="T18" fmla="*/ 2147483646 w 141"/>
                <a:gd name="T19" fmla="*/ 2147483646 h 59"/>
                <a:gd name="T20" fmla="*/ 2147483646 w 141"/>
                <a:gd name="T21" fmla="*/ 2147483646 h 59"/>
                <a:gd name="T22" fmla="*/ 2147483646 w 141"/>
                <a:gd name="T23" fmla="*/ 1783890607 h 59"/>
                <a:gd name="T24" fmla="*/ 2147483646 w 141"/>
                <a:gd name="T25" fmla="*/ 1605497769 h 5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41" h="59">
                  <a:moveTo>
                    <a:pt x="140" y="18"/>
                  </a:moveTo>
                  <a:cubicBezTo>
                    <a:pt x="140" y="15"/>
                    <a:pt x="139" y="12"/>
                    <a:pt x="139" y="10"/>
                  </a:cubicBezTo>
                  <a:cubicBezTo>
                    <a:pt x="139" y="10"/>
                    <a:pt x="139" y="10"/>
                    <a:pt x="139" y="10"/>
                  </a:cubicBezTo>
                  <a:cubicBezTo>
                    <a:pt x="138" y="7"/>
                    <a:pt x="137" y="3"/>
                    <a:pt x="136" y="0"/>
                  </a:cubicBezTo>
                  <a:cubicBezTo>
                    <a:pt x="136" y="2"/>
                    <a:pt x="135" y="4"/>
                    <a:pt x="133" y="6"/>
                  </a:cubicBezTo>
                  <a:cubicBezTo>
                    <a:pt x="107" y="28"/>
                    <a:pt x="5" y="49"/>
                    <a:pt x="0" y="34"/>
                  </a:cubicBezTo>
                  <a:cubicBezTo>
                    <a:pt x="1" y="37"/>
                    <a:pt x="1" y="41"/>
                    <a:pt x="2" y="44"/>
                  </a:cubicBezTo>
                  <a:cubicBezTo>
                    <a:pt x="3" y="46"/>
                    <a:pt x="4" y="49"/>
                    <a:pt x="4" y="52"/>
                  </a:cubicBezTo>
                  <a:cubicBezTo>
                    <a:pt x="5" y="53"/>
                    <a:pt x="5" y="53"/>
                    <a:pt x="5" y="53"/>
                  </a:cubicBezTo>
                  <a:cubicBezTo>
                    <a:pt x="7" y="59"/>
                    <a:pt x="25" y="59"/>
                    <a:pt x="53" y="55"/>
                  </a:cubicBezTo>
                  <a:cubicBezTo>
                    <a:pt x="88" y="49"/>
                    <a:pt x="126" y="35"/>
                    <a:pt x="138" y="25"/>
                  </a:cubicBezTo>
                  <a:cubicBezTo>
                    <a:pt x="140" y="23"/>
                    <a:pt x="141" y="21"/>
                    <a:pt x="141" y="20"/>
                  </a:cubicBezTo>
                  <a:lnTo>
                    <a:pt x="140" y="18"/>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52" name="Freeform 80">
              <a:extLst>
                <a:ext uri="{FF2B5EF4-FFF2-40B4-BE49-F238E27FC236}">
                  <a16:creationId xmlns:a16="http://schemas.microsoft.com/office/drawing/2014/main" id="{EE8506B7-41DC-4077-AA71-4EAB64207CCB}"/>
                </a:ext>
              </a:extLst>
            </p:cNvPr>
            <p:cNvSpPr>
              <a:spLocks/>
            </p:cNvSpPr>
            <p:nvPr/>
          </p:nvSpPr>
          <p:spPr bwMode="auto">
            <a:xfrm>
              <a:off x="2317750" y="4110038"/>
              <a:ext cx="1149350" cy="434975"/>
            </a:xfrm>
            <a:custGeom>
              <a:avLst/>
              <a:gdLst>
                <a:gd name="T0" fmla="*/ 2147483646 w 122"/>
                <a:gd name="T1" fmla="*/ 357662922 h 46"/>
                <a:gd name="T2" fmla="*/ 0 w 122"/>
                <a:gd name="T3" fmla="*/ 2147483646 h 46"/>
                <a:gd name="T4" fmla="*/ 532516465 w 122"/>
                <a:gd name="T5" fmla="*/ 2147483646 h 46"/>
                <a:gd name="T6" fmla="*/ 1242550980 w 122"/>
                <a:gd name="T7" fmla="*/ 2147483646 h 46"/>
                <a:gd name="T8" fmla="*/ 2147483646 w 122"/>
                <a:gd name="T9" fmla="*/ 2147483646 h 46"/>
                <a:gd name="T10" fmla="*/ 2147483646 w 122"/>
                <a:gd name="T11" fmla="*/ 1788314609 h 46"/>
                <a:gd name="T12" fmla="*/ 2147483646 w 122"/>
                <a:gd name="T13" fmla="*/ 1609483148 h 46"/>
                <a:gd name="T14" fmla="*/ 2147483646 w 122"/>
                <a:gd name="T15" fmla="*/ 804741574 h 46"/>
                <a:gd name="T16" fmla="*/ 2147483646 w 122"/>
                <a:gd name="T17" fmla="*/ 0 h 46"/>
                <a:gd name="T18" fmla="*/ 2147483646 w 122"/>
                <a:gd name="T19" fmla="*/ 357662922 h 4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22" h="46">
                  <a:moveTo>
                    <a:pt x="120" y="4"/>
                  </a:moveTo>
                  <a:cubicBezTo>
                    <a:pt x="99" y="22"/>
                    <a:pt x="12" y="41"/>
                    <a:pt x="0" y="30"/>
                  </a:cubicBezTo>
                  <a:cubicBezTo>
                    <a:pt x="2" y="33"/>
                    <a:pt x="4" y="35"/>
                    <a:pt x="6" y="37"/>
                  </a:cubicBezTo>
                  <a:cubicBezTo>
                    <a:pt x="9" y="39"/>
                    <a:pt x="12" y="42"/>
                    <a:pt x="14" y="43"/>
                  </a:cubicBezTo>
                  <a:cubicBezTo>
                    <a:pt x="18" y="46"/>
                    <a:pt x="31" y="46"/>
                    <a:pt x="49" y="43"/>
                  </a:cubicBezTo>
                  <a:cubicBezTo>
                    <a:pt x="76" y="38"/>
                    <a:pt x="105" y="28"/>
                    <a:pt x="114" y="20"/>
                  </a:cubicBezTo>
                  <a:cubicBezTo>
                    <a:pt x="115" y="20"/>
                    <a:pt x="115" y="19"/>
                    <a:pt x="116" y="18"/>
                  </a:cubicBezTo>
                  <a:cubicBezTo>
                    <a:pt x="117" y="15"/>
                    <a:pt x="119" y="12"/>
                    <a:pt x="120" y="9"/>
                  </a:cubicBezTo>
                  <a:cubicBezTo>
                    <a:pt x="121" y="6"/>
                    <a:pt x="122" y="3"/>
                    <a:pt x="122" y="0"/>
                  </a:cubicBezTo>
                  <a:cubicBezTo>
                    <a:pt x="122" y="1"/>
                    <a:pt x="121" y="2"/>
                    <a:pt x="120" y="4"/>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53" name="Freeform 81">
              <a:extLst>
                <a:ext uri="{FF2B5EF4-FFF2-40B4-BE49-F238E27FC236}">
                  <a16:creationId xmlns:a16="http://schemas.microsoft.com/office/drawing/2014/main" id="{0C0EB040-15A8-499A-A694-528ABE69107E}"/>
                </a:ext>
              </a:extLst>
            </p:cNvPr>
            <p:cNvSpPr>
              <a:spLocks/>
            </p:cNvSpPr>
            <p:nvPr/>
          </p:nvSpPr>
          <p:spPr bwMode="auto">
            <a:xfrm>
              <a:off x="3268663" y="4449763"/>
              <a:ext cx="9525" cy="9525"/>
            </a:xfrm>
            <a:custGeom>
              <a:avLst/>
              <a:gdLst>
                <a:gd name="T0" fmla="*/ 0 w 1"/>
                <a:gd name="T1" fmla="*/ 90725625 h 1"/>
                <a:gd name="T2" fmla="*/ 90725625 w 1"/>
                <a:gd name="T3" fmla="*/ 0 h 1"/>
                <a:gd name="T4" fmla="*/ 90725625 w 1"/>
                <a:gd name="T5" fmla="*/ 0 h 1"/>
                <a:gd name="T6" fmla="*/ 0 w 1"/>
                <a:gd name="T7" fmla="*/ 90725625 h 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 h="1">
                  <a:moveTo>
                    <a:pt x="0" y="1"/>
                  </a:moveTo>
                  <a:cubicBezTo>
                    <a:pt x="0" y="1"/>
                    <a:pt x="1" y="0"/>
                    <a:pt x="1" y="0"/>
                  </a:cubicBezTo>
                  <a:cubicBezTo>
                    <a:pt x="1" y="0"/>
                    <a:pt x="1" y="0"/>
                    <a:pt x="1" y="0"/>
                  </a:cubicBezTo>
                  <a:cubicBezTo>
                    <a:pt x="0" y="1"/>
                    <a:pt x="0" y="1"/>
                    <a:pt x="0" y="1"/>
                  </a:cubicBezTo>
                  <a:close/>
                </a:path>
              </a:pathLst>
            </a:custGeom>
            <a:solidFill>
              <a:srgbClr val="FF672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7454" name="Freeform 82">
              <a:extLst>
                <a:ext uri="{FF2B5EF4-FFF2-40B4-BE49-F238E27FC236}">
                  <a16:creationId xmlns:a16="http://schemas.microsoft.com/office/drawing/2014/main" id="{2A68768E-522F-4BE7-AC23-FBF2485C614C}"/>
                </a:ext>
              </a:extLst>
            </p:cNvPr>
            <p:cNvSpPr>
              <a:spLocks/>
            </p:cNvSpPr>
            <p:nvPr/>
          </p:nvSpPr>
          <p:spPr bwMode="auto">
            <a:xfrm>
              <a:off x="2638425" y="4449763"/>
              <a:ext cx="639763" cy="179387"/>
            </a:xfrm>
            <a:custGeom>
              <a:avLst/>
              <a:gdLst>
                <a:gd name="T0" fmla="*/ 2147483646 w 68"/>
                <a:gd name="T1" fmla="*/ 89136456 h 19"/>
                <a:gd name="T2" fmla="*/ 2147483646 w 68"/>
                <a:gd name="T3" fmla="*/ 713129415 h 19"/>
                <a:gd name="T4" fmla="*/ 2147483646 w 68"/>
                <a:gd name="T5" fmla="*/ 980548225 h 19"/>
                <a:gd name="T6" fmla="*/ 2147483646 w 68"/>
                <a:gd name="T7" fmla="*/ 1158830579 h 19"/>
                <a:gd name="T8" fmla="*/ 2147483646 w 68"/>
                <a:gd name="T9" fmla="*/ 1693677640 h 19"/>
                <a:gd name="T10" fmla="*/ 1239220931 w 68"/>
                <a:gd name="T11" fmla="*/ 1693677640 h 19"/>
                <a:gd name="T12" fmla="*/ 177035594 w 68"/>
                <a:gd name="T13" fmla="*/ 1515395286 h 19"/>
                <a:gd name="T14" fmla="*/ 0 w 68"/>
                <a:gd name="T15" fmla="*/ 1515395286 h 19"/>
                <a:gd name="T16" fmla="*/ 2035857582 w 68"/>
                <a:gd name="T17" fmla="*/ 1426258830 h 19"/>
                <a:gd name="T18" fmla="*/ 2147483646 w 68"/>
                <a:gd name="T19" fmla="*/ 0 h 19"/>
                <a:gd name="T20" fmla="*/ 2147483646 w 68"/>
                <a:gd name="T21" fmla="*/ 89136456 h 1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8" h="19">
                  <a:moveTo>
                    <a:pt x="67" y="1"/>
                  </a:moveTo>
                  <a:cubicBezTo>
                    <a:pt x="63" y="4"/>
                    <a:pt x="62" y="5"/>
                    <a:pt x="58" y="8"/>
                  </a:cubicBezTo>
                  <a:cubicBezTo>
                    <a:pt x="55" y="10"/>
                    <a:pt x="55" y="10"/>
                    <a:pt x="53" y="11"/>
                  </a:cubicBezTo>
                  <a:cubicBezTo>
                    <a:pt x="52" y="12"/>
                    <a:pt x="51" y="12"/>
                    <a:pt x="50" y="13"/>
                  </a:cubicBezTo>
                  <a:cubicBezTo>
                    <a:pt x="41" y="16"/>
                    <a:pt x="31" y="19"/>
                    <a:pt x="25" y="19"/>
                  </a:cubicBezTo>
                  <a:cubicBezTo>
                    <a:pt x="20" y="19"/>
                    <a:pt x="18" y="19"/>
                    <a:pt x="14" y="19"/>
                  </a:cubicBezTo>
                  <a:cubicBezTo>
                    <a:pt x="11" y="19"/>
                    <a:pt x="7" y="18"/>
                    <a:pt x="2" y="17"/>
                  </a:cubicBezTo>
                  <a:cubicBezTo>
                    <a:pt x="0" y="17"/>
                    <a:pt x="0" y="17"/>
                    <a:pt x="0" y="17"/>
                  </a:cubicBezTo>
                  <a:cubicBezTo>
                    <a:pt x="4" y="18"/>
                    <a:pt x="12" y="18"/>
                    <a:pt x="23" y="16"/>
                  </a:cubicBezTo>
                  <a:cubicBezTo>
                    <a:pt x="42" y="12"/>
                    <a:pt x="62" y="5"/>
                    <a:pt x="68" y="0"/>
                  </a:cubicBezTo>
                  <a:cubicBezTo>
                    <a:pt x="68" y="0"/>
                    <a:pt x="67" y="1"/>
                    <a:pt x="67" y="1"/>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17455" name="TextBox 115">
            <a:extLst>
              <a:ext uri="{FF2B5EF4-FFF2-40B4-BE49-F238E27FC236}">
                <a16:creationId xmlns:a16="http://schemas.microsoft.com/office/drawing/2014/main" id="{00445982-7F07-4527-9DD9-FDB3F9E77115}"/>
              </a:ext>
            </a:extLst>
          </p:cNvPr>
          <p:cNvSpPr txBox="1">
            <a:spLocks noChangeArrowheads="1"/>
          </p:cNvSpPr>
          <p:nvPr/>
        </p:nvSpPr>
        <p:spPr bwMode="auto">
          <a:xfrm>
            <a:off x="706438" y="5392738"/>
            <a:ext cx="3890962"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4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a:t>
            </a:r>
            <a:endParaRPr lang="ru-RU" altLang="ru-RU" sz="1200">
              <a:solidFill>
                <a:srgbClr val="73858E"/>
              </a:solidFill>
              <a:latin typeface="Arial" panose="020B0604020202020204" pitchFamily="34" charset="0"/>
              <a:cs typeface="Arial" panose="020B0604020202020204" pitchFamily="34" charset="0"/>
            </a:endParaRPr>
          </a:p>
        </p:txBody>
      </p:sp>
      <p:sp>
        <p:nvSpPr>
          <p:cNvPr id="17456" name="TextBox 115">
            <a:extLst>
              <a:ext uri="{FF2B5EF4-FFF2-40B4-BE49-F238E27FC236}">
                <a16:creationId xmlns:a16="http://schemas.microsoft.com/office/drawing/2014/main" id="{F07D1A7F-1DA9-47EB-A458-5812CFE6EFC2}"/>
              </a:ext>
            </a:extLst>
          </p:cNvPr>
          <p:cNvSpPr txBox="1">
            <a:spLocks noChangeArrowheads="1"/>
          </p:cNvSpPr>
          <p:nvPr/>
        </p:nvSpPr>
        <p:spPr bwMode="auto">
          <a:xfrm>
            <a:off x="8162925" y="4826000"/>
            <a:ext cx="33686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a:t>
            </a:r>
            <a:endParaRPr lang="ru-RU" altLang="ru-RU" sz="1200">
              <a:solidFill>
                <a:srgbClr val="73858E"/>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additive="base">
                                        <p:cTn id="7" dur="500" fill="hold"/>
                                        <p:tgtEl>
                                          <p:spTgt spid="17410"/>
                                        </p:tgtEl>
                                        <p:attrNameLst>
                                          <p:attrName>ppt_x</p:attrName>
                                        </p:attrNameLst>
                                      </p:cBhvr>
                                      <p:tavLst>
                                        <p:tav tm="0">
                                          <p:val>
                                            <p:strVal val="#ppt_x"/>
                                          </p:val>
                                        </p:tav>
                                        <p:tav tm="100000">
                                          <p:val>
                                            <p:strVal val="#ppt_x"/>
                                          </p:val>
                                        </p:tav>
                                      </p:tavLst>
                                    </p:anim>
                                    <p:anim calcmode="lin" valueType="num">
                                      <p:cBhvr additive="base">
                                        <p:cTn id="8" dur="500" fill="hold"/>
                                        <p:tgtEl>
                                          <p:spTgt spid="1741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4"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par>
                                <p:cTn id="14" presetID="22" presetClass="entr" presetSubtype="2" fill="hold" nodeType="withEffect">
                                  <p:stCondLst>
                                    <p:cond delay="250"/>
                                  </p:stCondLst>
                                  <p:childTnLst>
                                    <p:set>
                                      <p:cBhvr>
                                        <p:cTn id="15" dur="1" fill="hold">
                                          <p:stCondLst>
                                            <p:cond delay="0"/>
                                          </p:stCondLst>
                                        </p:cTn>
                                        <p:tgtEl>
                                          <p:spTgt spid="10"/>
                                        </p:tgtEl>
                                        <p:attrNameLst>
                                          <p:attrName>style.visibility</p:attrName>
                                        </p:attrNameLst>
                                      </p:cBhvr>
                                      <p:to>
                                        <p:strVal val="visible"/>
                                      </p:to>
                                    </p:set>
                                    <p:animEffect transition="in" filter="wipe(right)">
                                      <p:cBhvr>
                                        <p:cTn id="16" dur="500"/>
                                        <p:tgtEl>
                                          <p:spTgt spid="10"/>
                                        </p:tgtEl>
                                      </p:cBhvr>
                                    </p:animEffect>
                                  </p:childTnLst>
                                </p:cTn>
                              </p:par>
                              <p:par>
                                <p:cTn id="17" presetID="23" presetClass="entr" presetSubtype="16" fill="hold" grpId="0" nodeType="withEffect">
                                  <p:stCondLst>
                                    <p:cond delay="500"/>
                                  </p:stCondLst>
                                  <p:childTnLst>
                                    <p:set>
                                      <p:cBhvr>
                                        <p:cTn id="18" dur="1" fill="hold">
                                          <p:stCondLst>
                                            <p:cond delay="0"/>
                                          </p:stCondLst>
                                        </p:cTn>
                                        <p:tgtEl>
                                          <p:spTgt spid="17427"/>
                                        </p:tgtEl>
                                        <p:attrNameLst>
                                          <p:attrName>style.visibility</p:attrName>
                                        </p:attrNameLst>
                                      </p:cBhvr>
                                      <p:to>
                                        <p:strVal val="visible"/>
                                      </p:to>
                                    </p:set>
                                    <p:anim calcmode="lin" valueType="num">
                                      <p:cBhvr>
                                        <p:cTn id="19" dur="500" fill="hold"/>
                                        <p:tgtEl>
                                          <p:spTgt spid="17427"/>
                                        </p:tgtEl>
                                        <p:attrNameLst>
                                          <p:attrName>ppt_w</p:attrName>
                                        </p:attrNameLst>
                                      </p:cBhvr>
                                      <p:tavLst>
                                        <p:tav tm="0">
                                          <p:val>
                                            <p:fltVal val="0"/>
                                          </p:val>
                                        </p:tav>
                                        <p:tav tm="100000">
                                          <p:val>
                                            <p:strVal val="#ppt_w"/>
                                          </p:val>
                                        </p:tav>
                                      </p:tavLst>
                                    </p:anim>
                                    <p:anim calcmode="lin" valueType="num">
                                      <p:cBhvr>
                                        <p:cTn id="20" dur="500" fill="hold"/>
                                        <p:tgtEl>
                                          <p:spTgt spid="17427"/>
                                        </p:tgtEl>
                                        <p:attrNameLst>
                                          <p:attrName>ppt_h</p:attrName>
                                        </p:attrNameLst>
                                      </p:cBhvr>
                                      <p:tavLst>
                                        <p:tav tm="0">
                                          <p:val>
                                            <p:fltVal val="0"/>
                                          </p:val>
                                        </p:tav>
                                        <p:tav tm="100000">
                                          <p:val>
                                            <p:strVal val="#ppt_h"/>
                                          </p:val>
                                        </p:tav>
                                      </p:tavLst>
                                    </p:anim>
                                  </p:childTnLst>
                                </p:cTn>
                              </p:par>
                              <p:par>
                                <p:cTn id="21" presetID="23" presetClass="entr" presetSubtype="16" fill="hold" nodeType="withEffect">
                                  <p:stCondLst>
                                    <p:cond delay="500"/>
                                  </p:stCondLst>
                                  <p:childTnLst>
                                    <p:set>
                                      <p:cBhvr>
                                        <p:cTn id="22" dur="1" fill="hold">
                                          <p:stCondLst>
                                            <p:cond delay="0"/>
                                          </p:stCondLst>
                                        </p:cTn>
                                        <p:tgtEl>
                                          <p:spTgt spid="2"/>
                                        </p:tgtEl>
                                        <p:attrNameLst>
                                          <p:attrName>style.visibility</p:attrName>
                                        </p:attrNameLst>
                                      </p:cBhvr>
                                      <p:to>
                                        <p:strVal val="visible"/>
                                      </p:to>
                                    </p:set>
                                    <p:anim calcmode="lin" valueType="num">
                                      <p:cBhvr>
                                        <p:cTn id="23" dur="500" fill="hold"/>
                                        <p:tgtEl>
                                          <p:spTgt spid="2"/>
                                        </p:tgtEl>
                                        <p:attrNameLst>
                                          <p:attrName>ppt_w</p:attrName>
                                        </p:attrNameLst>
                                      </p:cBhvr>
                                      <p:tavLst>
                                        <p:tav tm="0">
                                          <p:val>
                                            <p:fltVal val="0"/>
                                          </p:val>
                                        </p:tav>
                                        <p:tav tm="100000">
                                          <p:val>
                                            <p:strVal val="#ppt_w"/>
                                          </p:val>
                                        </p:tav>
                                      </p:tavLst>
                                    </p:anim>
                                    <p:anim calcmode="lin" valueType="num">
                                      <p:cBhvr>
                                        <p:cTn id="24" dur="500" fill="hold"/>
                                        <p:tgtEl>
                                          <p:spTgt spid="2"/>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500"/>
                                  </p:stCondLst>
                                  <p:childTnLst>
                                    <p:set>
                                      <p:cBhvr>
                                        <p:cTn id="26" dur="1" fill="hold">
                                          <p:stCondLst>
                                            <p:cond delay="0"/>
                                          </p:stCondLst>
                                        </p:cTn>
                                        <p:tgtEl>
                                          <p:spTgt spid="17411"/>
                                        </p:tgtEl>
                                        <p:attrNameLst>
                                          <p:attrName>style.visibility</p:attrName>
                                        </p:attrNameLst>
                                      </p:cBhvr>
                                      <p:to>
                                        <p:strVal val="visible"/>
                                      </p:to>
                                    </p:set>
                                    <p:anim calcmode="lin" valueType="num">
                                      <p:cBhvr>
                                        <p:cTn id="27" dur="500" fill="hold"/>
                                        <p:tgtEl>
                                          <p:spTgt spid="17411"/>
                                        </p:tgtEl>
                                        <p:attrNameLst>
                                          <p:attrName>ppt_w</p:attrName>
                                        </p:attrNameLst>
                                      </p:cBhvr>
                                      <p:tavLst>
                                        <p:tav tm="0">
                                          <p:val>
                                            <p:fltVal val="0"/>
                                          </p:val>
                                        </p:tav>
                                        <p:tav tm="100000">
                                          <p:val>
                                            <p:strVal val="#ppt_w"/>
                                          </p:val>
                                        </p:tav>
                                      </p:tavLst>
                                    </p:anim>
                                    <p:anim calcmode="lin" valueType="num">
                                      <p:cBhvr>
                                        <p:cTn id="28" dur="500" fill="hold"/>
                                        <p:tgtEl>
                                          <p:spTgt spid="17411"/>
                                        </p:tgtEl>
                                        <p:attrNameLst>
                                          <p:attrName>ppt_h</p:attrName>
                                        </p:attrNameLst>
                                      </p:cBhvr>
                                      <p:tavLst>
                                        <p:tav tm="0">
                                          <p:val>
                                            <p:fltVal val="0"/>
                                          </p:val>
                                        </p:tav>
                                        <p:tav tm="100000">
                                          <p:val>
                                            <p:strVal val="#ppt_h"/>
                                          </p:val>
                                        </p:tav>
                                      </p:tavLst>
                                    </p:anim>
                                  </p:childTnLst>
                                </p:cTn>
                              </p:par>
                              <p:par>
                                <p:cTn id="29" presetID="2" presetClass="entr" presetSubtype="4" fill="hold" nodeType="withEffect">
                                  <p:stCondLst>
                                    <p:cond delay="75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par>
                                <p:cTn id="33" presetID="22" presetClass="entr" presetSubtype="8" fill="hold" nodeType="withEffect">
                                  <p:stCondLst>
                                    <p:cond delay="100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cTn>
                              </p:par>
                              <p:par>
                                <p:cTn id="36" presetID="23" presetClass="entr" presetSubtype="16" fill="hold" nodeType="withEffect">
                                  <p:stCondLst>
                                    <p:cond delay="125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childTnLst>
                                </p:cTn>
                              </p:par>
                              <p:par>
                                <p:cTn id="40" presetID="23" presetClass="entr" presetSubtype="16" fill="hold" grpId="0" nodeType="withEffect">
                                  <p:stCondLst>
                                    <p:cond delay="1250"/>
                                  </p:stCondLst>
                                  <p:childTnLst>
                                    <p:set>
                                      <p:cBhvr>
                                        <p:cTn id="41" dur="1" fill="hold">
                                          <p:stCondLst>
                                            <p:cond delay="0"/>
                                          </p:stCondLst>
                                        </p:cTn>
                                        <p:tgtEl>
                                          <p:spTgt spid="17423"/>
                                        </p:tgtEl>
                                        <p:attrNameLst>
                                          <p:attrName>style.visibility</p:attrName>
                                        </p:attrNameLst>
                                      </p:cBhvr>
                                      <p:to>
                                        <p:strVal val="visible"/>
                                      </p:to>
                                    </p:set>
                                    <p:anim calcmode="lin" valueType="num">
                                      <p:cBhvr>
                                        <p:cTn id="42" dur="500" fill="hold"/>
                                        <p:tgtEl>
                                          <p:spTgt spid="17423"/>
                                        </p:tgtEl>
                                        <p:attrNameLst>
                                          <p:attrName>ppt_w</p:attrName>
                                        </p:attrNameLst>
                                      </p:cBhvr>
                                      <p:tavLst>
                                        <p:tav tm="0">
                                          <p:val>
                                            <p:fltVal val="0"/>
                                          </p:val>
                                        </p:tav>
                                        <p:tav tm="100000">
                                          <p:val>
                                            <p:strVal val="#ppt_w"/>
                                          </p:val>
                                        </p:tav>
                                      </p:tavLst>
                                    </p:anim>
                                    <p:anim calcmode="lin" valueType="num">
                                      <p:cBhvr>
                                        <p:cTn id="43" dur="500" fill="hold"/>
                                        <p:tgtEl>
                                          <p:spTgt spid="17423"/>
                                        </p:tgtEl>
                                        <p:attrNameLst>
                                          <p:attrName>ppt_h</p:attrName>
                                        </p:attrNameLst>
                                      </p:cBhvr>
                                      <p:tavLst>
                                        <p:tav tm="0">
                                          <p:val>
                                            <p:fltVal val="0"/>
                                          </p:val>
                                        </p:tav>
                                        <p:tav tm="100000">
                                          <p:val>
                                            <p:strVal val="#ppt_h"/>
                                          </p:val>
                                        </p:tav>
                                      </p:tavLst>
                                    </p:anim>
                                  </p:childTnLst>
                                </p:cTn>
                              </p:par>
                              <p:par>
                                <p:cTn id="44" presetID="23" presetClass="entr" presetSubtype="16" fill="hold" grpId="0" nodeType="withEffect">
                                  <p:stCondLst>
                                    <p:cond delay="1250"/>
                                  </p:stCondLst>
                                  <p:childTnLst>
                                    <p:set>
                                      <p:cBhvr>
                                        <p:cTn id="45" dur="1" fill="hold">
                                          <p:stCondLst>
                                            <p:cond delay="0"/>
                                          </p:stCondLst>
                                        </p:cTn>
                                        <p:tgtEl>
                                          <p:spTgt spid="17456"/>
                                        </p:tgtEl>
                                        <p:attrNameLst>
                                          <p:attrName>style.visibility</p:attrName>
                                        </p:attrNameLst>
                                      </p:cBhvr>
                                      <p:to>
                                        <p:strVal val="visible"/>
                                      </p:to>
                                    </p:set>
                                    <p:anim calcmode="lin" valueType="num">
                                      <p:cBhvr>
                                        <p:cTn id="46" dur="500" fill="hold"/>
                                        <p:tgtEl>
                                          <p:spTgt spid="17456"/>
                                        </p:tgtEl>
                                        <p:attrNameLst>
                                          <p:attrName>ppt_w</p:attrName>
                                        </p:attrNameLst>
                                      </p:cBhvr>
                                      <p:tavLst>
                                        <p:tav tm="0">
                                          <p:val>
                                            <p:fltVal val="0"/>
                                          </p:val>
                                        </p:tav>
                                        <p:tav tm="100000">
                                          <p:val>
                                            <p:strVal val="#ppt_w"/>
                                          </p:val>
                                        </p:tav>
                                      </p:tavLst>
                                    </p:anim>
                                    <p:anim calcmode="lin" valueType="num">
                                      <p:cBhvr>
                                        <p:cTn id="47" dur="500" fill="hold"/>
                                        <p:tgtEl>
                                          <p:spTgt spid="17456"/>
                                        </p:tgtEl>
                                        <p:attrNameLst>
                                          <p:attrName>ppt_h</p:attrName>
                                        </p:attrNameLst>
                                      </p:cBhvr>
                                      <p:tavLst>
                                        <p:tav tm="0">
                                          <p:val>
                                            <p:fltVal val="0"/>
                                          </p:val>
                                        </p:tav>
                                        <p:tav tm="100000">
                                          <p:val>
                                            <p:strVal val="#ppt_h"/>
                                          </p:val>
                                        </p:tav>
                                      </p:tavLst>
                                    </p:anim>
                                  </p:childTnLst>
                                </p:cTn>
                              </p:par>
                              <p:par>
                                <p:cTn id="48" presetID="2" presetClass="entr" presetSubtype="4" fill="hold" nodeType="withEffect">
                                  <p:stCondLst>
                                    <p:cond delay="1500"/>
                                  </p:stCondLst>
                                  <p:childTnLst>
                                    <p:set>
                                      <p:cBhvr>
                                        <p:cTn id="49" dur="1" fill="hold">
                                          <p:stCondLst>
                                            <p:cond delay="0"/>
                                          </p:stCondLst>
                                        </p:cTn>
                                        <p:tgtEl>
                                          <p:spTgt spid="7"/>
                                        </p:tgtEl>
                                        <p:attrNameLst>
                                          <p:attrName>style.visibility</p:attrName>
                                        </p:attrNameLst>
                                      </p:cBhvr>
                                      <p:to>
                                        <p:strVal val="visible"/>
                                      </p:to>
                                    </p:set>
                                    <p:anim calcmode="lin" valueType="num">
                                      <p:cBhvr additive="base">
                                        <p:cTn id="50" dur="500" fill="hold"/>
                                        <p:tgtEl>
                                          <p:spTgt spid="7"/>
                                        </p:tgtEl>
                                        <p:attrNameLst>
                                          <p:attrName>ppt_x</p:attrName>
                                        </p:attrNameLst>
                                      </p:cBhvr>
                                      <p:tavLst>
                                        <p:tav tm="0">
                                          <p:val>
                                            <p:strVal val="#ppt_x"/>
                                          </p:val>
                                        </p:tav>
                                        <p:tav tm="100000">
                                          <p:val>
                                            <p:strVal val="#ppt_x"/>
                                          </p:val>
                                        </p:tav>
                                      </p:tavLst>
                                    </p:anim>
                                    <p:anim calcmode="lin" valueType="num">
                                      <p:cBhvr additive="base">
                                        <p:cTn id="51" dur="500" fill="hold"/>
                                        <p:tgtEl>
                                          <p:spTgt spid="7"/>
                                        </p:tgtEl>
                                        <p:attrNameLst>
                                          <p:attrName>ppt_y</p:attrName>
                                        </p:attrNameLst>
                                      </p:cBhvr>
                                      <p:tavLst>
                                        <p:tav tm="0">
                                          <p:val>
                                            <p:strVal val="1+#ppt_h/2"/>
                                          </p:val>
                                        </p:tav>
                                        <p:tav tm="100000">
                                          <p:val>
                                            <p:strVal val="#ppt_y"/>
                                          </p:val>
                                        </p:tav>
                                      </p:tavLst>
                                    </p:anim>
                                  </p:childTnLst>
                                </p:cTn>
                              </p:par>
                              <p:par>
                                <p:cTn id="52" presetID="22" presetClass="entr" presetSubtype="2" fill="hold" nodeType="withEffect">
                                  <p:stCondLst>
                                    <p:cond delay="1750"/>
                                  </p:stCondLst>
                                  <p:childTnLst>
                                    <p:set>
                                      <p:cBhvr>
                                        <p:cTn id="53" dur="1" fill="hold">
                                          <p:stCondLst>
                                            <p:cond delay="0"/>
                                          </p:stCondLst>
                                        </p:cTn>
                                        <p:tgtEl>
                                          <p:spTgt spid="11"/>
                                        </p:tgtEl>
                                        <p:attrNameLst>
                                          <p:attrName>style.visibility</p:attrName>
                                        </p:attrNameLst>
                                      </p:cBhvr>
                                      <p:to>
                                        <p:strVal val="visible"/>
                                      </p:to>
                                    </p:set>
                                    <p:animEffect transition="in" filter="wipe(right)">
                                      <p:cBhvr>
                                        <p:cTn id="54" dur="500"/>
                                        <p:tgtEl>
                                          <p:spTgt spid="11"/>
                                        </p:tgtEl>
                                      </p:cBhvr>
                                    </p:animEffect>
                                  </p:childTnLst>
                                </p:cTn>
                              </p:par>
                              <p:par>
                                <p:cTn id="55" presetID="23" presetClass="entr" presetSubtype="16" fill="hold" nodeType="withEffect">
                                  <p:stCondLst>
                                    <p:cond delay="2000"/>
                                  </p:stCondLst>
                                  <p:childTnLst>
                                    <p:set>
                                      <p:cBhvr>
                                        <p:cTn id="56" dur="1" fill="hold">
                                          <p:stCondLst>
                                            <p:cond delay="0"/>
                                          </p:stCondLst>
                                        </p:cTn>
                                        <p:tgtEl>
                                          <p:spTgt spid="3"/>
                                        </p:tgtEl>
                                        <p:attrNameLst>
                                          <p:attrName>style.visibility</p:attrName>
                                        </p:attrNameLst>
                                      </p:cBhvr>
                                      <p:to>
                                        <p:strVal val="visible"/>
                                      </p:to>
                                    </p:set>
                                    <p:anim calcmode="lin" valueType="num">
                                      <p:cBhvr>
                                        <p:cTn id="57" dur="500" fill="hold"/>
                                        <p:tgtEl>
                                          <p:spTgt spid="3"/>
                                        </p:tgtEl>
                                        <p:attrNameLst>
                                          <p:attrName>ppt_w</p:attrName>
                                        </p:attrNameLst>
                                      </p:cBhvr>
                                      <p:tavLst>
                                        <p:tav tm="0">
                                          <p:val>
                                            <p:fltVal val="0"/>
                                          </p:val>
                                        </p:tav>
                                        <p:tav tm="100000">
                                          <p:val>
                                            <p:strVal val="#ppt_w"/>
                                          </p:val>
                                        </p:tav>
                                      </p:tavLst>
                                    </p:anim>
                                    <p:anim calcmode="lin" valueType="num">
                                      <p:cBhvr>
                                        <p:cTn id="58" dur="500" fill="hold"/>
                                        <p:tgtEl>
                                          <p:spTgt spid="3"/>
                                        </p:tgtEl>
                                        <p:attrNameLst>
                                          <p:attrName>ppt_h</p:attrName>
                                        </p:attrNameLst>
                                      </p:cBhvr>
                                      <p:tavLst>
                                        <p:tav tm="0">
                                          <p:val>
                                            <p:fltVal val="0"/>
                                          </p:val>
                                        </p:tav>
                                        <p:tav tm="100000">
                                          <p:val>
                                            <p:strVal val="#ppt_h"/>
                                          </p:val>
                                        </p:tav>
                                      </p:tavLst>
                                    </p:anim>
                                  </p:childTnLst>
                                </p:cTn>
                              </p:par>
                              <p:par>
                                <p:cTn id="59" presetID="23" presetClass="entr" presetSubtype="16" fill="hold" grpId="0" nodeType="withEffect">
                                  <p:stCondLst>
                                    <p:cond delay="2000"/>
                                  </p:stCondLst>
                                  <p:childTnLst>
                                    <p:set>
                                      <p:cBhvr>
                                        <p:cTn id="60" dur="1" fill="hold">
                                          <p:stCondLst>
                                            <p:cond delay="0"/>
                                          </p:stCondLst>
                                        </p:cTn>
                                        <p:tgtEl>
                                          <p:spTgt spid="17430"/>
                                        </p:tgtEl>
                                        <p:attrNameLst>
                                          <p:attrName>style.visibility</p:attrName>
                                        </p:attrNameLst>
                                      </p:cBhvr>
                                      <p:to>
                                        <p:strVal val="visible"/>
                                      </p:to>
                                    </p:set>
                                    <p:anim calcmode="lin" valueType="num">
                                      <p:cBhvr>
                                        <p:cTn id="61" dur="500" fill="hold"/>
                                        <p:tgtEl>
                                          <p:spTgt spid="17430"/>
                                        </p:tgtEl>
                                        <p:attrNameLst>
                                          <p:attrName>ppt_w</p:attrName>
                                        </p:attrNameLst>
                                      </p:cBhvr>
                                      <p:tavLst>
                                        <p:tav tm="0">
                                          <p:val>
                                            <p:fltVal val="0"/>
                                          </p:val>
                                        </p:tav>
                                        <p:tav tm="100000">
                                          <p:val>
                                            <p:strVal val="#ppt_w"/>
                                          </p:val>
                                        </p:tav>
                                      </p:tavLst>
                                    </p:anim>
                                    <p:anim calcmode="lin" valueType="num">
                                      <p:cBhvr>
                                        <p:cTn id="62" dur="500" fill="hold"/>
                                        <p:tgtEl>
                                          <p:spTgt spid="17430"/>
                                        </p:tgtEl>
                                        <p:attrNameLst>
                                          <p:attrName>ppt_h</p:attrName>
                                        </p:attrNameLst>
                                      </p:cBhvr>
                                      <p:tavLst>
                                        <p:tav tm="0">
                                          <p:val>
                                            <p:fltVal val="0"/>
                                          </p:val>
                                        </p:tav>
                                        <p:tav tm="100000">
                                          <p:val>
                                            <p:strVal val="#ppt_h"/>
                                          </p:val>
                                        </p:tav>
                                      </p:tavLst>
                                    </p:anim>
                                  </p:childTnLst>
                                </p:cTn>
                              </p:par>
                              <p:par>
                                <p:cTn id="63" presetID="23" presetClass="entr" presetSubtype="16" fill="hold" grpId="0" nodeType="withEffect">
                                  <p:stCondLst>
                                    <p:cond delay="2000"/>
                                  </p:stCondLst>
                                  <p:childTnLst>
                                    <p:set>
                                      <p:cBhvr>
                                        <p:cTn id="64" dur="1" fill="hold">
                                          <p:stCondLst>
                                            <p:cond delay="0"/>
                                          </p:stCondLst>
                                        </p:cTn>
                                        <p:tgtEl>
                                          <p:spTgt spid="17455"/>
                                        </p:tgtEl>
                                        <p:attrNameLst>
                                          <p:attrName>style.visibility</p:attrName>
                                        </p:attrNameLst>
                                      </p:cBhvr>
                                      <p:to>
                                        <p:strVal val="visible"/>
                                      </p:to>
                                    </p:set>
                                    <p:anim calcmode="lin" valueType="num">
                                      <p:cBhvr>
                                        <p:cTn id="65" dur="500" fill="hold"/>
                                        <p:tgtEl>
                                          <p:spTgt spid="17455"/>
                                        </p:tgtEl>
                                        <p:attrNameLst>
                                          <p:attrName>ppt_w</p:attrName>
                                        </p:attrNameLst>
                                      </p:cBhvr>
                                      <p:tavLst>
                                        <p:tav tm="0">
                                          <p:val>
                                            <p:fltVal val="0"/>
                                          </p:val>
                                        </p:tav>
                                        <p:tav tm="100000">
                                          <p:val>
                                            <p:strVal val="#ppt_w"/>
                                          </p:val>
                                        </p:tav>
                                      </p:tavLst>
                                    </p:anim>
                                    <p:anim calcmode="lin" valueType="num">
                                      <p:cBhvr>
                                        <p:cTn id="66" dur="500" fill="hold"/>
                                        <p:tgtEl>
                                          <p:spTgt spid="17455"/>
                                        </p:tgtEl>
                                        <p:attrNameLst>
                                          <p:attrName>ppt_h</p:attrName>
                                        </p:attrNameLst>
                                      </p:cBhvr>
                                      <p:tavLst>
                                        <p:tav tm="0">
                                          <p:val>
                                            <p:fltVal val="0"/>
                                          </p:val>
                                        </p:tav>
                                        <p:tav tm="100000">
                                          <p:val>
                                            <p:strVal val="#ppt_h"/>
                                          </p:val>
                                        </p:tav>
                                      </p:tavLst>
                                    </p:anim>
                                  </p:childTnLst>
                                </p:cTn>
                              </p:par>
                              <p:par>
                                <p:cTn id="67" presetID="12" presetClass="entr" presetSubtype="1" fill="hold" nodeType="withEffect">
                                  <p:stCondLst>
                                    <p:cond delay="2250"/>
                                  </p:stCondLst>
                                  <p:childTnLst>
                                    <p:set>
                                      <p:cBhvr>
                                        <p:cTn id="68" dur="1" fill="hold">
                                          <p:stCondLst>
                                            <p:cond delay="0"/>
                                          </p:stCondLst>
                                        </p:cTn>
                                        <p:tgtEl>
                                          <p:spTgt spid="8"/>
                                        </p:tgtEl>
                                        <p:attrNameLst>
                                          <p:attrName>style.visibility</p:attrName>
                                        </p:attrNameLst>
                                      </p:cBhvr>
                                      <p:to>
                                        <p:strVal val="visible"/>
                                      </p:to>
                                    </p:set>
                                    <p:anim calcmode="lin" valueType="num">
                                      <p:cBhvr additive="base">
                                        <p:cTn id="69" dur="500"/>
                                        <p:tgtEl>
                                          <p:spTgt spid="8"/>
                                        </p:tgtEl>
                                        <p:attrNameLst>
                                          <p:attrName>ppt_y</p:attrName>
                                        </p:attrNameLst>
                                      </p:cBhvr>
                                      <p:tavLst>
                                        <p:tav tm="0">
                                          <p:val>
                                            <p:strVal val="#ppt_y-#ppt_h*1.125000"/>
                                          </p:val>
                                        </p:tav>
                                        <p:tav tm="100000">
                                          <p:val>
                                            <p:strVal val="#ppt_y"/>
                                          </p:val>
                                        </p:tav>
                                      </p:tavLst>
                                    </p:anim>
                                    <p:animEffect transition="in" filter="wipe(down)">
                                      <p:cBhvr>
                                        <p:cTn id="70" dur="500"/>
                                        <p:tgtEl>
                                          <p:spTgt spid="8"/>
                                        </p:tgtEl>
                                      </p:cBhvr>
                                    </p:animEffect>
                                  </p:childTnLst>
                                </p:cTn>
                              </p:par>
                              <p:par>
                                <p:cTn id="71" presetID="32" presetClass="emph" presetSubtype="0" fill="hold" nodeType="withEffect">
                                  <p:stCondLst>
                                    <p:cond delay="2500"/>
                                  </p:stCondLst>
                                  <p:childTnLst>
                                    <p:animRot by="120000">
                                      <p:cBhvr>
                                        <p:cTn id="72" dur="125" fill="hold">
                                          <p:stCondLst>
                                            <p:cond delay="0"/>
                                          </p:stCondLst>
                                        </p:cTn>
                                        <p:tgtEl>
                                          <p:spTgt spid="2"/>
                                        </p:tgtEl>
                                        <p:attrNameLst>
                                          <p:attrName>r</p:attrName>
                                        </p:attrNameLst>
                                      </p:cBhvr>
                                    </p:animRot>
                                    <p:animRot by="-240000">
                                      <p:cBhvr>
                                        <p:cTn id="73" dur="250" fill="hold">
                                          <p:stCondLst>
                                            <p:cond delay="250"/>
                                          </p:stCondLst>
                                        </p:cTn>
                                        <p:tgtEl>
                                          <p:spTgt spid="2"/>
                                        </p:tgtEl>
                                        <p:attrNameLst>
                                          <p:attrName>r</p:attrName>
                                        </p:attrNameLst>
                                      </p:cBhvr>
                                    </p:animRot>
                                    <p:animRot by="240000">
                                      <p:cBhvr>
                                        <p:cTn id="74" dur="250" fill="hold">
                                          <p:stCondLst>
                                            <p:cond delay="500"/>
                                          </p:stCondLst>
                                        </p:cTn>
                                        <p:tgtEl>
                                          <p:spTgt spid="2"/>
                                        </p:tgtEl>
                                        <p:attrNameLst>
                                          <p:attrName>r</p:attrName>
                                        </p:attrNameLst>
                                      </p:cBhvr>
                                    </p:animRot>
                                    <p:animRot by="-240000">
                                      <p:cBhvr>
                                        <p:cTn id="75" dur="250" fill="hold">
                                          <p:stCondLst>
                                            <p:cond delay="750"/>
                                          </p:stCondLst>
                                        </p:cTn>
                                        <p:tgtEl>
                                          <p:spTgt spid="2"/>
                                        </p:tgtEl>
                                        <p:attrNameLst>
                                          <p:attrName>r</p:attrName>
                                        </p:attrNameLst>
                                      </p:cBhvr>
                                    </p:animRot>
                                    <p:animRot by="120000">
                                      <p:cBhvr>
                                        <p:cTn id="76" dur="250" fill="hold">
                                          <p:stCondLst>
                                            <p:cond delay="1000"/>
                                          </p:stCondLst>
                                        </p:cTn>
                                        <p:tgtEl>
                                          <p:spTgt spid="2"/>
                                        </p:tgtEl>
                                        <p:attrNameLst>
                                          <p:attrName>r</p:attrName>
                                        </p:attrNameLst>
                                      </p:cBhvr>
                                    </p:animRot>
                                  </p:childTnLst>
                                </p:cTn>
                              </p:par>
                              <p:par>
                                <p:cTn id="77" presetID="32" presetClass="emph" presetSubtype="0" fill="hold" nodeType="withEffect">
                                  <p:stCondLst>
                                    <p:cond delay="2500"/>
                                  </p:stCondLst>
                                  <p:childTnLst>
                                    <p:animRot by="120000">
                                      <p:cBhvr>
                                        <p:cTn id="78" dur="125" fill="hold">
                                          <p:stCondLst>
                                            <p:cond delay="0"/>
                                          </p:stCondLst>
                                        </p:cTn>
                                        <p:tgtEl>
                                          <p:spTgt spid="4"/>
                                        </p:tgtEl>
                                        <p:attrNameLst>
                                          <p:attrName>r</p:attrName>
                                        </p:attrNameLst>
                                      </p:cBhvr>
                                    </p:animRot>
                                    <p:animRot by="-240000">
                                      <p:cBhvr>
                                        <p:cTn id="79" dur="250" fill="hold">
                                          <p:stCondLst>
                                            <p:cond delay="250"/>
                                          </p:stCondLst>
                                        </p:cTn>
                                        <p:tgtEl>
                                          <p:spTgt spid="4"/>
                                        </p:tgtEl>
                                        <p:attrNameLst>
                                          <p:attrName>r</p:attrName>
                                        </p:attrNameLst>
                                      </p:cBhvr>
                                    </p:animRot>
                                    <p:animRot by="240000">
                                      <p:cBhvr>
                                        <p:cTn id="80" dur="250" fill="hold">
                                          <p:stCondLst>
                                            <p:cond delay="500"/>
                                          </p:stCondLst>
                                        </p:cTn>
                                        <p:tgtEl>
                                          <p:spTgt spid="4"/>
                                        </p:tgtEl>
                                        <p:attrNameLst>
                                          <p:attrName>r</p:attrName>
                                        </p:attrNameLst>
                                      </p:cBhvr>
                                    </p:animRot>
                                    <p:animRot by="-240000">
                                      <p:cBhvr>
                                        <p:cTn id="81" dur="250" fill="hold">
                                          <p:stCondLst>
                                            <p:cond delay="750"/>
                                          </p:stCondLst>
                                        </p:cTn>
                                        <p:tgtEl>
                                          <p:spTgt spid="4"/>
                                        </p:tgtEl>
                                        <p:attrNameLst>
                                          <p:attrName>r</p:attrName>
                                        </p:attrNameLst>
                                      </p:cBhvr>
                                    </p:animRot>
                                    <p:animRot by="120000">
                                      <p:cBhvr>
                                        <p:cTn id="82" dur="250" fill="hold">
                                          <p:stCondLst>
                                            <p:cond delay="1000"/>
                                          </p:stCondLst>
                                        </p:cTn>
                                        <p:tgtEl>
                                          <p:spTgt spid="4"/>
                                        </p:tgtEl>
                                        <p:attrNameLst>
                                          <p:attrName>r</p:attrName>
                                        </p:attrNameLst>
                                      </p:cBhvr>
                                    </p:animRot>
                                  </p:childTnLst>
                                </p:cTn>
                              </p:par>
                              <p:par>
                                <p:cTn id="83" presetID="32" presetClass="emph" presetSubtype="0" fill="hold" nodeType="withEffect">
                                  <p:stCondLst>
                                    <p:cond delay="2500"/>
                                  </p:stCondLst>
                                  <p:childTnLst>
                                    <p:animRot by="120000">
                                      <p:cBhvr>
                                        <p:cTn id="84" dur="125" fill="hold">
                                          <p:stCondLst>
                                            <p:cond delay="0"/>
                                          </p:stCondLst>
                                        </p:cTn>
                                        <p:tgtEl>
                                          <p:spTgt spid="3"/>
                                        </p:tgtEl>
                                        <p:attrNameLst>
                                          <p:attrName>r</p:attrName>
                                        </p:attrNameLst>
                                      </p:cBhvr>
                                    </p:animRot>
                                    <p:animRot by="-240000">
                                      <p:cBhvr>
                                        <p:cTn id="85" dur="250" fill="hold">
                                          <p:stCondLst>
                                            <p:cond delay="250"/>
                                          </p:stCondLst>
                                        </p:cTn>
                                        <p:tgtEl>
                                          <p:spTgt spid="3"/>
                                        </p:tgtEl>
                                        <p:attrNameLst>
                                          <p:attrName>r</p:attrName>
                                        </p:attrNameLst>
                                      </p:cBhvr>
                                    </p:animRot>
                                    <p:animRot by="240000">
                                      <p:cBhvr>
                                        <p:cTn id="86" dur="250" fill="hold">
                                          <p:stCondLst>
                                            <p:cond delay="500"/>
                                          </p:stCondLst>
                                        </p:cTn>
                                        <p:tgtEl>
                                          <p:spTgt spid="3"/>
                                        </p:tgtEl>
                                        <p:attrNameLst>
                                          <p:attrName>r</p:attrName>
                                        </p:attrNameLst>
                                      </p:cBhvr>
                                    </p:animRot>
                                    <p:animRot by="-240000">
                                      <p:cBhvr>
                                        <p:cTn id="87" dur="250" fill="hold">
                                          <p:stCondLst>
                                            <p:cond delay="750"/>
                                          </p:stCondLst>
                                        </p:cTn>
                                        <p:tgtEl>
                                          <p:spTgt spid="3"/>
                                        </p:tgtEl>
                                        <p:attrNameLst>
                                          <p:attrName>r</p:attrName>
                                        </p:attrNameLst>
                                      </p:cBhvr>
                                    </p:animRot>
                                    <p:animRot by="120000">
                                      <p:cBhvr>
                                        <p:cTn id="88" dur="250" fill="hold">
                                          <p:stCondLst>
                                            <p:cond delay="1000"/>
                                          </p:stCondLst>
                                        </p:cTn>
                                        <p:tgtEl>
                                          <p:spTgt spid="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p:bldP spid="17423" grpId="0"/>
      <p:bldP spid="17427" grpId="0"/>
      <p:bldP spid="17430" grpId="0"/>
      <p:bldP spid="17455" grpId="0"/>
      <p:bldP spid="1745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12">
            <a:extLst>
              <a:ext uri="{FF2B5EF4-FFF2-40B4-BE49-F238E27FC236}">
                <a16:creationId xmlns:a16="http://schemas.microsoft.com/office/drawing/2014/main" id="{9BEB138E-BA57-4C0F-8A5B-477BA57AAA8E}"/>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18435" name="TextBox 115">
            <a:extLst>
              <a:ext uri="{FF2B5EF4-FFF2-40B4-BE49-F238E27FC236}">
                <a16:creationId xmlns:a16="http://schemas.microsoft.com/office/drawing/2014/main" id="{8BCE9B49-3196-4AD3-8ECE-CF5414109D2C}"/>
              </a:ext>
            </a:extLst>
          </p:cNvPr>
          <p:cNvSpPr txBox="1">
            <a:spLocks noChangeArrowheads="1"/>
          </p:cNvSpPr>
          <p:nvPr/>
        </p:nvSpPr>
        <p:spPr bwMode="auto">
          <a:xfrm>
            <a:off x="1168400" y="5873750"/>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sp>
        <p:nvSpPr>
          <p:cNvPr id="18444" name="Rectangle 58">
            <a:extLst>
              <a:ext uri="{FF2B5EF4-FFF2-40B4-BE49-F238E27FC236}">
                <a16:creationId xmlns:a16="http://schemas.microsoft.com/office/drawing/2014/main" id="{36335CAB-AA69-481A-8B32-45087B5AF36C}"/>
              </a:ext>
            </a:extLst>
          </p:cNvPr>
          <p:cNvSpPr>
            <a:spLocks noChangeArrowheads="1"/>
          </p:cNvSpPr>
          <p:nvPr/>
        </p:nvSpPr>
        <p:spPr bwMode="auto">
          <a:xfrm>
            <a:off x="8894763" y="2535238"/>
            <a:ext cx="1597025"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600" b="1">
                <a:solidFill>
                  <a:srgbClr val="73838C"/>
                </a:solidFill>
                <a:latin typeface="Arial" panose="020B0604020202020204" pitchFamily="34" charset="0"/>
              </a:rPr>
              <a:t>2019</a:t>
            </a:r>
            <a:endParaRPr lang="ru-RU" altLang="ru-RU" sz="1800"/>
          </a:p>
        </p:txBody>
      </p:sp>
      <p:sp>
        <p:nvSpPr>
          <p:cNvPr id="18445" name="Rectangle 62">
            <a:extLst>
              <a:ext uri="{FF2B5EF4-FFF2-40B4-BE49-F238E27FC236}">
                <a16:creationId xmlns:a16="http://schemas.microsoft.com/office/drawing/2014/main" id="{C09F0BE3-0AC5-4E8D-92AA-CA97274AA34B}"/>
              </a:ext>
            </a:extLst>
          </p:cNvPr>
          <p:cNvSpPr>
            <a:spLocks noChangeArrowheads="1"/>
          </p:cNvSpPr>
          <p:nvPr/>
        </p:nvSpPr>
        <p:spPr bwMode="auto">
          <a:xfrm>
            <a:off x="6497638" y="3787775"/>
            <a:ext cx="1597025"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600" b="1">
                <a:solidFill>
                  <a:srgbClr val="73838C"/>
                </a:solidFill>
                <a:latin typeface="Arial" panose="020B0604020202020204" pitchFamily="34" charset="0"/>
              </a:rPr>
              <a:t>2018</a:t>
            </a:r>
            <a:endParaRPr lang="ru-RU" altLang="ru-RU" sz="1800"/>
          </a:p>
        </p:txBody>
      </p:sp>
      <p:sp>
        <p:nvSpPr>
          <p:cNvPr id="18446" name="Rectangle 66">
            <a:extLst>
              <a:ext uri="{FF2B5EF4-FFF2-40B4-BE49-F238E27FC236}">
                <a16:creationId xmlns:a16="http://schemas.microsoft.com/office/drawing/2014/main" id="{B5B4EE38-A068-4549-9A5A-C8FCD46549DA}"/>
              </a:ext>
            </a:extLst>
          </p:cNvPr>
          <p:cNvSpPr>
            <a:spLocks noChangeArrowheads="1"/>
          </p:cNvSpPr>
          <p:nvPr/>
        </p:nvSpPr>
        <p:spPr bwMode="auto">
          <a:xfrm>
            <a:off x="4159250" y="2535238"/>
            <a:ext cx="1597025" cy="862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600" b="1">
                <a:solidFill>
                  <a:srgbClr val="73838C"/>
                </a:solidFill>
                <a:latin typeface="Arial" panose="020B0604020202020204" pitchFamily="34" charset="0"/>
              </a:rPr>
              <a:t>2017</a:t>
            </a:r>
            <a:endParaRPr lang="ru-RU" altLang="ru-RU" sz="1800"/>
          </a:p>
        </p:txBody>
      </p:sp>
      <p:sp>
        <p:nvSpPr>
          <p:cNvPr id="18447" name="Rectangle 70">
            <a:extLst>
              <a:ext uri="{FF2B5EF4-FFF2-40B4-BE49-F238E27FC236}">
                <a16:creationId xmlns:a16="http://schemas.microsoft.com/office/drawing/2014/main" id="{DB1A7D2A-FBDA-49B5-9601-557A72429A08}"/>
              </a:ext>
            </a:extLst>
          </p:cNvPr>
          <p:cNvSpPr>
            <a:spLocks noChangeArrowheads="1"/>
          </p:cNvSpPr>
          <p:nvPr/>
        </p:nvSpPr>
        <p:spPr bwMode="auto">
          <a:xfrm>
            <a:off x="1747838" y="3787775"/>
            <a:ext cx="1597025"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600" b="1">
                <a:solidFill>
                  <a:srgbClr val="73838C"/>
                </a:solidFill>
                <a:latin typeface="Arial" panose="020B0604020202020204" pitchFamily="34" charset="0"/>
              </a:rPr>
              <a:t>2016</a:t>
            </a:r>
            <a:endParaRPr lang="ru-RU" altLang="ru-RU" sz="1800"/>
          </a:p>
        </p:txBody>
      </p:sp>
      <p:grpSp>
        <p:nvGrpSpPr>
          <p:cNvPr id="2" name="Группа 1">
            <a:extLst>
              <a:ext uri="{FF2B5EF4-FFF2-40B4-BE49-F238E27FC236}">
                <a16:creationId xmlns:a16="http://schemas.microsoft.com/office/drawing/2014/main" id="{CBA07A77-441E-4F39-BE0D-7FCC0C51DC92}"/>
              </a:ext>
            </a:extLst>
          </p:cNvPr>
          <p:cNvGrpSpPr/>
          <p:nvPr/>
        </p:nvGrpSpPr>
        <p:grpSpPr>
          <a:xfrm>
            <a:off x="1279525" y="1855788"/>
            <a:ext cx="2411413" cy="1651000"/>
            <a:chOff x="1279525" y="1855788"/>
            <a:chExt cx="2411413" cy="1651000"/>
          </a:xfrm>
        </p:grpSpPr>
        <p:sp>
          <p:nvSpPr>
            <p:cNvPr id="18436" name="Freeform 50">
              <a:extLst>
                <a:ext uri="{FF2B5EF4-FFF2-40B4-BE49-F238E27FC236}">
                  <a16:creationId xmlns:a16="http://schemas.microsoft.com/office/drawing/2014/main" id="{D5845317-CCF4-45B3-B759-C30D73F02766}"/>
                </a:ext>
              </a:extLst>
            </p:cNvPr>
            <p:cNvSpPr>
              <a:spLocks/>
            </p:cNvSpPr>
            <p:nvPr/>
          </p:nvSpPr>
          <p:spPr bwMode="auto">
            <a:xfrm>
              <a:off x="1279525" y="1855788"/>
              <a:ext cx="2411413" cy="1651000"/>
            </a:xfrm>
            <a:custGeom>
              <a:avLst/>
              <a:gdLst>
                <a:gd name="T0" fmla="*/ 1902719157 w 1519"/>
                <a:gd name="T1" fmla="*/ 0 h 1040"/>
                <a:gd name="T2" fmla="*/ 0 w 1519"/>
                <a:gd name="T3" fmla="*/ 2147483646 h 1040"/>
                <a:gd name="T4" fmla="*/ 2147483646 w 1519"/>
                <a:gd name="T5" fmla="*/ 2147483646 h 1040"/>
                <a:gd name="T6" fmla="*/ 1902719157 w 1519"/>
                <a:gd name="T7" fmla="*/ 0 h 10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19" h="1040">
                  <a:moveTo>
                    <a:pt x="755" y="0"/>
                  </a:moveTo>
                  <a:lnTo>
                    <a:pt x="0" y="1040"/>
                  </a:lnTo>
                  <a:lnTo>
                    <a:pt x="1519" y="1040"/>
                  </a:lnTo>
                  <a:lnTo>
                    <a:pt x="755"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8437" name="Freeform 51">
              <a:extLst>
                <a:ext uri="{FF2B5EF4-FFF2-40B4-BE49-F238E27FC236}">
                  <a16:creationId xmlns:a16="http://schemas.microsoft.com/office/drawing/2014/main" id="{BD279DDE-CF3E-419D-99A0-4796CE5D6921}"/>
                </a:ext>
              </a:extLst>
            </p:cNvPr>
            <p:cNvSpPr>
              <a:spLocks/>
            </p:cNvSpPr>
            <p:nvPr/>
          </p:nvSpPr>
          <p:spPr bwMode="auto">
            <a:xfrm>
              <a:off x="1528763" y="2092325"/>
              <a:ext cx="1900237" cy="1311275"/>
            </a:xfrm>
            <a:custGeom>
              <a:avLst/>
              <a:gdLst>
                <a:gd name="T0" fmla="*/ 1507053041 w 1197"/>
                <a:gd name="T1" fmla="*/ 0 h 826"/>
                <a:gd name="T2" fmla="*/ 0 w 1197"/>
                <a:gd name="T3" fmla="*/ 2081649063 h 826"/>
                <a:gd name="T4" fmla="*/ 2147483646 w 1197"/>
                <a:gd name="T5" fmla="*/ 2081649063 h 826"/>
                <a:gd name="T6" fmla="*/ 1507053041 w 1197"/>
                <a:gd name="T7" fmla="*/ 0 h 8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97" h="826">
                  <a:moveTo>
                    <a:pt x="598" y="0"/>
                  </a:moveTo>
                  <a:lnTo>
                    <a:pt x="0" y="826"/>
                  </a:lnTo>
                  <a:lnTo>
                    <a:pt x="1197" y="826"/>
                  </a:lnTo>
                  <a:lnTo>
                    <a:pt x="598" y="0"/>
                  </a:ln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8448" name="Rectangle 74">
              <a:extLst>
                <a:ext uri="{FF2B5EF4-FFF2-40B4-BE49-F238E27FC236}">
                  <a16:creationId xmlns:a16="http://schemas.microsoft.com/office/drawing/2014/main" id="{A7FA7271-2411-4119-8561-4B3F08A58439}"/>
                </a:ext>
              </a:extLst>
            </p:cNvPr>
            <p:cNvSpPr>
              <a:spLocks noChangeArrowheads="1"/>
            </p:cNvSpPr>
            <p:nvPr/>
          </p:nvSpPr>
          <p:spPr bwMode="auto">
            <a:xfrm>
              <a:off x="2273300" y="2460625"/>
              <a:ext cx="731838"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600" b="1">
                  <a:solidFill>
                    <a:srgbClr val="FFFFFF"/>
                  </a:solidFill>
                  <a:latin typeface="Arial" panose="020B0604020202020204" pitchFamily="34" charset="0"/>
                </a:rPr>
                <a:t>1</a:t>
              </a:r>
              <a:endParaRPr lang="ru-RU" altLang="ru-RU" sz="1800"/>
            </a:p>
          </p:txBody>
        </p:sp>
      </p:grpSp>
      <p:grpSp>
        <p:nvGrpSpPr>
          <p:cNvPr id="3" name="Группа 2">
            <a:extLst>
              <a:ext uri="{FF2B5EF4-FFF2-40B4-BE49-F238E27FC236}">
                <a16:creationId xmlns:a16="http://schemas.microsoft.com/office/drawing/2014/main" id="{E67F5A70-9D87-4214-A8A4-18BA05FCE687}"/>
              </a:ext>
            </a:extLst>
          </p:cNvPr>
          <p:cNvGrpSpPr/>
          <p:nvPr/>
        </p:nvGrpSpPr>
        <p:grpSpPr>
          <a:xfrm>
            <a:off x="3690938" y="3506788"/>
            <a:ext cx="2398712" cy="1666875"/>
            <a:chOff x="3690938" y="3506788"/>
            <a:chExt cx="2398712" cy="1666875"/>
          </a:xfrm>
        </p:grpSpPr>
        <p:sp>
          <p:nvSpPr>
            <p:cNvPr id="18438" name="Freeform 52">
              <a:extLst>
                <a:ext uri="{FF2B5EF4-FFF2-40B4-BE49-F238E27FC236}">
                  <a16:creationId xmlns:a16="http://schemas.microsoft.com/office/drawing/2014/main" id="{B970FF01-D927-4E4C-8D06-34F5A490AB3C}"/>
                </a:ext>
              </a:extLst>
            </p:cNvPr>
            <p:cNvSpPr>
              <a:spLocks/>
            </p:cNvSpPr>
            <p:nvPr/>
          </p:nvSpPr>
          <p:spPr bwMode="auto">
            <a:xfrm>
              <a:off x="3690938" y="3506788"/>
              <a:ext cx="2398712" cy="1666875"/>
            </a:xfrm>
            <a:custGeom>
              <a:avLst/>
              <a:gdLst>
                <a:gd name="T0" fmla="*/ 1902718366 w 1511"/>
                <a:gd name="T1" fmla="*/ 2147483646 h 1050"/>
                <a:gd name="T2" fmla="*/ 2147483646 w 1511"/>
                <a:gd name="T3" fmla="*/ 0 h 1050"/>
                <a:gd name="T4" fmla="*/ 0 w 1511"/>
                <a:gd name="T5" fmla="*/ 0 h 1050"/>
                <a:gd name="T6" fmla="*/ 1902718366 w 1511"/>
                <a:gd name="T7" fmla="*/ 2147483646 h 10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11" h="1050">
                  <a:moveTo>
                    <a:pt x="755" y="1050"/>
                  </a:moveTo>
                  <a:lnTo>
                    <a:pt x="1511" y="0"/>
                  </a:lnTo>
                  <a:lnTo>
                    <a:pt x="0" y="0"/>
                  </a:lnTo>
                  <a:lnTo>
                    <a:pt x="755" y="105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8439" name="Freeform 53">
              <a:extLst>
                <a:ext uri="{FF2B5EF4-FFF2-40B4-BE49-F238E27FC236}">
                  <a16:creationId xmlns:a16="http://schemas.microsoft.com/office/drawing/2014/main" id="{6F8EB043-C150-45A7-9848-596D6137D4DE}"/>
                </a:ext>
              </a:extLst>
            </p:cNvPr>
            <p:cNvSpPr>
              <a:spLocks/>
            </p:cNvSpPr>
            <p:nvPr/>
          </p:nvSpPr>
          <p:spPr bwMode="auto">
            <a:xfrm>
              <a:off x="3940175" y="3625850"/>
              <a:ext cx="1900238" cy="1311275"/>
            </a:xfrm>
            <a:custGeom>
              <a:avLst/>
              <a:gdLst>
                <a:gd name="T0" fmla="*/ 1507053834 w 1197"/>
                <a:gd name="T1" fmla="*/ 2081649063 h 826"/>
                <a:gd name="T2" fmla="*/ 2147483646 w 1197"/>
                <a:gd name="T3" fmla="*/ 0 h 826"/>
                <a:gd name="T4" fmla="*/ 0 w 1197"/>
                <a:gd name="T5" fmla="*/ 0 h 826"/>
                <a:gd name="T6" fmla="*/ 1507053834 w 1197"/>
                <a:gd name="T7" fmla="*/ 2081649063 h 8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97" h="826">
                  <a:moveTo>
                    <a:pt x="598" y="826"/>
                  </a:moveTo>
                  <a:lnTo>
                    <a:pt x="1197" y="0"/>
                  </a:lnTo>
                  <a:lnTo>
                    <a:pt x="0" y="0"/>
                  </a:lnTo>
                  <a:lnTo>
                    <a:pt x="598" y="826"/>
                  </a:lnTo>
                  <a:close/>
                </a:path>
              </a:pathLst>
            </a:custGeom>
            <a:solidFill>
              <a:schemeClr val="accent4">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8449" name="Rectangle 75">
              <a:extLst>
                <a:ext uri="{FF2B5EF4-FFF2-40B4-BE49-F238E27FC236}">
                  <a16:creationId xmlns:a16="http://schemas.microsoft.com/office/drawing/2014/main" id="{D565FC43-3AB8-4F5E-A890-CFA0AA6B8BA8}"/>
                </a:ext>
              </a:extLst>
            </p:cNvPr>
            <p:cNvSpPr>
              <a:spLocks noChangeArrowheads="1"/>
            </p:cNvSpPr>
            <p:nvPr/>
          </p:nvSpPr>
          <p:spPr bwMode="auto">
            <a:xfrm>
              <a:off x="4670425" y="3698875"/>
              <a:ext cx="731838"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600" b="1">
                  <a:solidFill>
                    <a:srgbClr val="FFFFFF"/>
                  </a:solidFill>
                  <a:latin typeface="Arial" panose="020B0604020202020204" pitchFamily="34" charset="0"/>
                </a:rPr>
                <a:t>2</a:t>
              </a:r>
              <a:endParaRPr lang="ru-RU" altLang="ru-RU" sz="1800"/>
            </a:p>
          </p:txBody>
        </p:sp>
      </p:grpSp>
      <p:grpSp>
        <p:nvGrpSpPr>
          <p:cNvPr id="4" name="Группа 3">
            <a:extLst>
              <a:ext uri="{FF2B5EF4-FFF2-40B4-BE49-F238E27FC236}">
                <a16:creationId xmlns:a16="http://schemas.microsoft.com/office/drawing/2014/main" id="{EE94D89A-039E-478C-A908-005294AAFE40}"/>
              </a:ext>
            </a:extLst>
          </p:cNvPr>
          <p:cNvGrpSpPr/>
          <p:nvPr/>
        </p:nvGrpSpPr>
        <p:grpSpPr>
          <a:xfrm>
            <a:off x="6089650" y="1855788"/>
            <a:ext cx="2397125" cy="1651000"/>
            <a:chOff x="6089650" y="1855788"/>
            <a:chExt cx="2397125" cy="1651000"/>
          </a:xfrm>
        </p:grpSpPr>
        <p:sp>
          <p:nvSpPr>
            <p:cNvPr id="18440" name="Freeform 54">
              <a:extLst>
                <a:ext uri="{FF2B5EF4-FFF2-40B4-BE49-F238E27FC236}">
                  <a16:creationId xmlns:a16="http://schemas.microsoft.com/office/drawing/2014/main" id="{77522859-F34E-44CC-9F17-E2B6F7353C8B}"/>
                </a:ext>
              </a:extLst>
            </p:cNvPr>
            <p:cNvSpPr>
              <a:spLocks/>
            </p:cNvSpPr>
            <p:nvPr/>
          </p:nvSpPr>
          <p:spPr bwMode="auto">
            <a:xfrm>
              <a:off x="6089650" y="1855788"/>
              <a:ext cx="2397125" cy="1651000"/>
            </a:xfrm>
            <a:custGeom>
              <a:avLst/>
              <a:gdLst>
                <a:gd name="T0" fmla="*/ 1902718763 w 1510"/>
                <a:gd name="T1" fmla="*/ 0 h 1040"/>
                <a:gd name="T2" fmla="*/ 0 w 1510"/>
                <a:gd name="T3" fmla="*/ 2147483646 h 1040"/>
                <a:gd name="T4" fmla="*/ 2147483646 w 1510"/>
                <a:gd name="T5" fmla="*/ 2147483646 h 1040"/>
                <a:gd name="T6" fmla="*/ 1902718763 w 1510"/>
                <a:gd name="T7" fmla="*/ 0 h 10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10" h="1040">
                  <a:moveTo>
                    <a:pt x="755" y="0"/>
                  </a:moveTo>
                  <a:lnTo>
                    <a:pt x="0" y="1040"/>
                  </a:lnTo>
                  <a:lnTo>
                    <a:pt x="1510" y="1040"/>
                  </a:lnTo>
                  <a:lnTo>
                    <a:pt x="755"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8441" name="Freeform 55">
              <a:extLst>
                <a:ext uri="{FF2B5EF4-FFF2-40B4-BE49-F238E27FC236}">
                  <a16:creationId xmlns:a16="http://schemas.microsoft.com/office/drawing/2014/main" id="{B2B8B8A4-85D5-4177-8863-9AB1074C76D5}"/>
                </a:ext>
              </a:extLst>
            </p:cNvPr>
            <p:cNvSpPr>
              <a:spLocks/>
            </p:cNvSpPr>
            <p:nvPr/>
          </p:nvSpPr>
          <p:spPr bwMode="auto">
            <a:xfrm>
              <a:off x="6337300" y="2092325"/>
              <a:ext cx="1900238" cy="1311275"/>
            </a:xfrm>
            <a:custGeom>
              <a:avLst/>
              <a:gdLst>
                <a:gd name="T0" fmla="*/ 1509574785 w 1197"/>
                <a:gd name="T1" fmla="*/ 0 h 826"/>
                <a:gd name="T2" fmla="*/ 0 w 1197"/>
                <a:gd name="T3" fmla="*/ 2081649063 h 826"/>
                <a:gd name="T4" fmla="*/ 2147483646 w 1197"/>
                <a:gd name="T5" fmla="*/ 2081649063 h 826"/>
                <a:gd name="T6" fmla="*/ 1509574785 w 1197"/>
                <a:gd name="T7" fmla="*/ 0 h 8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97" h="826">
                  <a:moveTo>
                    <a:pt x="599" y="0"/>
                  </a:moveTo>
                  <a:lnTo>
                    <a:pt x="0" y="826"/>
                  </a:lnTo>
                  <a:lnTo>
                    <a:pt x="1197" y="826"/>
                  </a:lnTo>
                  <a:lnTo>
                    <a:pt x="599" y="0"/>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8450" name="Rectangle 76">
              <a:extLst>
                <a:ext uri="{FF2B5EF4-FFF2-40B4-BE49-F238E27FC236}">
                  <a16:creationId xmlns:a16="http://schemas.microsoft.com/office/drawing/2014/main" id="{B89BC42B-7B5B-4CA2-9CCD-5FF6825392CF}"/>
                </a:ext>
              </a:extLst>
            </p:cNvPr>
            <p:cNvSpPr>
              <a:spLocks noChangeArrowheads="1"/>
            </p:cNvSpPr>
            <p:nvPr/>
          </p:nvSpPr>
          <p:spPr bwMode="auto">
            <a:xfrm>
              <a:off x="7067550" y="2535238"/>
              <a:ext cx="731838"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600" b="1">
                  <a:solidFill>
                    <a:srgbClr val="FFFFFF"/>
                  </a:solidFill>
                  <a:latin typeface="Arial" panose="020B0604020202020204" pitchFamily="34" charset="0"/>
                </a:rPr>
                <a:t>3</a:t>
              </a:r>
              <a:endParaRPr lang="ru-RU" altLang="ru-RU" sz="1800"/>
            </a:p>
          </p:txBody>
        </p:sp>
      </p:grpSp>
      <p:grpSp>
        <p:nvGrpSpPr>
          <p:cNvPr id="5" name="Группа 4">
            <a:extLst>
              <a:ext uri="{FF2B5EF4-FFF2-40B4-BE49-F238E27FC236}">
                <a16:creationId xmlns:a16="http://schemas.microsoft.com/office/drawing/2014/main" id="{54E4A4F4-7ECB-4513-B74C-93220896353C}"/>
              </a:ext>
            </a:extLst>
          </p:cNvPr>
          <p:cNvGrpSpPr/>
          <p:nvPr/>
        </p:nvGrpSpPr>
        <p:grpSpPr>
          <a:xfrm>
            <a:off x="8486775" y="3506788"/>
            <a:ext cx="2411413" cy="1666875"/>
            <a:chOff x="8486775" y="3506788"/>
            <a:chExt cx="2411413" cy="1666875"/>
          </a:xfrm>
        </p:grpSpPr>
        <p:sp>
          <p:nvSpPr>
            <p:cNvPr id="18442" name="Freeform 56">
              <a:extLst>
                <a:ext uri="{FF2B5EF4-FFF2-40B4-BE49-F238E27FC236}">
                  <a16:creationId xmlns:a16="http://schemas.microsoft.com/office/drawing/2014/main" id="{DA3AFF20-8ACC-4A2F-AF79-EA2DA8244C02}"/>
                </a:ext>
              </a:extLst>
            </p:cNvPr>
            <p:cNvSpPr>
              <a:spLocks/>
            </p:cNvSpPr>
            <p:nvPr/>
          </p:nvSpPr>
          <p:spPr bwMode="auto">
            <a:xfrm>
              <a:off x="8486775" y="3506788"/>
              <a:ext cx="2411413" cy="1666875"/>
            </a:xfrm>
            <a:custGeom>
              <a:avLst/>
              <a:gdLst>
                <a:gd name="T0" fmla="*/ 1925399774 w 1519"/>
                <a:gd name="T1" fmla="*/ 2147483646 h 1050"/>
                <a:gd name="T2" fmla="*/ 2147483646 w 1519"/>
                <a:gd name="T3" fmla="*/ 0 h 1050"/>
                <a:gd name="T4" fmla="*/ 0 w 1519"/>
                <a:gd name="T5" fmla="*/ 0 h 1050"/>
                <a:gd name="T6" fmla="*/ 1925399774 w 1519"/>
                <a:gd name="T7" fmla="*/ 2147483646 h 105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19" h="1050">
                  <a:moveTo>
                    <a:pt x="764" y="1050"/>
                  </a:moveTo>
                  <a:lnTo>
                    <a:pt x="1519" y="0"/>
                  </a:lnTo>
                  <a:lnTo>
                    <a:pt x="0" y="0"/>
                  </a:lnTo>
                  <a:lnTo>
                    <a:pt x="764" y="105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8443" name="Freeform 57">
              <a:extLst>
                <a:ext uri="{FF2B5EF4-FFF2-40B4-BE49-F238E27FC236}">
                  <a16:creationId xmlns:a16="http://schemas.microsoft.com/office/drawing/2014/main" id="{0811DFB3-8679-4780-855E-AD510A8B94D7}"/>
                </a:ext>
              </a:extLst>
            </p:cNvPr>
            <p:cNvSpPr>
              <a:spLocks/>
            </p:cNvSpPr>
            <p:nvPr/>
          </p:nvSpPr>
          <p:spPr bwMode="auto">
            <a:xfrm>
              <a:off x="8748713" y="3625850"/>
              <a:ext cx="1885950" cy="1311275"/>
            </a:xfrm>
            <a:custGeom>
              <a:avLst/>
              <a:gdLst>
                <a:gd name="T0" fmla="*/ 1509574388 w 1188"/>
                <a:gd name="T1" fmla="*/ 2081649063 h 826"/>
                <a:gd name="T2" fmla="*/ 2147483646 w 1188"/>
                <a:gd name="T3" fmla="*/ 0 h 826"/>
                <a:gd name="T4" fmla="*/ 0 w 1188"/>
                <a:gd name="T5" fmla="*/ 0 h 826"/>
                <a:gd name="T6" fmla="*/ 1509574388 w 1188"/>
                <a:gd name="T7" fmla="*/ 2081649063 h 82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188" h="826">
                  <a:moveTo>
                    <a:pt x="599" y="826"/>
                  </a:moveTo>
                  <a:lnTo>
                    <a:pt x="1188" y="0"/>
                  </a:lnTo>
                  <a:lnTo>
                    <a:pt x="0" y="0"/>
                  </a:lnTo>
                  <a:lnTo>
                    <a:pt x="599" y="826"/>
                  </a:ln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8451" name="Rectangle 77">
              <a:extLst>
                <a:ext uri="{FF2B5EF4-FFF2-40B4-BE49-F238E27FC236}">
                  <a16:creationId xmlns:a16="http://schemas.microsoft.com/office/drawing/2014/main" id="{8C710A47-950B-446D-BD04-15EB7122A90A}"/>
                </a:ext>
              </a:extLst>
            </p:cNvPr>
            <p:cNvSpPr>
              <a:spLocks noChangeArrowheads="1"/>
            </p:cNvSpPr>
            <p:nvPr/>
          </p:nvSpPr>
          <p:spPr bwMode="auto">
            <a:xfrm>
              <a:off x="9466263" y="3773488"/>
              <a:ext cx="731837" cy="957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600" b="1">
                  <a:solidFill>
                    <a:srgbClr val="FFFFFF"/>
                  </a:solidFill>
                  <a:latin typeface="Arial" panose="020B0604020202020204" pitchFamily="34" charset="0"/>
                </a:rPr>
                <a:t>4</a:t>
              </a:r>
              <a:endParaRPr lang="ru-RU" altLang="ru-RU" sz="1800"/>
            </a:p>
          </p:txBody>
        </p:sp>
      </p:grpSp>
      <p:sp>
        <p:nvSpPr>
          <p:cNvPr id="18452" name="Rectangle 92">
            <a:extLst>
              <a:ext uri="{FF2B5EF4-FFF2-40B4-BE49-F238E27FC236}">
                <a16:creationId xmlns:a16="http://schemas.microsoft.com/office/drawing/2014/main" id="{5A2D7983-2843-41A5-BEF2-324DC95C0404}"/>
              </a:ext>
            </a:extLst>
          </p:cNvPr>
          <p:cNvSpPr>
            <a:spLocks noChangeArrowheads="1"/>
          </p:cNvSpPr>
          <p:nvPr/>
        </p:nvSpPr>
        <p:spPr bwMode="auto">
          <a:xfrm>
            <a:off x="1712913" y="1217613"/>
            <a:ext cx="153193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b="1" dirty="0">
                <a:solidFill>
                  <a:schemeClr val="accent2"/>
                </a:solidFill>
                <a:latin typeface="Arial" panose="020B0604020202020204" pitchFamily="34" charset="0"/>
              </a:rPr>
              <a:t>Your text</a:t>
            </a:r>
            <a:endParaRPr lang="ru-RU" altLang="ru-RU" sz="2400" dirty="0">
              <a:solidFill>
                <a:schemeClr val="accent2"/>
              </a:solidFill>
            </a:endParaRPr>
          </a:p>
        </p:txBody>
      </p:sp>
      <p:sp>
        <p:nvSpPr>
          <p:cNvPr id="18453" name="Rectangle 92">
            <a:extLst>
              <a:ext uri="{FF2B5EF4-FFF2-40B4-BE49-F238E27FC236}">
                <a16:creationId xmlns:a16="http://schemas.microsoft.com/office/drawing/2014/main" id="{F3D2439A-F03B-4A5E-B501-1C48C1566413}"/>
              </a:ext>
            </a:extLst>
          </p:cNvPr>
          <p:cNvSpPr>
            <a:spLocks noChangeArrowheads="1"/>
          </p:cNvSpPr>
          <p:nvPr/>
        </p:nvSpPr>
        <p:spPr bwMode="auto">
          <a:xfrm>
            <a:off x="6497638" y="1217613"/>
            <a:ext cx="1531937"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b="1" dirty="0">
                <a:solidFill>
                  <a:schemeClr val="accent1"/>
                </a:solidFill>
                <a:latin typeface="Arial" panose="020B0604020202020204" pitchFamily="34" charset="0"/>
              </a:rPr>
              <a:t>Your text</a:t>
            </a:r>
            <a:endParaRPr lang="ru-RU" altLang="ru-RU" sz="2400" dirty="0">
              <a:solidFill>
                <a:schemeClr val="accent1"/>
              </a:solidFill>
            </a:endParaRPr>
          </a:p>
        </p:txBody>
      </p:sp>
      <p:sp>
        <p:nvSpPr>
          <p:cNvPr id="18454" name="Rectangle 92">
            <a:extLst>
              <a:ext uri="{FF2B5EF4-FFF2-40B4-BE49-F238E27FC236}">
                <a16:creationId xmlns:a16="http://schemas.microsoft.com/office/drawing/2014/main" id="{2485BF8F-1623-46AF-A063-63D6AF0DADE1}"/>
              </a:ext>
            </a:extLst>
          </p:cNvPr>
          <p:cNvSpPr>
            <a:spLocks noChangeArrowheads="1"/>
          </p:cNvSpPr>
          <p:nvPr/>
        </p:nvSpPr>
        <p:spPr bwMode="auto">
          <a:xfrm>
            <a:off x="4116388" y="5292725"/>
            <a:ext cx="1531937"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b="1" dirty="0">
                <a:solidFill>
                  <a:schemeClr val="accent4"/>
                </a:solidFill>
                <a:latin typeface="Arial" panose="020B0604020202020204" pitchFamily="34" charset="0"/>
              </a:rPr>
              <a:t>Your text</a:t>
            </a:r>
            <a:endParaRPr lang="ru-RU" altLang="ru-RU" sz="2400" dirty="0">
              <a:solidFill>
                <a:schemeClr val="accent4"/>
              </a:solidFill>
            </a:endParaRPr>
          </a:p>
        </p:txBody>
      </p:sp>
      <p:sp>
        <p:nvSpPr>
          <p:cNvPr id="18455" name="Rectangle 92">
            <a:extLst>
              <a:ext uri="{FF2B5EF4-FFF2-40B4-BE49-F238E27FC236}">
                <a16:creationId xmlns:a16="http://schemas.microsoft.com/office/drawing/2014/main" id="{A7A39212-5A37-489E-AFA1-20D13A277416}"/>
              </a:ext>
            </a:extLst>
          </p:cNvPr>
          <p:cNvSpPr>
            <a:spLocks noChangeArrowheads="1"/>
          </p:cNvSpPr>
          <p:nvPr/>
        </p:nvSpPr>
        <p:spPr bwMode="auto">
          <a:xfrm>
            <a:off x="8943975" y="5292725"/>
            <a:ext cx="153193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b="1" dirty="0">
                <a:solidFill>
                  <a:schemeClr val="accent5"/>
                </a:solidFill>
                <a:latin typeface="Arial" panose="020B0604020202020204" pitchFamily="34" charset="0"/>
              </a:rPr>
              <a:t>Your text</a:t>
            </a:r>
            <a:endParaRPr lang="ru-RU" altLang="ru-RU" sz="2400" dirty="0">
              <a:solidFill>
                <a:schemeClr val="accent5"/>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additive="base">
                                        <p:cTn id="7" dur="500" fill="hold"/>
                                        <p:tgtEl>
                                          <p:spTgt spid="18434"/>
                                        </p:tgtEl>
                                        <p:attrNameLst>
                                          <p:attrName>ppt_x</p:attrName>
                                        </p:attrNameLst>
                                      </p:cBhvr>
                                      <p:tavLst>
                                        <p:tav tm="0">
                                          <p:val>
                                            <p:strVal val="#ppt_x"/>
                                          </p:val>
                                        </p:tav>
                                        <p:tav tm="100000">
                                          <p:val>
                                            <p:strVal val="#ppt_x"/>
                                          </p:val>
                                        </p:tav>
                                      </p:tavLst>
                                    </p:anim>
                                    <p:anim calcmode="lin" valueType="num">
                                      <p:cBhvr additive="base">
                                        <p:cTn id="8" dur="500" fill="hold"/>
                                        <p:tgtEl>
                                          <p:spTgt spid="18434"/>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250"/>
                                  </p:stCondLst>
                                  <p:childTnLst>
                                    <p:set>
                                      <p:cBhvr>
                                        <p:cTn id="10" dur="1" fill="hold">
                                          <p:stCondLst>
                                            <p:cond delay="0"/>
                                          </p:stCondLst>
                                        </p:cTn>
                                        <p:tgtEl>
                                          <p:spTgt spid="18435"/>
                                        </p:tgtEl>
                                        <p:attrNameLst>
                                          <p:attrName>style.visibility</p:attrName>
                                        </p:attrNameLst>
                                      </p:cBhvr>
                                      <p:to>
                                        <p:strVal val="visible"/>
                                      </p:to>
                                    </p:set>
                                    <p:anim calcmode="lin" valueType="num">
                                      <p:cBhvr additive="base">
                                        <p:cTn id="11" dur="500" fill="hold"/>
                                        <p:tgtEl>
                                          <p:spTgt spid="18435"/>
                                        </p:tgtEl>
                                        <p:attrNameLst>
                                          <p:attrName>ppt_x</p:attrName>
                                        </p:attrNameLst>
                                      </p:cBhvr>
                                      <p:tavLst>
                                        <p:tav tm="0">
                                          <p:val>
                                            <p:strVal val="#ppt_x"/>
                                          </p:val>
                                        </p:tav>
                                        <p:tav tm="100000">
                                          <p:val>
                                            <p:strVal val="#ppt_x"/>
                                          </p:val>
                                        </p:tav>
                                      </p:tavLst>
                                    </p:anim>
                                    <p:anim calcmode="lin" valueType="num">
                                      <p:cBhvr additive="base">
                                        <p:cTn id="12" dur="500" fill="hold"/>
                                        <p:tgtEl>
                                          <p:spTgt spid="18435"/>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17" presetClass="entr" presetSubtype="4"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ppt_x</p:attrName>
                                        </p:attrNameLst>
                                      </p:cBhvr>
                                      <p:tavLst>
                                        <p:tav tm="0">
                                          <p:val>
                                            <p:strVal val="#ppt_x"/>
                                          </p:val>
                                        </p:tav>
                                        <p:tav tm="100000">
                                          <p:val>
                                            <p:strVal val="#ppt_x"/>
                                          </p:val>
                                        </p:tav>
                                      </p:tavLst>
                                    </p:anim>
                                    <p:anim calcmode="lin" valueType="num">
                                      <p:cBhvr>
                                        <p:cTn id="17" dur="500" fill="hold"/>
                                        <p:tgtEl>
                                          <p:spTgt spid="2"/>
                                        </p:tgtEl>
                                        <p:attrNameLst>
                                          <p:attrName>ppt_y</p:attrName>
                                        </p:attrNameLst>
                                      </p:cBhvr>
                                      <p:tavLst>
                                        <p:tav tm="0">
                                          <p:val>
                                            <p:strVal val="#ppt_y+#ppt_h/2"/>
                                          </p:val>
                                        </p:tav>
                                        <p:tav tm="100000">
                                          <p:val>
                                            <p:strVal val="#ppt_y"/>
                                          </p:val>
                                        </p:tav>
                                      </p:tavLst>
                                    </p:anim>
                                    <p:anim calcmode="lin" valueType="num">
                                      <p:cBhvr>
                                        <p:cTn id="18" dur="500" fill="hold"/>
                                        <p:tgtEl>
                                          <p:spTgt spid="2"/>
                                        </p:tgtEl>
                                        <p:attrNameLst>
                                          <p:attrName>ppt_w</p:attrName>
                                        </p:attrNameLst>
                                      </p:cBhvr>
                                      <p:tavLst>
                                        <p:tav tm="0">
                                          <p:val>
                                            <p:strVal val="#ppt_w"/>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childTnLst>
                                </p:cTn>
                              </p:par>
                              <p:par>
                                <p:cTn id="20" presetID="23" presetClass="entr" presetSubtype="16" fill="hold" grpId="0" nodeType="withEffect">
                                  <p:stCondLst>
                                    <p:cond delay="0"/>
                                  </p:stCondLst>
                                  <p:childTnLst>
                                    <p:set>
                                      <p:cBhvr>
                                        <p:cTn id="21" dur="1" fill="hold">
                                          <p:stCondLst>
                                            <p:cond delay="0"/>
                                          </p:stCondLst>
                                        </p:cTn>
                                        <p:tgtEl>
                                          <p:spTgt spid="18447"/>
                                        </p:tgtEl>
                                        <p:attrNameLst>
                                          <p:attrName>style.visibility</p:attrName>
                                        </p:attrNameLst>
                                      </p:cBhvr>
                                      <p:to>
                                        <p:strVal val="visible"/>
                                      </p:to>
                                    </p:set>
                                    <p:anim calcmode="lin" valueType="num">
                                      <p:cBhvr>
                                        <p:cTn id="22" dur="500" fill="hold"/>
                                        <p:tgtEl>
                                          <p:spTgt spid="18447"/>
                                        </p:tgtEl>
                                        <p:attrNameLst>
                                          <p:attrName>ppt_w</p:attrName>
                                        </p:attrNameLst>
                                      </p:cBhvr>
                                      <p:tavLst>
                                        <p:tav tm="0">
                                          <p:val>
                                            <p:fltVal val="0"/>
                                          </p:val>
                                        </p:tav>
                                        <p:tav tm="100000">
                                          <p:val>
                                            <p:strVal val="#ppt_w"/>
                                          </p:val>
                                        </p:tav>
                                      </p:tavLst>
                                    </p:anim>
                                    <p:anim calcmode="lin" valueType="num">
                                      <p:cBhvr>
                                        <p:cTn id="23" dur="500" fill="hold"/>
                                        <p:tgtEl>
                                          <p:spTgt spid="18447"/>
                                        </p:tgtEl>
                                        <p:attrNameLst>
                                          <p:attrName>ppt_h</p:attrName>
                                        </p:attrNameLst>
                                      </p:cBhvr>
                                      <p:tavLst>
                                        <p:tav tm="0">
                                          <p:val>
                                            <p:fltVal val="0"/>
                                          </p:val>
                                        </p:tav>
                                        <p:tav tm="100000">
                                          <p:val>
                                            <p:strVal val="#ppt_h"/>
                                          </p:val>
                                        </p:tav>
                                      </p:tavLst>
                                    </p:anim>
                                  </p:childTnLst>
                                </p:cTn>
                              </p:par>
                              <p:par>
                                <p:cTn id="24" presetID="23" presetClass="entr" presetSubtype="16" fill="hold" grpId="0" nodeType="withEffect">
                                  <p:stCondLst>
                                    <p:cond delay="0"/>
                                  </p:stCondLst>
                                  <p:childTnLst>
                                    <p:set>
                                      <p:cBhvr>
                                        <p:cTn id="25" dur="1" fill="hold">
                                          <p:stCondLst>
                                            <p:cond delay="0"/>
                                          </p:stCondLst>
                                        </p:cTn>
                                        <p:tgtEl>
                                          <p:spTgt spid="18452"/>
                                        </p:tgtEl>
                                        <p:attrNameLst>
                                          <p:attrName>style.visibility</p:attrName>
                                        </p:attrNameLst>
                                      </p:cBhvr>
                                      <p:to>
                                        <p:strVal val="visible"/>
                                      </p:to>
                                    </p:set>
                                    <p:anim calcmode="lin" valueType="num">
                                      <p:cBhvr>
                                        <p:cTn id="26" dur="500" fill="hold"/>
                                        <p:tgtEl>
                                          <p:spTgt spid="18452"/>
                                        </p:tgtEl>
                                        <p:attrNameLst>
                                          <p:attrName>ppt_w</p:attrName>
                                        </p:attrNameLst>
                                      </p:cBhvr>
                                      <p:tavLst>
                                        <p:tav tm="0">
                                          <p:val>
                                            <p:fltVal val="0"/>
                                          </p:val>
                                        </p:tav>
                                        <p:tav tm="100000">
                                          <p:val>
                                            <p:strVal val="#ppt_w"/>
                                          </p:val>
                                        </p:tav>
                                      </p:tavLst>
                                    </p:anim>
                                    <p:anim calcmode="lin" valueType="num">
                                      <p:cBhvr>
                                        <p:cTn id="27" dur="500" fill="hold"/>
                                        <p:tgtEl>
                                          <p:spTgt spid="18452"/>
                                        </p:tgtEl>
                                        <p:attrNameLst>
                                          <p:attrName>ppt_h</p:attrName>
                                        </p:attrNameLst>
                                      </p:cBhvr>
                                      <p:tavLst>
                                        <p:tav tm="0">
                                          <p:val>
                                            <p:fltVal val="0"/>
                                          </p:val>
                                        </p:tav>
                                        <p:tav tm="100000">
                                          <p:val>
                                            <p:strVal val="#ppt_h"/>
                                          </p:val>
                                        </p:tav>
                                      </p:tavLst>
                                    </p:anim>
                                  </p:childTnLst>
                                </p:cTn>
                              </p:par>
                              <p:par>
                                <p:cTn id="28" presetID="17" presetClass="entr" presetSubtype="1" fill="hold" nodeType="withEffect">
                                  <p:stCondLst>
                                    <p:cond delay="250"/>
                                  </p:stCondLst>
                                  <p:childTnLst>
                                    <p:set>
                                      <p:cBhvr>
                                        <p:cTn id="29" dur="1" fill="hold">
                                          <p:stCondLst>
                                            <p:cond delay="0"/>
                                          </p:stCondLst>
                                        </p:cTn>
                                        <p:tgtEl>
                                          <p:spTgt spid="3"/>
                                        </p:tgtEl>
                                        <p:attrNameLst>
                                          <p:attrName>style.visibility</p:attrName>
                                        </p:attrNameLst>
                                      </p:cBhvr>
                                      <p:to>
                                        <p:strVal val="visible"/>
                                      </p:to>
                                    </p:set>
                                    <p:anim calcmode="lin" valueType="num">
                                      <p:cBhvr>
                                        <p:cTn id="30" dur="500" fill="hold"/>
                                        <p:tgtEl>
                                          <p:spTgt spid="3"/>
                                        </p:tgtEl>
                                        <p:attrNameLst>
                                          <p:attrName>ppt_x</p:attrName>
                                        </p:attrNameLst>
                                      </p:cBhvr>
                                      <p:tavLst>
                                        <p:tav tm="0">
                                          <p:val>
                                            <p:strVal val="#ppt_x"/>
                                          </p:val>
                                        </p:tav>
                                        <p:tav tm="100000">
                                          <p:val>
                                            <p:strVal val="#ppt_x"/>
                                          </p:val>
                                        </p:tav>
                                      </p:tavLst>
                                    </p:anim>
                                    <p:anim calcmode="lin" valueType="num">
                                      <p:cBhvr>
                                        <p:cTn id="31" dur="500" fill="hold"/>
                                        <p:tgtEl>
                                          <p:spTgt spid="3"/>
                                        </p:tgtEl>
                                        <p:attrNameLst>
                                          <p:attrName>ppt_y</p:attrName>
                                        </p:attrNameLst>
                                      </p:cBhvr>
                                      <p:tavLst>
                                        <p:tav tm="0">
                                          <p:val>
                                            <p:strVal val="#ppt_y-#ppt_h/2"/>
                                          </p:val>
                                        </p:tav>
                                        <p:tav tm="100000">
                                          <p:val>
                                            <p:strVal val="#ppt_y"/>
                                          </p:val>
                                        </p:tav>
                                      </p:tavLst>
                                    </p:anim>
                                    <p:anim calcmode="lin" valueType="num">
                                      <p:cBhvr>
                                        <p:cTn id="32" dur="500" fill="hold"/>
                                        <p:tgtEl>
                                          <p:spTgt spid="3"/>
                                        </p:tgtEl>
                                        <p:attrNameLst>
                                          <p:attrName>ppt_w</p:attrName>
                                        </p:attrNameLst>
                                      </p:cBhvr>
                                      <p:tavLst>
                                        <p:tav tm="0">
                                          <p:val>
                                            <p:strVal val="#ppt_w"/>
                                          </p:val>
                                        </p:tav>
                                        <p:tav tm="100000">
                                          <p:val>
                                            <p:strVal val="#ppt_w"/>
                                          </p:val>
                                        </p:tav>
                                      </p:tavLst>
                                    </p:anim>
                                    <p:anim calcmode="lin" valueType="num">
                                      <p:cBhvr>
                                        <p:cTn id="33" dur="500" fill="hold"/>
                                        <p:tgtEl>
                                          <p:spTgt spid="3"/>
                                        </p:tgtEl>
                                        <p:attrNameLst>
                                          <p:attrName>ppt_h</p:attrName>
                                        </p:attrNameLst>
                                      </p:cBhvr>
                                      <p:tavLst>
                                        <p:tav tm="0">
                                          <p:val>
                                            <p:fltVal val="0"/>
                                          </p:val>
                                        </p:tav>
                                        <p:tav tm="100000">
                                          <p:val>
                                            <p:strVal val="#ppt_h"/>
                                          </p:val>
                                        </p:tav>
                                      </p:tavLst>
                                    </p:anim>
                                  </p:childTnLst>
                                </p:cTn>
                              </p:par>
                              <p:par>
                                <p:cTn id="34" presetID="23" presetClass="entr" presetSubtype="16" fill="hold" grpId="0" nodeType="withEffect">
                                  <p:stCondLst>
                                    <p:cond delay="250"/>
                                  </p:stCondLst>
                                  <p:childTnLst>
                                    <p:set>
                                      <p:cBhvr>
                                        <p:cTn id="35" dur="1" fill="hold">
                                          <p:stCondLst>
                                            <p:cond delay="0"/>
                                          </p:stCondLst>
                                        </p:cTn>
                                        <p:tgtEl>
                                          <p:spTgt spid="18446"/>
                                        </p:tgtEl>
                                        <p:attrNameLst>
                                          <p:attrName>style.visibility</p:attrName>
                                        </p:attrNameLst>
                                      </p:cBhvr>
                                      <p:to>
                                        <p:strVal val="visible"/>
                                      </p:to>
                                    </p:set>
                                    <p:anim calcmode="lin" valueType="num">
                                      <p:cBhvr>
                                        <p:cTn id="36" dur="500" fill="hold"/>
                                        <p:tgtEl>
                                          <p:spTgt spid="18446"/>
                                        </p:tgtEl>
                                        <p:attrNameLst>
                                          <p:attrName>ppt_w</p:attrName>
                                        </p:attrNameLst>
                                      </p:cBhvr>
                                      <p:tavLst>
                                        <p:tav tm="0">
                                          <p:val>
                                            <p:fltVal val="0"/>
                                          </p:val>
                                        </p:tav>
                                        <p:tav tm="100000">
                                          <p:val>
                                            <p:strVal val="#ppt_w"/>
                                          </p:val>
                                        </p:tav>
                                      </p:tavLst>
                                    </p:anim>
                                    <p:anim calcmode="lin" valueType="num">
                                      <p:cBhvr>
                                        <p:cTn id="37" dur="500" fill="hold"/>
                                        <p:tgtEl>
                                          <p:spTgt spid="18446"/>
                                        </p:tgtEl>
                                        <p:attrNameLst>
                                          <p:attrName>ppt_h</p:attrName>
                                        </p:attrNameLst>
                                      </p:cBhvr>
                                      <p:tavLst>
                                        <p:tav tm="0">
                                          <p:val>
                                            <p:fltVal val="0"/>
                                          </p:val>
                                        </p:tav>
                                        <p:tav tm="100000">
                                          <p:val>
                                            <p:strVal val="#ppt_h"/>
                                          </p:val>
                                        </p:tav>
                                      </p:tavLst>
                                    </p:anim>
                                  </p:childTnLst>
                                </p:cTn>
                              </p:par>
                              <p:par>
                                <p:cTn id="38" presetID="23" presetClass="entr" presetSubtype="16" fill="hold" grpId="0" nodeType="withEffect">
                                  <p:stCondLst>
                                    <p:cond delay="250"/>
                                  </p:stCondLst>
                                  <p:childTnLst>
                                    <p:set>
                                      <p:cBhvr>
                                        <p:cTn id="39" dur="1" fill="hold">
                                          <p:stCondLst>
                                            <p:cond delay="0"/>
                                          </p:stCondLst>
                                        </p:cTn>
                                        <p:tgtEl>
                                          <p:spTgt spid="18454"/>
                                        </p:tgtEl>
                                        <p:attrNameLst>
                                          <p:attrName>style.visibility</p:attrName>
                                        </p:attrNameLst>
                                      </p:cBhvr>
                                      <p:to>
                                        <p:strVal val="visible"/>
                                      </p:to>
                                    </p:set>
                                    <p:anim calcmode="lin" valueType="num">
                                      <p:cBhvr>
                                        <p:cTn id="40" dur="500" fill="hold"/>
                                        <p:tgtEl>
                                          <p:spTgt spid="18454"/>
                                        </p:tgtEl>
                                        <p:attrNameLst>
                                          <p:attrName>ppt_w</p:attrName>
                                        </p:attrNameLst>
                                      </p:cBhvr>
                                      <p:tavLst>
                                        <p:tav tm="0">
                                          <p:val>
                                            <p:fltVal val="0"/>
                                          </p:val>
                                        </p:tav>
                                        <p:tav tm="100000">
                                          <p:val>
                                            <p:strVal val="#ppt_w"/>
                                          </p:val>
                                        </p:tav>
                                      </p:tavLst>
                                    </p:anim>
                                    <p:anim calcmode="lin" valueType="num">
                                      <p:cBhvr>
                                        <p:cTn id="41" dur="500" fill="hold"/>
                                        <p:tgtEl>
                                          <p:spTgt spid="18454"/>
                                        </p:tgtEl>
                                        <p:attrNameLst>
                                          <p:attrName>ppt_h</p:attrName>
                                        </p:attrNameLst>
                                      </p:cBhvr>
                                      <p:tavLst>
                                        <p:tav tm="0">
                                          <p:val>
                                            <p:fltVal val="0"/>
                                          </p:val>
                                        </p:tav>
                                        <p:tav tm="100000">
                                          <p:val>
                                            <p:strVal val="#ppt_h"/>
                                          </p:val>
                                        </p:tav>
                                      </p:tavLst>
                                    </p:anim>
                                  </p:childTnLst>
                                </p:cTn>
                              </p:par>
                              <p:par>
                                <p:cTn id="42" presetID="17" presetClass="entr" presetSubtype="4" fill="hold" nodeType="withEffect">
                                  <p:stCondLst>
                                    <p:cond delay="500"/>
                                  </p:stCondLst>
                                  <p:childTnLst>
                                    <p:set>
                                      <p:cBhvr>
                                        <p:cTn id="43" dur="1" fill="hold">
                                          <p:stCondLst>
                                            <p:cond delay="0"/>
                                          </p:stCondLst>
                                        </p:cTn>
                                        <p:tgtEl>
                                          <p:spTgt spid="4"/>
                                        </p:tgtEl>
                                        <p:attrNameLst>
                                          <p:attrName>style.visibility</p:attrName>
                                        </p:attrNameLst>
                                      </p:cBhvr>
                                      <p:to>
                                        <p:strVal val="visible"/>
                                      </p:to>
                                    </p:set>
                                    <p:anim calcmode="lin" valueType="num">
                                      <p:cBhvr>
                                        <p:cTn id="44" dur="500" fill="hold"/>
                                        <p:tgtEl>
                                          <p:spTgt spid="4"/>
                                        </p:tgtEl>
                                        <p:attrNameLst>
                                          <p:attrName>ppt_x</p:attrName>
                                        </p:attrNameLst>
                                      </p:cBhvr>
                                      <p:tavLst>
                                        <p:tav tm="0">
                                          <p:val>
                                            <p:strVal val="#ppt_x"/>
                                          </p:val>
                                        </p:tav>
                                        <p:tav tm="100000">
                                          <p:val>
                                            <p:strVal val="#ppt_x"/>
                                          </p:val>
                                        </p:tav>
                                      </p:tavLst>
                                    </p:anim>
                                    <p:anim calcmode="lin" valueType="num">
                                      <p:cBhvr>
                                        <p:cTn id="45" dur="500" fill="hold"/>
                                        <p:tgtEl>
                                          <p:spTgt spid="4"/>
                                        </p:tgtEl>
                                        <p:attrNameLst>
                                          <p:attrName>ppt_y</p:attrName>
                                        </p:attrNameLst>
                                      </p:cBhvr>
                                      <p:tavLst>
                                        <p:tav tm="0">
                                          <p:val>
                                            <p:strVal val="#ppt_y+#ppt_h/2"/>
                                          </p:val>
                                        </p:tav>
                                        <p:tav tm="100000">
                                          <p:val>
                                            <p:strVal val="#ppt_y"/>
                                          </p:val>
                                        </p:tav>
                                      </p:tavLst>
                                    </p:anim>
                                    <p:anim calcmode="lin" valueType="num">
                                      <p:cBhvr>
                                        <p:cTn id="46" dur="500" fill="hold"/>
                                        <p:tgtEl>
                                          <p:spTgt spid="4"/>
                                        </p:tgtEl>
                                        <p:attrNameLst>
                                          <p:attrName>ppt_w</p:attrName>
                                        </p:attrNameLst>
                                      </p:cBhvr>
                                      <p:tavLst>
                                        <p:tav tm="0">
                                          <p:val>
                                            <p:strVal val="#ppt_w"/>
                                          </p:val>
                                        </p:tav>
                                        <p:tav tm="100000">
                                          <p:val>
                                            <p:strVal val="#ppt_w"/>
                                          </p:val>
                                        </p:tav>
                                      </p:tavLst>
                                    </p:anim>
                                    <p:anim calcmode="lin" valueType="num">
                                      <p:cBhvr>
                                        <p:cTn id="47" dur="500" fill="hold"/>
                                        <p:tgtEl>
                                          <p:spTgt spid="4"/>
                                        </p:tgtEl>
                                        <p:attrNameLst>
                                          <p:attrName>ppt_h</p:attrName>
                                        </p:attrNameLst>
                                      </p:cBhvr>
                                      <p:tavLst>
                                        <p:tav tm="0">
                                          <p:val>
                                            <p:fltVal val="0"/>
                                          </p:val>
                                        </p:tav>
                                        <p:tav tm="100000">
                                          <p:val>
                                            <p:strVal val="#ppt_h"/>
                                          </p:val>
                                        </p:tav>
                                      </p:tavLst>
                                    </p:anim>
                                  </p:childTnLst>
                                </p:cTn>
                              </p:par>
                              <p:par>
                                <p:cTn id="48" presetID="23" presetClass="entr" presetSubtype="16" fill="hold" grpId="0" nodeType="withEffect">
                                  <p:stCondLst>
                                    <p:cond delay="500"/>
                                  </p:stCondLst>
                                  <p:childTnLst>
                                    <p:set>
                                      <p:cBhvr>
                                        <p:cTn id="49" dur="1" fill="hold">
                                          <p:stCondLst>
                                            <p:cond delay="0"/>
                                          </p:stCondLst>
                                        </p:cTn>
                                        <p:tgtEl>
                                          <p:spTgt spid="18445"/>
                                        </p:tgtEl>
                                        <p:attrNameLst>
                                          <p:attrName>style.visibility</p:attrName>
                                        </p:attrNameLst>
                                      </p:cBhvr>
                                      <p:to>
                                        <p:strVal val="visible"/>
                                      </p:to>
                                    </p:set>
                                    <p:anim calcmode="lin" valueType="num">
                                      <p:cBhvr>
                                        <p:cTn id="50" dur="500" fill="hold"/>
                                        <p:tgtEl>
                                          <p:spTgt spid="18445"/>
                                        </p:tgtEl>
                                        <p:attrNameLst>
                                          <p:attrName>ppt_w</p:attrName>
                                        </p:attrNameLst>
                                      </p:cBhvr>
                                      <p:tavLst>
                                        <p:tav tm="0">
                                          <p:val>
                                            <p:fltVal val="0"/>
                                          </p:val>
                                        </p:tav>
                                        <p:tav tm="100000">
                                          <p:val>
                                            <p:strVal val="#ppt_w"/>
                                          </p:val>
                                        </p:tav>
                                      </p:tavLst>
                                    </p:anim>
                                    <p:anim calcmode="lin" valueType="num">
                                      <p:cBhvr>
                                        <p:cTn id="51" dur="500" fill="hold"/>
                                        <p:tgtEl>
                                          <p:spTgt spid="18445"/>
                                        </p:tgtEl>
                                        <p:attrNameLst>
                                          <p:attrName>ppt_h</p:attrName>
                                        </p:attrNameLst>
                                      </p:cBhvr>
                                      <p:tavLst>
                                        <p:tav tm="0">
                                          <p:val>
                                            <p:fltVal val="0"/>
                                          </p:val>
                                        </p:tav>
                                        <p:tav tm="100000">
                                          <p:val>
                                            <p:strVal val="#ppt_h"/>
                                          </p:val>
                                        </p:tav>
                                      </p:tavLst>
                                    </p:anim>
                                  </p:childTnLst>
                                </p:cTn>
                              </p:par>
                              <p:par>
                                <p:cTn id="52" presetID="23" presetClass="entr" presetSubtype="16" fill="hold" grpId="0" nodeType="withEffect">
                                  <p:stCondLst>
                                    <p:cond delay="500"/>
                                  </p:stCondLst>
                                  <p:childTnLst>
                                    <p:set>
                                      <p:cBhvr>
                                        <p:cTn id="53" dur="1" fill="hold">
                                          <p:stCondLst>
                                            <p:cond delay="0"/>
                                          </p:stCondLst>
                                        </p:cTn>
                                        <p:tgtEl>
                                          <p:spTgt spid="18453"/>
                                        </p:tgtEl>
                                        <p:attrNameLst>
                                          <p:attrName>style.visibility</p:attrName>
                                        </p:attrNameLst>
                                      </p:cBhvr>
                                      <p:to>
                                        <p:strVal val="visible"/>
                                      </p:to>
                                    </p:set>
                                    <p:anim calcmode="lin" valueType="num">
                                      <p:cBhvr>
                                        <p:cTn id="54" dur="500" fill="hold"/>
                                        <p:tgtEl>
                                          <p:spTgt spid="18453"/>
                                        </p:tgtEl>
                                        <p:attrNameLst>
                                          <p:attrName>ppt_w</p:attrName>
                                        </p:attrNameLst>
                                      </p:cBhvr>
                                      <p:tavLst>
                                        <p:tav tm="0">
                                          <p:val>
                                            <p:fltVal val="0"/>
                                          </p:val>
                                        </p:tav>
                                        <p:tav tm="100000">
                                          <p:val>
                                            <p:strVal val="#ppt_w"/>
                                          </p:val>
                                        </p:tav>
                                      </p:tavLst>
                                    </p:anim>
                                    <p:anim calcmode="lin" valueType="num">
                                      <p:cBhvr>
                                        <p:cTn id="55" dur="500" fill="hold"/>
                                        <p:tgtEl>
                                          <p:spTgt spid="18453"/>
                                        </p:tgtEl>
                                        <p:attrNameLst>
                                          <p:attrName>ppt_h</p:attrName>
                                        </p:attrNameLst>
                                      </p:cBhvr>
                                      <p:tavLst>
                                        <p:tav tm="0">
                                          <p:val>
                                            <p:fltVal val="0"/>
                                          </p:val>
                                        </p:tav>
                                        <p:tav tm="100000">
                                          <p:val>
                                            <p:strVal val="#ppt_h"/>
                                          </p:val>
                                        </p:tav>
                                      </p:tavLst>
                                    </p:anim>
                                  </p:childTnLst>
                                </p:cTn>
                              </p:par>
                              <p:par>
                                <p:cTn id="56" presetID="17" presetClass="entr" presetSubtype="1" fill="hold" nodeType="withEffect">
                                  <p:stCondLst>
                                    <p:cond delay="750"/>
                                  </p:stCondLst>
                                  <p:childTnLst>
                                    <p:set>
                                      <p:cBhvr>
                                        <p:cTn id="57" dur="1" fill="hold">
                                          <p:stCondLst>
                                            <p:cond delay="0"/>
                                          </p:stCondLst>
                                        </p:cTn>
                                        <p:tgtEl>
                                          <p:spTgt spid="5"/>
                                        </p:tgtEl>
                                        <p:attrNameLst>
                                          <p:attrName>style.visibility</p:attrName>
                                        </p:attrNameLst>
                                      </p:cBhvr>
                                      <p:to>
                                        <p:strVal val="visible"/>
                                      </p:to>
                                    </p:set>
                                    <p:anim calcmode="lin" valueType="num">
                                      <p:cBhvr>
                                        <p:cTn id="58" dur="500" fill="hold"/>
                                        <p:tgtEl>
                                          <p:spTgt spid="5"/>
                                        </p:tgtEl>
                                        <p:attrNameLst>
                                          <p:attrName>ppt_x</p:attrName>
                                        </p:attrNameLst>
                                      </p:cBhvr>
                                      <p:tavLst>
                                        <p:tav tm="0">
                                          <p:val>
                                            <p:strVal val="#ppt_x"/>
                                          </p:val>
                                        </p:tav>
                                        <p:tav tm="100000">
                                          <p:val>
                                            <p:strVal val="#ppt_x"/>
                                          </p:val>
                                        </p:tav>
                                      </p:tavLst>
                                    </p:anim>
                                    <p:anim calcmode="lin" valueType="num">
                                      <p:cBhvr>
                                        <p:cTn id="59" dur="500" fill="hold"/>
                                        <p:tgtEl>
                                          <p:spTgt spid="5"/>
                                        </p:tgtEl>
                                        <p:attrNameLst>
                                          <p:attrName>ppt_y</p:attrName>
                                        </p:attrNameLst>
                                      </p:cBhvr>
                                      <p:tavLst>
                                        <p:tav tm="0">
                                          <p:val>
                                            <p:strVal val="#ppt_y-#ppt_h/2"/>
                                          </p:val>
                                        </p:tav>
                                        <p:tav tm="100000">
                                          <p:val>
                                            <p:strVal val="#ppt_y"/>
                                          </p:val>
                                        </p:tav>
                                      </p:tavLst>
                                    </p:anim>
                                    <p:anim calcmode="lin" valueType="num">
                                      <p:cBhvr>
                                        <p:cTn id="60" dur="500" fill="hold"/>
                                        <p:tgtEl>
                                          <p:spTgt spid="5"/>
                                        </p:tgtEl>
                                        <p:attrNameLst>
                                          <p:attrName>ppt_w</p:attrName>
                                        </p:attrNameLst>
                                      </p:cBhvr>
                                      <p:tavLst>
                                        <p:tav tm="0">
                                          <p:val>
                                            <p:strVal val="#ppt_w"/>
                                          </p:val>
                                        </p:tav>
                                        <p:tav tm="100000">
                                          <p:val>
                                            <p:strVal val="#ppt_w"/>
                                          </p:val>
                                        </p:tav>
                                      </p:tavLst>
                                    </p:anim>
                                    <p:anim calcmode="lin" valueType="num">
                                      <p:cBhvr>
                                        <p:cTn id="61" dur="500" fill="hold"/>
                                        <p:tgtEl>
                                          <p:spTgt spid="5"/>
                                        </p:tgtEl>
                                        <p:attrNameLst>
                                          <p:attrName>ppt_h</p:attrName>
                                        </p:attrNameLst>
                                      </p:cBhvr>
                                      <p:tavLst>
                                        <p:tav tm="0">
                                          <p:val>
                                            <p:fltVal val="0"/>
                                          </p:val>
                                        </p:tav>
                                        <p:tav tm="100000">
                                          <p:val>
                                            <p:strVal val="#ppt_h"/>
                                          </p:val>
                                        </p:tav>
                                      </p:tavLst>
                                    </p:anim>
                                  </p:childTnLst>
                                </p:cTn>
                              </p:par>
                              <p:par>
                                <p:cTn id="62" presetID="23" presetClass="entr" presetSubtype="16" fill="hold" grpId="0" nodeType="withEffect">
                                  <p:stCondLst>
                                    <p:cond delay="750"/>
                                  </p:stCondLst>
                                  <p:childTnLst>
                                    <p:set>
                                      <p:cBhvr>
                                        <p:cTn id="63" dur="1" fill="hold">
                                          <p:stCondLst>
                                            <p:cond delay="0"/>
                                          </p:stCondLst>
                                        </p:cTn>
                                        <p:tgtEl>
                                          <p:spTgt spid="18444"/>
                                        </p:tgtEl>
                                        <p:attrNameLst>
                                          <p:attrName>style.visibility</p:attrName>
                                        </p:attrNameLst>
                                      </p:cBhvr>
                                      <p:to>
                                        <p:strVal val="visible"/>
                                      </p:to>
                                    </p:set>
                                    <p:anim calcmode="lin" valueType="num">
                                      <p:cBhvr>
                                        <p:cTn id="64" dur="500" fill="hold"/>
                                        <p:tgtEl>
                                          <p:spTgt spid="18444"/>
                                        </p:tgtEl>
                                        <p:attrNameLst>
                                          <p:attrName>ppt_w</p:attrName>
                                        </p:attrNameLst>
                                      </p:cBhvr>
                                      <p:tavLst>
                                        <p:tav tm="0">
                                          <p:val>
                                            <p:fltVal val="0"/>
                                          </p:val>
                                        </p:tav>
                                        <p:tav tm="100000">
                                          <p:val>
                                            <p:strVal val="#ppt_w"/>
                                          </p:val>
                                        </p:tav>
                                      </p:tavLst>
                                    </p:anim>
                                    <p:anim calcmode="lin" valueType="num">
                                      <p:cBhvr>
                                        <p:cTn id="65" dur="500" fill="hold"/>
                                        <p:tgtEl>
                                          <p:spTgt spid="18444"/>
                                        </p:tgtEl>
                                        <p:attrNameLst>
                                          <p:attrName>ppt_h</p:attrName>
                                        </p:attrNameLst>
                                      </p:cBhvr>
                                      <p:tavLst>
                                        <p:tav tm="0">
                                          <p:val>
                                            <p:fltVal val="0"/>
                                          </p:val>
                                        </p:tav>
                                        <p:tav tm="100000">
                                          <p:val>
                                            <p:strVal val="#ppt_h"/>
                                          </p:val>
                                        </p:tav>
                                      </p:tavLst>
                                    </p:anim>
                                  </p:childTnLst>
                                </p:cTn>
                              </p:par>
                              <p:par>
                                <p:cTn id="66" presetID="23" presetClass="entr" presetSubtype="16" fill="hold" grpId="0" nodeType="withEffect">
                                  <p:stCondLst>
                                    <p:cond delay="750"/>
                                  </p:stCondLst>
                                  <p:childTnLst>
                                    <p:set>
                                      <p:cBhvr>
                                        <p:cTn id="67" dur="1" fill="hold">
                                          <p:stCondLst>
                                            <p:cond delay="0"/>
                                          </p:stCondLst>
                                        </p:cTn>
                                        <p:tgtEl>
                                          <p:spTgt spid="18455"/>
                                        </p:tgtEl>
                                        <p:attrNameLst>
                                          <p:attrName>style.visibility</p:attrName>
                                        </p:attrNameLst>
                                      </p:cBhvr>
                                      <p:to>
                                        <p:strVal val="visible"/>
                                      </p:to>
                                    </p:set>
                                    <p:anim calcmode="lin" valueType="num">
                                      <p:cBhvr>
                                        <p:cTn id="68" dur="500" fill="hold"/>
                                        <p:tgtEl>
                                          <p:spTgt spid="18455"/>
                                        </p:tgtEl>
                                        <p:attrNameLst>
                                          <p:attrName>ppt_w</p:attrName>
                                        </p:attrNameLst>
                                      </p:cBhvr>
                                      <p:tavLst>
                                        <p:tav tm="0">
                                          <p:val>
                                            <p:fltVal val="0"/>
                                          </p:val>
                                        </p:tav>
                                        <p:tav tm="100000">
                                          <p:val>
                                            <p:strVal val="#ppt_w"/>
                                          </p:val>
                                        </p:tav>
                                      </p:tavLst>
                                    </p:anim>
                                    <p:anim calcmode="lin" valueType="num">
                                      <p:cBhvr>
                                        <p:cTn id="69" dur="500" fill="hold"/>
                                        <p:tgtEl>
                                          <p:spTgt spid="1845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p:bldP spid="18444" grpId="0"/>
      <p:bldP spid="18445" grpId="0"/>
      <p:bldP spid="18446" grpId="0"/>
      <p:bldP spid="18447" grpId="0"/>
      <p:bldP spid="18452" grpId="0"/>
      <p:bldP spid="18453" grpId="0"/>
      <p:bldP spid="18454" grpId="0"/>
      <p:bldP spid="1845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12">
            <a:extLst>
              <a:ext uri="{FF2B5EF4-FFF2-40B4-BE49-F238E27FC236}">
                <a16:creationId xmlns:a16="http://schemas.microsoft.com/office/drawing/2014/main" id="{A3395D1B-87CB-4077-8FAE-749D6D480129}"/>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19459" name="TextBox 115">
            <a:extLst>
              <a:ext uri="{FF2B5EF4-FFF2-40B4-BE49-F238E27FC236}">
                <a16:creationId xmlns:a16="http://schemas.microsoft.com/office/drawing/2014/main" id="{283C1A5E-A0D0-46A6-841E-8ED70CDAB2F7}"/>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14" name="Группа 13">
            <a:extLst>
              <a:ext uri="{FF2B5EF4-FFF2-40B4-BE49-F238E27FC236}">
                <a16:creationId xmlns:a16="http://schemas.microsoft.com/office/drawing/2014/main" id="{E0C21C63-F458-4D54-B12C-92373EB3C7F7}"/>
              </a:ext>
            </a:extLst>
          </p:cNvPr>
          <p:cNvGrpSpPr/>
          <p:nvPr/>
        </p:nvGrpSpPr>
        <p:grpSpPr>
          <a:xfrm>
            <a:off x="6573838" y="5513388"/>
            <a:ext cx="3757612" cy="971550"/>
            <a:chOff x="6573838" y="5513388"/>
            <a:chExt cx="3757612" cy="971550"/>
          </a:xfrm>
        </p:grpSpPr>
        <p:sp>
          <p:nvSpPr>
            <p:cNvPr id="19460" name="Freeform 76">
              <a:extLst>
                <a:ext uri="{FF2B5EF4-FFF2-40B4-BE49-F238E27FC236}">
                  <a16:creationId xmlns:a16="http://schemas.microsoft.com/office/drawing/2014/main" id="{428F5811-A14A-4916-B68D-5F4DF5A3E6E7}"/>
                </a:ext>
              </a:extLst>
            </p:cNvPr>
            <p:cNvSpPr>
              <a:spLocks/>
            </p:cNvSpPr>
            <p:nvPr/>
          </p:nvSpPr>
          <p:spPr bwMode="auto">
            <a:xfrm>
              <a:off x="6680200" y="5730875"/>
              <a:ext cx="739775" cy="654050"/>
            </a:xfrm>
            <a:custGeom>
              <a:avLst/>
              <a:gdLst>
                <a:gd name="T0" fmla="*/ 1174392813 w 466"/>
                <a:gd name="T1" fmla="*/ 0 h 412"/>
                <a:gd name="T2" fmla="*/ 1154231563 w 466"/>
                <a:gd name="T3" fmla="*/ 1038304375 h 412"/>
                <a:gd name="T4" fmla="*/ 0 w 466"/>
                <a:gd name="T5" fmla="*/ 1038304375 h 412"/>
                <a:gd name="T6" fmla="*/ 20161250 w 466"/>
                <a:gd name="T7" fmla="*/ 0 h 412"/>
                <a:gd name="T8" fmla="*/ 1174392813 w 466"/>
                <a:gd name="T9" fmla="*/ 0 h 4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6" h="412">
                  <a:moveTo>
                    <a:pt x="466" y="0"/>
                  </a:moveTo>
                  <a:lnTo>
                    <a:pt x="458" y="412"/>
                  </a:lnTo>
                  <a:lnTo>
                    <a:pt x="0" y="412"/>
                  </a:lnTo>
                  <a:lnTo>
                    <a:pt x="8" y="0"/>
                  </a:lnTo>
                  <a:lnTo>
                    <a:pt x="466" y="0"/>
                  </a:lnTo>
                  <a:close/>
                </a:path>
              </a:pathLst>
            </a:custGeom>
            <a:solidFill>
              <a:srgbClr val="08D1B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61" name="Freeform 77">
              <a:extLst>
                <a:ext uri="{FF2B5EF4-FFF2-40B4-BE49-F238E27FC236}">
                  <a16:creationId xmlns:a16="http://schemas.microsoft.com/office/drawing/2014/main" id="{27AF209B-4914-4A51-BB82-3DEB6C8FF97E}"/>
                </a:ext>
              </a:extLst>
            </p:cNvPr>
            <p:cNvSpPr>
              <a:spLocks/>
            </p:cNvSpPr>
            <p:nvPr/>
          </p:nvSpPr>
          <p:spPr bwMode="auto">
            <a:xfrm>
              <a:off x="6680200" y="5730875"/>
              <a:ext cx="739775" cy="654050"/>
            </a:xfrm>
            <a:custGeom>
              <a:avLst/>
              <a:gdLst>
                <a:gd name="T0" fmla="*/ 1174392813 w 466"/>
                <a:gd name="T1" fmla="*/ 0 h 412"/>
                <a:gd name="T2" fmla="*/ 1154231563 w 466"/>
                <a:gd name="T3" fmla="*/ 1038304375 h 412"/>
                <a:gd name="T4" fmla="*/ 0 w 466"/>
                <a:gd name="T5" fmla="*/ 1038304375 h 412"/>
                <a:gd name="T6" fmla="*/ 20161250 w 466"/>
                <a:gd name="T7" fmla="*/ 0 h 412"/>
                <a:gd name="T8" fmla="*/ 1174392813 w 466"/>
                <a:gd name="T9" fmla="*/ 0 h 4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6" h="412">
                  <a:moveTo>
                    <a:pt x="466" y="0"/>
                  </a:moveTo>
                  <a:lnTo>
                    <a:pt x="458" y="412"/>
                  </a:lnTo>
                  <a:lnTo>
                    <a:pt x="0" y="412"/>
                  </a:lnTo>
                  <a:lnTo>
                    <a:pt x="8" y="0"/>
                  </a:lnTo>
                  <a:lnTo>
                    <a:pt x="466"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62" name="Freeform 78">
              <a:extLst>
                <a:ext uri="{FF2B5EF4-FFF2-40B4-BE49-F238E27FC236}">
                  <a16:creationId xmlns:a16="http://schemas.microsoft.com/office/drawing/2014/main" id="{7B3AC611-4FD8-4758-9066-926154D18167}"/>
                </a:ext>
              </a:extLst>
            </p:cNvPr>
            <p:cNvSpPr>
              <a:spLocks/>
            </p:cNvSpPr>
            <p:nvPr/>
          </p:nvSpPr>
          <p:spPr bwMode="auto">
            <a:xfrm>
              <a:off x="6573838" y="5513388"/>
              <a:ext cx="119062" cy="871537"/>
            </a:xfrm>
            <a:custGeom>
              <a:avLst/>
              <a:gdLst>
                <a:gd name="T0" fmla="*/ 168848966 w 75"/>
                <a:gd name="T1" fmla="*/ 1383564194 h 549"/>
                <a:gd name="T2" fmla="*/ 0 w 75"/>
                <a:gd name="T3" fmla="*/ 1048384399 h 549"/>
                <a:gd name="T4" fmla="*/ 0 w 75"/>
                <a:gd name="T5" fmla="*/ 0 h 549"/>
                <a:gd name="T6" fmla="*/ 189010131 w 75"/>
                <a:gd name="T7" fmla="*/ 345260414 h 549"/>
                <a:gd name="T8" fmla="*/ 168848966 w 75"/>
                <a:gd name="T9" fmla="*/ 1383564194 h 5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49">
                  <a:moveTo>
                    <a:pt x="67" y="549"/>
                  </a:moveTo>
                  <a:lnTo>
                    <a:pt x="0" y="416"/>
                  </a:lnTo>
                  <a:lnTo>
                    <a:pt x="0" y="0"/>
                  </a:lnTo>
                  <a:lnTo>
                    <a:pt x="75" y="137"/>
                  </a:lnTo>
                  <a:lnTo>
                    <a:pt x="67" y="549"/>
                  </a:lnTo>
                  <a:close/>
                </a:path>
              </a:pathLst>
            </a:custGeom>
            <a:solidFill>
              <a:schemeClr val="accent3">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76" name="Freeform 92">
              <a:extLst>
                <a:ext uri="{FF2B5EF4-FFF2-40B4-BE49-F238E27FC236}">
                  <a16:creationId xmlns:a16="http://schemas.microsoft.com/office/drawing/2014/main" id="{78181066-7DC0-403A-B5F2-FBDA21C4B926}"/>
                </a:ext>
              </a:extLst>
            </p:cNvPr>
            <p:cNvSpPr>
              <a:spLocks/>
            </p:cNvSpPr>
            <p:nvPr/>
          </p:nvSpPr>
          <p:spPr bwMode="auto">
            <a:xfrm>
              <a:off x="8134350" y="5730875"/>
              <a:ext cx="741363" cy="654050"/>
            </a:xfrm>
            <a:custGeom>
              <a:avLst/>
              <a:gdLst>
                <a:gd name="T0" fmla="*/ 1176912969 w 467"/>
                <a:gd name="T1" fmla="*/ 0 h 412"/>
                <a:gd name="T2" fmla="*/ 1156751705 w 467"/>
                <a:gd name="T3" fmla="*/ 1038304375 h 412"/>
                <a:gd name="T4" fmla="*/ 0 w 467"/>
                <a:gd name="T5" fmla="*/ 1038304375 h 412"/>
                <a:gd name="T6" fmla="*/ 22680628 w 467"/>
                <a:gd name="T7" fmla="*/ 0 h 412"/>
                <a:gd name="T8" fmla="*/ 1176912969 w 467"/>
                <a:gd name="T9" fmla="*/ 0 h 4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7" h="412">
                  <a:moveTo>
                    <a:pt x="467" y="0"/>
                  </a:moveTo>
                  <a:lnTo>
                    <a:pt x="459" y="412"/>
                  </a:lnTo>
                  <a:lnTo>
                    <a:pt x="0" y="412"/>
                  </a:lnTo>
                  <a:lnTo>
                    <a:pt x="9" y="0"/>
                  </a:lnTo>
                  <a:lnTo>
                    <a:pt x="467"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77" name="Freeform 93">
              <a:extLst>
                <a:ext uri="{FF2B5EF4-FFF2-40B4-BE49-F238E27FC236}">
                  <a16:creationId xmlns:a16="http://schemas.microsoft.com/office/drawing/2014/main" id="{3C969666-C01A-456C-8770-98E331F39FD6}"/>
                </a:ext>
              </a:extLst>
            </p:cNvPr>
            <p:cNvSpPr>
              <a:spLocks/>
            </p:cNvSpPr>
            <p:nvPr/>
          </p:nvSpPr>
          <p:spPr bwMode="auto">
            <a:xfrm>
              <a:off x="8029575" y="5513388"/>
              <a:ext cx="119063" cy="871537"/>
            </a:xfrm>
            <a:custGeom>
              <a:avLst/>
              <a:gdLst>
                <a:gd name="T0" fmla="*/ 166331011 w 75"/>
                <a:gd name="T1" fmla="*/ 1383564194 h 549"/>
                <a:gd name="T2" fmla="*/ 0 w 75"/>
                <a:gd name="T3" fmla="*/ 1048384399 h 549"/>
                <a:gd name="T4" fmla="*/ 0 w 75"/>
                <a:gd name="T5" fmla="*/ 0 h 549"/>
                <a:gd name="T6" fmla="*/ 189011719 w 75"/>
                <a:gd name="T7" fmla="*/ 345260414 h 549"/>
                <a:gd name="T8" fmla="*/ 166331011 w 75"/>
                <a:gd name="T9" fmla="*/ 1383564194 h 5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49">
                  <a:moveTo>
                    <a:pt x="66" y="549"/>
                  </a:moveTo>
                  <a:lnTo>
                    <a:pt x="0" y="416"/>
                  </a:lnTo>
                  <a:lnTo>
                    <a:pt x="0" y="0"/>
                  </a:lnTo>
                  <a:lnTo>
                    <a:pt x="75" y="137"/>
                  </a:lnTo>
                  <a:lnTo>
                    <a:pt x="66" y="549"/>
                  </a:lnTo>
                  <a:close/>
                </a:path>
              </a:pathLst>
            </a:custGeom>
            <a:solidFill>
              <a:schemeClr val="accent3">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91" name="Freeform 107">
              <a:extLst>
                <a:ext uri="{FF2B5EF4-FFF2-40B4-BE49-F238E27FC236}">
                  <a16:creationId xmlns:a16="http://schemas.microsoft.com/office/drawing/2014/main" id="{5E676F63-E302-4FAD-832E-323C638C4ADD}"/>
                </a:ext>
              </a:extLst>
            </p:cNvPr>
            <p:cNvSpPr>
              <a:spLocks/>
            </p:cNvSpPr>
            <p:nvPr/>
          </p:nvSpPr>
          <p:spPr bwMode="auto">
            <a:xfrm>
              <a:off x="9590088" y="5730875"/>
              <a:ext cx="741362" cy="654050"/>
            </a:xfrm>
            <a:custGeom>
              <a:avLst/>
              <a:gdLst>
                <a:gd name="T0" fmla="*/ 1176911381 w 467"/>
                <a:gd name="T1" fmla="*/ 0 h 412"/>
                <a:gd name="T2" fmla="*/ 1156750145 w 467"/>
                <a:gd name="T3" fmla="*/ 1038304375 h 412"/>
                <a:gd name="T4" fmla="*/ 0 w 467"/>
                <a:gd name="T5" fmla="*/ 1038304375 h 412"/>
                <a:gd name="T6" fmla="*/ 22680597 w 467"/>
                <a:gd name="T7" fmla="*/ 0 h 412"/>
                <a:gd name="T8" fmla="*/ 1176911381 w 467"/>
                <a:gd name="T9" fmla="*/ 0 h 4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7" h="412">
                  <a:moveTo>
                    <a:pt x="467" y="0"/>
                  </a:moveTo>
                  <a:lnTo>
                    <a:pt x="459" y="412"/>
                  </a:lnTo>
                  <a:lnTo>
                    <a:pt x="0" y="412"/>
                  </a:lnTo>
                  <a:lnTo>
                    <a:pt x="9" y="0"/>
                  </a:lnTo>
                  <a:lnTo>
                    <a:pt x="467"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92" name="Freeform 108">
              <a:extLst>
                <a:ext uri="{FF2B5EF4-FFF2-40B4-BE49-F238E27FC236}">
                  <a16:creationId xmlns:a16="http://schemas.microsoft.com/office/drawing/2014/main" id="{A4CA8CCC-A727-45A9-910E-118D38B6322A}"/>
                </a:ext>
              </a:extLst>
            </p:cNvPr>
            <p:cNvSpPr>
              <a:spLocks/>
            </p:cNvSpPr>
            <p:nvPr/>
          </p:nvSpPr>
          <p:spPr bwMode="auto">
            <a:xfrm>
              <a:off x="9485313" y="5513388"/>
              <a:ext cx="119062" cy="871537"/>
            </a:xfrm>
            <a:custGeom>
              <a:avLst/>
              <a:gdLst>
                <a:gd name="T0" fmla="*/ 166329614 w 75"/>
                <a:gd name="T1" fmla="*/ 1383564194 h 549"/>
                <a:gd name="T2" fmla="*/ 0 w 75"/>
                <a:gd name="T3" fmla="*/ 1048384399 h 549"/>
                <a:gd name="T4" fmla="*/ 0 w 75"/>
                <a:gd name="T5" fmla="*/ 0 h 549"/>
                <a:gd name="T6" fmla="*/ 189010131 w 75"/>
                <a:gd name="T7" fmla="*/ 345260414 h 549"/>
                <a:gd name="T8" fmla="*/ 166329614 w 75"/>
                <a:gd name="T9" fmla="*/ 1383564194 h 5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49">
                  <a:moveTo>
                    <a:pt x="66" y="549"/>
                  </a:moveTo>
                  <a:lnTo>
                    <a:pt x="0" y="416"/>
                  </a:lnTo>
                  <a:lnTo>
                    <a:pt x="0" y="0"/>
                  </a:lnTo>
                  <a:lnTo>
                    <a:pt x="75" y="137"/>
                  </a:lnTo>
                  <a:lnTo>
                    <a:pt x="66" y="549"/>
                  </a:lnTo>
                  <a:close/>
                </a:path>
              </a:pathLst>
            </a:custGeom>
            <a:solidFill>
              <a:schemeClr val="accent3">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506" name="Rectangle 122">
              <a:extLst>
                <a:ext uri="{FF2B5EF4-FFF2-40B4-BE49-F238E27FC236}">
                  <a16:creationId xmlns:a16="http://schemas.microsoft.com/office/drawing/2014/main" id="{9F49D8A3-FBB3-41AD-B116-B143F60272A6}"/>
                </a:ext>
              </a:extLst>
            </p:cNvPr>
            <p:cNvSpPr>
              <a:spLocks noChangeArrowheads="1"/>
            </p:cNvSpPr>
            <p:nvPr/>
          </p:nvSpPr>
          <p:spPr bwMode="auto">
            <a:xfrm>
              <a:off x="6910388" y="5851525"/>
              <a:ext cx="50165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1</a:t>
              </a:r>
              <a:endParaRPr lang="ru-RU" altLang="ru-RU" sz="1800"/>
            </a:p>
          </p:txBody>
        </p:sp>
        <p:sp>
          <p:nvSpPr>
            <p:cNvPr id="19507" name="Rectangle 123">
              <a:extLst>
                <a:ext uri="{FF2B5EF4-FFF2-40B4-BE49-F238E27FC236}">
                  <a16:creationId xmlns:a16="http://schemas.microsoft.com/office/drawing/2014/main" id="{6B1C2007-67F7-4C49-ABF1-1090DFFC0BCC}"/>
                </a:ext>
              </a:extLst>
            </p:cNvPr>
            <p:cNvSpPr>
              <a:spLocks noChangeArrowheads="1"/>
            </p:cNvSpPr>
            <p:nvPr/>
          </p:nvSpPr>
          <p:spPr bwMode="auto">
            <a:xfrm>
              <a:off x="8366125" y="5818188"/>
              <a:ext cx="501650"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1</a:t>
              </a:r>
              <a:endParaRPr lang="ru-RU" altLang="ru-RU" sz="1800"/>
            </a:p>
          </p:txBody>
        </p:sp>
        <p:sp>
          <p:nvSpPr>
            <p:cNvPr id="19508" name="Rectangle 124">
              <a:extLst>
                <a:ext uri="{FF2B5EF4-FFF2-40B4-BE49-F238E27FC236}">
                  <a16:creationId xmlns:a16="http://schemas.microsoft.com/office/drawing/2014/main" id="{0C14E034-0320-48D7-8314-47267DBA8356}"/>
                </a:ext>
              </a:extLst>
            </p:cNvPr>
            <p:cNvSpPr>
              <a:spLocks noChangeArrowheads="1"/>
            </p:cNvSpPr>
            <p:nvPr/>
          </p:nvSpPr>
          <p:spPr bwMode="auto">
            <a:xfrm>
              <a:off x="9821863" y="5851525"/>
              <a:ext cx="50165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1</a:t>
              </a:r>
              <a:endParaRPr lang="ru-RU" altLang="ru-RU" sz="1800"/>
            </a:p>
          </p:txBody>
        </p:sp>
        <p:sp>
          <p:nvSpPr>
            <p:cNvPr id="19463" name="Freeform 79">
              <a:extLst>
                <a:ext uri="{FF2B5EF4-FFF2-40B4-BE49-F238E27FC236}">
                  <a16:creationId xmlns:a16="http://schemas.microsoft.com/office/drawing/2014/main" id="{3AC11E93-2BE1-4579-8F72-13AEE055FB08}"/>
                </a:ext>
              </a:extLst>
            </p:cNvPr>
            <p:cNvSpPr>
              <a:spLocks/>
            </p:cNvSpPr>
            <p:nvPr/>
          </p:nvSpPr>
          <p:spPr bwMode="auto">
            <a:xfrm>
              <a:off x="6573838" y="5513388"/>
              <a:ext cx="846137" cy="217487"/>
            </a:xfrm>
            <a:custGeom>
              <a:avLst/>
              <a:gdLst>
                <a:gd name="T0" fmla="*/ 189010813 w 533"/>
                <a:gd name="T1" fmla="*/ 345259819 h 137"/>
                <a:gd name="T2" fmla="*/ 0 w 533"/>
                <a:gd name="T3" fmla="*/ 0 h 137"/>
                <a:gd name="T4" fmla="*/ 1154230880 w 533"/>
                <a:gd name="T5" fmla="*/ 0 h 137"/>
                <a:gd name="T6" fmla="*/ 1343241694 w 533"/>
                <a:gd name="T7" fmla="*/ 345259819 h 137"/>
                <a:gd name="T8" fmla="*/ 189010813 w 533"/>
                <a:gd name="T9" fmla="*/ 345259819 h 1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7">
                  <a:moveTo>
                    <a:pt x="75" y="137"/>
                  </a:moveTo>
                  <a:lnTo>
                    <a:pt x="0" y="0"/>
                  </a:lnTo>
                  <a:lnTo>
                    <a:pt x="458" y="0"/>
                  </a:lnTo>
                  <a:lnTo>
                    <a:pt x="533" y="137"/>
                  </a:lnTo>
                  <a:lnTo>
                    <a:pt x="75" y="137"/>
                  </a:ln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19478" name="Freeform 94">
              <a:extLst>
                <a:ext uri="{FF2B5EF4-FFF2-40B4-BE49-F238E27FC236}">
                  <a16:creationId xmlns:a16="http://schemas.microsoft.com/office/drawing/2014/main" id="{F2111DD8-C1BF-46AD-B4CD-5635878AA6B7}"/>
                </a:ext>
              </a:extLst>
            </p:cNvPr>
            <p:cNvSpPr>
              <a:spLocks/>
            </p:cNvSpPr>
            <p:nvPr/>
          </p:nvSpPr>
          <p:spPr bwMode="auto">
            <a:xfrm>
              <a:off x="8029575" y="5513388"/>
              <a:ext cx="846138" cy="217487"/>
            </a:xfrm>
            <a:custGeom>
              <a:avLst/>
              <a:gdLst>
                <a:gd name="T0" fmla="*/ 189011037 w 533"/>
                <a:gd name="T1" fmla="*/ 345259819 h 137"/>
                <a:gd name="T2" fmla="*/ 0 w 533"/>
                <a:gd name="T3" fmla="*/ 0 h 137"/>
                <a:gd name="T4" fmla="*/ 1154232245 w 533"/>
                <a:gd name="T5" fmla="*/ 0 h 137"/>
                <a:gd name="T6" fmla="*/ 1343243281 w 533"/>
                <a:gd name="T7" fmla="*/ 345259819 h 137"/>
                <a:gd name="T8" fmla="*/ 189011037 w 533"/>
                <a:gd name="T9" fmla="*/ 345259819 h 1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7">
                  <a:moveTo>
                    <a:pt x="75" y="137"/>
                  </a:moveTo>
                  <a:lnTo>
                    <a:pt x="0" y="0"/>
                  </a:lnTo>
                  <a:lnTo>
                    <a:pt x="458" y="0"/>
                  </a:lnTo>
                  <a:lnTo>
                    <a:pt x="533" y="137"/>
                  </a:lnTo>
                  <a:lnTo>
                    <a:pt x="75" y="137"/>
                  </a:ln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93" name="Freeform 109">
              <a:extLst>
                <a:ext uri="{FF2B5EF4-FFF2-40B4-BE49-F238E27FC236}">
                  <a16:creationId xmlns:a16="http://schemas.microsoft.com/office/drawing/2014/main" id="{2E0CCF7E-017C-4296-A7B4-E7DFD0F1E8D0}"/>
                </a:ext>
              </a:extLst>
            </p:cNvPr>
            <p:cNvSpPr>
              <a:spLocks/>
            </p:cNvSpPr>
            <p:nvPr/>
          </p:nvSpPr>
          <p:spPr bwMode="auto">
            <a:xfrm>
              <a:off x="9485313" y="5513388"/>
              <a:ext cx="846137" cy="217487"/>
            </a:xfrm>
            <a:custGeom>
              <a:avLst/>
              <a:gdLst>
                <a:gd name="T0" fmla="*/ 189010813 w 533"/>
                <a:gd name="T1" fmla="*/ 345259819 h 137"/>
                <a:gd name="T2" fmla="*/ 0 w 533"/>
                <a:gd name="T3" fmla="*/ 0 h 137"/>
                <a:gd name="T4" fmla="*/ 1154230880 w 533"/>
                <a:gd name="T5" fmla="*/ 0 h 137"/>
                <a:gd name="T6" fmla="*/ 1343241694 w 533"/>
                <a:gd name="T7" fmla="*/ 345259819 h 137"/>
                <a:gd name="T8" fmla="*/ 189010813 w 533"/>
                <a:gd name="T9" fmla="*/ 345259819 h 1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7">
                  <a:moveTo>
                    <a:pt x="75" y="137"/>
                  </a:moveTo>
                  <a:lnTo>
                    <a:pt x="0" y="0"/>
                  </a:lnTo>
                  <a:lnTo>
                    <a:pt x="458" y="0"/>
                  </a:lnTo>
                  <a:lnTo>
                    <a:pt x="533" y="137"/>
                  </a:lnTo>
                  <a:lnTo>
                    <a:pt x="75" y="137"/>
                  </a:ln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13" name="Группа 12">
            <a:extLst>
              <a:ext uri="{FF2B5EF4-FFF2-40B4-BE49-F238E27FC236}">
                <a16:creationId xmlns:a16="http://schemas.microsoft.com/office/drawing/2014/main" id="{8D03185E-434B-4EFC-876C-55303C086865}"/>
              </a:ext>
            </a:extLst>
          </p:cNvPr>
          <p:cNvGrpSpPr/>
          <p:nvPr/>
        </p:nvGrpSpPr>
        <p:grpSpPr>
          <a:xfrm>
            <a:off x="6573838" y="4765675"/>
            <a:ext cx="3757612" cy="952500"/>
            <a:chOff x="6573838" y="4765675"/>
            <a:chExt cx="3757612" cy="952500"/>
          </a:xfrm>
        </p:grpSpPr>
        <p:sp>
          <p:nvSpPr>
            <p:cNvPr id="19464" name="Freeform 80">
              <a:extLst>
                <a:ext uri="{FF2B5EF4-FFF2-40B4-BE49-F238E27FC236}">
                  <a16:creationId xmlns:a16="http://schemas.microsoft.com/office/drawing/2014/main" id="{48175A4F-7BEA-4DF5-941E-2B5D45A2C86A}"/>
                </a:ext>
              </a:extLst>
            </p:cNvPr>
            <p:cNvSpPr>
              <a:spLocks/>
            </p:cNvSpPr>
            <p:nvPr/>
          </p:nvSpPr>
          <p:spPr bwMode="auto">
            <a:xfrm>
              <a:off x="6680200" y="4976813"/>
              <a:ext cx="739775" cy="661987"/>
            </a:xfrm>
            <a:custGeom>
              <a:avLst/>
              <a:gdLst>
                <a:gd name="T0" fmla="*/ 1174392813 w 466"/>
                <a:gd name="T1" fmla="*/ 0 h 417"/>
                <a:gd name="T2" fmla="*/ 1154231563 w 466"/>
                <a:gd name="T3" fmla="*/ 1050903569 h 417"/>
                <a:gd name="T4" fmla="*/ 0 w 466"/>
                <a:gd name="T5" fmla="*/ 1050903569 h 417"/>
                <a:gd name="T6" fmla="*/ 20161250 w 466"/>
                <a:gd name="T7" fmla="*/ 0 h 417"/>
                <a:gd name="T8" fmla="*/ 1174392813 w 466"/>
                <a:gd name="T9" fmla="*/ 0 h 4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6" h="417">
                  <a:moveTo>
                    <a:pt x="466" y="0"/>
                  </a:moveTo>
                  <a:lnTo>
                    <a:pt x="458" y="417"/>
                  </a:lnTo>
                  <a:lnTo>
                    <a:pt x="0" y="417"/>
                  </a:lnTo>
                  <a:lnTo>
                    <a:pt x="8" y="0"/>
                  </a:lnTo>
                  <a:lnTo>
                    <a:pt x="46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65" name="Freeform 81">
              <a:extLst>
                <a:ext uri="{FF2B5EF4-FFF2-40B4-BE49-F238E27FC236}">
                  <a16:creationId xmlns:a16="http://schemas.microsoft.com/office/drawing/2014/main" id="{FEDA6D7C-1335-4922-92DA-E7A87836591F}"/>
                </a:ext>
              </a:extLst>
            </p:cNvPr>
            <p:cNvSpPr>
              <a:spLocks/>
            </p:cNvSpPr>
            <p:nvPr/>
          </p:nvSpPr>
          <p:spPr bwMode="auto">
            <a:xfrm>
              <a:off x="6573838" y="4765675"/>
              <a:ext cx="119062" cy="873125"/>
            </a:xfrm>
            <a:custGeom>
              <a:avLst/>
              <a:gdLst>
                <a:gd name="T0" fmla="*/ 168848966 w 75"/>
                <a:gd name="T1" fmla="*/ 1386085938 h 550"/>
                <a:gd name="T2" fmla="*/ 0 w 75"/>
                <a:gd name="T3" fmla="*/ 1050905950 h 550"/>
                <a:gd name="T4" fmla="*/ 0 w 75"/>
                <a:gd name="T5" fmla="*/ 0 h 550"/>
                <a:gd name="T6" fmla="*/ 189010131 w 75"/>
                <a:gd name="T7" fmla="*/ 335181575 h 550"/>
                <a:gd name="T8" fmla="*/ 168848966 w 75"/>
                <a:gd name="T9" fmla="*/ 1386085938 h 5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50">
                  <a:moveTo>
                    <a:pt x="67" y="550"/>
                  </a:moveTo>
                  <a:lnTo>
                    <a:pt x="0" y="417"/>
                  </a:lnTo>
                  <a:lnTo>
                    <a:pt x="0" y="0"/>
                  </a:lnTo>
                  <a:lnTo>
                    <a:pt x="75" y="133"/>
                  </a:lnTo>
                  <a:lnTo>
                    <a:pt x="67" y="550"/>
                  </a:lnTo>
                  <a:close/>
                </a:path>
              </a:pathLst>
            </a:custGeom>
            <a:solidFill>
              <a:schemeClr val="accent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66" name="Freeform 82">
              <a:extLst>
                <a:ext uri="{FF2B5EF4-FFF2-40B4-BE49-F238E27FC236}">
                  <a16:creationId xmlns:a16="http://schemas.microsoft.com/office/drawing/2014/main" id="{5E116E7A-FAEF-4B51-9067-573AACB18634}"/>
                </a:ext>
              </a:extLst>
            </p:cNvPr>
            <p:cNvSpPr>
              <a:spLocks/>
            </p:cNvSpPr>
            <p:nvPr/>
          </p:nvSpPr>
          <p:spPr bwMode="auto">
            <a:xfrm>
              <a:off x="6573838" y="4765675"/>
              <a:ext cx="846137" cy="211138"/>
            </a:xfrm>
            <a:custGeom>
              <a:avLst/>
              <a:gdLst>
                <a:gd name="T0" fmla="*/ 189010813 w 533"/>
                <a:gd name="T1" fmla="*/ 335180781 h 133"/>
                <a:gd name="T2" fmla="*/ 0 w 533"/>
                <a:gd name="T3" fmla="*/ 0 h 133"/>
                <a:gd name="T4" fmla="*/ 1154230880 w 533"/>
                <a:gd name="T5" fmla="*/ 0 h 133"/>
                <a:gd name="T6" fmla="*/ 1343241694 w 533"/>
                <a:gd name="T7" fmla="*/ 335180781 h 133"/>
                <a:gd name="T8" fmla="*/ 189010813 w 533"/>
                <a:gd name="T9" fmla="*/ 335180781 h 1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3">
                  <a:moveTo>
                    <a:pt x="75" y="133"/>
                  </a:moveTo>
                  <a:lnTo>
                    <a:pt x="0" y="0"/>
                  </a:lnTo>
                  <a:lnTo>
                    <a:pt x="458" y="0"/>
                  </a:lnTo>
                  <a:lnTo>
                    <a:pt x="533" y="133"/>
                  </a:lnTo>
                  <a:lnTo>
                    <a:pt x="75" y="133"/>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79" name="Freeform 95">
              <a:extLst>
                <a:ext uri="{FF2B5EF4-FFF2-40B4-BE49-F238E27FC236}">
                  <a16:creationId xmlns:a16="http://schemas.microsoft.com/office/drawing/2014/main" id="{45F89837-7777-4DDC-AA73-A2543E8BEE90}"/>
                </a:ext>
              </a:extLst>
            </p:cNvPr>
            <p:cNvSpPr>
              <a:spLocks/>
            </p:cNvSpPr>
            <p:nvPr/>
          </p:nvSpPr>
          <p:spPr bwMode="auto">
            <a:xfrm>
              <a:off x="8134350" y="4976813"/>
              <a:ext cx="741363" cy="661987"/>
            </a:xfrm>
            <a:custGeom>
              <a:avLst/>
              <a:gdLst>
                <a:gd name="T0" fmla="*/ 1176912969 w 467"/>
                <a:gd name="T1" fmla="*/ 0 h 417"/>
                <a:gd name="T2" fmla="*/ 1156751705 w 467"/>
                <a:gd name="T3" fmla="*/ 1050903569 h 417"/>
                <a:gd name="T4" fmla="*/ 0 w 467"/>
                <a:gd name="T5" fmla="*/ 1050903569 h 417"/>
                <a:gd name="T6" fmla="*/ 22680628 w 467"/>
                <a:gd name="T7" fmla="*/ 0 h 417"/>
                <a:gd name="T8" fmla="*/ 1176912969 w 467"/>
                <a:gd name="T9" fmla="*/ 0 h 4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7" h="417">
                  <a:moveTo>
                    <a:pt x="467" y="0"/>
                  </a:moveTo>
                  <a:lnTo>
                    <a:pt x="459" y="417"/>
                  </a:lnTo>
                  <a:lnTo>
                    <a:pt x="0" y="417"/>
                  </a:lnTo>
                  <a:lnTo>
                    <a:pt x="9" y="0"/>
                  </a:lnTo>
                  <a:lnTo>
                    <a:pt x="467"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80" name="Freeform 96">
              <a:extLst>
                <a:ext uri="{FF2B5EF4-FFF2-40B4-BE49-F238E27FC236}">
                  <a16:creationId xmlns:a16="http://schemas.microsoft.com/office/drawing/2014/main" id="{17185B9B-AED5-4084-A776-A747F6791FB3}"/>
                </a:ext>
              </a:extLst>
            </p:cNvPr>
            <p:cNvSpPr>
              <a:spLocks/>
            </p:cNvSpPr>
            <p:nvPr/>
          </p:nvSpPr>
          <p:spPr bwMode="auto">
            <a:xfrm>
              <a:off x="8029575" y="4765675"/>
              <a:ext cx="119063" cy="873125"/>
            </a:xfrm>
            <a:custGeom>
              <a:avLst/>
              <a:gdLst>
                <a:gd name="T0" fmla="*/ 166331011 w 75"/>
                <a:gd name="T1" fmla="*/ 1386085938 h 550"/>
                <a:gd name="T2" fmla="*/ 0 w 75"/>
                <a:gd name="T3" fmla="*/ 1050905950 h 550"/>
                <a:gd name="T4" fmla="*/ 0 w 75"/>
                <a:gd name="T5" fmla="*/ 0 h 550"/>
                <a:gd name="T6" fmla="*/ 189011719 w 75"/>
                <a:gd name="T7" fmla="*/ 335181575 h 550"/>
                <a:gd name="T8" fmla="*/ 166331011 w 75"/>
                <a:gd name="T9" fmla="*/ 1386085938 h 5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50">
                  <a:moveTo>
                    <a:pt x="66" y="550"/>
                  </a:moveTo>
                  <a:lnTo>
                    <a:pt x="0" y="417"/>
                  </a:lnTo>
                  <a:lnTo>
                    <a:pt x="0" y="0"/>
                  </a:lnTo>
                  <a:lnTo>
                    <a:pt x="75" y="133"/>
                  </a:lnTo>
                  <a:lnTo>
                    <a:pt x="66" y="550"/>
                  </a:lnTo>
                  <a:close/>
                </a:path>
              </a:pathLst>
            </a:custGeom>
            <a:solidFill>
              <a:schemeClr val="accent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81" name="Freeform 97">
              <a:extLst>
                <a:ext uri="{FF2B5EF4-FFF2-40B4-BE49-F238E27FC236}">
                  <a16:creationId xmlns:a16="http://schemas.microsoft.com/office/drawing/2014/main" id="{5CAB7100-592C-4732-B801-210FDF961993}"/>
                </a:ext>
              </a:extLst>
            </p:cNvPr>
            <p:cNvSpPr>
              <a:spLocks/>
            </p:cNvSpPr>
            <p:nvPr/>
          </p:nvSpPr>
          <p:spPr bwMode="auto">
            <a:xfrm>
              <a:off x="8029575" y="4765675"/>
              <a:ext cx="846138" cy="211138"/>
            </a:xfrm>
            <a:custGeom>
              <a:avLst/>
              <a:gdLst>
                <a:gd name="T0" fmla="*/ 189011037 w 533"/>
                <a:gd name="T1" fmla="*/ 335180781 h 133"/>
                <a:gd name="T2" fmla="*/ 0 w 533"/>
                <a:gd name="T3" fmla="*/ 0 h 133"/>
                <a:gd name="T4" fmla="*/ 1154232245 w 533"/>
                <a:gd name="T5" fmla="*/ 0 h 133"/>
                <a:gd name="T6" fmla="*/ 1343243281 w 533"/>
                <a:gd name="T7" fmla="*/ 335180781 h 133"/>
                <a:gd name="T8" fmla="*/ 189011037 w 533"/>
                <a:gd name="T9" fmla="*/ 335180781 h 1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3">
                  <a:moveTo>
                    <a:pt x="75" y="133"/>
                  </a:moveTo>
                  <a:lnTo>
                    <a:pt x="0" y="0"/>
                  </a:lnTo>
                  <a:lnTo>
                    <a:pt x="458" y="0"/>
                  </a:lnTo>
                  <a:lnTo>
                    <a:pt x="533" y="133"/>
                  </a:lnTo>
                  <a:lnTo>
                    <a:pt x="75" y="133"/>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94" name="Freeform 110">
              <a:extLst>
                <a:ext uri="{FF2B5EF4-FFF2-40B4-BE49-F238E27FC236}">
                  <a16:creationId xmlns:a16="http://schemas.microsoft.com/office/drawing/2014/main" id="{7F3E9172-D42C-4B53-9BAB-2FB71483DBBC}"/>
                </a:ext>
              </a:extLst>
            </p:cNvPr>
            <p:cNvSpPr>
              <a:spLocks/>
            </p:cNvSpPr>
            <p:nvPr/>
          </p:nvSpPr>
          <p:spPr bwMode="auto">
            <a:xfrm>
              <a:off x="9590088" y="4976813"/>
              <a:ext cx="741362" cy="661987"/>
            </a:xfrm>
            <a:custGeom>
              <a:avLst/>
              <a:gdLst>
                <a:gd name="T0" fmla="*/ 1176911381 w 467"/>
                <a:gd name="T1" fmla="*/ 0 h 417"/>
                <a:gd name="T2" fmla="*/ 1156750145 w 467"/>
                <a:gd name="T3" fmla="*/ 1050903569 h 417"/>
                <a:gd name="T4" fmla="*/ 0 w 467"/>
                <a:gd name="T5" fmla="*/ 1050903569 h 417"/>
                <a:gd name="T6" fmla="*/ 22680597 w 467"/>
                <a:gd name="T7" fmla="*/ 0 h 417"/>
                <a:gd name="T8" fmla="*/ 1176911381 w 467"/>
                <a:gd name="T9" fmla="*/ 0 h 4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7" h="417">
                  <a:moveTo>
                    <a:pt x="467" y="0"/>
                  </a:moveTo>
                  <a:lnTo>
                    <a:pt x="459" y="417"/>
                  </a:lnTo>
                  <a:lnTo>
                    <a:pt x="0" y="417"/>
                  </a:lnTo>
                  <a:lnTo>
                    <a:pt x="9" y="0"/>
                  </a:lnTo>
                  <a:lnTo>
                    <a:pt x="467"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95" name="Freeform 111">
              <a:extLst>
                <a:ext uri="{FF2B5EF4-FFF2-40B4-BE49-F238E27FC236}">
                  <a16:creationId xmlns:a16="http://schemas.microsoft.com/office/drawing/2014/main" id="{1DE14F88-7BC5-4A94-BFB4-858B1EB2B40A}"/>
                </a:ext>
              </a:extLst>
            </p:cNvPr>
            <p:cNvSpPr>
              <a:spLocks/>
            </p:cNvSpPr>
            <p:nvPr/>
          </p:nvSpPr>
          <p:spPr bwMode="auto">
            <a:xfrm>
              <a:off x="9485313" y="4765675"/>
              <a:ext cx="119062" cy="873125"/>
            </a:xfrm>
            <a:custGeom>
              <a:avLst/>
              <a:gdLst>
                <a:gd name="T0" fmla="*/ 166329614 w 75"/>
                <a:gd name="T1" fmla="*/ 1386085938 h 550"/>
                <a:gd name="T2" fmla="*/ 0 w 75"/>
                <a:gd name="T3" fmla="*/ 1050905950 h 550"/>
                <a:gd name="T4" fmla="*/ 0 w 75"/>
                <a:gd name="T5" fmla="*/ 0 h 550"/>
                <a:gd name="T6" fmla="*/ 189010131 w 75"/>
                <a:gd name="T7" fmla="*/ 335181575 h 550"/>
                <a:gd name="T8" fmla="*/ 166329614 w 75"/>
                <a:gd name="T9" fmla="*/ 1386085938 h 5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50">
                  <a:moveTo>
                    <a:pt x="66" y="550"/>
                  </a:moveTo>
                  <a:lnTo>
                    <a:pt x="0" y="417"/>
                  </a:lnTo>
                  <a:lnTo>
                    <a:pt x="0" y="0"/>
                  </a:lnTo>
                  <a:lnTo>
                    <a:pt x="75" y="133"/>
                  </a:lnTo>
                  <a:lnTo>
                    <a:pt x="66" y="550"/>
                  </a:lnTo>
                  <a:close/>
                </a:path>
              </a:pathLst>
            </a:custGeom>
            <a:solidFill>
              <a:schemeClr val="accent1">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96" name="Freeform 112">
              <a:extLst>
                <a:ext uri="{FF2B5EF4-FFF2-40B4-BE49-F238E27FC236}">
                  <a16:creationId xmlns:a16="http://schemas.microsoft.com/office/drawing/2014/main" id="{BE5CC78C-EA70-4194-B9FE-DB6CBE5BED72}"/>
                </a:ext>
              </a:extLst>
            </p:cNvPr>
            <p:cNvSpPr>
              <a:spLocks/>
            </p:cNvSpPr>
            <p:nvPr/>
          </p:nvSpPr>
          <p:spPr bwMode="auto">
            <a:xfrm>
              <a:off x="9485313" y="4765675"/>
              <a:ext cx="846137" cy="211138"/>
            </a:xfrm>
            <a:custGeom>
              <a:avLst/>
              <a:gdLst>
                <a:gd name="T0" fmla="*/ 189010813 w 533"/>
                <a:gd name="T1" fmla="*/ 335180781 h 133"/>
                <a:gd name="T2" fmla="*/ 0 w 533"/>
                <a:gd name="T3" fmla="*/ 0 h 133"/>
                <a:gd name="T4" fmla="*/ 1154230880 w 533"/>
                <a:gd name="T5" fmla="*/ 0 h 133"/>
                <a:gd name="T6" fmla="*/ 1343241694 w 533"/>
                <a:gd name="T7" fmla="*/ 335180781 h 133"/>
                <a:gd name="T8" fmla="*/ 189010813 w 533"/>
                <a:gd name="T9" fmla="*/ 335180781 h 1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3">
                  <a:moveTo>
                    <a:pt x="75" y="133"/>
                  </a:moveTo>
                  <a:lnTo>
                    <a:pt x="0" y="0"/>
                  </a:lnTo>
                  <a:lnTo>
                    <a:pt x="458" y="0"/>
                  </a:lnTo>
                  <a:lnTo>
                    <a:pt x="533" y="133"/>
                  </a:lnTo>
                  <a:lnTo>
                    <a:pt x="75" y="133"/>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509" name="Rectangle 125">
              <a:extLst>
                <a:ext uri="{FF2B5EF4-FFF2-40B4-BE49-F238E27FC236}">
                  <a16:creationId xmlns:a16="http://schemas.microsoft.com/office/drawing/2014/main" id="{521278B4-7B8F-4700-BF81-6B2165AFB024}"/>
                </a:ext>
              </a:extLst>
            </p:cNvPr>
            <p:cNvSpPr>
              <a:spLocks noChangeArrowheads="1"/>
            </p:cNvSpPr>
            <p:nvPr/>
          </p:nvSpPr>
          <p:spPr bwMode="auto">
            <a:xfrm>
              <a:off x="6910388" y="5045075"/>
              <a:ext cx="50165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2</a:t>
              </a:r>
              <a:endParaRPr lang="ru-RU" altLang="ru-RU" sz="1800"/>
            </a:p>
          </p:txBody>
        </p:sp>
        <p:sp>
          <p:nvSpPr>
            <p:cNvPr id="19510" name="Rectangle 126">
              <a:extLst>
                <a:ext uri="{FF2B5EF4-FFF2-40B4-BE49-F238E27FC236}">
                  <a16:creationId xmlns:a16="http://schemas.microsoft.com/office/drawing/2014/main" id="{B5AD4CCB-088F-4ECD-971F-CB734D6841EF}"/>
                </a:ext>
              </a:extLst>
            </p:cNvPr>
            <p:cNvSpPr>
              <a:spLocks noChangeArrowheads="1"/>
            </p:cNvSpPr>
            <p:nvPr/>
          </p:nvSpPr>
          <p:spPr bwMode="auto">
            <a:xfrm>
              <a:off x="8366125" y="5045075"/>
              <a:ext cx="50165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2</a:t>
              </a:r>
              <a:endParaRPr lang="ru-RU" altLang="ru-RU" sz="1800"/>
            </a:p>
          </p:txBody>
        </p:sp>
        <p:sp>
          <p:nvSpPr>
            <p:cNvPr id="19513" name="Rectangle 129">
              <a:extLst>
                <a:ext uri="{FF2B5EF4-FFF2-40B4-BE49-F238E27FC236}">
                  <a16:creationId xmlns:a16="http://schemas.microsoft.com/office/drawing/2014/main" id="{ABDF1ADA-3880-4E30-B0DF-12DF9C649019}"/>
                </a:ext>
              </a:extLst>
            </p:cNvPr>
            <p:cNvSpPr>
              <a:spLocks noChangeArrowheads="1"/>
            </p:cNvSpPr>
            <p:nvPr/>
          </p:nvSpPr>
          <p:spPr bwMode="auto">
            <a:xfrm>
              <a:off x="9821863" y="5084763"/>
              <a:ext cx="501650"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2</a:t>
              </a:r>
              <a:endParaRPr lang="ru-RU" altLang="ru-RU" sz="1800"/>
            </a:p>
          </p:txBody>
        </p:sp>
      </p:grpSp>
      <p:grpSp>
        <p:nvGrpSpPr>
          <p:cNvPr id="11" name="Группа 10">
            <a:extLst>
              <a:ext uri="{FF2B5EF4-FFF2-40B4-BE49-F238E27FC236}">
                <a16:creationId xmlns:a16="http://schemas.microsoft.com/office/drawing/2014/main" id="{B9F74675-31C3-4F8A-B378-7D8B2ADEE07F}"/>
              </a:ext>
            </a:extLst>
          </p:cNvPr>
          <p:cNvGrpSpPr/>
          <p:nvPr/>
        </p:nvGrpSpPr>
        <p:grpSpPr>
          <a:xfrm>
            <a:off x="6573838" y="4019550"/>
            <a:ext cx="3757612" cy="950913"/>
            <a:chOff x="6573838" y="4019550"/>
            <a:chExt cx="3757612" cy="950913"/>
          </a:xfrm>
        </p:grpSpPr>
        <p:sp>
          <p:nvSpPr>
            <p:cNvPr id="19467" name="Freeform 83">
              <a:extLst>
                <a:ext uri="{FF2B5EF4-FFF2-40B4-BE49-F238E27FC236}">
                  <a16:creationId xmlns:a16="http://schemas.microsoft.com/office/drawing/2014/main" id="{6350B7B8-6F5C-4A1E-9CA7-DDFAD6244AC7}"/>
                </a:ext>
              </a:extLst>
            </p:cNvPr>
            <p:cNvSpPr>
              <a:spLocks/>
            </p:cNvSpPr>
            <p:nvPr/>
          </p:nvSpPr>
          <p:spPr bwMode="auto">
            <a:xfrm>
              <a:off x="6680200" y="4230688"/>
              <a:ext cx="739775" cy="660400"/>
            </a:xfrm>
            <a:custGeom>
              <a:avLst/>
              <a:gdLst>
                <a:gd name="T0" fmla="*/ 1174392813 w 466"/>
                <a:gd name="T1" fmla="*/ 0 h 416"/>
                <a:gd name="T2" fmla="*/ 1154231563 w 466"/>
                <a:gd name="T3" fmla="*/ 1048385000 h 416"/>
                <a:gd name="T4" fmla="*/ 0 w 466"/>
                <a:gd name="T5" fmla="*/ 1048385000 h 416"/>
                <a:gd name="T6" fmla="*/ 20161250 w 466"/>
                <a:gd name="T7" fmla="*/ 0 h 416"/>
                <a:gd name="T8" fmla="*/ 1174392813 w 466"/>
                <a:gd name="T9" fmla="*/ 0 h 4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6" h="416">
                  <a:moveTo>
                    <a:pt x="466" y="0"/>
                  </a:moveTo>
                  <a:lnTo>
                    <a:pt x="458" y="416"/>
                  </a:lnTo>
                  <a:lnTo>
                    <a:pt x="0" y="416"/>
                  </a:lnTo>
                  <a:lnTo>
                    <a:pt x="8" y="0"/>
                  </a:lnTo>
                  <a:lnTo>
                    <a:pt x="466"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68" name="Freeform 84">
              <a:extLst>
                <a:ext uri="{FF2B5EF4-FFF2-40B4-BE49-F238E27FC236}">
                  <a16:creationId xmlns:a16="http://schemas.microsoft.com/office/drawing/2014/main" id="{9972C336-735B-4327-B37E-DF19DDC8D57F}"/>
                </a:ext>
              </a:extLst>
            </p:cNvPr>
            <p:cNvSpPr>
              <a:spLocks/>
            </p:cNvSpPr>
            <p:nvPr/>
          </p:nvSpPr>
          <p:spPr bwMode="auto">
            <a:xfrm>
              <a:off x="6573838" y="4019550"/>
              <a:ext cx="119062" cy="871538"/>
            </a:xfrm>
            <a:custGeom>
              <a:avLst/>
              <a:gdLst>
                <a:gd name="T0" fmla="*/ 168848966 w 75"/>
                <a:gd name="T1" fmla="*/ 1383565781 h 549"/>
                <a:gd name="T2" fmla="*/ 0 w 75"/>
                <a:gd name="T3" fmla="*/ 1038304971 h 549"/>
                <a:gd name="T4" fmla="*/ 0 w 75"/>
                <a:gd name="T5" fmla="*/ 0 h 549"/>
                <a:gd name="T6" fmla="*/ 189010131 w 75"/>
                <a:gd name="T7" fmla="*/ 335180180 h 549"/>
                <a:gd name="T8" fmla="*/ 168848966 w 75"/>
                <a:gd name="T9" fmla="*/ 1383565781 h 5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49">
                  <a:moveTo>
                    <a:pt x="67" y="549"/>
                  </a:moveTo>
                  <a:lnTo>
                    <a:pt x="0" y="412"/>
                  </a:lnTo>
                  <a:lnTo>
                    <a:pt x="0" y="0"/>
                  </a:lnTo>
                  <a:lnTo>
                    <a:pt x="75" y="133"/>
                  </a:lnTo>
                  <a:lnTo>
                    <a:pt x="67" y="549"/>
                  </a:lnTo>
                  <a:close/>
                </a:path>
              </a:pathLst>
            </a:custGeom>
            <a:solidFill>
              <a:schemeClr val="accent4">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69" name="Freeform 85">
              <a:extLst>
                <a:ext uri="{FF2B5EF4-FFF2-40B4-BE49-F238E27FC236}">
                  <a16:creationId xmlns:a16="http://schemas.microsoft.com/office/drawing/2014/main" id="{757FE344-B5BA-4986-804E-BBB11BD247E8}"/>
                </a:ext>
              </a:extLst>
            </p:cNvPr>
            <p:cNvSpPr>
              <a:spLocks/>
            </p:cNvSpPr>
            <p:nvPr/>
          </p:nvSpPr>
          <p:spPr bwMode="auto">
            <a:xfrm>
              <a:off x="6573838" y="4019550"/>
              <a:ext cx="846137" cy="211138"/>
            </a:xfrm>
            <a:custGeom>
              <a:avLst/>
              <a:gdLst>
                <a:gd name="T0" fmla="*/ 189010813 w 533"/>
                <a:gd name="T1" fmla="*/ 335180781 h 133"/>
                <a:gd name="T2" fmla="*/ 0 w 533"/>
                <a:gd name="T3" fmla="*/ 0 h 133"/>
                <a:gd name="T4" fmla="*/ 1154230880 w 533"/>
                <a:gd name="T5" fmla="*/ 0 h 133"/>
                <a:gd name="T6" fmla="*/ 1343241694 w 533"/>
                <a:gd name="T7" fmla="*/ 335180781 h 133"/>
                <a:gd name="T8" fmla="*/ 189010813 w 533"/>
                <a:gd name="T9" fmla="*/ 335180781 h 1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3">
                  <a:moveTo>
                    <a:pt x="75" y="133"/>
                  </a:moveTo>
                  <a:lnTo>
                    <a:pt x="0" y="0"/>
                  </a:lnTo>
                  <a:lnTo>
                    <a:pt x="458" y="0"/>
                  </a:lnTo>
                  <a:lnTo>
                    <a:pt x="533" y="133"/>
                  </a:lnTo>
                  <a:lnTo>
                    <a:pt x="75" y="133"/>
                  </a:ln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82" name="Freeform 98">
              <a:extLst>
                <a:ext uri="{FF2B5EF4-FFF2-40B4-BE49-F238E27FC236}">
                  <a16:creationId xmlns:a16="http://schemas.microsoft.com/office/drawing/2014/main" id="{CA2A9FCF-72F8-4452-BDFC-2CDFC8F31798}"/>
                </a:ext>
              </a:extLst>
            </p:cNvPr>
            <p:cNvSpPr>
              <a:spLocks/>
            </p:cNvSpPr>
            <p:nvPr/>
          </p:nvSpPr>
          <p:spPr bwMode="auto">
            <a:xfrm>
              <a:off x="8134350" y="4230688"/>
              <a:ext cx="741363" cy="660400"/>
            </a:xfrm>
            <a:custGeom>
              <a:avLst/>
              <a:gdLst>
                <a:gd name="T0" fmla="*/ 1176912969 w 467"/>
                <a:gd name="T1" fmla="*/ 0 h 416"/>
                <a:gd name="T2" fmla="*/ 1156751705 w 467"/>
                <a:gd name="T3" fmla="*/ 1048385000 h 416"/>
                <a:gd name="T4" fmla="*/ 0 w 467"/>
                <a:gd name="T5" fmla="*/ 1048385000 h 416"/>
                <a:gd name="T6" fmla="*/ 22680628 w 467"/>
                <a:gd name="T7" fmla="*/ 0 h 416"/>
                <a:gd name="T8" fmla="*/ 1176912969 w 467"/>
                <a:gd name="T9" fmla="*/ 0 h 4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7" h="416">
                  <a:moveTo>
                    <a:pt x="467" y="0"/>
                  </a:moveTo>
                  <a:lnTo>
                    <a:pt x="459" y="416"/>
                  </a:lnTo>
                  <a:lnTo>
                    <a:pt x="0" y="416"/>
                  </a:lnTo>
                  <a:lnTo>
                    <a:pt x="9" y="0"/>
                  </a:lnTo>
                  <a:lnTo>
                    <a:pt x="467"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83" name="Freeform 99">
              <a:extLst>
                <a:ext uri="{FF2B5EF4-FFF2-40B4-BE49-F238E27FC236}">
                  <a16:creationId xmlns:a16="http://schemas.microsoft.com/office/drawing/2014/main" id="{C96CD02C-9555-4939-813D-2A66745B3F7D}"/>
                </a:ext>
              </a:extLst>
            </p:cNvPr>
            <p:cNvSpPr>
              <a:spLocks/>
            </p:cNvSpPr>
            <p:nvPr/>
          </p:nvSpPr>
          <p:spPr bwMode="auto">
            <a:xfrm>
              <a:off x="8029575" y="4019550"/>
              <a:ext cx="119063" cy="871538"/>
            </a:xfrm>
            <a:custGeom>
              <a:avLst/>
              <a:gdLst>
                <a:gd name="T0" fmla="*/ 166331011 w 75"/>
                <a:gd name="T1" fmla="*/ 1383565781 h 549"/>
                <a:gd name="T2" fmla="*/ 0 w 75"/>
                <a:gd name="T3" fmla="*/ 1038304971 h 549"/>
                <a:gd name="T4" fmla="*/ 0 w 75"/>
                <a:gd name="T5" fmla="*/ 0 h 549"/>
                <a:gd name="T6" fmla="*/ 189011719 w 75"/>
                <a:gd name="T7" fmla="*/ 335180180 h 549"/>
                <a:gd name="T8" fmla="*/ 166331011 w 75"/>
                <a:gd name="T9" fmla="*/ 1383565781 h 5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49">
                  <a:moveTo>
                    <a:pt x="66" y="549"/>
                  </a:moveTo>
                  <a:lnTo>
                    <a:pt x="0" y="412"/>
                  </a:lnTo>
                  <a:lnTo>
                    <a:pt x="0" y="0"/>
                  </a:lnTo>
                  <a:lnTo>
                    <a:pt x="75" y="133"/>
                  </a:lnTo>
                  <a:lnTo>
                    <a:pt x="66" y="549"/>
                  </a:lnTo>
                  <a:close/>
                </a:path>
              </a:pathLst>
            </a:custGeom>
            <a:solidFill>
              <a:schemeClr val="accent4">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84" name="Freeform 100">
              <a:extLst>
                <a:ext uri="{FF2B5EF4-FFF2-40B4-BE49-F238E27FC236}">
                  <a16:creationId xmlns:a16="http://schemas.microsoft.com/office/drawing/2014/main" id="{6A6E0536-2CA9-4DD8-866E-6320DAB699E4}"/>
                </a:ext>
              </a:extLst>
            </p:cNvPr>
            <p:cNvSpPr>
              <a:spLocks/>
            </p:cNvSpPr>
            <p:nvPr/>
          </p:nvSpPr>
          <p:spPr bwMode="auto">
            <a:xfrm>
              <a:off x="8029575" y="4019550"/>
              <a:ext cx="846138" cy="211138"/>
            </a:xfrm>
            <a:custGeom>
              <a:avLst/>
              <a:gdLst>
                <a:gd name="T0" fmla="*/ 189011037 w 533"/>
                <a:gd name="T1" fmla="*/ 335180781 h 133"/>
                <a:gd name="T2" fmla="*/ 0 w 533"/>
                <a:gd name="T3" fmla="*/ 0 h 133"/>
                <a:gd name="T4" fmla="*/ 1154232245 w 533"/>
                <a:gd name="T5" fmla="*/ 0 h 133"/>
                <a:gd name="T6" fmla="*/ 1343243281 w 533"/>
                <a:gd name="T7" fmla="*/ 335180781 h 133"/>
                <a:gd name="T8" fmla="*/ 189011037 w 533"/>
                <a:gd name="T9" fmla="*/ 335180781 h 1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3">
                  <a:moveTo>
                    <a:pt x="75" y="133"/>
                  </a:moveTo>
                  <a:lnTo>
                    <a:pt x="0" y="0"/>
                  </a:lnTo>
                  <a:lnTo>
                    <a:pt x="458" y="0"/>
                  </a:lnTo>
                  <a:lnTo>
                    <a:pt x="533" y="133"/>
                  </a:lnTo>
                  <a:lnTo>
                    <a:pt x="75" y="133"/>
                  </a:ln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97" name="Freeform 113">
              <a:extLst>
                <a:ext uri="{FF2B5EF4-FFF2-40B4-BE49-F238E27FC236}">
                  <a16:creationId xmlns:a16="http://schemas.microsoft.com/office/drawing/2014/main" id="{825E55DB-652B-4E1E-B6FF-90AEFC24FA2A}"/>
                </a:ext>
              </a:extLst>
            </p:cNvPr>
            <p:cNvSpPr>
              <a:spLocks/>
            </p:cNvSpPr>
            <p:nvPr/>
          </p:nvSpPr>
          <p:spPr bwMode="auto">
            <a:xfrm>
              <a:off x="9590088" y="4230688"/>
              <a:ext cx="741362" cy="660400"/>
            </a:xfrm>
            <a:custGeom>
              <a:avLst/>
              <a:gdLst>
                <a:gd name="T0" fmla="*/ 1176911381 w 467"/>
                <a:gd name="T1" fmla="*/ 0 h 416"/>
                <a:gd name="T2" fmla="*/ 1156750145 w 467"/>
                <a:gd name="T3" fmla="*/ 1048385000 h 416"/>
                <a:gd name="T4" fmla="*/ 0 w 467"/>
                <a:gd name="T5" fmla="*/ 1048385000 h 416"/>
                <a:gd name="T6" fmla="*/ 22680597 w 467"/>
                <a:gd name="T7" fmla="*/ 0 h 416"/>
                <a:gd name="T8" fmla="*/ 1176911381 w 467"/>
                <a:gd name="T9" fmla="*/ 0 h 4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7" h="416">
                  <a:moveTo>
                    <a:pt x="467" y="0"/>
                  </a:moveTo>
                  <a:lnTo>
                    <a:pt x="459" y="416"/>
                  </a:lnTo>
                  <a:lnTo>
                    <a:pt x="0" y="416"/>
                  </a:lnTo>
                  <a:lnTo>
                    <a:pt x="9" y="0"/>
                  </a:lnTo>
                  <a:lnTo>
                    <a:pt x="467"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98" name="Freeform 114">
              <a:extLst>
                <a:ext uri="{FF2B5EF4-FFF2-40B4-BE49-F238E27FC236}">
                  <a16:creationId xmlns:a16="http://schemas.microsoft.com/office/drawing/2014/main" id="{BB262867-68DF-4D02-B390-409E1AE0A9FE}"/>
                </a:ext>
              </a:extLst>
            </p:cNvPr>
            <p:cNvSpPr>
              <a:spLocks/>
            </p:cNvSpPr>
            <p:nvPr/>
          </p:nvSpPr>
          <p:spPr bwMode="auto">
            <a:xfrm>
              <a:off x="9485313" y="4019550"/>
              <a:ext cx="119062" cy="871538"/>
            </a:xfrm>
            <a:custGeom>
              <a:avLst/>
              <a:gdLst>
                <a:gd name="T0" fmla="*/ 166329614 w 75"/>
                <a:gd name="T1" fmla="*/ 1383565781 h 549"/>
                <a:gd name="T2" fmla="*/ 0 w 75"/>
                <a:gd name="T3" fmla="*/ 1038304971 h 549"/>
                <a:gd name="T4" fmla="*/ 0 w 75"/>
                <a:gd name="T5" fmla="*/ 0 h 549"/>
                <a:gd name="T6" fmla="*/ 189010131 w 75"/>
                <a:gd name="T7" fmla="*/ 335180180 h 549"/>
                <a:gd name="T8" fmla="*/ 166329614 w 75"/>
                <a:gd name="T9" fmla="*/ 1383565781 h 5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49">
                  <a:moveTo>
                    <a:pt x="66" y="549"/>
                  </a:moveTo>
                  <a:lnTo>
                    <a:pt x="0" y="412"/>
                  </a:lnTo>
                  <a:lnTo>
                    <a:pt x="0" y="0"/>
                  </a:lnTo>
                  <a:lnTo>
                    <a:pt x="75" y="133"/>
                  </a:lnTo>
                  <a:lnTo>
                    <a:pt x="66" y="549"/>
                  </a:lnTo>
                  <a:close/>
                </a:path>
              </a:pathLst>
            </a:custGeom>
            <a:solidFill>
              <a:schemeClr val="accent4">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99" name="Freeform 115">
              <a:extLst>
                <a:ext uri="{FF2B5EF4-FFF2-40B4-BE49-F238E27FC236}">
                  <a16:creationId xmlns:a16="http://schemas.microsoft.com/office/drawing/2014/main" id="{B2EE26F0-EB96-4221-BF9B-B6B9AC4EE929}"/>
                </a:ext>
              </a:extLst>
            </p:cNvPr>
            <p:cNvSpPr>
              <a:spLocks/>
            </p:cNvSpPr>
            <p:nvPr/>
          </p:nvSpPr>
          <p:spPr bwMode="auto">
            <a:xfrm>
              <a:off x="9485313" y="4019550"/>
              <a:ext cx="846137" cy="211138"/>
            </a:xfrm>
            <a:custGeom>
              <a:avLst/>
              <a:gdLst>
                <a:gd name="T0" fmla="*/ 189010813 w 533"/>
                <a:gd name="T1" fmla="*/ 335180781 h 133"/>
                <a:gd name="T2" fmla="*/ 0 w 533"/>
                <a:gd name="T3" fmla="*/ 0 h 133"/>
                <a:gd name="T4" fmla="*/ 1154230880 w 533"/>
                <a:gd name="T5" fmla="*/ 0 h 133"/>
                <a:gd name="T6" fmla="*/ 1343241694 w 533"/>
                <a:gd name="T7" fmla="*/ 335180781 h 133"/>
                <a:gd name="T8" fmla="*/ 189010813 w 533"/>
                <a:gd name="T9" fmla="*/ 335180781 h 1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3">
                  <a:moveTo>
                    <a:pt x="75" y="133"/>
                  </a:moveTo>
                  <a:lnTo>
                    <a:pt x="0" y="0"/>
                  </a:lnTo>
                  <a:lnTo>
                    <a:pt x="458" y="0"/>
                  </a:lnTo>
                  <a:lnTo>
                    <a:pt x="533" y="133"/>
                  </a:lnTo>
                  <a:lnTo>
                    <a:pt x="75" y="133"/>
                  </a:ln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511" name="Rectangle 127">
              <a:extLst>
                <a:ext uri="{FF2B5EF4-FFF2-40B4-BE49-F238E27FC236}">
                  <a16:creationId xmlns:a16="http://schemas.microsoft.com/office/drawing/2014/main" id="{EB6F4234-8E57-43BF-A81E-AF096927EE12}"/>
                </a:ext>
              </a:extLst>
            </p:cNvPr>
            <p:cNvSpPr>
              <a:spLocks noChangeArrowheads="1"/>
            </p:cNvSpPr>
            <p:nvPr/>
          </p:nvSpPr>
          <p:spPr bwMode="auto">
            <a:xfrm>
              <a:off x="6910388" y="4337050"/>
              <a:ext cx="50165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3</a:t>
              </a:r>
              <a:endParaRPr lang="ru-RU" altLang="ru-RU" sz="1800"/>
            </a:p>
          </p:txBody>
        </p:sp>
        <p:sp>
          <p:nvSpPr>
            <p:cNvPr id="19512" name="Rectangle 128">
              <a:extLst>
                <a:ext uri="{FF2B5EF4-FFF2-40B4-BE49-F238E27FC236}">
                  <a16:creationId xmlns:a16="http://schemas.microsoft.com/office/drawing/2014/main" id="{1C203BE8-2D0D-46FF-B9D3-DE1121CA6EF8}"/>
                </a:ext>
              </a:extLst>
            </p:cNvPr>
            <p:cNvSpPr>
              <a:spLocks noChangeArrowheads="1"/>
            </p:cNvSpPr>
            <p:nvPr/>
          </p:nvSpPr>
          <p:spPr bwMode="auto">
            <a:xfrm>
              <a:off x="8366125" y="4297363"/>
              <a:ext cx="501650"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3</a:t>
              </a:r>
              <a:endParaRPr lang="ru-RU" altLang="ru-RU" sz="1800"/>
            </a:p>
          </p:txBody>
        </p:sp>
        <p:sp>
          <p:nvSpPr>
            <p:cNvPr id="19514" name="Rectangle 130">
              <a:extLst>
                <a:ext uri="{FF2B5EF4-FFF2-40B4-BE49-F238E27FC236}">
                  <a16:creationId xmlns:a16="http://schemas.microsoft.com/office/drawing/2014/main" id="{7A677460-34CA-4557-BCEA-30705DDD5201}"/>
                </a:ext>
              </a:extLst>
            </p:cNvPr>
            <p:cNvSpPr>
              <a:spLocks noChangeArrowheads="1"/>
            </p:cNvSpPr>
            <p:nvPr/>
          </p:nvSpPr>
          <p:spPr bwMode="auto">
            <a:xfrm>
              <a:off x="9821863" y="4337050"/>
              <a:ext cx="50165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3</a:t>
              </a:r>
              <a:endParaRPr lang="ru-RU" altLang="ru-RU" sz="1800"/>
            </a:p>
          </p:txBody>
        </p:sp>
      </p:grpSp>
      <p:grpSp>
        <p:nvGrpSpPr>
          <p:cNvPr id="10" name="Группа 9">
            <a:extLst>
              <a:ext uri="{FF2B5EF4-FFF2-40B4-BE49-F238E27FC236}">
                <a16:creationId xmlns:a16="http://schemas.microsoft.com/office/drawing/2014/main" id="{8751EF69-BBF6-42DB-8C1C-2BE729482BDB}"/>
              </a:ext>
            </a:extLst>
          </p:cNvPr>
          <p:cNvGrpSpPr/>
          <p:nvPr/>
        </p:nvGrpSpPr>
        <p:grpSpPr>
          <a:xfrm>
            <a:off x="6573838" y="3258245"/>
            <a:ext cx="3757612" cy="926405"/>
            <a:chOff x="6573838" y="3258245"/>
            <a:chExt cx="3757612" cy="926405"/>
          </a:xfrm>
        </p:grpSpPr>
        <p:grpSp>
          <p:nvGrpSpPr>
            <p:cNvPr id="6" name="Группа 5">
              <a:extLst>
                <a:ext uri="{FF2B5EF4-FFF2-40B4-BE49-F238E27FC236}">
                  <a16:creationId xmlns:a16="http://schemas.microsoft.com/office/drawing/2014/main" id="{2F157E94-E235-491A-833B-3E8EDAE0341B}"/>
                </a:ext>
              </a:extLst>
            </p:cNvPr>
            <p:cNvGrpSpPr/>
            <p:nvPr/>
          </p:nvGrpSpPr>
          <p:grpSpPr>
            <a:xfrm>
              <a:off x="6573838" y="3273425"/>
              <a:ext cx="846137" cy="911225"/>
              <a:chOff x="6573838" y="3273425"/>
              <a:chExt cx="846137" cy="911225"/>
            </a:xfrm>
          </p:grpSpPr>
          <p:sp>
            <p:nvSpPr>
              <p:cNvPr id="19470" name="Freeform 86">
                <a:extLst>
                  <a:ext uri="{FF2B5EF4-FFF2-40B4-BE49-F238E27FC236}">
                    <a16:creationId xmlns:a16="http://schemas.microsoft.com/office/drawing/2014/main" id="{7AEBD86D-FACC-4379-8BB4-7D0FA7614C58}"/>
                  </a:ext>
                </a:extLst>
              </p:cNvPr>
              <p:cNvSpPr>
                <a:spLocks/>
              </p:cNvSpPr>
              <p:nvPr/>
            </p:nvSpPr>
            <p:spPr bwMode="auto">
              <a:xfrm>
                <a:off x="6680200" y="3484563"/>
                <a:ext cx="739775" cy="654050"/>
              </a:xfrm>
              <a:custGeom>
                <a:avLst/>
                <a:gdLst>
                  <a:gd name="T0" fmla="*/ 1174392813 w 466"/>
                  <a:gd name="T1" fmla="*/ 0 h 412"/>
                  <a:gd name="T2" fmla="*/ 1154231563 w 466"/>
                  <a:gd name="T3" fmla="*/ 1038304375 h 412"/>
                  <a:gd name="T4" fmla="*/ 0 w 466"/>
                  <a:gd name="T5" fmla="*/ 1038304375 h 412"/>
                  <a:gd name="T6" fmla="*/ 20161250 w 466"/>
                  <a:gd name="T7" fmla="*/ 0 h 412"/>
                  <a:gd name="T8" fmla="*/ 1174392813 w 466"/>
                  <a:gd name="T9" fmla="*/ 0 h 4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6" h="412">
                    <a:moveTo>
                      <a:pt x="466" y="0"/>
                    </a:moveTo>
                    <a:lnTo>
                      <a:pt x="458" y="412"/>
                    </a:lnTo>
                    <a:lnTo>
                      <a:pt x="0" y="412"/>
                    </a:lnTo>
                    <a:lnTo>
                      <a:pt x="8" y="0"/>
                    </a:lnTo>
                    <a:lnTo>
                      <a:pt x="46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71" name="Freeform 87">
                <a:extLst>
                  <a:ext uri="{FF2B5EF4-FFF2-40B4-BE49-F238E27FC236}">
                    <a16:creationId xmlns:a16="http://schemas.microsoft.com/office/drawing/2014/main" id="{3C54BE32-BA52-4C64-AABD-36F9095AB50A}"/>
                  </a:ext>
                </a:extLst>
              </p:cNvPr>
              <p:cNvSpPr>
                <a:spLocks/>
              </p:cNvSpPr>
              <p:nvPr/>
            </p:nvSpPr>
            <p:spPr bwMode="auto">
              <a:xfrm>
                <a:off x="6573838" y="3273425"/>
                <a:ext cx="119062" cy="865188"/>
              </a:xfrm>
              <a:custGeom>
                <a:avLst/>
                <a:gdLst>
                  <a:gd name="T0" fmla="*/ 168848966 w 75"/>
                  <a:gd name="T1" fmla="*/ 1373485156 h 545"/>
                  <a:gd name="T2" fmla="*/ 0 w 75"/>
                  <a:gd name="T3" fmla="*/ 1038304975 h 545"/>
                  <a:gd name="T4" fmla="*/ 0 w 75"/>
                  <a:gd name="T5" fmla="*/ 0 h 545"/>
                  <a:gd name="T6" fmla="*/ 189010131 w 75"/>
                  <a:gd name="T7" fmla="*/ 335180181 h 545"/>
                  <a:gd name="T8" fmla="*/ 168848966 w 75"/>
                  <a:gd name="T9" fmla="*/ 1373485156 h 5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45">
                    <a:moveTo>
                      <a:pt x="67" y="545"/>
                    </a:moveTo>
                    <a:lnTo>
                      <a:pt x="0" y="412"/>
                    </a:lnTo>
                    <a:lnTo>
                      <a:pt x="0" y="0"/>
                    </a:lnTo>
                    <a:lnTo>
                      <a:pt x="75" y="133"/>
                    </a:lnTo>
                    <a:lnTo>
                      <a:pt x="67" y="545"/>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72" name="Freeform 88">
                <a:extLst>
                  <a:ext uri="{FF2B5EF4-FFF2-40B4-BE49-F238E27FC236}">
                    <a16:creationId xmlns:a16="http://schemas.microsoft.com/office/drawing/2014/main" id="{715E4123-68FA-4D25-9BFB-45C92165A16F}"/>
                  </a:ext>
                </a:extLst>
              </p:cNvPr>
              <p:cNvSpPr>
                <a:spLocks/>
              </p:cNvSpPr>
              <p:nvPr/>
            </p:nvSpPr>
            <p:spPr bwMode="auto">
              <a:xfrm>
                <a:off x="6573838" y="3273425"/>
                <a:ext cx="846137" cy="211138"/>
              </a:xfrm>
              <a:custGeom>
                <a:avLst/>
                <a:gdLst>
                  <a:gd name="T0" fmla="*/ 189010813 w 533"/>
                  <a:gd name="T1" fmla="*/ 335180781 h 133"/>
                  <a:gd name="T2" fmla="*/ 0 w 533"/>
                  <a:gd name="T3" fmla="*/ 0 h 133"/>
                  <a:gd name="T4" fmla="*/ 1154230880 w 533"/>
                  <a:gd name="T5" fmla="*/ 0 h 133"/>
                  <a:gd name="T6" fmla="*/ 1343241694 w 533"/>
                  <a:gd name="T7" fmla="*/ 335180781 h 133"/>
                  <a:gd name="T8" fmla="*/ 189010813 w 533"/>
                  <a:gd name="T9" fmla="*/ 335180781 h 1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3">
                    <a:moveTo>
                      <a:pt x="75" y="133"/>
                    </a:moveTo>
                    <a:lnTo>
                      <a:pt x="0" y="0"/>
                    </a:lnTo>
                    <a:lnTo>
                      <a:pt x="458" y="0"/>
                    </a:lnTo>
                    <a:lnTo>
                      <a:pt x="533" y="133"/>
                    </a:lnTo>
                    <a:lnTo>
                      <a:pt x="75" y="133"/>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515" name="Rectangle 131">
                <a:extLst>
                  <a:ext uri="{FF2B5EF4-FFF2-40B4-BE49-F238E27FC236}">
                    <a16:creationId xmlns:a16="http://schemas.microsoft.com/office/drawing/2014/main" id="{4192E5CE-50B5-4F0B-AA69-EFF751110DD8}"/>
                  </a:ext>
                </a:extLst>
              </p:cNvPr>
              <p:cNvSpPr>
                <a:spLocks noChangeArrowheads="1"/>
              </p:cNvSpPr>
              <p:nvPr/>
            </p:nvSpPr>
            <p:spPr bwMode="auto">
              <a:xfrm>
                <a:off x="6910388" y="3551238"/>
                <a:ext cx="501650"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4</a:t>
                </a:r>
                <a:endParaRPr lang="ru-RU" altLang="ru-RU" sz="1800"/>
              </a:p>
            </p:txBody>
          </p:sp>
        </p:grpSp>
        <p:grpSp>
          <p:nvGrpSpPr>
            <p:cNvPr id="7" name="Группа 6">
              <a:extLst>
                <a:ext uri="{FF2B5EF4-FFF2-40B4-BE49-F238E27FC236}">
                  <a16:creationId xmlns:a16="http://schemas.microsoft.com/office/drawing/2014/main" id="{B19578E8-262B-4BA7-AEB4-3F3588678374}"/>
                </a:ext>
              </a:extLst>
            </p:cNvPr>
            <p:cNvGrpSpPr/>
            <p:nvPr/>
          </p:nvGrpSpPr>
          <p:grpSpPr>
            <a:xfrm>
              <a:off x="8038701" y="3258245"/>
              <a:ext cx="846138" cy="904875"/>
              <a:chOff x="8029575" y="3081338"/>
              <a:chExt cx="846138" cy="904875"/>
            </a:xfrm>
          </p:grpSpPr>
          <p:sp>
            <p:nvSpPr>
              <p:cNvPr id="19485" name="Freeform 101">
                <a:extLst>
                  <a:ext uri="{FF2B5EF4-FFF2-40B4-BE49-F238E27FC236}">
                    <a16:creationId xmlns:a16="http://schemas.microsoft.com/office/drawing/2014/main" id="{C419BBB7-FD06-406F-A1FE-EFF6CBEF56A0}"/>
                  </a:ext>
                </a:extLst>
              </p:cNvPr>
              <p:cNvSpPr>
                <a:spLocks/>
              </p:cNvSpPr>
              <p:nvPr/>
            </p:nvSpPr>
            <p:spPr bwMode="auto">
              <a:xfrm>
                <a:off x="8134350" y="3292475"/>
                <a:ext cx="741363" cy="660400"/>
              </a:xfrm>
              <a:custGeom>
                <a:avLst/>
                <a:gdLst>
                  <a:gd name="T0" fmla="*/ 1176912969 w 467"/>
                  <a:gd name="T1" fmla="*/ 0 h 416"/>
                  <a:gd name="T2" fmla="*/ 1156751705 w 467"/>
                  <a:gd name="T3" fmla="*/ 1048385000 h 416"/>
                  <a:gd name="T4" fmla="*/ 0 w 467"/>
                  <a:gd name="T5" fmla="*/ 1048385000 h 416"/>
                  <a:gd name="T6" fmla="*/ 22680628 w 467"/>
                  <a:gd name="T7" fmla="*/ 0 h 416"/>
                  <a:gd name="T8" fmla="*/ 1176912969 w 467"/>
                  <a:gd name="T9" fmla="*/ 0 h 4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7" h="416">
                    <a:moveTo>
                      <a:pt x="467" y="0"/>
                    </a:moveTo>
                    <a:lnTo>
                      <a:pt x="459" y="416"/>
                    </a:lnTo>
                    <a:lnTo>
                      <a:pt x="0" y="416"/>
                    </a:lnTo>
                    <a:lnTo>
                      <a:pt x="9" y="0"/>
                    </a:lnTo>
                    <a:lnTo>
                      <a:pt x="46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86" name="Freeform 102">
                <a:extLst>
                  <a:ext uri="{FF2B5EF4-FFF2-40B4-BE49-F238E27FC236}">
                    <a16:creationId xmlns:a16="http://schemas.microsoft.com/office/drawing/2014/main" id="{DF6A657C-D644-4DA8-B38F-C672FAD102C7}"/>
                  </a:ext>
                </a:extLst>
              </p:cNvPr>
              <p:cNvSpPr>
                <a:spLocks/>
              </p:cNvSpPr>
              <p:nvPr/>
            </p:nvSpPr>
            <p:spPr bwMode="auto">
              <a:xfrm>
                <a:off x="8029575" y="3081338"/>
                <a:ext cx="119063" cy="871537"/>
              </a:xfrm>
              <a:custGeom>
                <a:avLst/>
                <a:gdLst>
                  <a:gd name="T0" fmla="*/ 166331011 w 75"/>
                  <a:gd name="T1" fmla="*/ 1383564194 h 549"/>
                  <a:gd name="T2" fmla="*/ 0 w 75"/>
                  <a:gd name="T3" fmla="*/ 1038303779 h 549"/>
                  <a:gd name="T4" fmla="*/ 0 w 75"/>
                  <a:gd name="T5" fmla="*/ 0 h 549"/>
                  <a:gd name="T6" fmla="*/ 189011719 w 75"/>
                  <a:gd name="T7" fmla="*/ 335179795 h 549"/>
                  <a:gd name="T8" fmla="*/ 166331011 w 75"/>
                  <a:gd name="T9" fmla="*/ 1383564194 h 5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49">
                    <a:moveTo>
                      <a:pt x="66" y="549"/>
                    </a:moveTo>
                    <a:lnTo>
                      <a:pt x="0" y="412"/>
                    </a:lnTo>
                    <a:lnTo>
                      <a:pt x="0" y="0"/>
                    </a:lnTo>
                    <a:lnTo>
                      <a:pt x="75" y="133"/>
                    </a:lnTo>
                    <a:lnTo>
                      <a:pt x="66" y="549"/>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87" name="Freeform 103">
                <a:extLst>
                  <a:ext uri="{FF2B5EF4-FFF2-40B4-BE49-F238E27FC236}">
                    <a16:creationId xmlns:a16="http://schemas.microsoft.com/office/drawing/2014/main" id="{979D8EED-1A2D-439E-863F-3B1958D3CC8E}"/>
                  </a:ext>
                </a:extLst>
              </p:cNvPr>
              <p:cNvSpPr>
                <a:spLocks/>
              </p:cNvSpPr>
              <p:nvPr/>
            </p:nvSpPr>
            <p:spPr bwMode="auto">
              <a:xfrm>
                <a:off x="8029575" y="3081338"/>
                <a:ext cx="846138" cy="211137"/>
              </a:xfrm>
              <a:custGeom>
                <a:avLst/>
                <a:gdLst>
                  <a:gd name="T0" fmla="*/ 189011037 w 533"/>
                  <a:gd name="T1" fmla="*/ 335179194 h 133"/>
                  <a:gd name="T2" fmla="*/ 0 w 533"/>
                  <a:gd name="T3" fmla="*/ 0 h 133"/>
                  <a:gd name="T4" fmla="*/ 1154232245 w 533"/>
                  <a:gd name="T5" fmla="*/ 0 h 133"/>
                  <a:gd name="T6" fmla="*/ 1343243281 w 533"/>
                  <a:gd name="T7" fmla="*/ 335179194 h 133"/>
                  <a:gd name="T8" fmla="*/ 189011037 w 533"/>
                  <a:gd name="T9" fmla="*/ 335179194 h 1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3">
                    <a:moveTo>
                      <a:pt x="75" y="133"/>
                    </a:moveTo>
                    <a:lnTo>
                      <a:pt x="0" y="0"/>
                    </a:lnTo>
                    <a:lnTo>
                      <a:pt x="458" y="0"/>
                    </a:lnTo>
                    <a:lnTo>
                      <a:pt x="533" y="133"/>
                    </a:lnTo>
                    <a:lnTo>
                      <a:pt x="75" y="133"/>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516" name="Rectangle 132">
                <a:extLst>
                  <a:ext uri="{FF2B5EF4-FFF2-40B4-BE49-F238E27FC236}">
                    <a16:creationId xmlns:a16="http://schemas.microsoft.com/office/drawing/2014/main" id="{9892FC3D-EFC0-4314-B067-5B9B71E7AD1D}"/>
                  </a:ext>
                </a:extLst>
              </p:cNvPr>
              <p:cNvSpPr>
                <a:spLocks noChangeArrowheads="1"/>
              </p:cNvSpPr>
              <p:nvPr/>
            </p:nvSpPr>
            <p:spPr bwMode="auto">
              <a:xfrm>
                <a:off x="8366125" y="3352800"/>
                <a:ext cx="50165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4</a:t>
                </a:r>
                <a:endParaRPr lang="ru-RU" altLang="ru-RU" sz="1800"/>
              </a:p>
            </p:txBody>
          </p:sp>
        </p:grpSp>
        <p:grpSp>
          <p:nvGrpSpPr>
            <p:cNvPr id="8" name="Группа 7">
              <a:extLst>
                <a:ext uri="{FF2B5EF4-FFF2-40B4-BE49-F238E27FC236}">
                  <a16:creationId xmlns:a16="http://schemas.microsoft.com/office/drawing/2014/main" id="{CC7AB10D-F3C5-4699-8812-C2BE3A38B5CA}"/>
                </a:ext>
              </a:extLst>
            </p:cNvPr>
            <p:cNvGrpSpPr/>
            <p:nvPr/>
          </p:nvGrpSpPr>
          <p:grpSpPr>
            <a:xfrm>
              <a:off x="9485313" y="3273425"/>
              <a:ext cx="846137" cy="911225"/>
              <a:chOff x="9485313" y="3273425"/>
              <a:chExt cx="846137" cy="911225"/>
            </a:xfrm>
          </p:grpSpPr>
          <p:sp>
            <p:nvSpPr>
              <p:cNvPr id="19500" name="Freeform 116">
                <a:extLst>
                  <a:ext uri="{FF2B5EF4-FFF2-40B4-BE49-F238E27FC236}">
                    <a16:creationId xmlns:a16="http://schemas.microsoft.com/office/drawing/2014/main" id="{CB3FF7D9-68D2-4ED8-BC42-14B7116FC15B}"/>
                  </a:ext>
                </a:extLst>
              </p:cNvPr>
              <p:cNvSpPr>
                <a:spLocks/>
              </p:cNvSpPr>
              <p:nvPr/>
            </p:nvSpPr>
            <p:spPr bwMode="auto">
              <a:xfrm>
                <a:off x="9590088" y="3484563"/>
                <a:ext cx="741362" cy="654050"/>
              </a:xfrm>
              <a:custGeom>
                <a:avLst/>
                <a:gdLst>
                  <a:gd name="T0" fmla="*/ 1176911381 w 467"/>
                  <a:gd name="T1" fmla="*/ 0 h 412"/>
                  <a:gd name="T2" fmla="*/ 1156750145 w 467"/>
                  <a:gd name="T3" fmla="*/ 1038304375 h 412"/>
                  <a:gd name="T4" fmla="*/ 0 w 467"/>
                  <a:gd name="T5" fmla="*/ 1038304375 h 412"/>
                  <a:gd name="T6" fmla="*/ 22680597 w 467"/>
                  <a:gd name="T7" fmla="*/ 0 h 412"/>
                  <a:gd name="T8" fmla="*/ 1176911381 w 467"/>
                  <a:gd name="T9" fmla="*/ 0 h 4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7" h="412">
                    <a:moveTo>
                      <a:pt x="467" y="0"/>
                    </a:moveTo>
                    <a:lnTo>
                      <a:pt x="459" y="412"/>
                    </a:lnTo>
                    <a:lnTo>
                      <a:pt x="0" y="412"/>
                    </a:lnTo>
                    <a:lnTo>
                      <a:pt x="9" y="0"/>
                    </a:lnTo>
                    <a:lnTo>
                      <a:pt x="46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501" name="Freeform 117">
                <a:extLst>
                  <a:ext uri="{FF2B5EF4-FFF2-40B4-BE49-F238E27FC236}">
                    <a16:creationId xmlns:a16="http://schemas.microsoft.com/office/drawing/2014/main" id="{45A22288-8D9A-4D79-8265-225B83A82270}"/>
                  </a:ext>
                </a:extLst>
              </p:cNvPr>
              <p:cNvSpPr>
                <a:spLocks/>
              </p:cNvSpPr>
              <p:nvPr/>
            </p:nvSpPr>
            <p:spPr bwMode="auto">
              <a:xfrm>
                <a:off x="9485313" y="3273425"/>
                <a:ext cx="119062" cy="865188"/>
              </a:xfrm>
              <a:custGeom>
                <a:avLst/>
                <a:gdLst>
                  <a:gd name="T0" fmla="*/ 166329614 w 75"/>
                  <a:gd name="T1" fmla="*/ 1373485156 h 545"/>
                  <a:gd name="T2" fmla="*/ 0 w 75"/>
                  <a:gd name="T3" fmla="*/ 1038304975 h 545"/>
                  <a:gd name="T4" fmla="*/ 0 w 75"/>
                  <a:gd name="T5" fmla="*/ 0 h 545"/>
                  <a:gd name="T6" fmla="*/ 189010131 w 75"/>
                  <a:gd name="T7" fmla="*/ 335180181 h 545"/>
                  <a:gd name="T8" fmla="*/ 166329614 w 75"/>
                  <a:gd name="T9" fmla="*/ 1373485156 h 5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45">
                    <a:moveTo>
                      <a:pt x="66" y="545"/>
                    </a:moveTo>
                    <a:lnTo>
                      <a:pt x="0" y="412"/>
                    </a:lnTo>
                    <a:lnTo>
                      <a:pt x="0" y="0"/>
                    </a:lnTo>
                    <a:lnTo>
                      <a:pt x="75" y="133"/>
                    </a:lnTo>
                    <a:lnTo>
                      <a:pt x="66" y="545"/>
                    </a:lnTo>
                    <a:close/>
                  </a:path>
                </a:pathLst>
              </a:custGeom>
              <a:solidFill>
                <a:schemeClr val="accent2">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502" name="Freeform 118">
                <a:extLst>
                  <a:ext uri="{FF2B5EF4-FFF2-40B4-BE49-F238E27FC236}">
                    <a16:creationId xmlns:a16="http://schemas.microsoft.com/office/drawing/2014/main" id="{5EF709D8-32C6-44A5-8C8A-0AE63864948A}"/>
                  </a:ext>
                </a:extLst>
              </p:cNvPr>
              <p:cNvSpPr>
                <a:spLocks/>
              </p:cNvSpPr>
              <p:nvPr/>
            </p:nvSpPr>
            <p:spPr bwMode="auto">
              <a:xfrm>
                <a:off x="9485313" y="3273425"/>
                <a:ext cx="846137" cy="211138"/>
              </a:xfrm>
              <a:custGeom>
                <a:avLst/>
                <a:gdLst>
                  <a:gd name="T0" fmla="*/ 189010813 w 533"/>
                  <a:gd name="T1" fmla="*/ 335180781 h 133"/>
                  <a:gd name="T2" fmla="*/ 0 w 533"/>
                  <a:gd name="T3" fmla="*/ 0 h 133"/>
                  <a:gd name="T4" fmla="*/ 1154230880 w 533"/>
                  <a:gd name="T5" fmla="*/ 0 h 133"/>
                  <a:gd name="T6" fmla="*/ 1343241694 w 533"/>
                  <a:gd name="T7" fmla="*/ 335180781 h 133"/>
                  <a:gd name="T8" fmla="*/ 189010813 w 533"/>
                  <a:gd name="T9" fmla="*/ 335180781 h 1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3">
                    <a:moveTo>
                      <a:pt x="75" y="133"/>
                    </a:moveTo>
                    <a:lnTo>
                      <a:pt x="0" y="0"/>
                    </a:lnTo>
                    <a:lnTo>
                      <a:pt x="458" y="0"/>
                    </a:lnTo>
                    <a:lnTo>
                      <a:pt x="533" y="133"/>
                    </a:lnTo>
                    <a:lnTo>
                      <a:pt x="75" y="133"/>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517" name="Rectangle 133">
                <a:extLst>
                  <a:ext uri="{FF2B5EF4-FFF2-40B4-BE49-F238E27FC236}">
                    <a16:creationId xmlns:a16="http://schemas.microsoft.com/office/drawing/2014/main" id="{A4620298-3EB8-4545-BBBF-AD88020ECD11}"/>
                  </a:ext>
                </a:extLst>
              </p:cNvPr>
              <p:cNvSpPr>
                <a:spLocks noChangeArrowheads="1"/>
              </p:cNvSpPr>
              <p:nvPr/>
            </p:nvSpPr>
            <p:spPr bwMode="auto">
              <a:xfrm>
                <a:off x="9821863" y="3551238"/>
                <a:ext cx="501650"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4</a:t>
                </a:r>
                <a:endParaRPr lang="ru-RU" altLang="ru-RU" sz="1800"/>
              </a:p>
            </p:txBody>
          </p:sp>
        </p:grpSp>
      </p:grpSp>
      <p:grpSp>
        <p:nvGrpSpPr>
          <p:cNvPr id="9" name="Группа 8">
            <a:extLst>
              <a:ext uri="{FF2B5EF4-FFF2-40B4-BE49-F238E27FC236}">
                <a16:creationId xmlns:a16="http://schemas.microsoft.com/office/drawing/2014/main" id="{98694AAA-7132-4E9B-A025-1AE034C8AC07}"/>
              </a:ext>
            </a:extLst>
          </p:cNvPr>
          <p:cNvGrpSpPr/>
          <p:nvPr/>
        </p:nvGrpSpPr>
        <p:grpSpPr>
          <a:xfrm>
            <a:off x="6573838" y="2502693"/>
            <a:ext cx="3757612" cy="921545"/>
            <a:chOff x="6573838" y="2502693"/>
            <a:chExt cx="3757612" cy="921545"/>
          </a:xfrm>
        </p:grpSpPr>
        <p:grpSp>
          <p:nvGrpSpPr>
            <p:cNvPr id="3" name="Группа 2">
              <a:extLst>
                <a:ext uri="{FF2B5EF4-FFF2-40B4-BE49-F238E27FC236}">
                  <a16:creationId xmlns:a16="http://schemas.microsoft.com/office/drawing/2014/main" id="{9DF757B1-B1A8-4A84-9B28-D86954236978}"/>
                </a:ext>
              </a:extLst>
            </p:cNvPr>
            <p:cNvGrpSpPr/>
            <p:nvPr/>
          </p:nvGrpSpPr>
          <p:grpSpPr>
            <a:xfrm>
              <a:off x="6573838" y="2519363"/>
              <a:ext cx="846137" cy="898525"/>
              <a:chOff x="6573838" y="2519363"/>
              <a:chExt cx="846137" cy="898525"/>
            </a:xfrm>
          </p:grpSpPr>
          <p:sp>
            <p:nvSpPr>
              <p:cNvPr id="19473" name="Freeform 89">
                <a:extLst>
                  <a:ext uri="{FF2B5EF4-FFF2-40B4-BE49-F238E27FC236}">
                    <a16:creationId xmlns:a16="http://schemas.microsoft.com/office/drawing/2014/main" id="{4555C065-E5E8-4B36-A61E-6F0EA708DE37}"/>
                  </a:ext>
                </a:extLst>
              </p:cNvPr>
              <p:cNvSpPr>
                <a:spLocks/>
              </p:cNvSpPr>
              <p:nvPr/>
            </p:nvSpPr>
            <p:spPr bwMode="auto">
              <a:xfrm>
                <a:off x="6680200" y="2736850"/>
                <a:ext cx="739775" cy="654050"/>
              </a:xfrm>
              <a:custGeom>
                <a:avLst/>
                <a:gdLst>
                  <a:gd name="T0" fmla="*/ 1174392813 w 466"/>
                  <a:gd name="T1" fmla="*/ 0 h 412"/>
                  <a:gd name="T2" fmla="*/ 1154231563 w 466"/>
                  <a:gd name="T3" fmla="*/ 1038304375 h 412"/>
                  <a:gd name="T4" fmla="*/ 0 w 466"/>
                  <a:gd name="T5" fmla="*/ 1038304375 h 412"/>
                  <a:gd name="T6" fmla="*/ 20161250 w 466"/>
                  <a:gd name="T7" fmla="*/ 0 h 412"/>
                  <a:gd name="T8" fmla="*/ 1174392813 w 466"/>
                  <a:gd name="T9" fmla="*/ 0 h 4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6" h="412">
                    <a:moveTo>
                      <a:pt x="466" y="0"/>
                    </a:moveTo>
                    <a:lnTo>
                      <a:pt x="458" y="412"/>
                    </a:lnTo>
                    <a:lnTo>
                      <a:pt x="0" y="412"/>
                    </a:lnTo>
                    <a:lnTo>
                      <a:pt x="8" y="0"/>
                    </a:lnTo>
                    <a:lnTo>
                      <a:pt x="466"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74" name="Freeform 90">
                <a:extLst>
                  <a:ext uri="{FF2B5EF4-FFF2-40B4-BE49-F238E27FC236}">
                    <a16:creationId xmlns:a16="http://schemas.microsoft.com/office/drawing/2014/main" id="{62B8B50F-21A2-4001-8AEF-F58DD8C6C156}"/>
                  </a:ext>
                </a:extLst>
              </p:cNvPr>
              <p:cNvSpPr>
                <a:spLocks/>
              </p:cNvSpPr>
              <p:nvPr/>
            </p:nvSpPr>
            <p:spPr bwMode="auto">
              <a:xfrm>
                <a:off x="6573838" y="2519363"/>
                <a:ext cx="119062" cy="871537"/>
              </a:xfrm>
              <a:custGeom>
                <a:avLst/>
                <a:gdLst>
                  <a:gd name="T0" fmla="*/ 168848966 w 75"/>
                  <a:gd name="T1" fmla="*/ 1383564194 h 549"/>
                  <a:gd name="T2" fmla="*/ 0 w 75"/>
                  <a:gd name="T3" fmla="*/ 1048384399 h 549"/>
                  <a:gd name="T4" fmla="*/ 0 w 75"/>
                  <a:gd name="T5" fmla="*/ 0 h 549"/>
                  <a:gd name="T6" fmla="*/ 189010131 w 75"/>
                  <a:gd name="T7" fmla="*/ 345260414 h 549"/>
                  <a:gd name="T8" fmla="*/ 168848966 w 75"/>
                  <a:gd name="T9" fmla="*/ 1383564194 h 54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49">
                    <a:moveTo>
                      <a:pt x="67" y="549"/>
                    </a:moveTo>
                    <a:lnTo>
                      <a:pt x="0" y="416"/>
                    </a:lnTo>
                    <a:lnTo>
                      <a:pt x="0" y="0"/>
                    </a:lnTo>
                    <a:lnTo>
                      <a:pt x="75" y="137"/>
                    </a:lnTo>
                    <a:lnTo>
                      <a:pt x="67" y="549"/>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75" name="Freeform 91">
                <a:extLst>
                  <a:ext uri="{FF2B5EF4-FFF2-40B4-BE49-F238E27FC236}">
                    <a16:creationId xmlns:a16="http://schemas.microsoft.com/office/drawing/2014/main" id="{832B35DE-CE26-4CC8-94F8-701D7FA5DFD8}"/>
                  </a:ext>
                </a:extLst>
              </p:cNvPr>
              <p:cNvSpPr>
                <a:spLocks/>
              </p:cNvSpPr>
              <p:nvPr/>
            </p:nvSpPr>
            <p:spPr bwMode="auto">
              <a:xfrm>
                <a:off x="6573838" y="2519363"/>
                <a:ext cx="846137" cy="217487"/>
              </a:xfrm>
              <a:custGeom>
                <a:avLst/>
                <a:gdLst>
                  <a:gd name="T0" fmla="*/ 189010813 w 533"/>
                  <a:gd name="T1" fmla="*/ 345259819 h 137"/>
                  <a:gd name="T2" fmla="*/ 0 w 533"/>
                  <a:gd name="T3" fmla="*/ 0 h 137"/>
                  <a:gd name="T4" fmla="*/ 1154230880 w 533"/>
                  <a:gd name="T5" fmla="*/ 0 h 137"/>
                  <a:gd name="T6" fmla="*/ 1343241694 w 533"/>
                  <a:gd name="T7" fmla="*/ 345259819 h 137"/>
                  <a:gd name="T8" fmla="*/ 189010813 w 533"/>
                  <a:gd name="T9" fmla="*/ 345259819 h 13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7">
                    <a:moveTo>
                      <a:pt x="75" y="137"/>
                    </a:moveTo>
                    <a:lnTo>
                      <a:pt x="0" y="0"/>
                    </a:lnTo>
                    <a:lnTo>
                      <a:pt x="458" y="0"/>
                    </a:lnTo>
                    <a:lnTo>
                      <a:pt x="533" y="137"/>
                    </a:lnTo>
                    <a:lnTo>
                      <a:pt x="75" y="137"/>
                    </a:ln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518" name="Rectangle 134">
                <a:extLst>
                  <a:ext uri="{FF2B5EF4-FFF2-40B4-BE49-F238E27FC236}">
                    <a16:creationId xmlns:a16="http://schemas.microsoft.com/office/drawing/2014/main" id="{80F9DBE7-AC87-4AF2-844C-88D4EF729089}"/>
                  </a:ext>
                </a:extLst>
              </p:cNvPr>
              <p:cNvSpPr>
                <a:spLocks noChangeArrowheads="1"/>
              </p:cNvSpPr>
              <p:nvPr/>
            </p:nvSpPr>
            <p:spPr bwMode="auto">
              <a:xfrm>
                <a:off x="6910388" y="2784475"/>
                <a:ext cx="50165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5</a:t>
                </a:r>
                <a:endParaRPr lang="ru-RU" altLang="ru-RU" sz="1800"/>
              </a:p>
            </p:txBody>
          </p:sp>
        </p:grpSp>
        <p:grpSp>
          <p:nvGrpSpPr>
            <p:cNvPr id="4" name="Группа 3">
              <a:extLst>
                <a:ext uri="{FF2B5EF4-FFF2-40B4-BE49-F238E27FC236}">
                  <a16:creationId xmlns:a16="http://schemas.microsoft.com/office/drawing/2014/main" id="{79E824B1-95BE-4703-B99A-4AEB22AA6D28}"/>
                </a:ext>
              </a:extLst>
            </p:cNvPr>
            <p:cNvGrpSpPr/>
            <p:nvPr/>
          </p:nvGrpSpPr>
          <p:grpSpPr>
            <a:xfrm>
              <a:off x="8038701" y="2502693"/>
              <a:ext cx="846138" cy="904875"/>
              <a:chOff x="8029575" y="2327275"/>
              <a:chExt cx="846138" cy="904875"/>
            </a:xfrm>
          </p:grpSpPr>
          <p:sp>
            <p:nvSpPr>
              <p:cNvPr id="19488" name="Freeform 104">
                <a:extLst>
                  <a:ext uri="{FF2B5EF4-FFF2-40B4-BE49-F238E27FC236}">
                    <a16:creationId xmlns:a16="http://schemas.microsoft.com/office/drawing/2014/main" id="{D4272363-4B65-4B21-B44F-F50245E41BBB}"/>
                  </a:ext>
                </a:extLst>
              </p:cNvPr>
              <p:cNvSpPr>
                <a:spLocks/>
              </p:cNvSpPr>
              <p:nvPr/>
            </p:nvSpPr>
            <p:spPr bwMode="auto">
              <a:xfrm>
                <a:off x="8134350" y="2546350"/>
                <a:ext cx="741363" cy="654050"/>
              </a:xfrm>
              <a:custGeom>
                <a:avLst/>
                <a:gdLst>
                  <a:gd name="T0" fmla="*/ 1176912969 w 467"/>
                  <a:gd name="T1" fmla="*/ 0 h 412"/>
                  <a:gd name="T2" fmla="*/ 1156751705 w 467"/>
                  <a:gd name="T3" fmla="*/ 1038304375 h 412"/>
                  <a:gd name="T4" fmla="*/ 0 w 467"/>
                  <a:gd name="T5" fmla="*/ 1038304375 h 412"/>
                  <a:gd name="T6" fmla="*/ 22680628 w 467"/>
                  <a:gd name="T7" fmla="*/ 0 h 412"/>
                  <a:gd name="T8" fmla="*/ 1176912969 w 467"/>
                  <a:gd name="T9" fmla="*/ 0 h 41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7" h="412">
                    <a:moveTo>
                      <a:pt x="467" y="0"/>
                    </a:moveTo>
                    <a:lnTo>
                      <a:pt x="459" y="412"/>
                    </a:lnTo>
                    <a:lnTo>
                      <a:pt x="0" y="412"/>
                    </a:lnTo>
                    <a:lnTo>
                      <a:pt x="9" y="0"/>
                    </a:lnTo>
                    <a:lnTo>
                      <a:pt x="467"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89" name="Freeform 105">
                <a:extLst>
                  <a:ext uri="{FF2B5EF4-FFF2-40B4-BE49-F238E27FC236}">
                    <a16:creationId xmlns:a16="http://schemas.microsoft.com/office/drawing/2014/main" id="{B86689C1-83C4-40EA-8FCA-DCD3EFBAFFF7}"/>
                  </a:ext>
                </a:extLst>
              </p:cNvPr>
              <p:cNvSpPr>
                <a:spLocks/>
              </p:cNvSpPr>
              <p:nvPr/>
            </p:nvSpPr>
            <p:spPr bwMode="auto">
              <a:xfrm>
                <a:off x="8029575" y="2327275"/>
                <a:ext cx="119063" cy="873125"/>
              </a:xfrm>
              <a:custGeom>
                <a:avLst/>
                <a:gdLst>
                  <a:gd name="T0" fmla="*/ 166331011 w 75"/>
                  <a:gd name="T1" fmla="*/ 1386085938 h 550"/>
                  <a:gd name="T2" fmla="*/ 0 w 75"/>
                  <a:gd name="T3" fmla="*/ 1050905950 h 550"/>
                  <a:gd name="T4" fmla="*/ 0 w 75"/>
                  <a:gd name="T5" fmla="*/ 0 h 550"/>
                  <a:gd name="T6" fmla="*/ 189011719 w 75"/>
                  <a:gd name="T7" fmla="*/ 347781563 h 550"/>
                  <a:gd name="T8" fmla="*/ 166331011 w 75"/>
                  <a:gd name="T9" fmla="*/ 1386085938 h 5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50">
                    <a:moveTo>
                      <a:pt x="66" y="550"/>
                    </a:moveTo>
                    <a:lnTo>
                      <a:pt x="0" y="417"/>
                    </a:lnTo>
                    <a:lnTo>
                      <a:pt x="0" y="0"/>
                    </a:lnTo>
                    <a:lnTo>
                      <a:pt x="75" y="138"/>
                    </a:lnTo>
                    <a:lnTo>
                      <a:pt x="66" y="55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490" name="Freeform 106">
                <a:extLst>
                  <a:ext uri="{FF2B5EF4-FFF2-40B4-BE49-F238E27FC236}">
                    <a16:creationId xmlns:a16="http://schemas.microsoft.com/office/drawing/2014/main" id="{978A9934-0DBA-4382-9A99-19FC1EC30B61}"/>
                  </a:ext>
                </a:extLst>
              </p:cNvPr>
              <p:cNvSpPr>
                <a:spLocks/>
              </p:cNvSpPr>
              <p:nvPr/>
            </p:nvSpPr>
            <p:spPr bwMode="auto">
              <a:xfrm>
                <a:off x="8029575" y="2327275"/>
                <a:ext cx="846138" cy="219075"/>
              </a:xfrm>
              <a:custGeom>
                <a:avLst/>
                <a:gdLst>
                  <a:gd name="T0" fmla="*/ 189011037 w 533"/>
                  <a:gd name="T1" fmla="*/ 347781563 h 138"/>
                  <a:gd name="T2" fmla="*/ 0 w 533"/>
                  <a:gd name="T3" fmla="*/ 0 h 138"/>
                  <a:gd name="T4" fmla="*/ 1154232245 w 533"/>
                  <a:gd name="T5" fmla="*/ 0 h 138"/>
                  <a:gd name="T6" fmla="*/ 1343243281 w 533"/>
                  <a:gd name="T7" fmla="*/ 347781563 h 138"/>
                  <a:gd name="T8" fmla="*/ 189011037 w 533"/>
                  <a:gd name="T9" fmla="*/ 347781563 h 1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8">
                    <a:moveTo>
                      <a:pt x="75" y="138"/>
                    </a:moveTo>
                    <a:lnTo>
                      <a:pt x="0" y="0"/>
                    </a:lnTo>
                    <a:lnTo>
                      <a:pt x="458" y="0"/>
                    </a:lnTo>
                    <a:lnTo>
                      <a:pt x="533" y="138"/>
                    </a:lnTo>
                    <a:lnTo>
                      <a:pt x="75" y="138"/>
                    </a:ln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519" name="Rectangle 135">
                <a:extLst>
                  <a:ext uri="{FF2B5EF4-FFF2-40B4-BE49-F238E27FC236}">
                    <a16:creationId xmlns:a16="http://schemas.microsoft.com/office/drawing/2014/main" id="{5C07F3B0-FF1D-428A-863B-7F153A58D45B}"/>
                  </a:ext>
                </a:extLst>
              </p:cNvPr>
              <p:cNvSpPr>
                <a:spLocks noChangeArrowheads="1"/>
              </p:cNvSpPr>
              <p:nvPr/>
            </p:nvSpPr>
            <p:spPr bwMode="auto">
              <a:xfrm>
                <a:off x="8366125" y="2598738"/>
                <a:ext cx="501650" cy="633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dirty="0">
                    <a:solidFill>
                      <a:srgbClr val="FFFFFF"/>
                    </a:solidFill>
                    <a:latin typeface="Arial" panose="020B0604020202020204" pitchFamily="34" charset="0"/>
                  </a:rPr>
                  <a:t>5</a:t>
                </a:r>
                <a:endParaRPr lang="ru-RU" altLang="ru-RU" sz="1800" dirty="0"/>
              </a:p>
            </p:txBody>
          </p:sp>
        </p:grpSp>
        <p:grpSp>
          <p:nvGrpSpPr>
            <p:cNvPr id="5" name="Группа 4">
              <a:extLst>
                <a:ext uri="{FF2B5EF4-FFF2-40B4-BE49-F238E27FC236}">
                  <a16:creationId xmlns:a16="http://schemas.microsoft.com/office/drawing/2014/main" id="{3538838A-CDCE-47D7-8B49-1BE5A64AFC41}"/>
                </a:ext>
              </a:extLst>
            </p:cNvPr>
            <p:cNvGrpSpPr/>
            <p:nvPr/>
          </p:nvGrpSpPr>
          <p:grpSpPr>
            <a:xfrm>
              <a:off x="9485313" y="2519363"/>
              <a:ext cx="846137" cy="904875"/>
              <a:chOff x="9485313" y="2116138"/>
              <a:chExt cx="846137" cy="904875"/>
            </a:xfrm>
          </p:grpSpPr>
          <p:sp>
            <p:nvSpPr>
              <p:cNvPr id="19503" name="Freeform 119">
                <a:extLst>
                  <a:ext uri="{FF2B5EF4-FFF2-40B4-BE49-F238E27FC236}">
                    <a16:creationId xmlns:a16="http://schemas.microsoft.com/office/drawing/2014/main" id="{2E5C1556-2868-43D3-BA6B-D4E07352604A}"/>
                  </a:ext>
                </a:extLst>
              </p:cNvPr>
              <p:cNvSpPr>
                <a:spLocks/>
              </p:cNvSpPr>
              <p:nvPr/>
            </p:nvSpPr>
            <p:spPr bwMode="auto">
              <a:xfrm>
                <a:off x="9590088" y="2327275"/>
                <a:ext cx="741362" cy="661988"/>
              </a:xfrm>
              <a:custGeom>
                <a:avLst/>
                <a:gdLst>
                  <a:gd name="T0" fmla="*/ 1176911381 w 467"/>
                  <a:gd name="T1" fmla="*/ 0 h 417"/>
                  <a:gd name="T2" fmla="*/ 1156750145 w 467"/>
                  <a:gd name="T3" fmla="*/ 1050905156 h 417"/>
                  <a:gd name="T4" fmla="*/ 0 w 467"/>
                  <a:gd name="T5" fmla="*/ 1050905156 h 417"/>
                  <a:gd name="T6" fmla="*/ 22680597 w 467"/>
                  <a:gd name="T7" fmla="*/ 0 h 417"/>
                  <a:gd name="T8" fmla="*/ 1176911381 w 467"/>
                  <a:gd name="T9" fmla="*/ 0 h 4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7" h="417">
                    <a:moveTo>
                      <a:pt x="467" y="0"/>
                    </a:moveTo>
                    <a:lnTo>
                      <a:pt x="459" y="417"/>
                    </a:lnTo>
                    <a:lnTo>
                      <a:pt x="0" y="417"/>
                    </a:lnTo>
                    <a:lnTo>
                      <a:pt x="9" y="0"/>
                    </a:lnTo>
                    <a:lnTo>
                      <a:pt x="467"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504" name="Freeform 120">
                <a:extLst>
                  <a:ext uri="{FF2B5EF4-FFF2-40B4-BE49-F238E27FC236}">
                    <a16:creationId xmlns:a16="http://schemas.microsoft.com/office/drawing/2014/main" id="{5E03C746-8C12-4EAD-B857-0C3B035B5D5D}"/>
                  </a:ext>
                </a:extLst>
              </p:cNvPr>
              <p:cNvSpPr>
                <a:spLocks/>
              </p:cNvSpPr>
              <p:nvPr/>
            </p:nvSpPr>
            <p:spPr bwMode="auto">
              <a:xfrm>
                <a:off x="9485313" y="2116138"/>
                <a:ext cx="119062" cy="873125"/>
              </a:xfrm>
              <a:custGeom>
                <a:avLst/>
                <a:gdLst>
                  <a:gd name="T0" fmla="*/ 166329614 w 75"/>
                  <a:gd name="T1" fmla="*/ 1386085938 h 550"/>
                  <a:gd name="T2" fmla="*/ 0 w 75"/>
                  <a:gd name="T3" fmla="*/ 1048385000 h 550"/>
                  <a:gd name="T4" fmla="*/ 0 w 75"/>
                  <a:gd name="T5" fmla="*/ 0 h 550"/>
                  <a:gd name="T6" fmla="*/ 189010131 w 75"/>
                  <a:gd name="T7" fmla="*/ 335181575 h 550"/>
                  <a:gd name="T8" fmla="*/ 166329614 w 75"/>
                  <a:gd name="T9" fmla="*/ 1386085938 h 55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5" h="550">
                    <a:moveTo>
                      <a:pt x="66" y="550"/>
                    </a:moveTo>
                    <a:lnTo>
                      <a:pt x="0" y="416"/>
                    </a:lnTo>
                    <a:lnTo>
                      <a:pt x="0" y="0"/>
                    </a:lnTo>
                    <a:lnTo>
                      <a:pt x="75" y="133"/>
                    </a:lnTo>
                    <a:lnTo>
                      <a:pt x="66" y="550"/>
                    </a:lnTo>
                    <a:close/>
                  </a:path>
                </a:pathLst>
              </a:custGeom>
              <a:solidFill>
                <a:schemeClr val="accent5">
                  <a:lumMod val="5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505" name="Freeform 121">
                <a:extLst>
                  <a:ext uri="{FF2B5EF4-FFF2-40B4-BE49-F238E27FC236}">
                    <a16:creationId xmlns:a16="http://schemas.microsoft.com/office/drawing/2014/main" id="{A20066D8-6D94-4583-AE5E-907EB3E58362}"/>
                  </a:ext>
                </a:extLst>
              </p:cNvPr>
              <p:cNvSpPr>
                <a:spLocks/>
              </p:cNvSpPr>
              <p:nvPr/>
            </p:nvSpPr>
            <p:spPr bwMode="auto">
              <a:xfrm>
                <a:off x="9485313" y="2116138"/>
                <a:ext cx="846137" cy="211137"/>
              </a:xfrm>
              <a:custGeom>
                <a:avLst/>
                <a:gdLst>
                  <a:gd name="T0" fmla="*/ 189010813 w 533"/>
                  <a:gd name="T1" fmla="*/ 335179194 h 133"/>
                  <a:gd name="T2" fmla="*/ 0 w 533"/>
                  <a:gd name="T3" fmla="*/ 0 h 133"/>
                  <a:gd name="T4" fmla="*/ 1154230880 w 533"/>
                  <a:gd name="T5" fmla="*/ 0 h 133"/>
                  <a:gd name="T6" fmla="*/ 1343241694 w 533"/>
                  <a:gd name="T7" fmla="*/ 335179194 h 133"/>
                  <a:gd name="T8" fmla="*/ 189010813 w 533"/>
                  <a:gd name="T9" fmla="*/ 335179194 h 1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33" h="133">
                    <a:moveTo>
                      <a:pt x="75" y="133"/>
                    </a:moveTo>
                    <a:lnTo>
                      <a:pt x="0" y="0"/>
                    </a:lnTo>
                    <a:lnTo>
                      <a:pt x="458" y="0"/>
                    </a:lnTo>
                    <a:lnTo>
                      <a:pt x="533" y="133"/>
                    </a:lnTo>
                    <a:lnTo>
                      <a:pt x="75" y="133"/>
                    </a:ln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9520" name="Rectangle 136">
                <a:extLst>
                  <a:ext uri="{FF2B5EF4-FFF2-40B4-BE49-F238E27FC236}">
                    <a16:creationId xmlns:a16="http://schemas.microsoft.com/office/drawing/2014/main" id="{6B271B50-165D-45FD-9B36-47718CA0B83F}"/>
                  </a:ext>
                </a:extLst>
              </p:cNvPr>
              <p:cNvSpPr>
                <a:spLocks noChangeArrowheads="1"/>
              </p:cNvSpPr>
              <p:nvPr/>
            </p:nvSpPr>
            <p:spPr bwMode="auto">
              <a:xfrm>
                <a:off x="9821863" y="2387600"/>
                <a:ext cx="501650" cy="63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700" b="1">
                    <a:solidFill>
                      <a:srgbClr val="FFFFFF"/>
                    </a:solidFill>
                    <a:latin typeface="Arial" panose="020B0604020202020204" pitchFamily="34" charset="0"/>
                  </a:rPr>
                  <a:t>5</a:t>
                </a:r>
                <a:endParaRPr lang="ru-RU" altLang="ru-RU" sz="1800"/>
              </a:p>
            </p:txBody>
          </p:sp>
        </p:grpSp>
      </p:grpSp>
      <p:sp>
        <p:nvSpPr>
          <p:cNvPr id="19530" name="Овал 19529">
            <a:extLst>
              <a:ext uri="{FF2B5EF4-FFF2-40B4-BE49-F238E27FC236}">
                <a16:creationId xmlns:a16="http://schemas.microsoft.com/office/drawing/2014/main" id="{511012EB-9383-4525-BF5B-47CD15A225AE}"/>
              </a:ext>
            </a:extLst>
          </p:cNvPr>
          <p:cNvSpPr/>
          <p:nvPr/>
        </p:nvSpPr>
        <p:spPr>
          <a:xfrm>
            <a:off x="1219200" y="2206625"/>
            <a:ext cx="323850" cy="32385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19522" name="TextBox 115">
            <a:extLst>
              <a:ext uri="{FF2B5EF4-FFF2-40B4-BE49-F238E27FC236}">
                <a16:creationId xmlns:a16="http://schemas.microsoft.com/office/drawing/2014/main" id="{26081563-79F3-4946-B36D-4E1D67475AF3}"/>
              </a:ext>
            </a:extLst>
          </p:cNvPr>
          <p:cNvSpPr txBox="1">
            <a:spLocks noChangeArrowheads="1"/>
          </p:cNvSpPr>
          <p:nvPr/>
        </p:nvSpPr>
        <p:spPr bwMode="auto">
          <a:xfrm>
            <a:off x="1736725" y="2035175"/>
            <a:ext cx="3997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
        <p:nvSpPr>
          <p:cNvPr id="148" name="Овал 147">
            <a:extLst>
              <a:ext uri="{FF2B5EF4-FFF2-40B4-BE49-F238E27FC236}">
                <a16:creationId xmlns:a16="http://schemas.microsoft.com/office/drawing/2014/main" id="{99F89A8E-2D38-4F08-B8C9-E7419A3FF30C}"/>
              </a:ext>
            </a:extLst>
          </p:cNvPr>
          <p:cNvSpPr/>
          <p:nvPr/>
        </p:nvSpPr>
        <p:spPr>
          <a:xfrm>
            <a:off x="1219200" y="3111500"/>
            <a:ext cx="323850" cy="32385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19524" name="TextBox 115">
            <a:extLst>
              <a:ext uri="{FF2B5EF4-FFF2-40B4-BE49-F238E27FC236}">
                <a16:creationId xmlns:a16="http://schemas.microsoft.com/office/drawing/2014/main" id="{BC383BC6-59CC-4F46-8659-C132F2781C4B}"/>
              </a:ext>
            </a:extLst>
          </p:cNvPr>
          <p:cNvSpPr txBox="1">
            <a:spLocks noChangeArrowheads="1"/>
          </p:cNvSpPr>
          <p:nvPr/>
        </p:nvSpPr>
        <p:spPr bwMode="auto">
          <a:xfrm>
            <a:off x="1736725" y="2940050"/>
            <a:ext cx="3997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
        <p:nvSpPr>
          <p:cNvPr id="150" name="Овал 149">
            <a:extLst>
              <a:ext uri="{FF2B5EF4-FFF2-40B4-BE49-F238E27FC236}">
                <a16:creationId xmlns:a16="http://schemas.microsoft.com/office/drawing/2014/main" id="{62B03C45-1003-4063-ABED-EB5A8AEF2000}"/>
              </a:ext>
            </a:extLst>
          </p:cNvPr>
          <p:cNvSpPr/>
          <p:nvPr/>
        </p:nvSpPr>
        <p:spPr>
          <a:xfrm>
            <a:off x="1219200" y="4019550"/>
            <a:ext cx="323850" cy="3238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19526" name="TextBox 115">
            <a:extLst>
              <a:ext uri="{FF2B5EF4-FFF2-40B4-BE49-F238E27FC236}">
                <a16:creationId xmlns:a16="http://schemas.microsoft.com/office/drawing/2014/main" id="{02E2EBAF-DA0E-4E8B-856D-ABC840B72824}"/>
              </a:ext>
            </a:extLst>
          </p:cNvPr>
          <p:cNvSpPr txBox="1">
            <a:spLocks noChangeArrowheads="1"/>
          </p:cNvSpPr>
          <p:nvPr/>
        </p:nvSpPr>
        <p:spPr bwMode="auto">
          <a:xfrm>
            <a:off x="1736725" y="3848100"/>
            <a:ext cx="3997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
        <p:nvSpPr>
          <p:cNvPr id="152" name="Овал 151">
            <a:extLst>
              <a:ext uri="{FF2B5EF4-FFF2-40B4-BE49-F238E27FC236}">
                <a16:creationId xmlns:a16="http://schemas.microsoft.com/office/drawing/2014/main" id="{27925B4B-92C0-4666-AFEA-A4C9425FC6F0}"/>
              </a:ext>
            </a:extLst>
          </p:cNvPr>
          <p:cNvSpPr/>
          <p:nvPr/>
        </p:nvSpPr>
        <p:spPr>
          <a:xfrm>
            <a:off x="1219200" y="4924425"/>
            <a:ext cx="323850" cy="32385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19528" name="TextBox 115">
            <a:extLst>
              <a:ext uri="{FF2B5EF4-FFF2-40B4-BE49-F238E27FC236}">
                <a16:creationId xmlns:a16="http://schemas.microsoft.com/office/drawing/2014/main" id="{732BD4EB-1147-486F-A6E9-1B45BB1BDADD}"/>
              </a:ext>
            </a:extLst>
          </p:cNvPr>
          <p:cNvSpPr txBox="1">
            <a:spLocks noChangeArrowheads="1"/>
          </p:cNvSpPr>
          <p:nvPr/>
        </p:nvSpPr>
        <p:spPr bwMode="auto">
          <a:xfrm>
            <a:off x="1736725" y="4752975"/>
            <a:ext cx="3997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
        <p:nvSpPr>
          <p:cNvPr id="154" name="Овал 153">
            <a:extLst>
              <a:ext uri="{FF2B5EF4-FFF2-40B4-BE49-F238E27FC236}">
                <a16:creationId xmlns:a16="http://schemas.microsoft.com/office/drawing/2014/main" id="{7F4BC3CF-0965-403B-8486-8D9636547194}"/>
              </a:ext>
            </a:extLst>
          </p:cNvPr>
          <p:cNvSpPr/>
          <p:nvPr/>
        </p:nvSpPr>
        <p:spPr>
          <a:xfrm>
            <a:off x="1219200" y="5826125"/>
            <a:ext cx="323850" cy="32385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2" name="TextBox 115">
            <a:extLst>
              <a:ext uri="{FF2B5EF4-FFF2-40B4-BE49-F238E27FC236}">
                <a16:creationId xmlns:a16="http://schemas.microsoft.com/office/drawing/2014/main" id="{85364452-2CEF-4B89-A505-1EDCCDA9543B}"/>
              </a:ext>
            </a:extLst>
          </p:cNvPr>
          <p:cNvSpPr txBox="1">
            <a:spLocks noChangeArrowheads="1"/>
          </p:cNvSpPr>
          <p:nvPr/>
        </p:nvSpPr>
        <p:spPr bwMode="auto">
          <a:xfrm>
            <a:off x="1736725" y="5654675"/>
            <a:ext cx="39973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additive="base">
                                        <p:cTn id="7" dur="500" fill="hold"/>
                                        <p:tgtEl>
                                          <p:spTgt spid="19458"/>
                                        </p:tgtEl>
                                        <p:attrNameLst>
                                          <p:attrName>ppt_x</p:attrName>
                                        </p:attrNameLst>
                                      </p:cBhvr>
                                      <p:tavLst>
                                        <p:tav tm="0">
                                          <p:val>
                                            <p:strVal val="#ppt_x"/>
                                          </p:val>
                                        </p:tav>
                                        <p:tav tm="100000">
                                          <p:val>
                                            <p:strVal val="#ppt_x"/>
                                          </p:val>
                                        </p:tav>
                                      </p:tavLst>
                                    </p:anim>
                                    <p:anim calcmode="lin" valueType="num">
                                      <p:cBhvr additive="base">
                                        <p:cTn id="8" dur="500" fill="hold"/>
                                        <p:tgtEl>
                                          <p:spTgt spid="19458"/>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19459"/>
                                        </p:tgtEl>
                                        <p:attrNameLst>
                                          <p:attrName>style.visibility</p:attrName>
                                        </p:attrNameLst>
                                      </p:cBhvr>
                                      <p:to>
                                        <p:strVal val="visible"/>
                                      </p:to>
                                    </p:set>
                                    <p:anim calcmode="lin" valueType="num">
                                      <p:cBhvr additive="base">
                                        <p:cTn id="11" dur="500" fill="hold"/>
                                        <p:tgtEl>
                                          <p:spTgt spid="19459"/>
                                        </p:tgtEl>
                                        <p:attrNameLst>
                                          <p:attrName>ppt_x</p:attrName>
                                        </p:attrNameLst>
                                      </p:cBhvr>
                                      <p:tavLst>
                                        <p:tav tm="0">
                                          <p:val>
                                            <p:strVal val="#ppt_x"/>
                                          </p:val>
                                        </p:tav>
                                        <p:tav tm="100000">
                                          <p:val>
                                            <p:strVal val="#ppt_x"/>
                                          </p:val>
                                        </p:tav>
                                      </p:tavLst>
                                    </p:anim>
                                    <p:anim calcmode="lin" valueType="num">
                                      <p:cBhvr additive="base">
                                        <p:cTn id="12" dur="500" fill="hold"/>
                                        <p:tgtEl>
                                          <p:spTgt spid="19459"/>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grpId="0" nodeType="afterEffect">
                                  <p:stCondLst>
                                    <p:cond delay="0"/>
                                  </p:stCondLst>
                                  <p:childTnLst>
                                    <p:set>
                                      <p:cBhvr>
                                        <p:cTn id="15" dur="1" fill="hold">
                                          <p:stCondLst>
                                            <p:cond delay="0"/>
                                          </p:stCondLst>
                                        </p:cTn>
                                        <p:tgtEl>
                                          <p:spTgt spid="154"/>
                                        </p:tgtEl>
                                        <p:attrNameLst>
                                          <p:attrName>style.visibility</p:attrName>
                                        </p:attrNameLst>
                                      </p:cBhvr>
                                      <p:to>
                                        <p:strVal val="visible"/>
                                      </p:to>
                                    </p:set>
                                    <p:anim calcmode="lin" valueType="num">
                                      <p:cBhvr>
                                        <p:cTn id="16" dur="500" fill="hold"/>
                                        <p:tgtEl>
                                          <p:spTgt spid="154"/>
                                        </p:tgtEl>
                                        <p:attrNameLst>
                                          <p:attrName>ppt_w</p:attrName>
                                        </p:attrNameLst>
                                      </p:cBhvr>
                                      <p:tavLst>
                                        <p:tav tm="0">
                                          <p:val>
                                            <p:fltVal val="0"/>
                                          </p:val>
                                        </p:tav>
                                        <p:tav tm="100000">
                                          <p:val>
                                            <p:strVal val="#ppt_w"/>
                                          </p:val>
                                        </p:tav>
                                      </p:tavLst>
                                    </p:anim>
                                    <p:anim calcmode="lin" valueType="num">
                                      <p:cBhvr>
                                        <p:cTn id="17" dur="500" fill="hold"/>
                                        <p:tgtEl>
                                          <p:spTgt spid="154"/>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ppt_w</p:attrName>
                                        </p:attrNameLst>
                                      </p:cBhvr>
                                      <p:tavLst>
                                        <p:tav tm="0">
                                          <p:val>
                                            <p:fltVal val="0"/>
                                          </p:val>
                                        </p:tav>
                                        <p:tav tm="100000">
                                          <p:val>
                                            <p:strVal val="#ppt_w"/>
                                          </p:val>
                                        </p:tav>
                                      </p:tavLst>
                                    </p:anim>
                                    <p:anim calcmode="lin" valueType="num">
                                      <p:cBhvr>
                                        <p:cTn id="21" dur="500" fill="hold"/>
                                        <p:tgtEl>
                                          <p:spTgt spid="2"/>
                                        </p:tgtEl>
                                        <p:attrNameLst>
                                          <p:attrName>ppt_h</p:attrName>
                                        </p:attrNameLst>
                                      </p:cBhvr>
                                      <p:tavLst>
                                        <p:tav tm="0">
                                          <p:val>
                                            <p:fltVal val="0"/>
                                          </p:val>
                                        </p:tav>
                                        <p:tav tm="100000">
                                          <p:val>
                                            <p:strVal val="#ppt_h"/>
                                          </p:val>
                                        </p:tav>
                                      </p:tavLst>
                                    </p:anim>
                                  </p:childTnLst>
                                </p:cTn>
                              </p:par>
                              <p:par>
                                <p:cTn id="22" presetID="2" presetClass="entr" presetSubtype="1" fill="hold" nodeType="with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additive="base">
                                        <p:cTn id="24" dur="500" fill="hold"/>
                                        <p:tgtEl>
                                          <p:spTgt spid="14"/>
                                        </p:tgtEl>
                                        <p:attrNameLst>
                                          <p:attrName>ppt_x</p:attrName>
                                        </p:attrNameLst>
                                      </p:cBhvr>
                                      <p:tavLst>
                                        <p:tav tm="0">
                                          <p:val>
                                            <p:strVal val="#ppt_x"/>
                                          </p:val>
                                        </p:tav>
                                        <p:tav tm="100000">
                                          <p:val>
                                            <p:strVal val="#ppt_x"/>
                                          </p:val>
                                        </p:tav>
                                      </p:tavLst>
                                    </p:anim>
                                    <p:anim calcmode="lin" valueType="num">
                                      <p:cBhvr additive="base">
                                        <p:cTn id="25" dur="500" fill="hold"/>
                                        <p:tgtEl>
                                          <p:spTgt spid="14"/>
                                        </p:tgtEl>
                                        <p:attrNameLst>
                                          <p:attrName>ppt_y</p:attrName>
                                        </p:attrNameLst>
                                      </p:cBhvr>
                                      <p:tavLst>
                                        <p:tav tm="0">
                                          <p:val>
                                            <p:strVal val="0-#ppt_h/2"/>
                                          </p:val>
                                        </p:tav>
                                        <p:tav tm="100000">
                                          <p:val>
                                            <p:strVal val="#ppt_y"/>
                                          </p:val>
                                        </p:tav>
                                      </p:tavLst>
                                    </p:anim>
                                  </p:childTnLst>
                                </p:cTn>
                              </p:par>
                              <p:par>
                                <p:cTn id="26" presetID="23" presetClass="entr" presetSubtype="16" fill="hold" grpId="0" nodeType="withEffect">
                                  <p:stCondLst>
                                    <p:cond delay="250"/>
                                  </p:stCondLst>
                                  <p:childTnLst>
                                    <p:set>
                                      <p:cBhvr>
                                        <p:cTn id="27" dur="1" fill="hold">
                                          <p:stCondLst>
                                            <p:cond delay="0"/>
                                          </p:stCondLst>
                                        </p:cTn>
                                        <p:tgtEl>
                                          <p:spTgt spid="152"/>
                                        </p:tgtEl>
                                        <p:attrNameLst>
                                          <p:attrName>style.visibility</p:attrName>
                                        </p:attrNameLst>
                                      </p:cBhvr>
                                      <p:to>
                                        <p:strVal val="visible"/>
                                      </p:to>
                                    </p:set>
                                    <p:anim calcmode="lin" valueType="num">
                                      <p:cBhvr>
                                        <p:cTn id="28" dur="500" fill="hold"/>
                                        <p:tgtEl>
                                          <p:spTgt spid="152"/>
                                        </p:tgtEl>
                                        <p:attrNameLst>
                                          <p:attrName>ppt_w</p:attrName>
                                        </p:attrNameLst>
                                      </p:cBhvr>
                                      <p:tavLst>
                                        <p:tav tm="0">
                                          <p:val>
                                            <p:fltVal val="0"/>
                                          </p:val>
                                        </p:tav>
                                        <p:tav tm="100000">
                                          <p:val>
                                            <p:strVal val="#ppt_w"/>
                                          </p:val>
                                        </p:tav>
                                      </p:tavLst>
                                    </p:anim>
                                    <p:anim calcmode="lin" valueType="num">
                                      <p:cBhvr>
                                        <p:cTn id="29" dur="500" fill="hold"/>
                                        <p:tgtEl>
                                          <p:spTgt spid="152"/>
                                        </p:tgtEl>
                                        <p:attrNameLst>
                                          <p:attrName>ppt_h</p:attrName>
                                        </p:attrNameLst>
                                      </p:cBhvr>
                                      <p:tavLst>
                                        <p:tav tm="0">
                                          <p:val>
                                            <p:fltVal val="0"/>
                                          </p:val>
                                        </p:tav>
                                        <p:tav tm="100000">
                                          <p:val>
                                            <p:strVal val="#ppt_h"/>
                                          </p:val>
                                        </p:tav>
                                      </p:tavLst>
                                    </p:anim>
                                  </p:childTnLst>
                                </p:cTn>
                              </p:par>
                              <p:par>
                                <p:cTn id="30" presetID="23" presetClass="entr" presetSubtype="16" fill="hold" grpId="0" nodeType="withEffect">
                                  <p:stCondLst>
                                    <p:cond delay="250"/>
                                  </p:stCondLst>
                                  <p:childTnLst>
                                    <p:set>
                                      <p:cBhvr>
                                        <p:cTn id="31" dur="1" fill="hold">
                                          <p:stCondLst>
                                            <p:cond delay="0"/>
                                          </p:stCondLst>
                                        </p:cTn>
                                        <p:tgtEl>
                                          <p:spTgt spid="19528"/>
                                        </p:tgtEl>
                                        <p:attrNameLst>
                                          <p:attrName>style.visibility</p:attrName>
                                        </p:attrNameLst>
                                      </p:cBhvr>
                                      <p:to>
                                        <p:strVal val="visible"/>
                                      </p:to>
                                    </p:set>
                                    <p:anim calcmode="lin" valueType="num">
                                      <p:cBhvr>
                                        <p:cTn id="32" dur="500" fill="hold"/>
                                        <p:tgtEl>
                                          <p:spTgt spid="19528"/>
                                        </p:tgtEl>
                                        <p:attrNameLst>
                                          <p:attrName>ppt_w</p:attrName>
                                        </p:attrNameLst>
                                      </p:cBhvr>
                                      <p:tavLst>
                                        <p:tav tm="0">
                                          <p:val>
                                            <p:fltVal val="0"/>
                                          </p:val>
                                        </p:tav>
                                        <p:tav tm="100000">
                                          <p:val>
                                            <p:strVal val="#ppt_w"/>
                                          </p:val>
                                        </p:tav>
                                      </p:tavLst>
                                    </p:anim>
                                    <p:anim calcmode="lin" valueType="num">
                                      <p:cBhvr>
                                        <p:cTn id="33" dur="500" fill="hold"/>
                                        <p:tgtEl>
                                          <p:spTgt spid="19528"/>
                                        </p:tgtEl>
                                        <p:attrNameLst>
                                          <p:attrName>ppt_h</p:attrName>
                                        </p:attrNameLst>
                                      </p:cBhvr>
                                      <p:tavLst>
                                        <p:tav tm="0">
                                          <p:val>
                                            <p:fltVal val="0"/>
                                          </p:val>
                                        </p:tav>
                                        <p:tav tm="100000">
                                          <p:val>
                                            <p:strVal val="#ppt_h"/>
                                          </p:val>
                                        </p:tav>
                                      </p:tavLst>
                                    </p:anim>
                                  </p:childTnLst>
                                </p:cTn>
                              </p:par>
                              <p:par>
                                <p:cTn id="34" presetID="2" presetClass="entr" presetSubtype="1" fill="hold" nodeType="withEffect">
                                  <p:stCondLst>
                                    <p:cond delay="25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500" fill="hold"/>
                                        <p:tgtEl>
                                          <p:spTgt spid="13"/>
                                        </p:tgtEl>
                                        <p:attrNameLst>
                                          <p:attrName>ppt_x</p:attrName>
                                        </p:attrNameLst>
                                      </p:cBhvr>
                                      <p:tavLst>
                                        <p:tav tm="0">
                                          <p:val>
                                            <p:strVal val="#ppt_x"/>
                                          </p:val>
                                        </p:tav>
                                        <p:tav tm="100000">
                                          <p:val>
                                            <p:strVal val="#ppt_x"/>
                                          </p:val>
                                        </p:tav>
                                      </p:tavLst>
                                    </p:anim>
                                    <p:anim calcmode="lin" valueType="num">
                                      <p:cBhvr additive="base">
                                        <p:cTn id="37" dur="500" fill="hold"/>
                                        <p:tgtEl>
                                          <p:spTgt spid="13"/>
                                        </p:tgtEl>
                                        <p:attrNameLst>
                                          <p:attrName>ppt_y</p:attrName>
                                        </p:attrNameLst>
                                      </p:cBhvr>
                                      <p:tavLst>
                                        <p:tav tm="0">
                                          <p:val>
                                            <p:strVal val="0-#ppt_h/2"/>
                                          </p:val>
                                        </p:tav>
                                        <p:tav tm="100000">
                                          <p:val>
                                            <p:strVal val="#ppt_y"/>
                                          </p:val>
                                        </p:tav>
                                      </p:tavLst>
                                    </p:anim>
                                  </p:childTnLst>
                                </p:cTn>
                              </p:par>
                              <p:par>
                                <p:cTn id="38" presetID="23" presetClass="entr" presetSubtype="16" fill="hold" grpId="0" nodeType="withEffect">
                                  <p:stCondLst>
                                    <p:cond delay="500"/>
                                  </p:stCondLst>
                                  <p:childTnLst>
                                    <p:set>
                                      <p:cBhvr>
                                        <p:cTn id="39" dur="1" fill="hold">
                                          <p:stCondLst>
                                            <p:cond delay="0"/>
                                          </p:stCondLst>
                                        </p:cTn>
                                        <p:tgtEl>
                                          <p:spTgt spid="150"/>
                                        </p:tgtEl>
                                        <p:attrNameLst>
                                          <p:attrName>style.visibility</p:attrName>
                                        </p:attrNameLst>
                                      </p:cBhvr>
                                      <p:to>
                                        <p:strVal val="visible"/>
                                      </p:to>
                                    </p:set>
                                    <p:anim calcmode="lin" valueType="num">
                                      <p:cBhvr>
                                        <p:cTn id="40" dur="500" fill="hold"/>
                                        <p:tgtEl>
                                          <p:spTgt spid="150"/>
                                        </p:tgtEl>
                                        <p:attrNameLst>
                                          <p:attrName>ppt_w</p:attrName>
                                        </p:attrNameLst>
                                      </p:cBhvr>
                                      <p:tavLst>
                                        <p:tav tm="0">
                                          <p:val>
                                            <p:fltVal val="0"/>
                                          </p:val>
                                        </p:tav>
                                        <p:tav tm="100000">
                                          <p:val>
                                            <p:strVal val="#ppt_w"/>
                                          </p:val>
                                        </p:tav>
                                      </p:tavLst>
                                    </p:anim>
                                    <p:anim calcmode="lin" valueType="num">
                                      <p:cBhvr>
                                        <p:cTn id="41" dur="500" fill="hold"/>
                                        <p:tgtEl>
                                          <p:spTgt spid="150"/>
                                        </p:tgtEl>
                                        <p:attrNameLst>
                                          <p:attrName>ppt_h</p:attrName>
                                        </p:attrNameLst>
                                      </p:cBhvr>
                                      <p:tavLst>
                                        <p:tav tm="0">
                                          <p:val>
                                            <p:fltVal val="0"/>
                                          </p:val>
                                        </p:tav>
                                        <p:tav tm="100000">
                                          <p:val>
                                            <p:strVal val="#ppt_h"/>
                                          </p:val>
                                        </p:tav>
                                      </p:tavLst>
                                    </p:anim>
                                  </p:childTnLst>
                                </p:cTn>
                              </p:par>
                              <p:par>
                                <p:cTn id="42" presetID="23" presetClass="entr" presetSubtype="16" fill="hold" grpId="0" nodeType="withEffect">
                                  <p:stCondLst>
                                    <p:cond delay="500"/>
                                  </p:stCondLst>
                                  <p:childTnLst>
                                    <p:set>
                                      <p:cBhvr>
                                        <p:cTn id="43" dur="1" fill="hold">
                                          <p:stCondLst>
                                            <p:cond delay="0"/>
                                          </p:stCondLst>
                                        </p:cTn>
                                        <p:tgtEl>
                                          <p:spTgt spid="19526"/>
                                        </p:tgtEl>
                                        <p:attrNameLst>
                                          <p:attrName>style.visibility</p:attrName>
                                        </p:attrNameLst>
                                      </p:cBhvr>
                                      <p:to>
                                        <p:strVal val="visible"/>
                                      </p:to>
                                    </p:set>
                                    <p:anim calcmode="lin" valueType="num">
                                      <p:cBhvr>
                                        <p:cTn id="44" dur="500" fill="hold"/>
                                        <p:tgtEl>
                                          <p:spTgt spid="19526"/>
                                        </p:tgtEl>
                                        <p:attrNameLst>
                                          <p:attrName>ppt_w</p:attrName>
                                        </p:attrNameLst>
                                      </p:cBhvr>
                                      <p:tavLst>
                                        <p:tav tm="0">
                                          <p:val>
                                            <p:fltVal val="0"/>
                                          </p:val>
                                        </p:tav>
                                        <p:tav tm="100000">
                                          <p:val>
                                            <p:strVal val="#ppt_w"/>
                                          </p:val>
                                        </p:tav>
                                      </p:tavLst>
                                    </p:anim>
                                    <p:anim calcmode="lin" valueType="num">
                                      <p:cBhvr>
                                        <p:cTn id="45" dur="500" fill="hold"/>
                                        <p:tgtEl>
                                          <p:spTgt spid="19526"/>
                                        </p:tgtEl>
                                        <p:attrNameLst>
                                          <p:attrName>ppt_h</p:attrName>
                                        </p:attrNameLst>
                                      </p:cBhvr>
                                      <p:tavLst>
                                        <p:tav tm="0">
                                          <p:val>
                                            <p:fltVal val="0"/>
                                          </p:val>
                                        </p:tav>
                                        <p:tav tm="100000">
                                          <p:val>
                                            <p:strVal val="#ppt_h"/>
                                          </p:val>
                                        </p:tav>
                                      </p:tavLst>
                                    </p:anim>
                                  </p:childTnLst>
                                </p:cTn>
                              </p:par>
                              <p:par>
                                <p:cTn id="46" presetID="2" presetClass="entr" presetSubtype="1" fill="hold" nodeType="withEffect">
                                  <p:stCondLst>
                                    <p:cond delay="500"/>
                                  </p:stCondLst>
                                  <p:childTnLst>
                                    <p:set>
                                      <p:cBhvr>
                                        <p:cTn id="47" dur="1" fill="hold">
                                          <p:stCondLst>
                                            <p:cond delay="0"/>
                                          </p:stCondLst>
                                        </p:cTn>
                                        <p:tgtEl>
                                          <p:spTgt spid="11"/>
                                        </p:tgtEl>
                                        <p:attrNameLst>
                                          <p:attrName>style.visibility</p:attrName>
                                        </p:attrNameLst>
                                      </p:cBhvr>
                                      <p:to>
                                        <p:strVal val="visible"/>
                                      </p:to>
                                    </p:set>
                                    <p:anim calcmode="lin" valueType="num">
                                      <p:cBhvr additive="base">
                                        <p:cTn id="48" dur="500" fill="hold"/>
                                        <p:tgtEl>
                                          <p:spTgt spid="11"/>
                                        </p:tgtEl>
                                        <p:attrNameLst>
                                          <p:attrName>ppt_x</p:attrName>
                                        </p:attrNameLst>
                                      </p:cBhvr>
                                      <p:tavLst>
                                        <p:tav tm="0">
                                          <p:val>
                                            <p:strVal val="#ppt_x"/>
                                          </p:val>
                                        </p:tav>
                                        <p:tav tm="100000">
                                          <p:val>
                                            <p:strVal val="#ppt_x"/>
                                          </p:val>
                                        </p:tav>
                                      </p:tavLst>
                                    </p:anim>
                                    <p:anim calcmode="lin" valueType="num">
                                      <p:cBhvr additive="base">
                                        <p:cTn id="49" dur="500" fill="hold"/>
                                        <p:tgtEl>
                                          <p:spTgt spid="11"/>
                                        </p:tgtEl>
                                        <p:attrNameLst>
                                          <p:attrName>ppt_y</p:attrName>
                                        </p:attrNameLst>
                                      </p:cBhvr>
                                      <p:tavLst>
                                        <p:tav tm="0">
                                          <p:val>
                                            <p:strVal val="0-#ppt_h/2"/>
                                          </p:val>
                                        </p:tav>
                                        <p:tav tm="100000">
                                          <p:val>
                                            <p:strVal val="#ppt_y"/>
                                          </p:val>
                                        </p:tav>
                                      </p:tavLst>
                                    </p:anim>
                                  </p:childTnLst>
                                </p:cTn>
                              </p:par>
                              <p:par>
                                <p:cTn id="50" presetID="23" presetClass="entr" presetSubtype="16" fill="hold" grpId="0" nodeType="withEffect">
                                  <p:stCondLst>
                                    <p:cond delay="750"/>
                                  </p:stCondLst>
                                  <p:childTnLst>
                                    <p:set>
                                      <p:cBhvr>
                                        <p:cTn id="51" dur="1" fill="hold">
                                          <p:stCondLst>
                                            <p:cond delay="0"/>
                                          </p:stCondLst>
                                        </p:cTn>
                                        <p:tgtEl>
                                          <p:spTgt spid="148"/>
                                        </p:tgtEl>
                                        <p:attrNameLst>
                                          <p:attrName>style.visibility</p:attrName>
                                        </p:attrNameLst>
                                      </p:cBhvr>
                                      <p:to>
                                        <p:strVal val="visible"/>
                                      </p:to>
                                    </p:set>
                                    <p:anim calcmode="lin" valueType="num">
                                      <p:cBhvr>
                                        <p:cTn id="52" dur="500" fill="hold"/>
                                        <p:tgtEl>
                                          <p:spTgt spid="148"/>
                                        </p:tgtEl>
                                        <p:attrNameLst>
                                          <p:attrName>ppt_w</p:attrName>
                                        </p:attrNameLst>
                                      </p:cBhvr>
                                      <p:tavLst>
                                        <p:tav tm="0">
                                          <p:val>
                                            <p:fltVal val="0"/>
                                          </p:val>
                                        </p:tav>
                                        <p:tav tm="100000">
                                          <p:val>
                                            <p:strVal val="#ppt_w"/>
                                          </p:val>
                                        </p:tav>
                                      </p:tavLst>
                                    </p:anim>
                                    <p:anim calcmode="lin" valueType="num">
                                      <p:cBhvr>
                                        <p:cTn id="53" dur="500" fill="hold"/>
                                        <p:tgtEl>
                                          <p:spTgt spid="148"/>
                                        </p:tgtEl>
                                        <p:attrNameLst>
                                          <p:attrName>ppt_h</p:attrName>
                                        </p:attrNameLst>
                                      </p:cBhvr>
                                      <p:tavLst>
                                        <p:tav tm="0">
                                          <p:val>
                                            <p:fltVal val="0"/>
                                          </p:val>
                                        </p:tav>
                                        <p:tav tm="100000">
                                          <p:val>
                                            <p:strVal val="#ppt_h"/>
                                          </p:val>
                                        </p:tav>
                                      </p:tavLst>
                                    </p:anim>
                                  </p:childTnLst>
                                </p:cTn>
                              </p:par>
                              <p:par>
                                <p:cTn id="54" presetID="23" presetClass="entr" presetSubtype="16" fill="hold" grpId="0" nodeType="withEffect">
                                  <p:stCondLst>
                                    <p:cond delay="750"/>
                                  </p:stCondLst>
                                  <p:childTnLst>
                                    <p:set>
                                      <p:cBhvr>
                                        <p:cTn id="55" dur="1" fill="hold">
                                          <p:stCondLst>
                                            <p:cond delay="0"/>
                                          </p:stCondLst>
                                        </p:cTn>
                                        <p:tgtEl>
                                          <p:spTgt spid="19524"/>
                                        </p:tgtEl>
                                        <p:attrNameLst>
                                          <p:attrName>style.visibility</p:attrName>
                                        </p:attrNameLst>
                                      </p:cBhvr>
                                      <p:to>
                                        <p:strVal val="visible"/>
                                      </p:to>
                                    </p:set>
                                    <p:anim calcmode="lin" valueType="num">
                                      <p:cBhvr>
                                        <p:cTn id="56" dur="500" fill="hold"/>
                                        <p:tgtEl>
                                          <p:spTgt spid="19524"/>
                                        </p:tgtEl>
                                        <p:attrNameLst>
                                          <p:attrName>ppt_w</p:attrName>
                                        </p:attrNameLst>
                                      </p:cBhvr>
                                      <p:tavLst>
                                        <p:tav tm="0">
                                          <p:val>
                                            <p:fltVal val="0"/>
                                          </p:val>
                                        </p:tav>
                                        <p:tav tm="100000">
                                          <p:val>
                                            <p:strVal val="#ppt_w"/>
                                          </p:val>
                                        </p:tav>
                                      </p:tavLst>
                                    </p:anim>
                                    <p:anim calcmode="lin" valueType="num">
                                      <p:cBhvr>
                                        <p:cTn id="57" dur="500" fill="hold"/>
                                        <p:tgtEl>
                                          <p:spTgt spid="19524"/>
                                        </p:tgtEl>
                                        <p:attrNameLst>
                                          <p:attrName>ppt_h</p:attrName>
                                        </p:attrNameLst>
                                      </p:cBhvr>
                                      <p:tavLst>
                                        <p:tav tm="0">
                                          <p:val>
                                            <p:fltVal val="0"/>
                                          </p:val>
                                        </p:tav>
                                        <p:tav tm="100000">
                                          <p:val>
                                            <p:strVal val="#ppt_h"/>
                                          </p:val>
                                        </p:tav>
                                      </p:tavLst>
                                    </p:anim>
                                  </p:childTnLst>
                                </p:cTn>
                              </p:par>
                              <p:par>
                                <p:cTn id="58" presetID="2" presetClass="entr" presetSubtype="1" fill="hold" nodeType="withEffect">
                                  <p:stCondLst>
                                    <p:cond delay="750"/>
                                  </p:stCondLst>
                                  <p:childTnLst>
                                    <p:set>
                                      <p:cBhvr>
                                        <p:cTn id="59" dur="1" fill="hold">
                                          <p:stCondLst>
                                            <p:cond delay="0"/>
                                          </p:stCondLst>
                                        </p:cTn>
                                        <p:tgtEl>
                                          <p:spTgt spid="10"/>
                                        </p:tgtEl>
                                        <p:attrNameLst>
                                          <p:attrName>style.visibility</p:attrName>
                                        </p:attrNameLst>
                                      </p:cBhvr>
                                      <p:to>
                                        <p:strVal val="visible"/>
                                      </p:to>
                                    </p:set>
                                    <p:anim calcmode="lin" valueType="num">
                                      <p:cBhvr additive="base">
                                        <p:cTn id="60" dur="500" fill="hold"/>
                                        <p:tgtEl>
                                          <p:spTgt spid="10"/>
                                        </p:tgtEl>
                                        <p:attrNameLst>
                                          <p:attrName>ppt_x</p:attrName>
                                        </p:attrNameLst>
                                      </p:cBhvr>
                                      <p:tavLst>
                                        <p:tav tm="0">
                                          <p:val>
                                            <p:strVal val="#ppt_x"/>
                                          </p:val>
                                        </p:tav>
                                        <p:tav tm="100000">
                                          <p:val>
                                            <p:strVal val="#ppt_x"/>
                                          </p:val>
                                        </p:tav>
                                      </p:tavLst>
                                    </p:anim>
                                    <p:anim calcmode="lin" valueType="num">
                                      <p:cBhvr additive="base">
                                        <p:cTn id="61" dur="500" fill="hold"/>
                                        <p:tgtEl>
                                          <p:spTgt spid="10"/>
                                        </p:tgtEl>
                                        <p:attrNameLst>
                                          <p:attrName>ppt_y</p:attrName>
                                        </p:attrNameLst>
                                      </p:cBhvr>
                                      <p:tavLst>
                                        <p:tav tm="0">
                                          <p:val>
                                            <p:strVal val="0-#ppt_h/2"/>
                                          </p:val>
                                        </p:tav>
                                        <p:tav tm="100000">
                                          <p:val>
                                            <p:strVal val="#ppt_y"/>
                                          </p:val>
                                        </p:tav>
                                      </p:tavLst>
                                    </p:anim>
                                  </p:childTnLst>
                                </p:cTn>
                              </p:par>
                              <p:par>
                                <p:cTn id="62" presetID="23" presetClass="entr" presetSubtype="16" fill="hold" grpId="0" nodeType="withEffect">
                                  <p:stCondLst>
                                    <p:cond delay="1000"/>
                                  </p:stCondLst>
                                  <p:childTnLst>
                                    <p:set>
                                      <p:cBhvr>
                                        <p:cTn id="63" dur="1" fill="hold">
                                          <p:stCondLst>
                                            <p:cond delay="0"/>
                                          </p:stCondLst>
                                        </p:cTn>
                                        <p:tgtEl>
                                          <p:spTgt spid="19530"/>
                                        </p:tgtEl>
                                        <p:attrNameLst>
                                          <p:attrName>style.visibility</p:attrName>
                                        </p:attrNameLst>
                                      </p:cBhvr>
                                      <p:to>
                                        <p:strVal val="visible"/>
                                      </p:to>
                                    </p:set>
                                    <p:anim calcmode="lin" valueType="num">
                                      <p:cBhvr>
                                        <p:cTn id="64" dur="500" fill="hold"/>
                                        <p:tgtEl>
                                          <p:spTgt spid="19530"/>
                                        </p:tgtEl>
                                        <p:attrNameLst>
                                          <p:attrName>ppt_w</p:attrName>
                                        </p:attrNameLst>
                                      </p:cBhvr>
                                      <p:tavLst>
                                        <p:tav tm="0">
                                          <p:val>
                                            <p:fltVal val="0"/>
                                          </p:val>
                                        </p:tav>
                                        <p:tav tm="100000">
                                          <p:val>
                                            <p:strVal val="#ppt_w"/>
                                          </p:val>
                                        </p:tav>
                                      </p:tavLst>
                                    </p:anim>
                                    <p:anim calcmode="lin" valueType="num">
                                      <p:cBhvr>
                                        <p:cTn id="65" dur="500" fill="hold"/>
                                        <p:tgtEl>
                                          <p:spTgt spid="19530"/>
                                        </p:tgtEl>
                                        <p:attrNameLst>
                                          <p:attrName>ppt_h</p:attrName>
                                        </p:attrNameLst>
                                      </p:cBhvr>
                                      <p:tavLst>
                                        <p:tav tm="0">
                                          <p:val>
                                            <p:fltVal val="0"/>
                                          </p:val>
                                        </p:tav>
                                        <p:tav tm="100000">
                                          <p:val>
                                            <p:strVal val="#ppt_h"/>
                                          </p:val>
                                        </p:tav>
                                      </p:tavLst>
                                    </p:anim>
                                  </p:childTnLst>
                                </p:cTn>
                              </p:par>
                              <p:par>
                                <p:cTn id="66" presetID="23" presetClass="entr" presetSubtype="16" fill="hold" grpId="0" nodeType="withEffect">
                                  <p:stCondLst>
                                    <p:cond delay="1000"/>
                                  </p:stCondLst>
                                  <p:childTnLst>
                                    <p:set>
                                      <p:cBhvr>
                                        <p:cTn id="67" dur="1" fill="hold">
                                          <p:stCondLst>
                                            <p:cond delay="0"/>
                                          </p:stCondLst>
                                        </p:cTn>
                                        <p:tgtEl>
                                          <p:spTgt spid="19522"/>
                                        </p:tgtEl>
                                        <p:attrNameLst>
                                          <p:attrName>style.visibility</p:attrName>
                                        </p:attrNameLst>
                                      </p:cBhvr>
                                      <p:to>
                                        <p:strVal val="visible"/>
                                      </p:to>
                                    </p:set>
                                    <p:anim calcmode="lin" valueType="num">
                                      <p:cBhvr>
                                        <p:cTn id="68" dur="500" fill="hold"/>
                                        <p:tgtEl>
                                          <p:spTgt spid="19522"/>
                                        </p:tgtEl>
                                        <p:attrNameLst>
                                          <p:attrName>ppt_w</p:attrName>
                                        </p:attrNameLst>
                                      </p:cBhvr>
                                      <p:tavLst>
                                        <p:tav tm="0">
                                          <p:val>
                                            <p:fltVal val="0"/>
                                          </p:val>
                                        </p:tav>
                                        <p:tav tm="100000">
                                          <p:val>
                                            <p:strVal val="#ppt_w"/>
                                          </p:val>
                                        </p:tav>
                                      </p:tavLst>
                                    </p:anim>
                                    <p:anim calcmode="lin" valueType="num">
                                      <p:cBhvr>
                                        <p:cTn id="69" dur="500" fill="hold"/>
                                        <p:tgtEl>
                                          <p:spTgt spid="19522"/>
                                        </p:tgtEl>
                                        <p:attrNameLst>
                                          <p:attrName>ppt_h</p:attrName>
                                        </p:attrNameLst>
                                      </p:cBhvr>
                                      <p:tavLst>
                                        <p:tav tm="0">
                                          <p:val>
                                            <p:fltVal val="0"/>
                                          </p:val>
                                        </p:tav>
                                        <p:tav tm="100000">
                                          <p:val>
                                            <p:strVal val="#ppt_h"/>
                                          </p:val>
                                        </p:tav>
                                      </p:tavLst>
                                    </p:anim>
                                  </p:childTnLst>
                                </p:cTn>
                              </p:par>
                              <p:par>
                                <p:cTn id="70" presetID="2" presetClass="entr" presetSubtype="1" fill="hold" nodeType="withEffect">
                                  <p:stCondLst>
                                    <p:cond delay="1000"/>
                                  </p:stCondLst>
                                  <p:childTnLst>
                                    <p:set>
                                      <p:cBhvr>
                                        <p:cTn id="71" dur="1" fill="hold">
                                          <p:stCondLst>
                                            <p:cond delay="0"/>
                                          </p:stCondLst>
                                        </p:cTn>
                                        <p:tgtEl>
                                          <p:spTgt spid="9"/>
                                        </p:tgtEl>
                                        <p:attrNameLst>
                                          <p:attrName>style.visibility</p:attrName>
                                        </p:attrNameLst>
                                      </p:cBhvr>
                                      <p:to>
                                        <p:strVal val="visible"/>
                                      </p:to>
                                    </p:set>
                                    <p:anim calcmode="lin" valueType="num">
                                      <p:cBhvr additive="base">
                                        <p:cTn id="72" dur="500" fill="hold"/>
                                        <p:tgtEl>
                                          <p:spTgt spid="9"/>
                                        </p:tgtEl>
                                        <p:attrNameLst>
                                          <p:attrName>ppt_x</p:attrName>
                                        </p:attrNameLst>
                                      </p:cBhvr>
                                      <p:tavLst>
                                        <p:tav tm="0">
                                          <p:val>
                                            <p:strVal val="#ppt_x"/>
                                          </p:val>
                                        </p:tav>
                                        <p:tav tm="100000">
                                          <p:val>
                                            <p:strVal val="#ppt_x"/>
                                          </p:val>
                                        </p:tav>
                                      </p:tavLst>
                                    </p:anim>
                                    <p:anim calcmode="lin" valueType="num">
                                      <p:cBhvr additive="base">
                                        <p:cTn id="73" dur="500" fill="hold"/>
                                        <p:tgtEl>
                                          <p:spTgt spid="9"/>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p:bldP spid="19530" grpId="0" animBg="1"/>
      <p:bldP spid="19522" grpId="0"/>
      <p:bldP spid="148" grpId="0" animBg="1"/>
      <p:bldP spid="19524" grpId="0"/>
      <p:bldP spid="150" grpId="0" animBg="1"/>
      <p:bldP spid="19526" grpId="0"/>
      <p:bldP spid="152" grpId="0" animBg="1"/>
      <p:bldP spid="19528" grpId="0"/>
      <p:bldP spid="154" grpId="0" animBg="1"/>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a16="http://schemas.microsoft.com/office/drawing/2014/main" id="{A9959FE1-CC98-42BF-A717-6BC6F2384949}"/>
              </a:ext>
            </a:extLst>
          </p:cNvPr>
          <p:cNvGrpSpPr/>
          <p:nvPr/>
        </p:nvGrpSpPr>
        <p:grpSpPr>
          <a:xfrm>
            <a:off x="5900738" y="3276600"/>
            <a:ext cx="374650" cy="973138"/>
            <a:chOff x="5900738" y="3276600"/>
            <a:chExt cx="374650" cy="973138"/>
          </a:xfrm>
        </p:grpSpPr>
        <p:sp>
          <p:nvSpPr>
            <p:cNvPr id="20492" name="Freeform 34">
              <a:extLst>
                <a:ext uri="{FF2B5EF4-FFF2-40B4-BE49-F238E27FC236}">
                  <a16:creationId xmlns:a16="http://schemas.microsoft.com/office/drawing/2014/main" id="{B9F043D9-537F-4482-B69D-C7E42CC4B37C}"/>
                </a:ext>
              </a:extLst>
            </p:cNvPr>
            <p:cNvSpPr>
              <a:spLocks/>
            </p:cNvSpPr>
            <p:nvPr/>
          </p:nvSpPr>
          <p:spPr bwMode="auto">
            <a:xfrm>
              <a:off x="6072188" y="3276600"/>
              <a:ext cx="63500" cy="893763"/>
            </a:xfrm>
            <a:custGeom>
              <a:avLst/>
              <a:gdLst>
                <a:gd name="T0" fmla="*/ 504031250 w 4"/>
                <a:gd name="T1" fmla="*/ 2147483646 h 57"/>
                <a:gd name="T2" fmla="*/ 0 w 4"/>
                <a:gd name="T3" fmla="*/ 2147483646 h 57"/>
                <a:gd name="T4" fmla="*/ 0 w 4"/>
                <a:gd name="T5" fmla="*/ 491726451 h 57"/>
                <a:gd name="T6" fmla="*/ 504031250 w 4"/>
                <a:gd name="T7" fmla="*/ 0 h 57"/>
                <a:gd name="T8" fmla="*/ 1008062500 w 4"/>
                <a:gd name="T9" fmla="*/ 491726451 h 57"/>
                <a:gd name="T10" fmla="*/ 1008062500 w 4"/>
                <a:gd name="T11" fmla="*/ 2147483646 h 57"/>
                <a:gd name="T12" fmla="*/ 504031250 w 4"/>
                <a:gd name="T13" fmla="*/ 2147483646 h 5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57">
                  <a:moveTo>
                    <a:pt x="2" y="57"/>
                  </a:moveTo>
                  <a:cubicBezTo>
                    <a:pt x="0" y="57"/>
                    <a:pt x="0" y="56"/>
                    <a:pt x="0" y="55"/>
                  </a:cubicBezTo>
                  <a:cubicBezTo>
                    <a:pt x="0" y="2"/>
                    <a:pt x="0" y="2"/>
                    <a:pt x="0" y="2"/>
                  </a:cubicBezTo>
                  <a:cubicBezTo>
                    <a:pt x="0" y="1"/>
                    <a:pt x="0" y="0"/>
                    <a:pt x="2" y="0"/>
                  </a:cubicBezTo>
                  <a:cubicBezTo>
                    <a:pt x="3" y="0"/>
                    <a:pt x="4" y="1"/>
                    <a:pt x="4" y="2"/>
                  </a:cubicBezTo>
                  <a:cubicBezTo>
                    <a:pt x="4" y="55"/>
                    <a:pt x="4" y="55"/>
                    <a:pt x="4" y="55"/>
                  </a:cubicBezTo>
                  <a:cubicBezTo>
                    <a:pt x="4" y="56"/>
                    <a:pt x="3" y="57"/>
                    <a:pt x="2" y="57"/>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494" name="Freeform 36">
              <a:extLst>
                <a:ext uri="{FF2B5EF4-FFF2-40B4-BE49-F238E27FC236}">
                  <a16:creationId xmlns:a16="http://schemas.microsoft.com/office/drawing/2014/main" id="{3898049C-8FF0-45EF-A7C2-3663F136A2DB}"/>
                </a:ext>
              </a:extLst>
            </p:cNvPr>
            <p:cNvSpPr>
              <a:spLocks/>
            </p:cNvSpPr>
            <p:nvPr/>
          </p:nvSpPr>
          <p:spPr bwMode="auto">
            <a:xfrm>
              <a:off x="5900738" y="3871913"/>
              <a:ext cx="374650" cy="377825"/>
            </a:xfrm>
            <a:custGeom>
              <a:avLst/>
              <a:gdLst>
                <a:gd name="T0" fmla="*/ 2147483646 w 24"/>
                <a:gd name="T1" fmla="*/ 2147483646 h 24"/>
                <a:gd name="T2" fmla="*/ 2147483646 w 24"/>
                <a:gd name="T3" fmla="*/ 2147483646 h 24"/>
                <a:gd name="T4" fmla="*/ 0 w 24"/>
                <a:gd name="T5" fmla="*/ 743496629 h 24"/>
                <a:gd name="T6" fmla="*/ 243678604 w 24"/>
                <a:gd name="T7" fmla="*/ 247837457 h 24"/>
                <a:gd name="T8" fmla="*/ 974745638 w 24"/>
                <a:gd name="T9" fmla="*/ 247837457 h 24"/>
                <a:gd name="T10" fmla="*/ 2147483646 w 24"/>
                <a:gd name="T11" fmla="*/ 2147483646 h 24"/>
                <a:gd name="T12" fmla="*/ 2147483646 w 24"/>
                <a:gd name="T13" fmla="*/ 495659172 h 24"/>
                <a:gd name="T14" fmla="*/ 2147483646 w 24"/>
                <a:gd name="T15" fmla="*/ 247837457 h 24"/>
                <a:gd name="T16" fmla="*/ 2147483646 w 24"/>
                <a:gd name="T17" fmla="*/ 743496629 h 24"/>
                <a:gd name="T18" fmla="*/ 2147483646 w 24"/>
                <a:gd name="T19" fmla="*/ 2147483646 h 24"/>
                <a:gd name="T20" fmla="*/ 2147483646 w 24"/>
                <a:gd name="T21" fmla="*/ 2147483646 h 24"/>
                <a:gd name="T22" fmla="*/ 2147483646 w 24"/>
                <a:gd name="T23" fmla="*/ 2147483646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4" h="24">
                  <a:moveTo>
                    <a:pt x="13" y="24"/>
                  </a:moveTo>
                  <a:cubicBezTo>
                    <a:pt x="12" y="24"/>
                    <a:pt x="11" y="24"/>
                    <a:pt x="11" y="23"/>
                  </a:cubicBezTo>
                  <a:cubicBezTo>
                    <a:pt x="0" y="3"/>
                    <a:pt x="0" y="3"/>
                    <a:pt x="0" y="3"/>
                  </a:cubicBezTo>
                  <a:cubicBezTo>
                    <a:pt x="0" y="2"/>
                    <a:pt x="0" y="1"/>
                    <a:pt x="1" y="1"/>
                  </a:cubicBezTo>
                  <a:cubicBezTo>
                    <a:pt x="2" y="0"/>
                    <a:pt x="3" y="0"/>
                    <a:pt x="4" y="1"/>
                  </a:cubicBezTo>
                  <a:cubicBezTo>
                    <a:pt x="12" y="18"/>
                    <a:pt x="12" y="18"/>
                    <a:pt x="12" y="18"/>
                  </a:cubicBezTo>
                  <a:cubicBezTo>
                    <a:pt x="20" y="2"/>
                    <a:pt x="20" y="2"/>
                    <a:pt x="20" y="2"/>
                  </a:cubicBezTo>
                  <a:cubicBezTo>
                    <a:pt x="20" y="1"/>
                    <a:pt x="22" y="0"/>
                    <a:pt x="23" y="1"/>
                  </a:cubicBezTo>
                  <a:cubicBezTo>
                    <a:pt x="24" y="1"/>
                    <a:pt x="24" y="2"/>
                    <a:pt x="24" y="3"/>
                  </a:cubicBezTo>
                  <a:cubicBezTo>
                    <a:pt x="14" y="23"/>
                    <a:pt x="14" y="23"/>
                    <a:pt x="14" y="23"/>
                  </a:cubicBezTo>
                  <a:cubicBezTo>
                    <a:pt x="14" y="24"/>
                    <a:pt x="13" y="24"/>
                    <a:pt x="13" y="24"/>
                  </a:cubicBezTo>
                  <a:cubicBezTo>
                    <a:pt x="13" y="24"/>
                    <a:pt x="13" y="24"/>
                    <a:pt x="13" y="24"/>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7" name="Группа 6">
            <a:extLst>
              <a:ext uri="{FF2B5EF4-FFF2-40B4-BE49-F238E27FC236}">
                <a16:creationId xmlns:a16="http://schemas.microsoft.com/office/drawing/2014/main" id="{1741AC30-3095-4182-8CD1-531928F98485}"/>
              </a:ext>
            </a:extLst>
          </p:cNvPr>
          <p:cNvGrpSpPr/>
          <p:nvPr/>
        </p:nvGrpSpPr>
        <p:grpSpPr>
          <a:xfrm>
            <a:off x="8089900" y="2066925"/>
            <a:ext cx="2330450" cy="2182813"/>
            <a:chOff x="8089900" y="2066925"/>
            <a:chExt cx="2330450" cy="2182813"/>
          </a:xfrm>
        </p:grpSpPr>
        <p:sp>
          <p:nvSpPr>
            <p:cNvPr id="20491" name="Freeform 33">
              <a:extLst>
                <a:ext uri="{FF2B5EF4-FFF2-40B4-BE49-F238E27FC236}">
                  <a16:creationId xmlns:a16="http://schemas.microsoft.com/office/drawing/2014/main" id="{BE61D065-5D84-4C7E-8A37-7B4BE0FB3522}"/>
                </a:ext>
              </a:extLst>
            </p:cNvPr>
            <p:cNvSpPr>
              <a:spLocks/>
            </p:cNvSpPr>
            <p:nvPr/>
          </p:nvSpPr>
          <p:spPr bwMode="auto">
            <a:xfrm>
              <a:off x="8089900" y="2066925"/>
              <a:ext cx="2173288" cy="2103438"/>
            </a:xfrm>
            <a:custGeom>
              <a:avLst/>
              <a:gdLst>
                <a:gd name="T0" fmla="*/ 2147483646 w 139"/>
                <a:gd name="T1" fmla="*/ 2147483646 h 134"/>
                <a:gd name="T2" fmla="*/ 2147483646 w 139"/>
                <a:gd name="T3" fmla="*/ 2147483646 h 134"/>
                <a:gd name="T4" fmla="*/ 2147483646 w 139"/>
                <a:gd name="T5" fmla="*/ 985617676 h 134"/>
                <a:gd name="T6" fmla="*/ 488911624 w 139"/>
                <a:gd name="T7" fmla="*/ 985617676 h 134"/>
                <a:gd name="T8" fmla="*/ 0 w 139"/>
                <a:gd name="T9" fmla="*/ 492816687 h 134"/>
                <a:gd name="T10" fmla="*/ 488911624 w 139"/>
                <a:gd name="T11" fmla="*/ 0 h 134"/>
                <a:gd name="T12" fmla="*/ 2147483646 w 139"/>
                <a:gd name="T13" fmla="*/ 0 h 134"/>
                <a:gd name="T14" fmla="*/ 2147483646 w 139"/>
                <a:gd name="T15" fmla="*/ 2147483646 h 134"/>
                <a:gd name="T16" fmla="*/ 2147483646 w 139"/>
                <a:gd name="T17" fmla="*/ 2147483646 h 1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9" h="134">
                  <a:moveTo>
                    <a:pt x="137" y="134"/>
                  </a:moveTo>
                  <a:cubicBezTo>
                    <a:pt x="136" y="134"/>
                    <a:pt x="135" y="133"/>
                    <a:pt x="135" y="132"/>
                  </a:cubicBezTo>
                  <a:cubicBezTo>
                    <a:pt x="135" y="4"/>
                    <a:pt x="135" y="4"/>
                    <a:pt x="135" y="4"/>
                  </a:cubicBezTo>
                  <a:cubicBezTo>
                    <a:pt x="2" y="4"/>
                    <a:pt x="2" y="4"/>
                    <a:pt x="2" y="4"/>
                  </a:cubicBezTo>
                  <a:cubicBezTo>
                    <a:pt x="1" y="4"/>
                    <a:pt x="0" y="4"/>
                    <a:pt x="0" y="2"/>
                  </a:cubicBezTo>
                  <a:cubicBezTo>
                    <a:pt x="0" y="1"/>
                    <a:pt x="1" y="0"/>
                    <a:pt x="2" y="0"/>
                  </a:cubicBezTo>
                  <a:cubicBezTo>
                    <a:pt x="139" y="0"/>
                    <a:pt x="139" y="0"/>
                    <a:pt x="139" y="0"/>
                  </a:cubicBezTo>
                  <a:cubicBezTo>
                    <a:pt x="139" y="132"/>
                    <a:pt x="139" y="132"/>
                    <a:pt x="139" y="132"/>
                  </a:cubicBezTo>
                  <a:cubicBezTo>
                    <a:pt x="139" y="133"/>
                    <a:pt x="138" y="134"/>
                    <a:pt x="137" y="134"/>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495" name="Freeform 37">
              <a:extLst>
                <a:ext uri="{FF2B5EF4-FFF2-40B4-BE49-F238E27FC236}">
                  <a16:creationId xmlns:a16="http://schemas.microsoft.com/office/drawing/2014/main" id="{9C737532-F6BB-46AF-B3DD-EBEF76C8ABC4}"/>
                </a:ext>
              </a:extLst>
            </p:cNvPr>
            <p:cNvSpPr>
              <a:spLocks/>
            </p:cNvSpPr>
            <p:nvPr/>
          </p:nvSpPr>
          <p:spPr bwMode="auto">
            <a:xfrm>
              <a:off x="10044113" y="3871913"/>
              <a:ext cx="376237" cy="377825"/>
            </a:xfrm>
            <a:custGeom>
              <a:avLst/>
              <a:gdLst>
                <a:gd name="T0" fmla="*/ 2147483646 w 24"/>
                <a:gd name="T1" fmla="*/ 2147483646 h 24"/>
                <a:gd name="T2" fmla="*/ 2147483646 w 24"/>
                <a:gd name="T3" fmla="*/ 2147483646 h 24"/>
                <a:gd name="T4" fmla="*/ 0 w 24"/>
                <a:gd name="T5" fmla="*/ 743496629 h 24"/>
                <a:gd name="T6" fmla="*/ 245761144 w 24"/>
                <a:gd name="T7" fmla="*/ 247837457 h 24"/>
                <a:gd name="T8" fmla="*/ 983013222 w 24"/>
                <a:gd name="T9" fmla="*/ 247837457 h 24"/>
                <a:gd name="T10" fmla="*/ 2147483646 w 24"/>
                <a:gd name="T11" fmla="*/ 2147483646 h 24"/>
                <a:gd name="T12" fmla="*/ 2147483646 w 24"/>
                <a:gd name="T13" fmla="*/ 495659172 h 24"/>
                <a:gd name="T14" fmla="*/ 2147483646 w 24"/>
                <a:gd name="T15" fmla="*/ 247837457 h 24"/>
                <a:gd name="T16" fmla="*/ 2147483646 w 24"/>
                <a:gd name="T17" fmla="*/ 743496629 h 24"/>
                <a:gd name="T18" fmla="*/ 2147483646 w 24"/>
                <a:gd name="T19" fmla="*/ 2147483646 h 24"/>
                <a:gd name="T20" fmla="*/ 2147483646 w 24"/>
                <a:gd name="T21" fmla="*/ 2147483646 h 24"/>
                <a:gd name="T22" fmla="*/ 2147483646 w 24"/>
                <a:gd name="T23" fmla="*/ 2147483646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4" h="24">
                  <a:moveTo>
                    <a:pt x="12" y="24"/>
                  </a:moveTo>
                  <a:cubicBezTo>
                    <a:pt x="12" y="24"/>
                    <a:pt x="11" y="24"/>
                    <a:pt x="11" y="23"/>
                  </a:cubicBezTo>
                  <a:cubicBezTo>
                    <a:pt x="0" y="3"/>
                    <a:pt x="0" y="3"/>
                    <a:pt x="0" y="3"/>
                  </a:cubicBezTo>
                  <a:cubicBezTo>
                    <a:pt x="0" y="2"/>
                    <a:pt x="0" y="1"/>
                    <a:pt x="1" y="1"/>
                  </a:cubicBezTo>
                  <a:cubicBezTo>
                    <a:pt x="2" y="0"/>
                    <a:pt x="3" y="0"/>
                    <a:pt x="4" y="1"/>
                  </a:cubicBezTo>
                  <a:cubicBezTo>
                    <a:pt x="12" y="18"/>
                    <a:pt x="12" y="18"/>
                    <a:pt x="12" y="18"/>
                  </a:cubicBezTo>
                  <a:cubicBezTo>
                    <a:pt x="20" y="2"/>
                    <a:pt x="20" y="2"/>
                    <a:pt x="20" y="2"/>
                  </a:cubicBezTo>
                  <a:cubicBezTo>
                    <a:pt x="20" y="1"/>
                    <a:pt x="22" y="0"/>
                    <a:pt x="23" y="1"/>
                  </a:cubicBezTo>
                  <a:cubicBezTo>
                    <a:pt x="24" y="1"/>
                    <a:pt x="24" y="2"/>
                    <a:pt x="24" y="3"/>
                  </a:cubicBezTo>
                  <a:cubicBezTo>
                    <a:pt x="14" y="23"/>
                    <a:pt x="14" y="23"/>
                    <a:pt x="14" y="23"/>
                  </a:cubicBezTo>
                  <a:cubicBezTo>
                    <a:pt x="14" y="24"/>
                    <a:pt x="13" y="24"/>
                    <a:pt x="13" y="24"/>
                  </a:cubicBezTo>
                  <a:cubicBezTo>
                    <a:pt x="13" y="24"/>
                    <a:pt x="12" y="24"/>
                    <a:pt x="12" y="24"/>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2" name="Группа 1">
            <a:extLst>
              <a:ext uri="{FF2B5EF4-FFF2-40B4-BE49-F238E27FC236}">
                <a16:creationId xmlns:a16="http://schemas.microsoft.com/office/drawing/2014/main" id="{B3524F91-E61C-4156-85D7-B7F1BCFE8817}"/>
              </a:ext>
            </a:extLst>
          </p:cNvPr>
          <p:cNvGrpSpPr/>
          <p:nvPr/>
        </p:nvGrpSpPr>
        <p:grpSpPr>
          <a:xfrm>
            <a:off x="4070350" y="357188"/>
            <a:ext cx="4051300" cy="2951162"/>
            <a:chOff x="4070350" y="357188"/>
            <a:chExt cx="4051300" cy="2951162"/>
          </a:xfrm>
        </p:grpSpPr>
        <p:sp>
          <p:nvSpPr>
            <p:cNvPr id="20482" name="Rectangle 24">
              <a:extLst>
                <a:ext uri="{FF2B5EF4-FFF2-40B4-BE49-F238E27FC236}">
                  <a16:creationId xmlns:a16="http://schemas.microsoft.com/office/drawing/2014/main" id="{D495D7E9-7C6E-4272-81A9-4C6269FBB765}"/>
                </a:ext>
              </a:extLst>
            </p:cNvPr>
            <p:cNvSpPr>
              <a:spLocks noChangeArrowheads="1"/>
            </p:cNvSpPr>
            <p:nvPr/>
          </p:nvSpPr>
          <p:spPr bwMode="auto">
            <a:xfrm>
              <a:off x="4070350" y="906463"/>
              <a:ext cx="4051300" cy="2401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0483" name="Rectangle 25">
              <a:extLst>
                <a:ext uri="{FF2B5EF4-FFF2-40B4-BE49-F238E27FC236}">
                  <a16:creationId xmlns:a16="http://schemas.microsoft.com/office/drawing/2014/main" id="{FE417D64-5664-40BB-898D-95CE2B453B7D}"/>
                </a:ext>
              </a:extLst>
            </p:cNvPr>
            <p:cNvSpPr>
              <a:spLocks noChangeArrowheads="1"/>
            </p:cNvSpPr>
            <p:nvPr/>
          </p:nvSpPr>
          <p:spPr bwMode="auto">
            <a:xfrm>
              <a:off x="4618038" y="357188"/>
              <a:ext cx="3001962" cy="815975"/>
            </a:xfrm>
            <a:prstGeom prst="rect">
              <a:avLst/>
            </a:prstGeom>
            <a:solidFill>
              <a:schemeClr val="accent1">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b="1">
                <a:ln w="22225">
                  <a:solidFill>
                    <a:schemeClr val="accent2"/>
                  </a:solidFill>
                  <a:prstDash val="solid"/>
                </a:ln>
                <a:solidFill>
                  <a:schemeClr val="accent2">
                    <a:lumMod val="40000"/>
                    <a:lumOff val="60000"/>
                  </a:schemeClr>
                </a:solidFill>
              </a:endParaRPr>
            </a:p>
          </p:txBody>
        </p:sp>
        <p:sp>
          <p:nvSpPr>
            <p:cNvPr id="20496" name="Rectangle 38">
              <a:extLst>
                <a:ext uri="{FF2B5EF4-FFF2-40B4-BE49-F238E27FC236}">
                  <a16:creationId xmlns:a16="http://schemas.microsoft.com/office/drawing/2014/main" id="{CF4F05DF-81C0-4EA5-A0E2-B318FF03C68A}"/>
                </a:ext>
              </a:extLst>
            </p:cNvPr>
            <p:cNvSpPr>
              <a:spLocks noChangeArrowheads="1"/>
            </p:cNvSpPr>
            <p:nvPr/>
          </p:nvSpPr>
          <p:spPr bwMode="auto">
            <a:xfrm>
              <a:off x="4868863" y="544513"/>
              <a:ext cx="2557462"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3000" b="1">
                  <a:solidFill>
                    <a:srgbClr val="73838C"/>
                  </a:solidFill>
                  <a:latin typeface="Arial" panose="020B0604020202020204" pitchFamily="34" charset="0"/>
                </a:rPr>
                <a:t>Your text here</a:t>
              </a:r>
              <a:endParaRPr lang="ru-RU" altLang="ru-RU" sz="1800"/>
            </a:p>
          </p:txBody>
        </p:sp>
        <p:sp>
          <p:nvSpPr>
            <p:cNvPr id="20498" name="TextBox 115">
              <a:extLst>
                <a:ext uri="{FF2B5EF4-FFF2-40B4-BE49-F238E27FC236}">
                  <a16:creationId xmlns:a16="http://schemas.microsoft.com/office/drawing/2014/main" id="{43841D75-F6B8-4BF7-BE0D-15DEFA4B32F8}"/>
                </a:ext>
              </a:extLst>
            </p:cNvPr>
            <p:cNvSpPr txBox="1">
              <a:spLocks noChangeArrowheads="1"/>
            </p:cNvSpPr>
            <p:nvPr/>
          </p:nvSpPr>
          <p:spPr bwMode="auto">
            <a:xfrm>
              <a:off x="4086225" y="1228725"/>
              <a:ext cx="4003675" cy="189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50000"/>
                </a:lnSpc>
                <a:spcBef>
                  <a:spcPct val="0"/>
                </a:spcBef>
                <a:buFontTx/>
                <a:buNone/>
              </a:pPr>
              <a:r>
                <a:rPr lang="en-US" altLang="ru-RU" sz="1600" i="1">
                  <a:solidFill>
                    <a:schemeClr val="bg1"/>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a:t>
              </a:r>
              <a:endParaRPr lang="ru-RU" altLang="ru-RU" sz="1400" i="1">
                <a:solidFill>
                  <a:schemeClr val="bg1"/>
                </a:solidFill>
                <a:latin typeface="Arial" panose="020B0604020202020204" pitchFamily="34" charset="0"/>
                <a:cs typeface="Arial" panose="020B0604020202020204" pitchFamily="34" charset="0"/>
              </a:endParaRPr>
            </a:p>
          </p:txBody>
        </p:sp>
      </p:grpSp>
      <p:grpSp>
        <p:nvGrpSpPr>
          <p:cNvPr id="8" name="Группа 7">
            <a:extLst>
              <a:ext uri="{FF2B5EF4-FFF2-40B4-BE49-F238E27FC236}">
                <a16:creationId xmlns:a16="http://schemas.microsoft.com/office/drawing/2014/main" id="{142C954B-640F-4C44-8BB8-BA08C767540C}"/>
              </a:ext>
            </a:extLst>
          </p:cNvPr>
          <p:cNvGrpSpPr/>
          <p:nvPr/>
        </p:nvGrpSpPr>
        <p:grpSpPr>
          <a:xfrm>
            <a:off x="1849438" y="2066925"/>
            <a:ext cx="2252662" cy="2182813"/>
            <a:chOff x="1849438" y="2066925"/>
            <a:chExt cx="2252662" cy="2182813"/>
          </a:xfrm>
        </p:grpSpPr>
        <p:sp>
          <p:nvSpPr>
            <p:cNvPr id="20490" name="Freeform 32">
              <a:extLst>
                <a:ext uri="{FF2B5EF4-FFF2-40B4-BE49-F238E27FC236}">
                  <a16:creationId xmlns:a16="http://schemas.microsoft.com/office/drawing/2014/main" id="{7839DF4A-8C51-46FE-A048-62A9FDE7D390}"/>
                </a:ext>
              </a:extLst>
            </p:cNvPr>
            <p:cNvSpPr>
              <a:spLocks/>
            </p:cNvSpPr>
            <p:nvPr/>
          </p:nvSpPr>
          <p:spPr bwMode="auto">
            <a:xfrm>
              <a:off x="2022475" y="2066925"/>
              <a:ext cx="2079625" cy="2103438"/>
            </a:xfrm>
            <a:custGeom>
              <a:avLst/>
              <a:gdLst>
                <a:gd name="T0" fmla="*/ 488993328 w 133"/>
                <a:gd name="T1" fmla="*/ 2147483646 h 134"/>
                <a:gd name="T2" fmla="*/ 0 w 133"/>
                <a:gd name="T3" fmla="*/ 2147483646 h 134"/>
                <a:gd name="T4" fmla="*/ 0 w 133"/>
                <a:gd name="T5" fmla="*/ 0 h 134"/>
                <a:gd name="T6" fmla="*/ 2147483646 w 133"/>
                <a:gd name="T7" fmla="*/ 0 h 134"/>
                <a:gd name="T8" fmla="*/ 2147483646 w 133"/>
                <a:gd name="T9" fmla="*/ 492816687 h 134"/>
                <a:gd name="T10" fmla="*/ 2147483646 w 133"/>
                <a:gd name="T11" fmla="*/ 985617676 h 134"/>
                <a:gd name="T12" fmla="*/ 977971020 w 133"/>
                <a:gd name="T13" fmla="*/ 985617676 h 134"/>
                <a:gd name="T14" fmla="*/ 977971020 w 133"/>
                <a:gd name="T15" fmla="*/ 2147483646 h 134"/>
                <a:gd name="T16" fmla="*/ 488993328 w 133"/>
                <a:gd name="T17" fmla="*/ 2147483646 h 1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33" h="134">
                  <a:moveTo>
                    <a:pt x="2" y="134"/>
                  </a:moveTo>
                  <a:cubicBezTo>
                    <a:pt x="1" y="134"/>
                    <a:pt x="0" y="133"/>
                    <a:pt x="0" y="132"/>
                  </a:cubicBezTo>
                  <a:cubicBezTo>
                    <a:pt x="0" y="0"/>
                    <a:pt x="0" y="0"/>
                    <a:pt x="0" y="0"/>
                  </a:cubicBezTo>
                  <a:cubicBezTo>
                    <a:pt x="131" y="0"/>
                    <a:pt x="131" y="0"/>
                    <a:pt x="131" y="0"/>
                  </a:cubicBezTo>
                  <a:cubicBezTo>
                    <a:pt x="132" y="0"/>
                    <a:pt x="133" y="1"/>
                    <a:pt x="133" y="2"/>
                  </a:cubicBezTo>
                  <a:cubicBezTo>
                    <a:pt x="133" y="4"/>
                    <a:pt x="132" y="4"/>
                    <a:pt x="131" y="4"/>
                  </a:cubicBezTo>
                  <a:cubicBezTo>
                    <a:pt x="4" y="4"/>
                    <a:pt x="4" y="4"/>
                    <a:pt x="4" y="4"/>
                  </a:cubicBezTo>
                  <a:cubicBezTo>
                    <a:pt x="4" y="132"/>
                    <a:pt x="4" y="132"/>
                    <a:pt x="4" y="132"/>
                  </a:cubicBezTo>
                  <a:cubicBezTo>
                    <a:pt x="4" y="133"/>
                    <a:pt x="4" y="134"/>
                    <a:pt x="2" y="134"/>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0493" name="Freeform 35">
              <a:extLst>
                <a:ext uri="{FF2B5EF4-FFF2-40B4-BE49-F238E27FC236}">
                  <a16:creationId xmlns:a16="http://schemas.microsoft.com/office/drawing/2014/main" id="{E8BB3293-C5A8-464D-B7E9-BC625EBDD0E1}"/>
                </a:ext>
              </a:extLst>
            </p:cNvPr>
            <p:cNvSpPr>
              <a:spLocks/>
            </p:cNvSpPr>
            <p:nvPr/>
          </p:nvSpPr>
          <p:spPr bwMode="auto">
            <a:xfrm>
              <a:off x="1849438" y="3871913"/>
              <a:ext cx="392112" cy="377825"/>
            </a:xfrm>
            <a:custGeom>
              <a:avLst/>
              <a:gdLst>
                <a:gd name="T0" fmla="*/ 2147483646 w 25"/>
                <a:gd name="T1" fmla="*/ 2147483646 h 24"/>
                <a:gd name="T2" fmla="*/ 2147483646 w 25"/>
                <a:gd name="T3" fmla="*/ 2147483646 h 24"/>
                <a:gd name="T4" fmla="*/ 246011069 w 25"/>
                <a:gd name="T5" fmla="*/ 743496629 h 24"/>
                <a:gd name="T6" fmla="*/ 492006453 w 25"/>
                <a:gd name="T7" fmla="*/ 247837457 h 24"/>
                <a:gd name="T8" fmla="*/ 1230023975 w 25"/>
                <a:gd name="T9" fmla="*/ 247837457 h 24"/>
                <a:gd name="T10" fmla="*/ 2147483646 w 25"/>
                <a:gd name="T11" fmla="*/ 2147483646 h 24"/>
                <a:gd name="T12" fmla="*/ 2147483646 w 25"/>
                <a:gd name="T13" fmla="*/ 495659172 h 24"/>
                <a:gd name="T14" fmla="*/ 2147483646 w 25"/>
                <a:gd name="T15" fmla="*/ 247837457 h 24"/>
                <a:gd name="T16" fmla="*/ 2147483646 w 25"/>
                <a:gd name="T17" fmla="*/ 743496629 h 24"/>
                <a:gd name="T18" fmla="*/ 2147483646 w 25"/>
                <a:gd name="T19" fmla="*/ 2147483646 h 24"/>
                <a:gd name="T20" fmla="*/ 2147483646 w 25"/>
                <a:gd name="T21" fmla="*/ 2147483646 h 24"/>
                <a:gd name="T22" fmla="*/ 2147483646 w 25"/>
                <a:gd name="T23" fmla="*/ 2147483646 h 2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5" h="24">
                  <a:moveTo>
                    <a:pt x="13" y="24"/>
                  </a:moveTo>
                  <a:cubicBezTo>
                    <a:pt x="13" y="24"/>
                    <a:pt x="12" y="24"/>
                    <a:pt x="12" y="23"/>
                  </a:cubicBezTo>
                  <a:cubicBezTo>
                    <a:pt x="1" y="3"/>
                    <a:pt x="1" y="3"/>
                    <a:pt x="1" y="3"/>
                  </a:cubicBezTo>
                  <a:cubicBezTo>
                    <a:pt x="0" y="2"/>
                    <a:pt x="1" y="1"/>
                    <a:pt x="2" y="1"/>
                  </a:cubicBezTo>
                  <a:cubicBezTo>
                    <a:pt x="3" y="0"/>
                    <a:pt x="4" y="0"/>
                    <a:pt x="5" y="1"/>
                  </a:cubicBezTo>
                  <a:cubicBezTo>
                    <a:pt x="13" y="18"/>
                    <a:pt x="13" y="18"/>
                    <a:pt x="13" y="18"/>
                  </a:cubicBezTo>
                  <a:cubicBezTo>
                    <a:pt x="21" y="2"/>
                    <a:pt x="21" y="2"/>
                    <a:pt x="21" y="2"/>
                  </a:cubicBezTo>
                  <a:cubicBezTo>
                    <a:pt x="21" y="1"/>
                    <a:pt x="22" y="0"/>
                    <a:pt x="23" y="1"/>
                  </a:cubicBezTo>
                  <a:cubicBezTo>
                    <a:pt x="24" y="1"/>
                    <a:pt x="25" y="2"/>
                    <a:pt x="24" y="3"/>
                  </a:cubicBezTo>
                  <a:cubicBezTo>
                    <a:pt x="15" y="23"/>
                    <a:pt x="15" y="23"/>
                    <a:pt x="15" y="23"/>
                  </a:cubicBezTo>
                  <a:cubicBezTo>
                    <a:pt x="15" y="24"/>
                    <a:pt x="14" y="24"/>
                    <a:pt x="13" y="24"/>
                  </a:cubicBezTo>
                  <a:cubicBezTo>
                    <a:pt x="13" y="24"/>
                    <a:pt x="13" y="24"/>
                    <a:pt x="13" y="24"/>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4" name="Группа 3">
            <a:extLst>
              <a:ext uri="{FF2B5EF4-FFF2-40B4-BE49-F238E27FC236}">
                <a16:creationId xmlns:a16="http://schemas.microsoft.com/office/drawing/2014/main" id="{20867C1E-F871-4FC5-A6EF-6FB7036ABF7E}"/>
              </a:ext>
            </a:extLst>
          </p:cNvPr>
          <p:cNvGrpSpPr/>
          <p:nvPr/>
        </p:nvGrpSpPr>
        <p:grpSpPr>
          <a:xfrm>
            <a:off x="692150" y="4265613"/>
            <a:ext cx="2736850" cy="1992312"/>
            <a:chOff x="692150" y="4265613"/>
            <a:chExt cx="2736850" cy="1992312"/>
          </a:xfrm>
        </p:grpSpPr>
        <p:sp>
          <p:nvSpPr>
            <p:cNvPr id="20484" name="Rectangle 26">
              <a:extLst>
                <a:ext uri="{FF2B5EF4-FFF2-40B4-BE49-F238E27FC236}">
                  <a16:creationId xmlns:a16="http://schemas.microsoft.com/office/drawing/2014/main" id="{7A55110B-7C75-486B-BA13-E7E7D102F5E8}"/>
                </a:ext>
              </a:extLst>
            </p:cNvPr>
            <p:cNvSpPr>
              <a:spLocks noChangeArrowheads="1"/>
            </p:cNvSpPr>
            <p:nvPr/>
          </p:nvSpPr>
          <p:spPr bwMode="auto">
            <a:xfrm>
              <a:off x="692150" y="4625975"/>
              <a:ext cx="2736850" cy="1631950"/>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0485" name="Rectangle 27">
              <a:extLst>
                <a:ext uri="{FF2B5EF4-FFF2-40B4-BE49-F238E27FC236}">
                  <a16:creationId xmlns:a16="http://schemas.microsoft.com/office/drawing/2014/main" id="{1D1C38CE-59CB-4551-8F24-1BD2A1B5973B}"/>
                </a:ext>
              </a:extLst>
            </p:cNvPr>
            <p:cNvSpPr>
              <a:spLocks noChangeArrowheads="1"/>
            </p:cNvSpPr>
            <p:nvPr/>
          </p:nvSpPr>
          <p:spPr bwMode="auto">
            <a:xfrm>
              <a:off x="1052513" y="4265613"/>
              <a:ext cx="2017712" cy="54927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0497" name="Rectangle 44">
              <a:extLst>
                <a:ext uri="{FF2B5EF4-FFF2-40B4-BE49-F238E27FC236}">
                  <a16:creationId xmlns:a16="http://schemas.microsoft.com/office/drawing/2014/main" id="{BC657090-B946-4333-9461-BB44053DEC73}"/>
                </a:ext>
              </a:extLst>
            </p:cNvPr>
            <p:cNvSpPr>
              <a:spLocks noChangeArrowheads="1"/>
            </p:cNvSpPr>
            <p:nvPr/>
          </p:nvSpPr>
          <p:spPr bwMode="auto">
            <a:xfrm>
              <a:off x="1209675" y="4373563"/>
              <a:ext cx="1704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000" b="1">
                  <a:solidFill>
                    <a:srgbClr val="73838C"/>
                  </a:solidFill>
                  <a:latin typeface="Arial" panose="020B0604020202020204" pitchFamily="34" charset="0"/>
                </a:rPr>
                <a:t>Your text here</a:t>
              </a:r>
              <a:endParaRPr lang="ru-RU" altLang="ru-RU" sz="1800"/>
            </a:p>
          </p:txBody>
        </p:sp>
        <p:sp>
          <p:nvSpPr>
            <p:cNvPr id="20499" name="TextBox 115">
              <a:extLst>
                <a:ext uri="{FF2B5EF4-FFF2-40B4-BE49-F238E27FC236}">
                  <a16:creationId xmlns:a16="http://schemas.microsoft.com/office/drawing/2014/main" id="{0468DBFB-C81F-4620-9069-675731D75F76}"/>
                </a:ext>
              </a:extLst>
            </p:cNvPr>
            <p:cNvSpPr txBox="1">
              <a:spLocks noChangeArrowheads="1"/>
            </p:cNvSpPr>
            <p:nvPr/>
          </p:nvSpPr>
          <p:spPr bwMode="auto">
            <a:xfrm>
              <a:off x="692150" y="4932363"/>
              <a:ext cx="2735263"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5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5" name="Группа 4">
            <a:extLst>
              <a:ext uri="{FF2B5EF4-FFF2-40B4-BE49-F238E27FC236}">
                <a16:creationId xmlns:a16="http://schemas.microsoft.com/office/drawing/2014/main" id="{0EBA5335-4419-4BB4-BD9B-CD868441D511}"/>
              </a:ext>
            </a:extLst>
          </p:cNvPr>
          <p:cNvGrpSpPr/>
          <p:nvPr/>
        </p:nvGrpSpPr>
        <p:grpSpPr>
          <a:xfrm>
            <a:off x="4727575" y="4265613"/>
            <a:ext cx="2736850" cy="1992312"/>
            <a:chOff x="4727575" y="4265613"/>
            <a:chExt cx="2736850" cy="1992312"/>
          </a:xfrm>
        </p:grpSpPr>
        <p:sp>
          <p:nvSpPr>
            <p:cNvPr id="20486" name="Rectangle 28">
              <a:extLst>
                <a:ext uri="{FF2B5EF4-FFF2-40B4-BE49-F238E27FC236}">
                  <a16:creationId xmlns:a16="http://schemas.microsoft.com/office/drawing/2014/main" id="{36FAC527-03E8-4158-8C19-718BDC001AC3}"/>
                </a:ext>
              </a:extLst>
            </p:cNvPr>
            <p:cNvSpPr>
              <a:spLocks noChangeArrowheads="1"/>
            </p:cNvSpPr>
            <p:nvPr/>
          </p:nvSpPr>
          <p:spPr bwMode="auto">
            <a:xfrm>
              <a:off x="4727575" y="4625975"/>
              <a:ext cx="2736850" cy="1631950"/>
            </a:xfrm>
            <a:prstGeom prst="rect">
              <a:avLst/>
            </a:prstGeom>
            <a:solidFill>
              <a:schemeClr val="accent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0487" name="Rectangle 29">
              <a:extLst>
                <a:ext uri="{FF2B5EF4-FFF2-40B4-BE49-F238E27FC236}">
                  <a16:creationId xmlns:a16="http://schemas.microsoft.com/office/drawing/2014/main" id="{05D747E2-AE6A-4341-A942-28522B063373}"/>
                </a:ext>
              </a:extLst>
            </p:cNvPr>
            <p:cNvSpPr>
              <a:spLocks noChangeArrowheads="1"/>
            </p:cNvSpPr>
            <p:nvPr/>
          </p:nvSpPr>
          <p:spPr bwMode="auto">
            <a:xfrm>
              <a:off x="5087938" y="4265613"/>
              <a:ext cx="2016125" cy="549275"/>
            </a:xfrm>
            <a:prstGeom prst="rect">
              <a:avLst/>
            </a:prstGeom>
            <a:solidFill>
              <a:schemeClr val="accent5">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0500" name="Rectangle 44">
              <a:extLst>
                <a:ext uri="{FF2B5EF4-FFF2-40B4-BE49-F238E27FC236}">
                  <a16:creationId xmlns:a16="http://schemas.microsoft.com/office/drawing/2014/main" id="{59B3D65E-1DAD-4236-B0ED-FD47493DA7E8}"/>
                </a:ext>
              </a:extLst>
            </p:cNvPr>
            <p:cNvSpPr>
              <a:spLocks noChangeArrowheads="1"/>
            </p:cNvSpPr>
            <p:nvPr/>
          </p:nvSpPr>
          <p:spPr bwMode="auto">
            <a:xfrm>
              <a:off x="5246688" y="4373563"/>
              <a:ext cx="1704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000" b="1">
                  <a:solidFill>
                    <a:srgbClr val="73838C"/>
                  </a:solidFill>
                  <a:latin typeface="Arial" panose="020B0604020202020204" pitchFamily="34" charset="0"/>
                </a:rPr>
                <a:t>Your text here</a:t>
              </a:r>
              <a:endParaRPr lang="ru-RU" altLang="ru-RU" sz="1800"/>
            </a:p>
          </p:txBody>
        </p:sp>
        <p:sp>
          <p:nvSpPr>
            <p:cNvPr id="20501" name="TextBox 115">
              <a:extLst>
                <a:ext uri="{FF2B5EF4-FFF2-40B4-BE49-F238E27FC236}">
                  <a16:creationId xmlns:a16="http://schemas.microsoft.com/office/drawing/2014/main" id="{86FBE5FC-7297-4264-8241-01B10E92CED6}"/>
                </a:ext>
              </a:extLst>
            </p:cNvPr>
            <p:cNvSpPr txBox="1">
              <a:spLocks noChangeArrowheads="1"/>
            </p:cNvSpPr>
            <p:nvPr/>
          </p:nvSpPr>
          <p:spPr bwMode="auto">
            <a:xfrm>
              <a:off x="4729163" y="4932363"/>
              <a:ext cx="2735262"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50000"/>
                </a:lnSpc>
                <a:spcBef>
                  <a:spcPct val="0"/>
                </a:spcBef>
                <a:buFontTx/>
                <a:buNone/>
              </a:pPr>
              <a:r>
                <a:rPr lang="en-US" altLang="ru-RU" sz="1600" i="1">
                  <a:solidFill>
                    <a:schemeClr val="bg1"/>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chemeClr val="bg1"/>
                </a:solidFill>
                <a:latin typeface="Arial" panose="020B0604020202020204" pitchFamily="34" charset="0"/>
                <a:cs typeface="Arial" panose="020B0604020202020204" pitchFamily="34" charset="0"/>
              </a:endParaRPr>
            </a:p>
          </p:txBody>
        </p:sp>
      </p:grpSp>
      <p:grpSp>
        <p:nvGrpSpPr>
          <p:cNvPr id="6" name="Группа 5">
            <a:extLst>
              <a:ext uri="{FF2B5EF4-FFF2-40B4-BE49-F238E27FC236}">
                <a16:creationId xmlns:a16="http://schemas.microsoft.com/office/drawing/2014/main" id="{7D982C89-8878-4989-8E07-AE125ECF33C2}"/>
              </a:ext>
            </a:extLst>
          </p:cNvPr>
          <p:cNvGrpSpPr/>
          <p:nvPr/>
        </p:nvGrpSpPr>
        <p:grpSpPr>
          <a:xfrm>
            <a:off x="8763000" y="4265613"/>
            <a:ext cx="2735263" cy="1992312"/>
            <a:chOff x="8763000" y="4265613"/>
            <a:chExt cx="2735263" cy="1992312"/>
          </a:xfrm>
        </p:grpSpPr>
        <p:sp>
          <p:nvSpPr>
            <p:cNvPr id="20488" name="Rectangle 30">
              <a:extLst>
                <a:ext uri="{FF2B5EF4-FFF2-40B4-BE49-F238E27FC236}">
                  <a16:creationId xmlns:a16="http://schemas.microsoft.com/office/drawing/2014/main" id="{E351E8B8-4F32-4E81-8317-9A6A4ADA994A}"/>
                </a:ext>
              </a:extLst>
            </p:cNvPr>
            <p:cNvSpPr>
              <a:spLocks noChangeArrowheads="1"/>
            </p:cNvSpPr>
            <p:nvPr/>
          </p:nvSpPr>
          <p:spPr bwMode="auto">
            <a:xfrm>
              <a:off x="8763000" y="4625975"/>
              <a:ext cx="2735263" cy="163195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0489" name="Rectangle 31">
              <a:extLst>
                <a:ext uri="{FF2B5EF4-FFF2-40B4-BE49-F238E27FC236}">
                  <a16:creationId xmlns:a16="http://schemas.microsoft.com/office/drawing/2014/main" id="{D22743A6-B0C1-4EFB-A880-302E30CC63DF}"/>
                </a:ext>
              </a:extLst>
            </p:cNvPr>
            <p:cNvSpPr>
              <a:spLocks noChangeArrowheads="1"/>
            </p:cNvSpPr>
            <p:nvPr/>
          </p:nvSpPr>
          <p:spPr bwMode="auto">
            <a:xfrm>
              <a:off x="9121775" y="4265613"/>
              <a:ext cx="2033588" cy="549275"/>
            </a:xfrm>
            <a:prstGeom prst="rect">
              <a:avLst/>
            </a:prstGeom>
            <a:solidFill>
              <a:schemeClr val="accent2">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0502" name="Rectangle 44">
              <a:extLst>
                <a:ext uri="{FF2B5EF4-FFF2-40B4-BE49-F238E27FC236}">
                  <a16:creationId xmlns:a16="http://schemas.microsoft.com/office/drawing/2014/main" id="{930E778F-37D5-4E34-AFC7-407D61F1D7E6}"/>
                </a:ext>
              </a:extLst>
            </p:cNvPr>
            <p:cNvSpPr>
              <a:spLocks noChangeArrowheads="1"/>
            </p:cNvSpPr>
            <p:nvPr/>
          </p:nvSpPr>
          <p:spPr bwMode="auto">
            <a:xfrm>
              <a:off x="9280525" y="4373563"/>
              <a:ext cx="1704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000" b="1">
                  <a:solidFill>
                    <a:srgbClr val="73838C"/>
                  </a:solidFill>
                  <a:latin typeface="Arial" panose="020B0604020202020204" pitchFamily="34" charset="0"/>
                </a:rPr>
                <a:t>Your text here</a:t>
              </a:r>
              <a:endParaRPr lang="ru-RU" altLang="ru-RU" sz="1800"/>
            </a:p>
          </p:txBody>
        </p:sp>
        <p:sp>
          <p:nvSpPr>
            <p:cNvPr id="20503" name="TextBox 115">
              <a:extLst>
                <a:ext uri="{FF2B5EF4-FFF2-40B4-BE49-F238E27FC236}">
                  <a16:creationId xmlns:a16="http://schemas.microsoft.com/office/drawing/2014/main" id="{11739AAB-B37E-4EDC-9224-EC2025A1306B}"/>
                </a:ext>
              </a:extLst>
            </p:cNvPr>
            <p:cNvSpPr txBox="1">
              <a:spLocks noChangeArrowheads="1"/>
            </p:cNvSpPr>
            <p:nvPr/>
          </p:nvSpPr>
          <p:spPr bwMode="auto">
            <a:xfrm>
              <a:off x="8763000" y="4932363"/>
              <a:ext cx="2735263"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50000"/>
                </a:lnSpc>
                <a:spcBef>
                  <a:spcPct val="0"/>
                </a:spcBef>
                <a:buFontTx/>
                <a:buNone/>
              </a:pPr>
              <a:r>
                <a:rPr lang="en-US" altLang="ru-RU" sz="1600" i="1">
                  <a:solidFill>
                    <a:schemeClr val="bg1"/>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chemeClr val="bg1"/>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1" fill="hold" nodeType="after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up)">
                                      <p:cBhvr>
                                        <p:cTn id="12" dur="500"/>
                                        <p:tgtEl>
                                          <p:spTgt spid="8"/>
                                        </p:tgtEl>
                                      </p:cBhvr>
                                    </p:animEffect>
                                  </p:childTnLst>
                                </p:cTn>
                              </p:par>
                              <p:par>
                                <p:cTn id="13" presetID="22" presetClass="entr" presetSubtype="1" fill="hold"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wipe(up)">
                                      <p:cBhvr>
                                        <p:cTn id="15" dur="500"/>
                                        <p:tgtEl>
                                          <p:spTgt spid="3"/>
                                        </p:tgtEl>
                                      </p:cBhvr>
                                    </p:animEffect>
                                  </p:childTnLst>
                                </p:cTn>
                              </p:par>
                              <p:par>
                                <p:cTn id="16" presetID="22" presetClass="entr" presetSubtype="1"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up)">
                                      <p:cBhvr>
                                        <p:cTn id="18" dur="500"/>
                                        <p:tgtEl>
                                          <p:spTgt spid="7"/>
                                        </p:tgtEl>
                                      </p:cBhvr>
                                    </p:animEffect>
                                  </p:childTnLst>
                                </p:cTn>
                              </p:par>
                              <p:par>
                                <p:cTn id="19" presetID="23" presetClass="entr" presetSubtype="16" fill="hold" nodeType="withEffect">
                                  <p:stCondLst>
                                    <p:cond delay="25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25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ppt_w</p:attrName>
                                        </p:attrNameLst>
                                      </p:cBhvr>
                                      <p:tavLst>
                                        <p:tav tm="0">
                                          <p:val>
                                            <p:fltVal val="0"/>
                                          </p:val>
                                        </p:tav>
                                        <p:tav tm="100000">
                                          <p:val>
                                            <p:strVal val="#ppt_w"/>
                                          </p:val>
                                        </p:tav>
                                      </p:tavLst>
                                    </p:anim>
                                    <p:anim calcmode="lin" valueType="num">
                                      <p:cBhvr>
                                        <p:cTn id="26" dur="500" fill="hold"/>
                                        <p:tgtEl>
                                          <p:spTgt spid="5"/>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25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112">
            <a:extLst>
              <a:ext uri="{FF2B5EF4-FFF2-40B4-BE49-F238E27FC236}">
                <a16:creationId xmlns:a16="http://schemas.microsoft.com/office/drawing/2014/main" id="{95E26F23-989F-482E-B049-4A88ABE9F83C}"/>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3075" name="TextBox 115">
            <a:extLst>
              <a:ext uri="{FF2B5EF4-FFF2-40B4-BE49-F238E27FC236}">
                <a16:creationId xmlns:a16="http://schemas.microsoft.com/office/drawing/2014/main" id="{28223754-DAF7-4DA3-9A1F-07A006720945}"/>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sp>
        <p:nvSpPr>
          <p:cNvPr id="3076" name="Freeform 159">
            <a:extLst>
              <a:ext uri="{FF2B5EF4-FFF2-40B4-BE49-F238E27FC236}">
                <a16:creationId xmlns:a16="http://schemas.microsoft.com/office/drawing/2014/main" id="{1B47006F-F0F9-40F4-BEF3-81512B5050CC}"/>
              </a:ext>
            </a:extLst>
          </p:cNvPr>
          <p:cNvSpPr>
            <a:spLocks/>
          </p:cNvSpPr>
          <p:nvPr/>
        </p:nvSpPr>
        <p:spPr bwMode="auto">
          <a:xfrm>
            <a:off x="4498975" y="2263775"/>
            <a:ext cx="6253163" cy="1382713"/>
          </a:xfrm>
          <a:custGeom>
            <a:avLst/>
            <a:gdLst>
              <a:gd name="T0" fmla="*/ 2147483646 w 505"/>
              <a:gd name="T1" fmla="*/ 2147483646 h 111"/>
              <a:gd name="T2" fmla="*/ 2147483646 w 505"/>
              <a:gd name="T3" fmla="*/ 2147483646 h 111"/>
              <a:gd name="T4" fmla="*/ 2147483646 w 505"/>
              <a:gd name="T5" fmla="*/ 2147483646 h 111"/>
              <a:gd name="T6" fmla="*/ 2147483646 w 505"/>
              <a:gd name="T7" fmla="*/ 2147483646 h 111"/>
              <a:gd name="T8" fmla="*/ 2147483646 w 505"/>
              <a:gd name="T9" fmla="*/ 465525834 h 111"/>
              <a:gd name="T10" fmla="*/ 153332510 w 505"/>
              <a:gd name="T11" fmla="*/ 465525834 h 111"/>
              <a:gd name="T12" fmla="*/ 0 w 505"/>
              <a:gd name="T13" fmla="*/ 310350556 h 111"/>
              <a:gd name="T14" fmla="*/ 153332510 w 505"/>
              <a:gd name="T15" fmla="*/ 0 h 111"/>
              <a:gd name="T16" fmla="*/ 2147483646 w 505"/>
              <a:gd name="T17" fmla="*/ 0 h 111"/>
              <a:gd name="T18" fmla="*/ 2147483646 w 505"/>
              <a:gd name="T19" fmla="*/ 2147483646 h 111"/>
              <a:gd name="T20" fmla="*/ 2147483646 w 505"/>
              <a:gd name="T21" fmla="*/ 2147483646 h 111"/>
              <a:gd name="T22" fmla="*/ 2147483646 w 505"/>
              <a:gd name="T23" fmla="*/ 2147483646 h 111"/>
              <a:gd name="T24" fmla="*/ 2147483646 w 505"/>
              <a:gd name="T25" fmla="*/ 2147483646 h 111"/>
              <a:gd name="T26" fmla="*/ 2147483646 w 505"/>
              <a:gd name="T27" fmla="*/ 2147483646 h 111"/>
              <a:gd name="T28" fmla="*/ 2147483646 w 505"/>
              <a:gd name="T29" fmla="*/ 2147483646 h 1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05" h="111">
                <a:moveTo>
                  <a:pt x="504" y="111"/>
                </a:moveTo>
                <a:cubicBezTo>
                  <a:pt x="169" y="111"/>
                  <a:pt x="169" y="111"/>
                  <a:pt x="169" y="111"/>
                </a:cubicBezTo>
                <a:cubicBezTo>
                  <a:pt x="158" y="111"/>
                  <a:pt x="150" y="102"/>
                  <a:pt x="150" y="92"/>
                </a:cubicBezTo>
                <a:cubicBezTo>
                  <a:pt x="150" y="19"/>
                  <a:pt x="150" y="19"/>
                  <a:pt x="150" y="19"/>
                </a:cubicBezTo>
                <a:cubicBezTo>
                  <a:pt x="150" y="10"/>
                  <a:pt x="143" y="3"/>
                  <a:pt x="134" y="3"/>
                </a:cubicBezTo>
                <a:cubicBezTo>
                  <a:pt x="1" y="3"/>
                  <a:pt x="1" y="3"/>
                  <a:pt x="1" y="3"/>
                </a:cubicBezTo>
                <a:cubicBezTo>
                  <a:pt x="1" y="3"/>
                  <a:pt x="0" y="2"/>
                  <a:pt x="0" y="2"/>
                </a:cubicBezTo>
                <a:cubicBezTo>
                  <a:pt x="0" y="1"/>
                  <a:pt x="1" y="0"/>
                  <a:pt x="1" y="0"/>
                </a:cubicBezTo>
                <a:cubicBezTo>
                  <a:pt x="134" y="0"/>
                  <a:pt x="134" y="0"/>
                  <a:pt x="134" y="0"/>
                </a:cubicBezTo>
                <a:cubicBezTo>
                  <a:pt x="144" y="0"/>
                  <a:pt x="152" y="9"/>
                  <a:pt x="152" y="19"/>
                </a:cubicBezTo>
                <a:cubicBezTo>
                  <a:pt x="152" y="92"/>
                  <a:pt x="152" y="92"/>
                  <a:pt x="152" y="92"/>
                </a:cubicBezTo>
                <a:cubicBezTo>
                  <a:pt x="152" y="101"/>
                  <a:pt x="160" y="108"/>
                  <a:pt x="169" y="108"/>
                </a:cubicBezTo>
                <a:cubicBezTo>
                  <a:pt x="504" y="108"/>
                  <a:pt x="504" y="108"/>
                  <a:pt x="504" y="108"/>
                </a:cubicBezTo>
                <a:cubicBezTo>
                  <a:pt x="504" y="108"/>
                  <a:pt x="505" y="109"/>
                  <a:pt x="505" y="110"/>
                </a:cubicBezTo>
                <a:cubicBezTo>
                  <a:pt x="505" y="110"/>
                  <a:pt x="504" y="111"/>
                  <a:pt x="504" y="111"/>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77" name="Freeform 160">
            <a:extLst>
              <a:ext uri="{FF2B5EF4-FFF2-40B4-BE49-F238E27FC236}">
                <a16:creationId xmlns:a16="http://schemas.microsoft.com/office/drawing/2014/main" id="{01784CFB-F309-4F97-AC7D-D17DED93E43A}"/>
              </a:ext>
            </a:extLst>
          </p:cNvPr>
          <p:cNvSpPr>
            <a:spLocks/>
          </p:cNvSpPr>
          <p:nvPr/>
        </p:nvSpPr>
        <p:spPr bwMode="auto">
          <a:xfrm>
            <a:off x="1490663" y="2065338"/>
            <a:ext cx="3775075" cy="1568450"/>
          </a:xfrm>
          <a:custGeom>
            <a:avLst/>
            <a:gdLst>
              <a:gd name="T0" fmla="*/ 2147483646 w 305"/>
              <a:gd name="T1" fmla="*/ 2147483646 h 126"/>
              <a:gd name="T2" fmla="*/ 2147483646 w 305"/>
              <a:gd name="T3" fmla="*/ 2147483646 h 126"/>
              <a:gd name="T4" fmla="*/ 2147483646 w 305"/>
              <a:gd name="T5" fmla="*/ 2147483646 h 126"/>
              <a:gd name="T6" fmla="*/ 2147483646 w 305"/>
              <a:gd name="T7" fmla="*/ 2147483646 h 126"/>
              <a:gd name="T8" fmla="*/ 2147483646 w 305"/>
              <a:gd name="T9" fmla="*/ 0 h 126"/>
              <a:gd name="T10" fmla="*/ 2147483646 w 305"/>
              <a:gd name="T11" fmla="*/ 0 h 126"/>
              <a:gd name="T12" fmla="*/ 0 w 305"/>
              <a:gd name="T13" fmla="*/ 2147483646 h 126"/>
              <a:gd name="T14" fmla="*/ 0 w 305"/>
              <a:gd name="T15" fmla="*/ 2147483646 h 126"/>
              <a:gd name="T16" fmla="*/ 2147483646 w 305"/>
              <a:gd name="T17" fmla="*/ 2147483646 h 1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5" h="126">
                <a:moveTo>
                  <a:pt x="15" y="126"/>
                </a:moveTo>
                <a:cubicBezTo>
                  <a:pt x="290" y="126"/>
                  <a:pt x="290" y="126"/>
                  <a:pt x="290" y="126"/>
                </a:cubicBezTo>
                <a:cubicBezTo>
                  <a:pt x="298" y="126"/>
                  <a:pt x="305" y="118"/>
                  <a:pt x="305" y="110"/>
                </a:cubicBezTo>
                <a:cubicBezTo>
                  <a:pt x="305" y="16"/>
                  <a:pt x="305" y="16"/>
                  <a:pt x="305" y="16"/>
                </a:cubicBezTo>
                <a:cubicBezTo>
                  <a:pt x="305" y="7"/>
                  <a:pt x="298" y="0"/>
                  <a:pt x="290" y="0"/>
                </a:cubicBezTo>
                <a:cubicBezTo>
                  <a:pt x="15" y="0"/>
                  <a:pt x="15" y="0"/>
                  <a:pt x="15" y="0"/>
                </a:cubicBezTo>
                <a:cubicBezTo>
                  <a:pt x="7" y="0"/>
                  <a:pt x="0" y="7"/>
                  <a:pt x="0" y="16"/>
                </a:cubicBezTo>
                <a:cubicBezTo>
                  <a:pt x="0" y="110"/>
                  <a:pt x="0" y="110"/>
                  <a:pt x="0" y="110"/>
                </a:cubicBezTo>
                <a:cubicBezTo>
                  <a:pt x="0" y="118"/>
                  <a:pt x="7" y="126"/>
                  <a:pt x="15" y="1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78" name="Freeform 161">
            <a:extLst>
              <a:ext uri="{FF2B5EF4-FFF2-40B4-BE49-F238E27FC236}">
                <a16:creationId xmlns:a16="http://schemas.microsoft.com/office/drawing/2014/main" id="{1816DFA5-93EB-4F7C-A962-E7466EE57E5A}"/>
              </a:ext>
            </a:extLst>
          </p:cNvPr>
          <p:cNvSpPr>
            <a:spLocks noEditPoints="1"/>
          </p:cNvSpPr>
          <p:nvPr/>
        </p:nvSpPr>
        <p:spPr bwMode="auto">
          <a:xfrm>
            <a:off x="1465263" y="2052638"/>
            <a:ext cx="3825875" cy="1593850"/>
          </a:xfrm>
          <a:custGeom>
            <a:avLst/>
            <a:gdLst>
              <a:gd name="T0" fmla="*/ 2147483646 w 309"/>
              <a:gd name="T1" fmla="*/ 2147483646 h 128"/>
              <a:gd name="T2" fmla="*/ 2147483646 w 309"/>
              <a:gd name="T3" fmla="*/ 2147483646 h 128"/>
              <a:gd name="T4" fmla="*/ 0 w 309"/>
              <a:gd name="T5" fmla="*/ 2147483646 h 128"/>
              <a:gd name="T6" fmla="*/ 0 w 309"/>
              <a:gd name="T7" fmla="*/ 2147483646 h 128"/>
              <a:gd name="T8" fmla="*/ 2147483646 w 309"/>
              <a:gd name="T9" fmla="*/ 0 h 128"/>
              <a:gd name="T10" fmla="*/ 2147483646 w 309"/>
              <a:gd name="T11" fmla="*/ 0 h 128"/>
              <a:gd name="T12" fmla="*/ 2147483646 w 309"/>
              <a:gd name="T13" fmla="*/ 2147483646 h 128"/>
              <a:gd name="T14" fmla="*/ 2147483646 w 309"/>
              <a:gd name="T15" fmla="*/ 2147483646 h 128"/>
              <a:gd name="T16" fmla="*/ 2147483646 w 309"/>
              <a:gd name="T17" fmla="*/ 2147483646 h 128"/>
              <a:gd name="T18" fmla="*/ 2147483646 w 309"/>
              <a:gd name="T19" fmla="*/ 465155161 h 128"/>
              <a:gd name="T20" fmla="*/ 459897414 w 309"/>
              <a:gd name="T21" fmla="*/ 2147483646 h 128"/>
              <a:gd name="T22" fmla="*/ 459897414 w 309"/>
              <a:gd name="T23" fmla="*/ 2147483646 h 128"/>
              <a:gd name="T24" fmla="*/ 2147483646 w 309"/>
              <a:gd name="T25" fmla="*/ 2147483646 h 128"/>
              <a:gd name="T26" fmla="*/ 2147483646 w 309"/>
              <a:gd name="T27" fmla="*/ 2147483646 h 128"/>
              <a:gd name="T28" fmla="*/ 2147483646 w 309"/>
              <a:gd name="T29" fmla="*/ 2147483646 h 128"/>
              <a:gd name="T30" fmla="*/ 2147483646 w 309"/>
              <a:gd name="T31" fmla="*/ 2147483646 h 128"/>
              <a:gd name="T32" fmla="*/ 2147483646 w 309"/>
              <a:gd name="T33" fmla="*/ 465155161 h 128"/>
              <a:gd name="T34" fmla="*/ 2147483646 w 309"/>
              <a:gd name="T35" fmla="*/ 465155161 h 1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09" h="128">
                <a:moveTo>
                  <a:pt x="292" y="128"/>
                </a:moveTo>
                <a:cubicBezTo>
                  <a:pt x="17" y="128"/>
                  <a:pt x="17" y="128"/>
                  <a:pt x="17" y="128"/>
                </a:cubicBezTo>
                <a:cubicBezTo>
                  <a:pt x="8" y="128"/>
                  <a:pt x="0" y="120"/>
                  <a:pt x="0" y="111"/>
                </a:cubicBezTo>
                <a:cubicBezTo>
                  <a:pt x="0" y="17"/>
                  <a:pt x="0" y="17"/>
                  <a:pt x="0" y="17"/>
                </a:cubicBezTo>
                <a:cubicBezTo>
                  <a:pt x="0" y="8"/>
                  <a:pt x="8" y="0"/>
                  <a:pt x="17" y="0"/>
                </a:cubicBezTo>
                <a:cubicBezTo>
                  <a:pt x="292" y="0"/>
                  <a:pt x="292" y="0"/>
                  <a:pt x="292" y="0"/>
                </a:cubicBezTo>
                <a:cubicBezTo>
                  <a:pt x="301" y="0"/>
                  <a:pt x="309" y="8"/>
                  <a:pt x="309" y="17"/>
                </a:cubicBezTo>
                <a:cubicBezTo>
                  <a:pt x="309" y="111"/>
                  <a:pt x="309" y="111"/>
                  <a:pt x="309" y="111"/>
                </a:cubicBezTo>
                <a:cubicBezTo>
                  <a:pt x="309" y="120"/>
                  <a:pt x="301" y="128"/>
                  <a:pt x="292" y="128"/>
                </a:cubicBezTo>
                <a:close/>
                <a:moveTo>
                  <a:pt x="17" y="3"/>
                </a:moveTo>
                <a:cubicBezTo>
                  <a:pt x="9" y="3"/>
                  <a:pt x="3" y="9"/>
                  <a:pt x="3" y="17"/>
                </a:cubicBezTo>
                <a:cubicBezTo>
                  <a:pt x="3" y="111"/>
                  <a:pt x="3" y="111"/>
                  <a:pt x="3" y="111"/>
                </a:cubicBezTo>
                <a:cubicBezTo>
                  <a:pt x="3" y="119"/>
                  <a:pt x="9" y="125"/>
                  <a:pt x="17" y="125"/>
                </a:cubicBezTo>
                <a:cubicBezTo>
                  <a:pt x="292" y="125"/>
                  <a:pt x="292" y="125"/>
                  <a:pt x="292" y="125"/>
                </a:cubicBezTo>
                <a:cubicBezTo>
                  <a:pt x="300" y="125"/>
                  <a:pt x="306" y="119"/>
                  <a:pt x="306" y="111"/>
                </a:cubicBezTo>
                <a:cubicBezTo>
                  <a:pt x="306" y="17"/>
                  <a:pt x="306" y="17"/>
                  <a:pt x="306" y="17"/>
                </a:cubicBezTo>
                <a:cubicBezTo>
                  <a:pt x="306" y="9"/>
                  <a:pt x="300" y="3"/>
                  <a:pt x="292" y="3"/>
                </a:cubicBezTo>
                <a:lnTo>
                  <a:pt x="17" y="3"/>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80" name="Freeform 163">
            <a:extLst>
              <a:ext uri="{FF2B5EF4-FFF2-40B4-BE49-F238E27FC236}">
                <a16:creationId xmlns:a16="http://schemas.microsoft.com/office/drawing/2014/main" id="{0A20F272-4E7D-4EB8-A91D-0C057DAA523A}"/>
              </a:ext>
            </a:extLst>
          </p:cNvPr>
          <p:cNvSpPr>
            <a:spLocks/>
          </p:cNvSpPr>
          <p:nvPr/>
        </p:nvSpPr>
        <p:spPr bwMode="auto">
          <a:xfrm>
            <a:off x="1465263" y="4479925"/>
            <a:ext cx="6253162" cy="1382713"/>
          </a:xfrm>
          <a:custGeom>
            <a:avLst/>
            <a:gdLst>
              <a:gd name="T0" fmla="*/ 306652588 w 505"/>
              <a:gd name="T1" fmla="*/ 2147483646 h 111"/>
              <a:gd name="T2" fmla="*/ 2147483646 w 505"/>
              <a:gd name="T3" fmla="*/ 2147483646 h 111"/>
              <a:gd name="T4" fmla="*/ 2147483646 w 505"/>
              <a:gd name="T5" fmla="*/ 2147483646 h 111"/>
              <a:gd name="T6" fmla="*/ 2147483646 w 505"/>
              <a:gd name="T7" fmla="*/ 2147483646 h 111"/>
              <a:gd name="T8" fmla="*/ 2147483646 w 505"/>
              <a:gd name="T9" fmla="*/ 465525834 h 111"/>
              <a:gd name="T10" fmla="*/ 2147483646 w 505"/>
              <a:gd name="T11" fmla="*/ 465525834 h 111"/>
              <a:gd name="T12" fmla="*/ 2147483646 w 505"/>
              <a:gd name="T13" fmla="*/ 310350556 h 111"/>
              <a:gd name="T14" fmla="*/ 2147483646 w 505"/>
              <a:gd name="T15" fmla="*/ 0 h 111"/>
              <a:gd name="T16" fmla="*/ 2147483646 w 505"/>
              <a:gd name="T17" fmla="*/ 0 h 111"/>
              <a:gd name="T18" fmla="*/ 2147483646 w 505"/>
              <a:gd name="T19" fmla="*/ 2147483646 h 111"/>
              <a:gd name="T20" fmla="*/ 2147483646 w 505"/>
              <a:gd name="T21" fmla="*/ 2147483646 h 111"/>
              <a:gd name="T22" fmla="*/ 2147483646 w 505"/>
              <a:gd name="T23" fmla="*/ 2147483646 h 111"/>
              <a:gd name="T24" fmla="*/ 306652588 w 505"/>
              <a:gd name="T25" fmla="*/ 2147483646 h 111"/>
              <a:gd name="T26" fmla="*/ 0 w 505"/>
              <a:gd name="T27" fmla="*/ 2147483646 h 111"/>
              <a:gd name="T28" fmla="*/ 306652588 w 505"/>
              <a:gd name="T29" fmla="*/ 2147483646 h 1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505" h="111">
                <a:moveTo>
                  <a:pt x="2" y="111"/>
                </a:moveTo>
                <a:cubicBezTo>
                  <a:pt x="336" y="111"/>
                  <a:pt x="336" y="111"/>
                  <a:pt x="336" y="111"/>
                </a:cubicBezTo>
                <a:cubicBezTo>
                  <a:pt x="347" y="111"/>
                  <a:pt x="355" y="102"/>
                  <a:pt x="355" y="92"/>
                </a:cubicBezTo>
                <a:cubicBezTo>
                  <a:pt x="355" y="19"/>
                  <a:pt x="355" y="19"/>
                  <a:pt x="355" y="19"/>
                </a:cubicBezTo>
                <a:cubicBezTo>
                  <a:pt x="355" y="10"/>
                  <a:pt x="362" y="3"/>
                  <a:pt x="371" y="3"/>
                </a:cubicBezTo>
                <a:cubicBezTo>
                  <a:pt x="504" y="3"/>
                  <a:pt x="504" y="3"/>
                  <a:pt x="504" y="3"/>
                </a:cubicBezTo>
                <a:cubicBezTo>
                  <a:pt x="504" y="3"/>
                  <a:pt x="505" y="2"/>
                  <a:pt x="505" y="2"/>
                </a:cubicBezTo>
                <a:cubicBezTo>
                  <a:pt x="505" y="1"/>
                  <a:pt x="504" y="0"/>
                  <a:pt x="504" y="0"/>
                </a:cubicBezTo>
                <a:cubicBezTo>
                  <a:pt x="371" y="0"/>
                  <a:pt x="371" y="0"/>
                  <a:pt x="371" y="0"/>
                </a:cubicBezTo>
                <a:cubicBezTo>
                  <a:pt x="361" y="0"/>
                  <a:pt x="353" y="9"/>
                  <a:pt x="353" y="19"/>
                </a:cubicBezTo>
                <a:cubicBezTo>
                  <a:pt x="353" y="92"/>
                  <a:pt x="353" y="92"/>
                  <a:pt x="353" y="92"/>
                </a:cubicBezTo>
                <a:cubicBezTo>
                  <a:pt x="353" y="101"/>
                  <a:pt x="345" y="108"/>
                  <a:pt x="336" y="108"/>
                </a:cubicBezTo>
                <a:cubicBezTo>
                  <a:pt x="2" y="108"/>
                  <a:pt x="2" y="108"/>
                  <a:pt x="2" y="108"/>
                </a:cubicBezTo>
                <a:cubicBezTo>
                  <a:pt x="1" y="108"/>
                  <a:pt x="0" y="109"/>
                  <a:pt x="0" y="110"/>
                </a:cubicBezTo>
                <a:cubicBezTo>
                  <a:pt x="0" y="110"/>
                  <a:pt x="1" y="111"/>
                  <a:pt x="2" y="111"/>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81" name="Freeform 164">
            <a:extLst>
              <a:ext uri="{FF2B5EF4-FFF2-40B4-BE49-F238E27FC236}">
                <a16:creationId xmlns:a16="http://schemas.microsoft.com/office/drawing/2014/main" id="{50E64B09-828E-4B46-8753-53CB7A2F6F0F}"/>
              </a:ext>
            </a:extLst>
          </p:cNvPr>
          <p:cNvSpPr>
            <a:spLocks/>
          </p:cNvSpPr>
          <p:nvPr/>
        </p:nvSpPr>
        <p:spPr bwMode="auto">
          <a:xfrm>
            <a:off x="6950075" y="4281488"/>
            <a:ext cx="3789363" cy="1568450"/>
          </a:xfrm>
          <a:custGeom>
            <a:avLst/>
            <a:gdLst>
              <a:gd name="T0" fmla="*/ 2147483646 w 306"/>
              <a:gd name="T1" fmla="*/ 2147483646 h 126"/>
              <a:gd name="T2" fmla="*/ 2147483646 w 306"/>
              <a:gd name="T3" fmla="*/ 2147483646 h 126"/>
              <a:gd name="T4" fmla="*/ 0 w 306"/>
              <a:gd name="T5" fmla="*/ 2147483646 h 126"/>
              <a:gd name="T6" fmla="*/ 0 w 306"/>
              <a:gd name="T7" fmla="*/ 2147483646 h 126"/>
              <a:gd name="T8" fmla="*/ 2147483646 w 306"/>
              <a:gd name="T9" fmla="*/ 0 h 126"/>
              <a:gd name="T10" fmla="*/ 2147483646 w 306"/>
              <a:gd name="T11" fmla="*/ 0 h 126"/>
              <a:gd name="T12" fmla="*/ 2147483646 w 306"/>
              <a:gd name="T13" fmla="*/ 2147483646 h 126"/>
              <a:gd name="T14" fmla="*/ 2147483646 w 306"/>
              <a:gd name="T15" fmla="*/ 2147483646 h 126"/>
              <a:gd name="T16" fmla="*/ 2147483646 w 306"/>
              <a:gd name="T17" fmla="*/ 2147483646 h 12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6" h="126">
                <a:moveTo>
                  <a:pt x="290" y="126"/>
                </a:moveTo>
                <a:cubicBezTo>
                  <a:pt x="16" y="126"/>
                  <a:pt x="16" y="126"/>
                  <a:pt x="16" y="126"/>
                </a:cubicBezTo>
                <a:cubicBezTo>
                  <a:pt x="7" y="126"/>
                  <a:pt x="0" y="119"/>
                  <a:pt x="0" y="110"/>
                </a:cubicBezTo>
                <a:cubicBezTo>
                  <a:pt x="0" y="16"/>
                  <a:pt x="0" y="16"/>
                  <a:pt x="0" y="16"/>
                </a:cubicBezTo>
                <a:cubicBezTo>
                  <a:pt x="0" y="7"/>
                  <a:pt x="7" y="0"/>
                  <a:pt x="16" y="0"/>
                </a:cubicBezTo>
                <a:cubicBezTo>
                  <a:pt x="290" y="0"/>
                  <a:pt x="290" y="0"/>
                  <a:pt x="290" y="0"/>
                </a:cubicBezTo>
                <a:cubicBezTo>
                  <a:pt x="298" y="0"/>
                  <a:pt x="306" y="7"/>
                  <a:pt x="306" y="16"/>
                </a:cubicBezTo>
                <a:cubicBezTo>
                  <a:pt x="306" y="110"/>
                  <a:pt x="306" y="110"/>
                  <a:pt x="306" y="110"/>
                </a:cubicBezTo>
                <a:cubicBezTo>
                  <a:pt x="306" y="119"/>
                  <a:pt x="298" y="126"/>
                  <a:pt x="290" y="1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82" name="Freeform 165">
            <a:extLst>
              <a:ext uri="{FF2B5EF4-FFF2-40B4-BE49-F238E27FC236}">
                <a16:creationId xmlns:a16="http://schemas.microsoft.com/office/drawing/2014/main" id="{494385BA-0FF3-4DF2-B8B7-6BC89D66E2C8}"/>
              </a:ext>
            </a:extLst>
          </p:cNvPr>
          <p:cNvSpPr>
            <a:spLocks noEditPoints="1"/>
          </p:cNvSpPr>
          <p:nvPr/>
        </p:nvSpPr>
        <p:spPr bwMode="auto">
          <a:xfrm>
            <a:off x="6937375" y="4268788"/>
            <a:ext cx="3814763" cy="1593850"/>
          </a:xfrm>
          <a:custGeom>
            <a:avLst/>
            <a:gdLst>
              <a:gd name="T0" fmla="*/ 0 w 308"/>
              <a:gd name="T1" fmla="*/ 2147483646 h 128"/>
              <a:gd name="T2" fmla="*/ 0 w 308"/>
              <a:gd name="T3" fmla="*/ 2147483646 h 128"/>
              <a:gd name="T4" fmla="*/ 2147483646 w 308"/>
              <a:gd name="T5" fmla="*/ 0 h 128"/>
              <a:gd name="T6" fmla="*/ 2147483646 w 308"/>
              <a:gd name="T7" fmla="*/ 0 h 128"/>
              <a:gd name="T8" fmla="*/ 2147483646 w 308"/>
              <a:gd name="T9" fmla="*/ 2147483646 h 128"/>
              <a:gd name="T10" fmla="*/ 2147483646 w 308"/>
              <a:gd name="T11" fmla="*/ 2147483646 h 128"/>
              <a:gd name="T12" fmla="*/ 2147483646 w 308"/>
              <a:gd name="T13" fmla="*/ 2147483646 h 128"/>
              <a:gd name="T14" fmla="*/ 2147483646 w 308"/>
              <a:gd name="T15" fmla="*/ 2147483646 h 128"/>
              <a:gd name="T16" fmla="*/ 0 w 308"/>
              <a:gd name="T17" fmla="*/ 2147483646 h 128"/>
              <a:gd name="T18" fmla="*/ 2147483646 w 308"/>
              <a:gd name="T19" fmla="*/ 465155161 h 128"/>
              <a:gd name="T20" fmla="*/ 306803553 w 308"/>
              <a:gd name="T21" fmla="*/ 2147483646 h 128"/>
              <a:gd name="T22" fmla="*/ 306803553 w 308"/>
              <a:gd name="T23" fmla="*/ 2147483646 h 128"/>
              <a:gd name="T24" fmla="*/ 2147483646 w 308"/>
              <a:gd name="T25" fmla="*/ 2147483646 h 128"/>
              <a:gd name="T26" fmla="*/ 2147483646 w 308"/>
              <a:gd name="T27" fmla="*/ 2147483646 h 128"/>
              <a:gd name="T28" fmla="*/ 2147483646 w 308"/>
              <a:gd name="T29" fmla="*/ 2147483646 h 128"/>
              <a:gd name="T30" fmla="*/ 2147483646 w 308"/>
              <a:gd name="T31" fmla="*/ 2147483646 h 128"/>
              <a:gd name="T32" fmla="*/ 2147483646 w 308"/>
              <a:gd name="T33" fmla="*/ 465155161 h 128"/>
              <a:gd name="T34" fmla="*/ 2147483646 w 308"/>
              <a:gd name="T35" fmla="*/ 465155161 h 1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08" h="128">
                <a:moveTo>
                  <a:pt x="0" y="111"/>
                </a:moveTo>
                <a:cubicBezTo>
                  <a:pt x="0" y="17"/>
                  <a:pt x="0" y="17"/>
                  <a:pt x="0" y="17"/>
                </a:cubicBezTo>
                <a:cubicBezTo>
                  <a:pt x="0" y="8"/>
                  <a:pt x="7" y="0"/>
                  <a:pt x="17" y="0"/>
                </a:cubicBezTo>
                <a:cubicBezTo>
                  <a:pt x="291" y="0"/>
                  <a:pt x="291" y="0"/>
                  <a:pt x="291" y="0"/>
                </a:cubicBezTo>
                <a:cubicBezTo>
                  <a:pt x="300" y="0"/>
                  <a:pt x="308" y="8"/>
                  <a:pt x="308" y="17"/>
                </a:cubicBezTo>
                <a:cubicBezTo>
                  <a:pt x="308" y="111"/>
                  <a:pt x="308" y="111"/>
                  <a:pt x="308" y="111"/>
                </a:cubicBezTo>
                <a:cubicBezTo>
                  <a:pt x="308" y="120"/>
                  <a:pt x="300" y="128"/>
                  <a:pt x="291" y="128"/>
                </a:cubicBezTo>
                <a:cubicBezTo>
                  <a:pt x="17" y="128"/>
                  <a:pt x="17" y="128"/>
                  <a:pt x="17" y="128"/>
                </a:cubicBezTo>
                <a:cubicBezTo>
                  <a:pt x="7" y="128"/>
                  <a:pt x="0" y="120"/>
                  <a:pt x="0" y="111"/>
                </a:cubicBezTo>
                <a:close/>
                <a:moveTo>
                  <a:pt x="17" y="3"/>
                </a:moveTo>
                <a:cubicBezTo>
                  <a:pt x="8" y="3"/>
                  <a:pt x="2" y="9"/>
                  <a:pt x="2" y="17"/>
                </a:cubicBezTo>
                <a:cubicBezTo>
                  <a:pt x="2" y="111"/>
                  <a:pt x="2" y="111"/>
                  <a:pt x="2" y="111"/>
                </a:cubicBezTo>
                <a:cubicBezTo>
                  <a:pt x="2" y="119"/>
                  <a:pt x="8" y="125"/>
                  <a:pt x="17" y="125"/>
                </a:cubicBezTo>
                <a:cubicBezTo>
                  <a:pt x="291" y="125"/>
                  <a:pt x="291" y="125"/>
                  <a:pt x="291" y="125"/>
                </a:cubicBezTo>
                <a:cubicBezTo>
                  <a:pt x="299" y="125"/>
                  <a:pt x="305" y="119"/>
                  <a:pt x="305" y="111"/>
                </a:cubicBezTo>
                <a:cubicBezTo>
                  <a:pt x="305" y="17"/>
                  <a:pt x="305" y="17"/>
                  <a:pt x="305" y="17"/>
                </a:cubicBezTo>
                <a:cubicBezTo>
                  <a:pt x="305" y="9"/>
                  <a:pt x="299" y="3"/>
                  <a:pt x="291" y="3"/>
                </a:cubicBezTo>
                <a:lnTo>
                  <a:pt x="17" y="3"/>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4" name="Группа 3">
            <a:extLst>
              <a:ext uri="{FF2B5EF4-FFF2-40B4-BE49-F238E27FC236}">
                <a16:creationId xmlns:a16="http://schemas.microsoft.com/office/drawing/2014/main" id="{3AF84824-7D9A-4FC8-A9CE-EA89A03A2166}"/>
              </a:ext>
            </a:extLst>
          </p:cNvPr>
          <p:cNvGrpSpPr/>
          <p:nvPr/>
        </p:nvGrpSpPr>
        <p:grpSpPr>
          <a:xfrm>
            <a:off x="7135813" y="4443413"/>
            <a:ext cx="1485900" cy="1244600"/>
            <a:chOff x="7135813" y="4443413"/>
            <a:chExt cx="1485900" cy="1244600"/>
          </a:xfrm>
        </p:grpSpPr>
        <p:sp>
          <p:nvSpPr>
            <p:cNvPr id="3083" name="Freeform 166">
              <a:extLst>
                <a:ext uri="{FF2B5EF4-FFF2-40B4-BE49-F238E27FC236}">
                  <a16:creationId xmlns:a16="http://schemas.microsoft.com/office/drawing/2014/main" id="{469CFCCC-EB45-4762-93E7-2F73C637CB54}"/>
                </a:ext>
              </a:extLst>
            </p:cNvPr>
            <p:cNvSpPr>
              <a:spLocks/>
            </p:cNvSpPr>
            <p:nvPr/>
          </p:nvSpPr>
          <p:spPr bwMode="auto">
            <a:xfrm>
              <a:off x="7135813" y="4443413"/>
              <a:ext cx="1485900" cy="1244600"/>
            </a:xfrm>
            <a:custGeom>
              <a:avLst/>
              <a:gdLst>
                <a:gd name="T0" fmla="*/ 1993248173 w 120"/>
                <a:gd name="T1" fmla="*/ 2147483646 h 100"/>
                <a:gd name="T2" fmla="*/ 2147483646 w 120"/>
                <a:gd name="T3" fmla="*/ 2147483646 h 100"/>
                <a:gd name="T4" fmla="*/ 2147483646 w 120"/>
                <a:gd name="T5" fmla="*/ 0 h 100"/>
                <a:gd name="T6" fmla="*/ 1993248173 w 120"/>
                <a:gd name="T7" fmla="*/ 0 h 100"/>
                <a:gd name="T8" fmla="*/ 0 w 120"/>
                <a:gd name="T9" fmla="*/ 2013737908 h 100"/>
                <a:gd name="T10" fmla="*/ 0 w 120"/>
                <a:gd name="T11" fmla="*/ 2147483646 h 100"/>
                <a:gd name="T12" fmla="*/ 1993248173 w 120"/>
                <a:gd name="T13" fmla="*/ 2147483646 h 1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0" h="100">
                  <a:moveTo>
                    <a:pt x="13" y="100"/>
                  </a:moveTo>
                  <a:cubicBezTo>
                    <a:pt x="120" y="100"/>
                    <a:pt x="120" y="100"/>
                    <a:pt x="120" y="100"/>
                  </a:cubicBezTo>
                  <a:cubicBezTo>
                    <a:pt x="120" y="0"/>
                    <a:pt x="120" y="0"/>
                    <a:pt x="120" y="0"/>
                  </a:cubicBezTo>
                  <a:cubicBezTo>
                    <a:pt x="13" y="0"/>
                    <a:pt x="13" y="0"/>
                    <a:pt x="13" y="0"/>
                  </a:cubicBezTo>
                  <a:cubicBezTo>
                    <a:pt x="6" y="0"/>
                    <a:pt x="0" y="6"/>
                    <a:pt x="0" y="13"/>
                  </a:cubicBezTo>
                  <a:cubicBezTo>
                    <a:pt x="0" y="87"/>
                    <a:pt x="0" y="87"/>
                    <a:pt x="0" y="87"/>
                  </a:cubicBezTo>
                  <a:cubicBezTo>
                    <a:pt x="0" y="94"/>
                    <a:pt x="6" y="100"/>
                    <a:pt x="13" y="10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84" name="Freeform 167">
              <a:extLst>
                <a:ext uri="{FF2B5EF4-FFF2-40B4-BE49-F238E27FC236}">
                  <a16:creationId xmlns:a16="http://schemas.microsoft.com/office/drawing/2014/main" id="{A301656D-5203-47C2-985A-833C725C7B7B}"/>
                </a:ext>
              </a:extLst>
            </p:cNvPr>
            <p:cNvSpPr>
              <a:spLocks noEditPoints="1"/>
            </p:cNvSpPr>
            <p:nvPr/>
          </p:nvSpPr>
          <p:spPr bwMode="auto">
            <a:xfrm>
              <a:off x="7569200" y="4691063"/>
              <a:ext cx="606425" cy="747712"/>
            </a:xfrm>
            <a:custGeom>
              <a:avLst/>
              <a:gdLst>
                <a:gd name="T0" fmla="*/ 0 w 49"/>
                <a:gd name="T1" fmla="*/ 1708285145 h 60"/>
                <a:gd name="T2" fmla="*/ 0 w 49"/>
                <a:gd name="T3" fmla="*/ 2147483646 h 60"/>
                <a:gd name="T4" fmla="*/ 2147483646 w 49"/>
                <a:gd name="T5" fmla="*/ 2147483646 h 60"/>
                <a:gd name="T6" fmla="*/ 2147483646 w 49"/>
                <a:gd name="T7" fmla="*/ 2147483646 h 60"/>
                <a:gd name="T8" fmla="*/ 2147483646 w 49"/>
                <a:gd name="T9" fmla="*/ 1708285145 h 60"/>
                <a:gd name="T10" fmla="*/ 2147483646 w 49"/>
                <a:gd name="T11" fmla="*/ 0 h 60"/>
                <a:gd name="T12" fmla="*/ 0 w 49"/>
                <a:gd name="T13" fmla="*/ 1708285145 h 60"/>
                <a:gd name="T14" fmla="*/ 2147483646 w 49"/>
                <a:gd name="T15" fmla="*/ 2147483646 h 60"/>
                <a:gd name="T16" fmla="*/ 2147483646 w 49"/>
                <a:gd name="T17" fmla="*/ 2147483646 h 60"/>
                <a:gd name="T18" fmla="*/ 2147483646 w 49"/>
                <a:gd name="T19" fmla="*/ 2147483646 h 60"/>
                <a:gd name="T20" fmla="*/ 1072159400 w 49"/>
                <a:gd name="T21" fmla="*/ 2147483646 h 60"/>
                <a:gd name="T22" fmla="*/ 1072159400 w 49"/>
                <a:gd name="T23" fmla="*/ 2147483646 h 60"/>
                <a:gd name="T24" fmla="*/ 1837987543 w 49"/>
                <a:gd name="T25" fmla="*/ 2147483646 h 60"/>
                <a:gd name="T26" fmla="*/ 2147483646 w 49"/>
                <a:gd name="T27" fmla="*/ 2147483646 h 60"/>
                <a:gd name="T28" fmla="*/ 2147483646 w 49"/>
                <a:gd name="T29" fmla="*/ 2147483646 h 60"/>
                <a:gd name="T30" fmla="*/ 2147483646 w 49"/>
                <a:gd name="T31" fmla="*/ 2147483646 h 6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9" h="60">
                  <a:moveTo>
                    <a:pt x="0" y="11"/>
                  </a:moveTo>
                  <a:cubicBezTo>
                    <a:pt x="0" y="27"/>
                    <a:pt x="0" y="27"/>
                    <a:pt x="0" y="27"/>
                  </a:cubicBezTo>
                  <a:cubicBezTo>
                    <a:pt x="0" y="42"/>
                    <a:pt x="11" y="57"/>
                    <a:pt x="25" y="60"/>
                  </a:cubicBezTo>
                  <a:cubicBezTo>
                    <a:pt x="39" y="57"/>
                    <a:pt x="49" y="42"/>
                    <a:pt x="49" y="27"/>
                  </a:cubicBezTo>
                  <a:cubicBezTo>
                    <a:pt x="49" y="11"/>
                    <a:pt x="49" y="11"/>
                    <a:pt x="49" y="11"/>
                  </a:cubicBezTo>
                  <a:cubicBezTo>
                    <a:pt x="25" y="0"/>
                    <a:pt x="25" y="0"/>
                    <a:pt x="25" y="0"/>
                  </a:cubicBezTo>
                  <a:lnTo>
                    <a:pt x="0" y="11"/>
                  </a:lnTo>
                  <a:close/>
                  <a:moveTo>
                    <a:pt x="44" y="16"/>
                  </a:moveTo>
                  <a:cubicBezTo>
                    <a:pt x="46" y="17"/>
                    <a:pt x="46" y="20"/>
                    <a:pt x="44" y="21"/>
                  </a:cubicBezTo>
                  <a:cubicBezTo>
                    <a:pt x="19" y="46"/>
                    <a:pt x="19" y="46"/>
                    <a:pt x="19" y="46"/>
                  </a:cubicBezTo>
                  <a:cubicBezTo>
                    <a:pt x="7" y="35"/>
                    <a:pt x="7" y="35"/>
                    <a:pt x="7" y="35"/>
                  </a:cubicBezTo>
                  <a:cubicBezTo>
                    <a:pt x="6" y="34"/>
                    <a:pt x="6" y="31"/>
                    <a:pt x="7" y="30"/>
                  </a:cubicBezTo>
                  <a:cubicBezTo>
                    <a:pt x="9" y="29"/>
                    <a:pt x="11" y="29"/>
                    <a:pt x="12" y="30"/>
                  </a:cubicBezTo>
                  <a:cubicBezTo>
                    <a:pt x="19" y="37"/>
                    <a:pt x="19" y="37"/>
                    <a:pt x="19" y="37"/>
                  </a:cubicBezTo>
                  <a:cubicBezTo>
                    <a:pt x="39" y="16"/>
                    <a:pt x="39" y="16"/>
                    <a:pt x="39" y="16"/>
                  </a:cubicBezTo>
                  <a:cubicBezTo>
                    <a:pt x="41" y="15"/>
                    <a:pt x="43" y="15"/>
                    <a:pt x="44" y="1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85" name="Freeform 168">
              <a:extLst>
                <a:ext uri="{FF2B5EF4-FFF2-40B4-BE49-F238E27FC236}">
                  <a16:creationId xmlns:a16="http://schemas.microsoft.com/office/drawing/2014/main" id="{9560BB7A-E16E-45F0-A203-839296ED2E46}"/>
                </a:ext>
              </a:extLst>
            </p:cNvPr>
            <p:cNvSpPr>
              <a:spLocks noEditPoints="1"/>
            </p:cNvSpPr>
            <p:nvPr/>
          </p:nvSpPr>
          <p:spPr bwMode="auto">
            <a:xfrm>
              <a:off x="7494588" y="4592638"/>
              <a:ext cx="768350" cy="946150"/>
            </a:xfrm>
            <a:custGeom>
              <a:avLst/>
              <a:gdLst>
                <a:gd name="T0" fmla="*/ 2147483646 w 62"/>
                <a:gd name="T1" fmla="*/ 0 h 76"/>
                <a:gd name="T2" fmla="*/ 0 w 62"/>
                <a:gd name="T3" fmla="*/ 2147483646 h 76"/>
                <a:gd name="T4" fmla="*/ 0 w 62"/>
                <a:gd name="T5" fmla="*/ 2147483646 h 76"/>
                <a:gd name="T6" fmla="*/ 2147483646 w 62"/>
                <a:gd name="T7" fmla="*/ 2147483646 h 76"/>
                <a:gd name="T8" fmla="*/ 2147483646 w 62"/>
                <a:gd name="T9" fmla="*/ 2147483646 h 76"/>
                <a:gd name="T10" fmla="*/ 2147483646 w 62"/>
                <a:gd name="T11" fmla="*/ 2147483646 h 76"/>
                <a:gd name="T12" fmla="*/ 2147483646 w 62"/>
                <a:gd name="T13" fmla="*/ 0 h 76"/>
                <a:gd name="T14" fmla="*/ 2147483646 w 62"/>
                <a:gd name="T15" fmla="*/ 2147483646 h 76"/>
                <a:gd name="T16" fmla="*/ 2147483646 w 62"/>
                <a:gd name="T17" fmla="*/ 2147483646 h 76"/>
                <a:gd name="T18" fmla="*/ 2147483646 w 62"/>
                <a:gd name="T19" fmla="*/ 2147483646 h 76"/>
                <a:gd name="T20" fmla="*/ 2147483646 w 62"/>
                <a:gd name="T21" fmla="*/ 2147483646 h 76"/>
                <a:gd name="T22" fmla="*/ 460737360 w 62"/>
                <a:gd name="T23" fmla="*/ 2147483646 h 76"/>
                <a:gd name="T24" fmla="*/ 460737360 w 62"/>
                <a:gd name="T25" fmla="*/ 2147483646 h 76"/>
                <a:gd name="T26" fmla="*/ 2147483646 w 62"/>
                <a:gd name="T27" fmla="*/ 774934198 h 76"/>
                <a:gd name="T28" fmla="*/ 2147483646 w 62"/>
                <a:gd name="T29" fmla="*/ 2147483646 h 76"/>
                <a:gd name="T30" fmla="*/ 2147483646 w 62"/>
                <a:gd name="T31" fmla="*/ 2147483646 h 7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62" h="76">
                  <a:moveTo>
                    <a:pt x="31" y="0"/>
                  </a:moveTo>
                  <a:cubicBezTo>
                    <a:pt x="0" y="14"/>
                    <a:pt x="0" y="14"/>
                    <a:pt x="0" y="14"/>
                  </a:cubicBezTo>
                  <a:cubicBezTo>
                    <a:pt x="0" y="35"/>
                    <a:pt x="0" y="35"/>
                    <a:pt x="0" y="35"/>
                  </a:cubicBezTo>
                  <a:cubicBezTo>
                    <a:pt x="0" y="54"/>
                    <a:pt x="13" y="72"/>
                    <a:pt x="31" y="76"/>
                  </a:cubicBezTo>
                  <a:cubicBezTo>
                    <a:pt x="49" y="72"/>
                    <a:pt x="62" y="54"/>
                    <a:pt x="62" y="35"/>
                  </a:cubicBezTo>
                  <a:cubicBezTo>
                    <a:pt x="62" y="14"/>
                    <a:pt x="62" y="14"/>
                    <a:pt x="62" y="14"/>
                  </a:cubicBezTo>
                  <a:lnTo>
                    <a:pt x="31" y="0"/>
                  </a:lnTo>
                  <a:close/>
                  <a:moveTo>
                    <a:pt x="58" y="35"/>
                  </a:moveTo>
                  <a:cubicBezTo>
                    <a:pt x="58" y="52"/>
                    <a:pt x="47" y="67"/>
                    <a:pt x="31" y="71"/>
                  </a:cubicBezTo>
                  <a:cubicBezTo>
                    <a:pt x="31" y="71"/>
                    <a:pt x="31" y="71"/>
                    <a:pt x="31" y="71"/>
                  </a:cubicBezTo>
                  <a:cubicBezTo>
                    <a:pt x="31" y="71"/>
                    <a:pt x="31" y="71"/>
                    <a:pt x="31" y="71"/>
                  </a:cubicBezTo>
                  <a:cubicBezTo>
                    <a:pt x="15" y="67"/>
                    <a:pt x="3" y="52"/>
                    <a:pt x="3" y="35"/>
                  </a:cubicBezTo>
                  <a:cubicBezTo>
                    <a:pt x="3" y="17"/>
                    <a:pt x="3" y="17"/>
                    <a:pt x="3" y="17"/>
                  </a:cubicBezTo>
                  <a:cubicBezTo>
                    <a:pt x="31" y="5"/>
                    <a:pt x="31" y="5"/>
                    <a:pt x="31" y="5"/>
                  </a:cubicBezTo>
                  <a:cubicBezTo>
                    <a:pt x="58" y="17"/>
                    <a:pt x="58" y="17"/>
                    <a:pt x="58" y="17"/>
                  </a:cubicBezTo>
                  <a:lnTo>
                    <a:pt x="58" y="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2" name="Группа 1">
            <a:extLst>
              <a:ext uri="{FF2B5EF4-FFF2-40B4-BE49-F238E27FC236}">
                <a16:creationId xmlns:a16="http://schemas.microsoft.com/office/drawing/2014/main" id="{E3AF4FA5-02CB-4811-9DF4-A3A948F3E731}"/>
              </a:ext>
            </a:extLst>
          </p:cNvPr>
          <p:cNvGrpSpPr/>
          <p:nvPr/>
        </p:nvGrpSpPr>
        <p:grpSpPr>
          <a:xfrm>
            <a:off x="3595688" y="2227263"/>
            <a:ext cx="1484312" cy="1244600"/>
            <a:chOff x="3595688" y="2227263"/>
            <a:chExt cx="1484312" cy="1244600"/>
          </a:xfrm>
        </p:grpSpPr>
        <p:sp>
          <p:nvSpPr>
            <p:cNvPr id="3079" name="Freeform 162">
              <a:extLst>
                <a:ext uri="{FF2B5EF4-FFF2-40B4-BE49-F238E27FC236}">
                  <a16:creationId xmlns:a16="http://schemas.microsoft.com/office/drawing/2014/main" id="{69ED95A4-C84D-49F1-8E0B-A6BEEAADB079}"/>
                </a:ext>
              </a:extLst>
            </p:cNvPr>
            <p:cNvSpPr>
              <a:spLocks/>
            </p:cNvSpPr>
            <p:nvPr/>
          </p:nvSpPr>
          <p:spPr bwMode="auto">
            <a:xfrm>
              <a:off x="3595688" y="2227263"/>
              <a:ext cx="1484312" cy="1244600"/>
            </a:xfrm>
            <a:custGeom>
              <a:avLst/>
              <a:gdLst>
                <a:gd name="T0" fmla="*/ 2147483646 w 120"/>
                <a:gd name="T1" fmla="*/ 2147483646 h 100"/>
                <a:gd name="T2" fmla="*/ 0 w 120"/>
                <a:gd name="T3" fmla="*/ 2147483646 h 100"/>
                <a:gd name="T4" fmla="*/ 0 w 120"/>
                <a:gd name="T5" fmla="*/ 0 h 100"/>
                <a:gd name="T6" fmla="*/ 2147483646 w 120"/>
                <a:gd name="T7" fmla="*/ 0 h 100"/>
                <a:gd name="T8" fmla="*/ 2147483646 w 120"/>
                <a:gd name="T9" fmla="*/ 2013737908 h 100"/>
                <a:gd name="T10" fmla="*/ 2147483646 w 120"/>
                <a:gd name="T11" fmla="*/ 2147483646 h 100"/>
                <a:gd name="T12" fmla="*/ 2147483646 w 120"/>
                <a:gd name="T13" fmla="*/ 2147483646 h 1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20" h="100">
                  <a:moveTo>
                    <a:pt x="107" y="100"/>
                  </a:moveTo>
                  <a:cubicBezTo>
                    <a:pt x="0" y="100"/>
                    <a:pt x="0" y="100"/>
                    <a:pt x="0" y="100"/>
                  </a:cubicBezTo>
                  <a:cubicBezTo>
                    <a:pt x="0" y="0"/>
                    <a:pt x="0" y="0"/>
                    <a:pt x="0" y="0"/>
                  </a:cubicBezTo>
                  <a:cubicBezTo>
                    <a:pt x="107" y="0"/>
                    <a:pt x="107" y="0"/>
                    <a:pt x="107" y="0"/>
                  </a:cubicBezTo>
                  <a:cubicBezTo>
                    <a:pt x="114" y="0"/>
                    <a:pt x="120" y="6"/>
                    <a:pt x="120" y="13"/>
                  </a:cubicBezTo>
                  <a:cubicBezTo>
                    <a:pt x="120" y="87"/>
                    <a:pt x="120" y="87"/>
                    <a:pt x="120" y="87"/>
                  </a:cubicBezTo>
                  <a:cubicBezTo>
                    <a:pt x="120" y="94"/>
                    <a:pt x="114" y="100"/>
                    <a:pt x="107" y="10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86" name="Freeform 169">
              <a:extLst>
                <a:ext uri="{FF2B5EF4-FFF2-40B4-BE49-F238E27FC236}">
                  <a16:creationId xmlns:a16="http://schemas.microsoft.com/office/drawing/2014/main" id="{5DA42E8F-A778-4735-95EB-C2A69215E0FF}"/>
                </a:ext>
              </a:extLst>
            </p:cNvPr>
            <p:cNvSpPr>
              <a:spLocks/>
            </p:cNvSpPr>
            <p:nvPr/>
          </p:nvSpPr>
          <p:spPr bwMode="auto">
            <a:xfrm>
              <a:off x="3978275" y="2413000"/>
              <a:ext cx="606425" cy="622300"/>
            </a:xfrm>
            <a:custGeom>
              <a:avLst/>
              <a:gdLst>
                <a:gd name="T0" fmla="*/ 2147483646 w 49"/>
                <a:gd name="T1" fmla="*/ 1549029160 h 50"/>
                <a:gd name="T2" fmla="*/ 2144318800 w 49"/>
                <a:gd name="T3" fmla="*/ 2147483646 h 50"/>
                <a:gd name="T4" fmla="*/ 612662514 w 49"/>
                <a:gd name="T5" fmla="*/ 2147483646 h 50"/>
                <a:gd name="T6" fmla="*/ 2147483646 w 49"/>
                <a:gd name="T7" fmla="*/ 2147483646 h 50"/>
                <a:gd name="T8" fmla="*/ 2147483646 w 49"/>
                <a:gd name="T9" fmla="*/ 2147483646 h 50"/>
                <a:gd name="T10" fmla="*/ 2147483646 w 49"/>
                <a:gd name="T11" fmla="*/ 2147483646 h 50"/>
                <a:gd name="T12" fmla="*/ 2147483646 w 49"/>
                <a:gd name="T13" fmla="*/ 2147483646 h 50"/>
                <a:gd name="T14" fmla="*/ 2147483646 w 49"/>
                <a:gd name="T15" fmla="*/ 2147483646 h 50"/>
                <a:gd name="T16" fmla="*/ 2147483646 w 49"/>
                <a:gd name="T17" fmla="*/ 2147483646 h 50"/>
                <a:gd name="T18" fmla="*/ 2147483646 w 49"/>
                <a:gd name="T19" fmla="*/ 0 h 50"/>
                <a:gd name="T20" fmla="*/ 2147483646 w 49"/>
                <a:gd name="T21" fmla="*/ 154902916 h 50"/>
                <a:gd name="T22" fmla="*/ 2147483646 w 49"/>
                <a:gd name="T23" fmla="*/ 1239223328 h 50"/>
                <a:gd name="T24" fmla="*/ 2147483646 w 49"/>
                <a:gd name="T25" fmla="*/ 1239223328 h 50"/>
                <a:gd name="T26" fmla="*/ 2147483646 w 49"/>
                <a:gd name="T27" fmla="*/ 1549029160 h 5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9" h="50">
                  <a:moveTo>
                    <a:pt x="25" y="10"/>
                  </a:moveTo>
                  <a:cubicBezTo>
                    <a:pt x="14" y="15"/>
                    <a:pt x="14" y="15"/>
                    <a:pt x="14" y="15"/>
                  </a:cubicBezTo>
                  <a:cubicBezTo>
                    <a:pt x="5" y="18"/>
                    <a:pt x="0" y="28"/>
                    <a:pt x="4" y="37"/>
                  </a:cubicBezTo>
                  <a:cubicBezTo>
                    <a:pt x="7" y="46"/>
                    <a:pt x="17" y="50"/>
                    <a:pt x="26" y="46"/>
                  </a:cubicBezTo>
                  <a:cubicBezTo>
                    <a:pt x="38" y="41"/>
                    <a:pt x="38" y="41"/>
                    <a:pt x="38" y="41"/>
                  </a:cubicBezTo>
                  <a:cubicBezTo>
                    <a:pt x="39" y="41"/>
                    <a:pt x="40" y="42"/>
                    <a:pt x="40" y="42"/>
                  </a:cubicBezTo>
                  <a:cubicBezTo>
                    <a:pt x="40" y="42"/>
                    <a:pt x="40" y="42"/>
                    <a:pt x="40" y="42"/>
                  </a:cubicBezTo>
                  <a:cubicBezTo>
                    <a:pt x="41" y="45"/>
                    <a:pt x="44" y="46"/>
                    <a:pt x="47" y="45"/>
                  </a:cubicBezTo>
                  <a:cubicBezTo>
                    <a:pt x="49" y="44"/>
                    <a:pt x="49" y="44"/>
                    <a:pt x="49" y="44"/>
                  </a:cubicBezTo>
                  <a:cubicBezTo>
                    <a:pt x="31" y="0"/>
                    <a:pt x="31" y="0"/>
                    <a:pt x="31" y="0"/>
                  </a:cubicBezTo>
                  <a:cubicBezTo>
                    <a:pt x="29" y="1"/>
                    <a:pt x="29" y="1"/>
                    <a:pt x="29" y="1"/>
                  </a:cubicBezTo>
                  <a:cubicBezTo>
                    <a:pt x="26" y="2"/>
                    <a:pt x="25" y="5"/>
                    <a:pt x="26" y="8"/>
                  </a:cubicBezTo>
                  <a:cubicBezTo>
                    <a:pt x="26" y="8"/>
                    <a:pt x="26" y="8"/>
                    <a:pt x="26" y="8"/>
                  </a:cubicBezTo>
                  <a:cubicBezTo>
                    <a:pt x="27" y="9"/>
                    <a:pt x="26" y="10"/>
                    <a:pt x="25" y="1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87" name="Freeform 170">
              <a:extLst>
                <a:ext uri="{FF2B5EF4-FFF2-40B4-BE49-F238E27FC236}">
                  <a16:creationId xmlns:a16="http://schemas.microsoft.com/office/drawing/2014/main" id="{3CC7EAC1-D680-46E9-8C97-C6B3809C0BC5}"/>
                </a:ext>
              </a:extLst>
            </p:cNvPr>
            <p:cNvSpPr>
              <a:spLocks/>
            </p:cNvSpPr>
            <p:nvPr/>
          </p:nvSpPr>
          <p:spPr bwMode="auto">
            <a:xfrm>
              <a:off x="4400550" y="2312988"/>
              <a:ext cx="333375" cy="673100"/>
            </a:xfrm>
            <a:custGeom>
              <a:avLst/>
              <a:gdLst>
                <a:gd name="T0" fmla="*/ 1067182764 w 27"/>
                <a:gd name="T1" fmla="*/ 466109285 h 54"/>
                <a:gd name="T2" fmla="*/ 2147483646 w 27"/>
                <a:gd name="T3" fmla="*/ 2147483646 h 54"/>
                <a:gd name="T4" fmla="*/ 2147483646 w 27"/>
                <a:gd name="T5" fmla="*/ 2147483646 h 54"/>
                <a:gd name="T6" fmla="*/ 2147483646 w 27"/>
                <a:gd name="T7" fmla="*/ 2147483646 h 54"/>
                <a:gd name="T8" fmla="*/ 2147483646 w 27"/>
                <a:gd name="T9" fmla="*/ 2147483646 h 54"/>
                <a:gd name="T10" fmla="*/ 152451153 w 27"/>
                <a:gd name="T11" fmla="*/ 776857119 h 54"/>
                <a:gd name="T12" fmla="*/ 457365806 w 27"/>
                <a:gd name="T13" fmla="*/ 155373917 h 54"/>
                <a:gd name="T14" fmla="*/ 457365806 w 27"/>
                <a:gd name="T15" fmla="*/ 155373917 h 54"/>
                <a:gd name="T16" fmla="*/ 1067182764 w 27"/>
                <a:gd name="T17" fmla="*/ 466109285 h 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7" h="54">
                  <a:moveTo>
                    <a:pt x="7" y="3"/>
                  </a:moveTo>
                  <a:cubicBezTo>
                    <a:pt x="26" y="49"/>
                    <a:pt x="26" y="49"/>
                    <a:pt x="26" y="49"/>
                  </a:cubicBezTo>
                  <a:cubicBezTo>
                    <a:pt x="27" y="51"/>
                    <a:pt x="26" y="53"/>
                    <a:pt x="24" y="53"/>
                  </a:cubicBezTo>
                  <a:cubicBezTo>
                    <a:pt x="24" y="53"/>
                    <a:pt x="24" y="53"/>
                    <a:pt x="24" y="53"/>
                  </a:cubicBezTo>
                  <a:cubicBezTo>
                    <a:pt x="23" y="54"/>
                    <a:pt x="21" y="53"/>
                    <a:pt x="20" y="52"/>
                  </a:cubicBezTo>
                  <a:cubicBezTo>
                    <a:pt x="1" y="5"/>
                    <a:pt x="1" y="5"/>
                    <a:pt x="1" y="5"/>
                  </a:cubicBezTo>
                  <a:cubicBezTo>
                    <a:pt x="0" y="4"/>
                    <a:pt x="1" y="2"/>
                    <a:pt x="3" y="1"/>
                  </a:cubicBezTo>
                  <a:cubicBezTo>
                    <a:pt x="3" y="1"/>
                    <a:pt x="3" y="1"/>
                    <a:pt x="3" y="1"/>
                  </a:cubicBezTo>
                  <a:cubicBezTo>
                    <a:pt x="5" y="0"/>
                    <a:pt x="6" y="1"/>
                    <a:pt x="7" y="3"/>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88" name="Freeform 171">
              <a:extLst>
                <a:ext uri="{FF2B5EF4-FFF2-40B4-BE49-F238E27FC236}">
                  <a16:creationId xmlns:a16="http://schemas.microsoft.com/office/drawing/2014/main" id="{B74FF01A-FA97-42EE-A801-426507E68883}"/>
                </a:ext>
              </a:extLst>
            </p:cNvPr>
            <p:cNvSpPr>
              <a:spLocks/>
            </p:cNvSpPr>
            <p:nvPr/>
          </p:nvSpPr>
          <p:spPr bwMode="auto">
            <a:xfrm>
              <a:off x="4548188" y="2525713"/>
              <a:ext cx="198437" cy="198437"/>
            </a:xfrm>
            <a:custGeom>
              <a:avLst/>
              <a:gdLst>
                <a:gd name="T0" fmla="*/ 769092203 w 16"/>
                <a:gd name="T1" fmla="*/ 153813480 h 16"/>
                <a:gd name="T2" fmla="*/ 153813480 w 16"/>
                <a:gd name="T3" fmla="*/ 1538172003 h 16"/>
                <a:gd name="T4" fmla="*/ 1538184406 w 16"/>
                <a:gd name="T5" fmla="*/ 2147483646 h 16"/>
                <a:gd name="T6" fmla="*/ 2147483646 w 16"/>
                <a:gd name="T7" fmla="*/ 769092203 h 16"/>
                <a:gd name="T8" fmla="*/ 769092203 w 16"/>
                <a:gd name="T9" fmla="*/ 153813480 h 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6" h="16">
                  <a:moveTo>
                    <a:pt x="5" y="1"/>
                  </a:moveTo>
                  <a:cubicBezTo>
                    <a:pt x="2" y="3"/>
                    <a:pt x="0" y="7"/>
                    <a:pt x="1" y="10"/>
                  </a:cubicBezTo>
                  <a:cubicBezTo>
                    <a:pt x="3" y="14"/>
                    <a:pt x="7" y="16"/>
                    <a:pt x="10" y="14"/>
                  </a:cubicBezTo>
                  <a:cubicBezTo>
                    <a:pt x="14" y="13"/>
                    <a:pt x="16" y="9"/>
                    <a:pt x="14" y="5"/>
                  </a:cubicBezTo>
                  <a:cubicBezTo>
                    <a:pt x="13" y="1"/>
                    <a:pt x="9" y="0"/>
                    <a:pt x="5" y="1"/>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89" name="Freeform 172">
              <a:extLst>
                <a:ext uri="{FF2B5EF4-FFF2-40B4-BE49-F238E27FC236}">
                  <a16:creationId xmlns:a16="http://schemas.microsoft.com/office/drawing/2014/main" id="{A7956986-A86A-4811-8FCC-6E26493CF20E}"/>
                </a:ext>
              </a:extLst>
            </p:cNvPr>
            <p:cNvSpPr>
              <a:spLocks/>
            </p:cNvSpPr>
            <p:nvPr/>
          </p:nvSpPr>
          <p:spPr bwMode="auto">
            <a:xfrm>
              <a:off x="4102100" y="2824163"/>
              <a:ext cx="285750" cy="498475"/>
            </a:xfrm>
            <a:custGeom>
              <a:avLst/>
              <a:gdLst>
                <a:gd name="T0" fmla="*/ 2147483646 w 23"/>
                <a:gd name="T1" fmla="*/ 2147483646 h 40"/>
                <a:gd name="T2" fmla="*/ 2147483646 w 23"/>
                <a:gd name="T3" fmla="*/ 2147483646 h 40"/>
                <a:gd name="T4" fmla="*/ 2006598620 w 23"/>
                <a:gd name="T5" fmla="*/ 2147483646 h 40"/>
                <a:gd name="T6" fmla="*/ 0 w 23"/>
                <a:gd name="T7" fmla="*/ 465899659 h 40"/>
                <a:gd name="T8" fmla="*/ 1234825141 w 23"/>
                <a:gd name="T9" fmla="*/ 0 h 40"/>
                <a:gd name="T10" fmla="*/ 2147483646 w 23"/>
                <a:gd name="T11" fmla="*/ 2147483646 h 40"/>
                <a:gd name="T12" fmla="*/ 2147483646 w 23"/>
                <a:gd name="T13" fmla="*/ 2147483646 h 4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3" h="40">
                  <a:moveTo>
                    <a:pt x="19" y="39"/>
                  </a:moveTo>
                  <a:cubicBezTo>
                    <a:pt x="19" y="39"/>
                    <a:pt x="19" y="39"/>
                    <a:pt x="19" y="39"/>
                  </a:cubicBezTo>
                  <a:cubicBezTo>
                    <a:pt x="17" y="40"/>
                    <a:pt x="14" y="39"/>
                    <a:pt x="13" y="37"/>
                  </a:cubicBezTo>
                  <a:cubicBezTo>
                    <a:pt x="0" y="3"/>
                    <a:pt x="0" y="3"/>
                    <a:pt x="0" y="3"/>
                  </a:cubicBezTo>
                  <a:cubicBezTo>
                    <a:pt x="8" y="0"/>
                    <a:pt x="8" y="0"/>
                    <a:pt x="8" y="0"/>
                  </a:cubicBezTo>
                  <a:cubicBezTo>
                    <a:pt x="22" y="33"/>
                    <a:pt x="22" y="33"/>
                    <a:pt x="22" y="33"/>
                  </a:cubicBezTo>
                  <a:cubicBezTo>
                    <a:pt x="23" y="35"/>
                    <a:pt x="22" y="38"/>
                    <a:pt x="19" y="39"/>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90" name="Freeform 173">
              <a:extLst>
                <a:ext uri="{FF2B5EF4-FFF2-40B4-BE49-F238E27FC236}">
                  <a16:creationId xmlns:a16="http://schemas.microsoft.com/office/drawing/2014/main" id="{D6C1697D-BC4E-4E01-9D75-40DE81408AC6}"/>
                </a:ext>
              </a:extLst>
            </p:cNvPr>
            <p:cNvSpPr>
              <a:spLocks/>
            </p:cNvSpPr>
            <p:nvPr/>
          </p:nvSpPr>
          <p:spPr bwMode="auto">
            <a:xfrm>
              <a:off x="4287838" y="2898775"/>
              <a:ext cx="161925" cy="249238"/>
            </a:xfrm>
            <a:custGeom>
              <a:avLst/>
              <a:gdLst>
                <a:gd name="T0" fmla="*/ 310298123 w 13"/>
                <a:gd name="T1" fmla="*/ 2147483646 h 20"/>
                <a:gd name="T2" fmla="*/ 0 w 13"/>
                <a:gd name="T3" fmla="*/ 2147483646 h 20"/>
                <a:gd name="T4" fmla="*/ 620583790 w 13"/>
                <a:gd name="T5" fmla="*/ 155300198 h 20"/>
                <a:gd name="T6" fmla="*/ 1396316642 w 13"/>
                <a:gd name="T7" fmla="*/ 0 h 20"/>
                <a:gd name="T8" fmla="*/ 310298123 w 13"/>
                <a:gd name="T9" fmla="*/ 2147483646 h 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 h="20">
                  <a:moveTo>
                    <a:pt x="2" y="20"/>
                  </a:moveTo>
                  <a:cubicBezTo>
                    <a:pt x="0" y="16"/>
                    <a:pt x="0" y="16"/>
                    <a:pt x="0" y="16"/>
                  </a:cubicBezTo>
                  <a:cubicBezTo>
                    <a:pt x="7" y="13"/>
                    <a:pt x="4" y="1"/>
                    <a:pt x="4" y="1"/>
                  </a:cubicBezTo>
                  <a:cubicBezTo>
                    <a:pt x="9" y="0"/>
                    <a:pt x="9" y="0"/>
                    <a:pt x="9" y="0"/>
                  </a:cubicBezTo>
                  <a:cubicBezTo>
                    <a:pt x="9" y="0"/>
                    <a:pt x="13" y="16"/>
                    <a:pt x="2" y="2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3" name="Группа 2">
            <a:extLst>
              <a:ext uri="{FF2B5EF4-FFF2-40B4-BE49-F238E27FC236}">
                <a16:creationId xmlns:a16="http://schemas.microsoft.com/office/drawing/2014/main" id="{D4F68672-7764-468B-BD71-14EBD49305BE}"/>
              </a:ext>
            </a:extLst>
          </p:cNvPr>
          <p:cNvGrpSpPr/>
          <p:nvPr/>
        </p:nvGrpSpPr>
        <p:grpSpPr>
          <a:xfrm>
            <a:off x="1914525" y="5994400"/>
            <a:ext cx="8362950" cy="400050"/>
            <a:chOff x="1914525" y="5994400"/>
            <a:chExt cx="8362950" cy="400050"/>
          </a:xfrm>
        </p:grpSpPr>
        <p:sp>
          <p:nvSpPr>
            <p:cNvPr id="3093" name="TextBox 51">
              <a:extLst>
                <a:ext uri="{FF2B5EF4-FFF2-40B4-BE49-F238E27FC236}">
                  <a16:creationId xmlns:a16="http://schemas.microsoft.com/office/drawing/2014/main" id="{9D74090E-EAF8-44B6-9E05-840D2549E18A}"/>
                </a:ext>
              </a:extLst>
            </p:cNvPr>
            <p:cNvSpPr txBox="1">
              <a:spLocks noChangeArrowheads="1"/>
            </p:cNvSpPr>
            <p:nvPr/>
          </p:nvSpPr>
          <p:spPr bwMode="auto">
            <a:xfrm>
              <a:off x="2228850" y="6137275"/>
              <a:ext cx="80486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900">
                  <a:solidFill>
                    <a:srgbClr val="73858E"/>
                  </a:solidFill>
                </a:rPr>
                <a:t>Lorem ipsum dolor sit amet, consectetur adipiscing elit, sed do eiusmod tempor incididunt ut labore et dolore magna aliqua. Ut enim ad minim veniam, quis nostrud</a:t>
              </a:r>
              <a:r>
                <a:rPr lang="ru-RU" altLang="ru-RU" sz="900">
                  <a:solidFill>
                    <a:srgbClr val="73858E"/>
                  </a:solidFill>
                </a:rPr>
                <a:t>.</a:t>
              </a:r>
              <a:endParaRPr lang="ru-RU" altLang="ru-RU" sz="900">
                <a:solidFill>
                  <a:srgbClr val="73858E"/>
                </a:solidFill>
                <a:latin typeface="Arial" panose="020B0604020202020204" pitchFamily="34" charset="0"/>
                <a:cs typeface="Arial" panose="020B0604020202020204" pitchFamily="34" charset="0"/>
              </a:endParaRPr>
            </a:p>
          </p:txBody>
        </p:sp>
        <p:sp>
          <p:nvSpPr>
            <p:cNvPr id="3094" name="TextBox 52">
              <a:extLst>
                <a:ext uri="{FF2B5EF4-FFF2-40B4-BE49-F238E27FC236}">
                  <a16:creationId xmlns:a16="http://schemas.microsoft.com/office/drawing/2014/main" id="{D6DC6BCF-CAF0-4302-B70C-DB932AED9535}"/>
                </a:ext>
              </a:extLst>
            </p:cNvPr>
            <p:cNvSpPr txBox="1">
              <a:spLocks noChangeArrowheads="1"/>
            </p:cNvSpPr>
            <p:nvPr/>
          </p:nvSpPr>
          <p:spPr bwMode="auto">
            <a:xfrm>
              <a:off x="1914525" y="5994400"/>
              <a:ext cx="314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2000">
                  <a:solidFill>
                    <a:srgbClr val="73858E"/>
                  </a:solidFill>
                </a:rPr>
                <a:t>*</a:t>
              </a:r>
              <a:endParaRPr lang="ru-RU" altLang="ru-RU" sz="2000">
                <a:solidFill>
                  <a:srgbClr val="73858E"/>
                </a:solidFill>
              </a:endParaRPr>
            </a:p>
          </p:txBody>
        </p:sp>
      </p:grpSp>
      <p:grpSp>
        <p:nvGrpSpPr>
          <p:cNvPr id="6" name="Группа 5">
            <a:extLst>
              <a:ext uri="{FF2B5EF4-FFF2-40B4-BE49-F238E27FC236}">
                <a16:creationId xmlns:a16="http://schemas.microsoft.com/office/drawing/2014/main" id="{5FE1764E-BDE6-46AA-A6CE-1955577A3C9A}"/>
              </a:ext>
            </a:extLst>
          </p:cNvPr>
          <p:cNvGrpSpPr/>
          <p:nvPr/>
        </p:nvGrpSpPr>
        <p:grpSpPr>
          <a:xfrm>
            <a:off x="6526213" y="2051050"/>
            <a:ext cx="4225925" cy="1466850"/>
            <a:chOff x="6526213" y="2051050"/>
            <a:chExt cx="4225925" cy="1466850"/>
          </a:xfrm>
        </p:grpSpPr>
        <p:sp>
          <p:nvSpPr>
            <p:cNvPr id="3091" name="Rectangle 178">
              <a:extLst>
                <a:ext uri="{FF2B5EF4-FFF2-40B4-BE49-F238E27FC236}">
                  <a16:creationId xmlns:a16="http://schemas.microsoft.com/office/drawing/2014/main" id="{B45F5F58-D731-4D02-B1E5-20AFD47C43BB}"/>
                </a:ext>
              </a:extLst>
            </p:cNvPr>
            <p:cNvSpPr>
              <a:spLocks noChangeArrowheads="1"/>
            </p:cNvSpPr>
            <p:nvPr/>
          </p:nvSpPr>
          <p:spPr bwMode="auto">
            <a:xfrm>
              <a:off x="6554788" y="2051050"/>
              <a:ext cx="20462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400" b="1" dirty="0">
                  <a:solidFill>
                    <a:schemeClr val="accent5"/>
                  </a:solidFill>
                  <a:latin typeface="Arial" panose="020B0604020202020204" pitchFamily="34" charset="0"/>
                </a:rPr>
                <a:t>Your text here</a:t>
              </a:r>
              <a:endParaRPr lang="ru-RU" altLang="ru-RU" sz="1800" dirty="0">
                <a:solidFill>
                  <a:schemeClr val="accent5"/>
                </a:solidFill>
              </a:endParaRPr>
            </a:p>
          </p:txBody>
        </p:sp>
        <p:sp>
          <p:nvSpPr>
            <p:cNvPr id="3095" name="TextBox 115">
              <a:extLst>
                <a:ext uri="{FF2B5EF4-FFF2-40B4-BE49-F238E27FC236}">
                  <a16:creationId xmlns:a16="http://schemas.microsoft.com/office/drawing/2014/main" id="{86CE061E-657C-45F6-9918-1420EA5051FA}"/>
                </a:ext>
              </a:extLst>
            </p:cNvPr>
            <p:cNvSpPr txBox="1">
              <a:spLocks noChangeArrowheads="1"/>
            </p:cNvSpPr>
            <p:nvPr/>
          </p:nvSpPr>
          <p:spPr bwMode="auto">
            <a:xfrm>
              <a:off x="6526213" y="2439988"/>
              <a:ext cx="422592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5" name="Группа 4">
            <a:extLst>
              <a:ext uri="{FF2B5EF4-FFF2-40B4-BE49-F238E27FC236}">
                <a16:creationId xmlns:a16="http://schemas.microsoft.com/office/drawing/2014/main" id="{335CB345-CB5F-4B00-9449-25977EE7EAB2}"/>
              </a:ext>
            </a:extLst>
          </p:cNvPr>
          <p:cNvGrpSpPr/>
          <p:nvPr/>
        </p:nvGrpSpPr>
        <p:grpSpPr>
          <a:xfrm>
            <a:off x="1385888" y="4267200"/>
            <a:ext cx="4225925" cy="1492250"/>
            <a:chOff x="1385888" y="4267200"/>
            <a:chExt cx="4225925" cy="1492250"/>
          </a:xfrm>
        </p:grpSpPr>
        <p:sp>
          <p:nvSpPr>
            <p:cNvPr id="3092" name="Rectangle 189">
              <a:extLst>
                <a:ext uri="{FF2B5EF4-FFF2-40B4-BE49-F238E27FC236}">
                  <a16:creationId xmlns:a16="http://schemas.microsoft.com/office/drawing/2014/main" id="{7B8E9938-FE04-4223-9C46-9E79AC675780}"/>
                </a:ext>
              </a:extLst>
            </p:cNvPr>
            <p:cNvSpPr>
              <a:spLocks noChangeArrowheads="1"/>
            </p:cNvSpPr>
            <p:nvPr/>
          </p:nvSpPr>
          <p:spPr bwMode="auto">
            <a:xfrm>
              <a:off x="1452563" y="4267200"/>
              <a:ext cx="20462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400" b="1" dirty="0">
                  <a:solidFill>
                    <a:schemeClr val="accent2"/>
                  </a:solidFill>
                  <a:latin typeface="Arial" panose="020B0604020202020204" pitchFamily="34" charset="0"/>
                </a:rPr>
                <a:t>Your text here</a:t>
              </a:r>
              <a:endParaRPr lang="ru-RU" altLang="ru-RU" sz="1800" dirty="0">
                <a:solidFill>
                  <a:schemeClr val="accent2"/>
                </a:solidFill>
              </a:endParaRPr>
            </a:p>
          </p:txBody>
        </p:sp>
        <p:sp>
          <p:nvSpPr>
            <p:cNvPr id="3096" name="TextBox 115">
              <a:extLst>
                <a:ext uri="{FF2B5EF4-FFF2-40B4-BE49-F238E27FC236}">
                  <a16:creationId xmlns:a16="http://schemas.microsoft.com/office/drawing/2014/main" id="{B11092C0-C2B7-4CCD-866D-A394DAD55985}"/>
                </a:ext>
              </a:extLst>
            </p:cNvPr>
            <p:cNvSpPr txBox="1">
              <a:spLocks noChangeArrowheads="1"/>
            </p:cNvSpPr>
            <p:nvPr/>
          </p:nvSpPr>
          <p:spPr bwMode="auto">
            <a:xfrm>
              <a:off x="1385888" y="4683125"/>
              <a:ext cx="422592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a:t>
              </a:r>
              <a:endParaRPr lang="ru-RU" altLang="ru-RU" sz="1400" i="1">
                <a:solidFill>
                  <a:srgbClr val="73858E"/>
                </a:solidFill>
                <a:latin typeface="Arial" panose="020B0604020202020204" pitchFamily="34" charset="0"/>
                <a:cs typeface="Arial" panose="020B0604020202020204" pitchFamily="34" charset="0"/>
              </a:endParaRPr>
            </a:p>
          </p:txBody>
        </p:sp>
      </p:grpSp>
      <p:sp>
        <p:nvSpPr>
          <p:cNvPr id="3097" name="TextBox 115">
            <a:extLst>
              <a:ext uri="{FF2B5EF4-FFF2-40B4-BE49-F238E27FC236}">
                <a16:creationId xmlns:a16="http://schemas.microsoft.com/office/drawing/2014/main" id="{393A800D-8A61-444B-8D45-53DBED2A4DCA}"/>
              </a:ext>
            </a:extLst>
          </p:cNvPr>
          <p:cNvSpPr txBox="1">
            <a:spLocks noChangeArrowheads="1"/>
          </p:cNvSpPr>
          <p:nvPr/>
        </p:nvSpPr>
        <p:spPr bwMode="auto">
          <a:xfrm>
            <a:off x="8666163" y="4451350"/>
            <a:ext cx="203041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2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a:t>
            </a:r>
            <a:endParaRPr lang="ru-RU" altLang="ru-RU" sz="1100">
              <a:solidFill>
                <a:srgbClr val="73858E"/>
              </a:solidFill>
              <a:latin typeface="Arial" panose="020B0604020202020204" pitchFamily="34" charset="0"/>
              <a:cs typeface="Arial" panose="020B0604020202020204" pitchFamily="34" charset="0"/>
            </a:endParaRPr>
          </a:p>
        </p:txBody>
      </p:sp>
      <p:sp>
        <p:nvSpPr>
          <p:cNvPr id="3098" name="TextBox 115">
            <a:extLst>
              <a:ext uri="{FF2B5EF4-FFF2-40B4-BE49-F238E27FC236}">
                <a16:creationId xmlns:a16="http://schemas.microsoft.com/office/drawing/2014/main" id="{108D4489-AAB5-45EF-8102-27A92B6FA101}"/>
              </a:ext>
            </a:extLst>
          </p:cNvPr>
          <p:cNvSpPr txBox="1">
            <a:spLocks noChangeArrowheads="1"/>
          </p:cNvSpPr>
          <p:nvPr/>
        </p:nvSpPr>
        <p:spPr bwMode="auto">
          <a:xfrm>
            <a:off x="1497013" y="2235200"/>
            <a:ext cx="2030412"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200" dirty="0">
                <a:solidFill>
                  <a:srgbClr val="73858E"/>
                </a:solidFill>
                <a:latin typeface="Arial" panose="020B0604020202020204" pitchFamily="34" charset="0"/>
                <a:cs typeface="Arial" panose="020B0604020202020204" pitchFamily="34" charset="0"/>
              </a:rPr>
              <a:t>Lorem ipsum dolor sit </a:t>
            </a:r>
            <a:r>
              <a:rPr lang="en-US" altLang="ru-RU" sz="1200" dirty="0" err="1">
                <a:solidFill>
                  <a:srgbClr val="73858E"/>
                </a:solidFill>
                <a:latin typeface="Arial" panose="020B0604020202020204" pitchFamily="34" charset="0"/>
                <a:cs typeface="Arial" panose="020B0604020202020204" pitchFamily="34" charset="0"/>
              </a:rPr>
              <a:t>amet</a:t>
            </a:r>
            <a:r>
              <a:rPr lang="en-US" altLang="ru-RU" sz="1200" dirty="0">
                <a:solidFill>
                  <a:srgbClr val="73858E"/>
                </a:solidFill>
                <a:latin typeface="Arial" panose="020B0604020202020204" pitchFamily="34" charset="0"/>
                <a:cs typeface="Arial" panose="020B0604020202020204" pitchFamily="34" charset="0"/>
              </a:rPr>
              <a:t>, </a:t>
            </a:r>
            <a:r>
              <a:rPr lang="en-US" altLang="ru-RU" sz="1200" dirty="0" err="1">
                <a:solidFill>
                  <a:srgbClr val="73858E"/>
                </a:solidFill>
                <a:latin typeface="Arial" panose="020B0604020202020204" pitchFamily="34" charset="0"/>
                <a:cs typeface="Arial" panose="020B0604020202020204" pitchFamily="34" charset="0"/>
              </a:rPr>
              <a:t>consectetur</a:t>
            </a:r>
            <a:r>
              <a:rPr lang="en-US" altLang="ru-RU" sz="1200" dirty="0">
                <a:solidFill>
                  <a:srgbClr val="73858E"/>
                </a:solidFill>
                <a:latin typeface="Arial" panose="020B0604020202020204" pitchFamily="34" charset="0"/>
                <a:cs typeface="Arial" panose="020B0604020202020204" pitchFamily="34" charset="0"/>
              </a:rPr>
              <a:t> </a:t>
            </a:r>
            <a:r>
              <a:rPr lang="en-US" altLang="ru-RU" sz="1200" dirty="0" err="1">
                <a:solidFill>
                  <a:srgbClr val="73858E"/>
                </a:solidFill>
                <a:latin typeface="Arial" panose="020B0604020202020204" pitchFamily="34" charset="0"/>
                <a:cs typeface="Arial" panose="020B0604020202020204" pitchFamily="34" charset="0"/>
              </a:rPr>
              <a:t>adipiscing</a:t>
            </a:r>
            <a:r>
              <a:rPr lang="en-US" altLang="ru-RU" sz="1200" dirty="0">
                <a:solidFill>
                  <a:srgbClr val="73858E"/>
                </a:solidFill>
                <a:latin typeface="Arial" panose="020B0604020202020204" pitchFamily="34" charset="0"/>
                <a:cs typeface="Arial" panose="020B0604020202020204" pitchFamily="34" charset="0"/>
              </a:rPr>
              <a:t> </a:t>
            </a:r>
            <a:r>
              <a:rPr lang="en-US" altLang="ru-RU" sz="1200" dirty="0" err="1">
                <a:solidFill>
                  <a:srgbClr val="73858E"/>
                </a:solidFill>
                <a:latin typeface="Arial" panose="020B0604020202020204" pitchFamily="34" charset="0"/>
                <a:cs typeface="Arial" panose="020B0604020202020204" pitchFamily="34" charset="0"/>
              </a:rPr>
              <a:t>elit</a:t>
            </a:r>
            <a:r>
              <a:rPr lang="en-US" altLang="ru-RU" sz="1200" dirty="0">
                <a:solidFill>
                  <a:srgbClr val="73858E"/>
                </a:solidFill>
                <a:latin typeface="Arial" panose="020B0604020202020204" pitchFamily="34" charset="0"/>
                <a:cs typeface="Arial" panose="020B0604020202020204" pitchFamily="34" charset="0"/>
              </a:rPr>
              <a:t>, sed do </a:t>
            </a:r>
            <a:r>
              <a:rPr lang="en-US" altLang="ru-RU" sz="1200" dirty="0" err="1">
                <a:solidFill>
                  <a:srgbClr val="73858E"/>
                </a:solidFill>
                <a:latin typeface="Arial" panose="020B0604020202020204" pitchFamily="34" charset="0"/>
                <a:cs typeface="Arial" panose="020B0604020202020204" pitchFamily="34" charset="0"/>
              </a:rPr>
              <a:t>eiusmod</a:t>
            </a:r>
            <a:r>
              <a:rPr lang="en-US" altLang="ru-RU" sz="1200" dirty="0">
                <a:solidFill>
                  <a:srgbClr val="73858E"/>
                </a:solidFill>
                <a:latin typeface="Arial" panose="020B0604020202020204" pitchFamily="34" charset="0"/>
                <a:cs typeface="Arial" panose="020B0604020202020204" pitchFamily="34" charset="0"/>
              </a:rPr>
              <a:t> </a:t>
            </a:r>
            <a:r>
              <a:rPr lang="en-US" altLang="ru-RU" sz="1200" dirty="0" err="1">
                <a:solidFill>
                  <a:srgbClr val="73858E"/>
                </a:solidFill>
                <a:latin typeface="Arial" panose="020B0604020202020204" pitchFamily="34" charset="0"/>
                <a:cs typeface="Arial" panose="020B0604020202020204" pitchFamily="34" charset="0"/>
              </a:rPr>
              <a:t>tempor</a:t>
            </a:r>
            <a:r>
              <a:rPr lang="en-US" altLang="ru-RU" sz="1200" dirty="0">
                <a:solidFill>
                  <a:srgbClr val="73858E"/>
                </a:solidFill>
                <a:latin typeface="Arial" panose="020B0604020202020204" pitchFamily="34" charset="0"/>
                <a:cs typeface="Arial" panose="020B0604020202020204" pitchFamily="34" charset="0"/>
              </a:rPr>
              <a:t> </a:t>
            </a:r>
            <a:r>
              <a:rPr lang="en-US" altLang="ru-RU" sz="1200" dirty="0" err="1">
                <a:solidFill>
                  <a:srgbClr val="73858E"/>
                </a:solidFill>
                <a:latin typeface="Arial" panose="020B0604020202020204" pitchFamily="34" charset="0"/>
                <a:cs typeface="Arial" panose="020B0604020202020204" pitchFamily="34" charset="0"/>
              </a:rPr>
              <a:t>incididunt</a:t>
            </a:r>
            <a:r>
              <a:rPr lang="en-US" altLang="ru-RU" sz="1200" dirty="0">
                <a:solidFill>
                  <a:srgbClr val="73858E"/>
                </a:solidFill>
                <a:latin typeface="Arial" panose="020B0604020202020204" pitchFamily="34" charset="0"/>
                <a:cs typeface="Arial" panose="020B0604020202020204" pitchFamily="34" charset="0"/>
              </a:rPr>
              <a:t> </a:t>
            </a:r>
            <a:r>
              <a:rPr lang="en-US" altLang="ru-RU" sz="1200" dirty="0" err="1">
                <a:solidFill>
                  <a:srgbClr val="73858E"/>
                </a:solidFill>
                <a:latin typeface="Arial" panose="020B0604020202020204" pitchFamily="34" charset="0"/>
                <a:cs typeface="Arial" panose="020B0604020202020204" pitchFamily="34" charset="0"/>
              </a:rPr>
              <a:t>ut</a:t>
            </a:r>
            <a:r>
              <a:rPr lang="en-US" altLang="ru-RU" sz="1200" dirty="0">
                <a:solidFill>
                  <a:srgbClr val="73858E"/>
                </a:solidFill>
                <a:latin typeface="Arial" panose="020B0604020202020204" pitchFamily="34" charset="0"/>
                <a:cs typeface="Arial" panose="020B0604020202020204" pitchFamily="34" charset="0"/>
              </a:rPr>
              <a:t> </a:t>
            </a:r>
            <a:r>
              <a:rPr lang="en-US" altLang="ru-RU" sz="1200" dirty="0" err="1">
                <a:solidFill>
                  <a:srgbClr val="73858E"/>
                </a:solidFill>
                <a:latin typeface="Arial" panose="020B0604020202020204" pitchFamily="34" charset="0"/>
                <a:cs typeface="Arial" panose="020B0604020202020204" pitchFamily="34" charset="0"/>
              </a:rPr>
              <a:t>labore</a:t>
            </a:r>
            <a:r>
              <a:rPr lang="en-US" altLang="ru-RU" sz="1200" dirty="0">
                <a:solidFill>
                  <a:srgbClr val="73858E"/>
                </a:solidFill>
                <a:latin typeface="Arial" panose="020B0604020202020204" pitchFamily="34" charset="0"/>
                <a:cs typeface="Arial" panose="020B0604020202020204" pitchFamily="34" charset="0"/>
              </a:rPr>
              <a:t> et dolore magna </a:t>
            </a:r>
            <a:r>
              <a:rPr lang="en-US" altLang="ru-RU" sz="1200" dirty="0" err="1">
                <a:solidFill>
                  <a:srgbClr val="73858E"/>
                </a:solidFill>
                <a:latin typeface="Arial" panose="020B0604020202020204" pitchFamily="34" charset="0"/>
                <a:cs typeface="Arial" panose="020B0604020202020204" pitchFamily="34" charset="0"/>
              </a:rPr>
              <a:t>aliqua</a:t>
            </a:r>
            <a:r>
              <a:rPr lang="en-US" altLang="ru-RU" sz="1200" dirty="0">
                <a:solidFill>
                  <a:srgbClr val="73858E"/>
                </a:solidFill>
                <a:latin typeface="Arial" panose="020B0604020202020204" pitchFamily="34" charset="0"/>
                <a:cs typeface="Arial" panose="020B0604020202020204" pitchFamily="34" charset="0"/>
              </a:rPr>
              <a:t>. Ut </a:t>
            </a:r>
            <a:r>
              <a:rPr lang="en-US" altLang="ru-RU" sz="1200" dirty="0" err="1">
                <a:solidFill>
                  <a:srgbClr val="73858E"/>
                </a:solidFill>
                <a:latin typeface="Arial" panose="020B0604020202020204" pitchFamily="34" charset="0"/>
                <a:cs typeface="Arial" panose="020B0604020202020204" pitchFamily="34" charset="0"/>
              </a:rPr>
              <a:t>enim</a:t>
            </a:r>
            <a:r>
              <a:rPr lang="en-US" altLang="ru-RU" sz="1200" dirty="0">
                <a:solidFill>
                  <a:srgbClr val="73858E"/>
                </a:solidFill>
                <a:latin typeface="Arial" panose="020B0604020202020204" pitchFamily="34" charset="0"/>
                <a:cs typeface="Arial" panose="020B0604020202020204" pitchFamily="34" charset="0"/>
              </a:rPr>
              <a:t> ad minim</a:t>
            </a:r>
            <a:endParaRPr lang="ru-RU" altLang="ru-RU" sz="1100" dirty="0">
              <a:solidFill>
                <a:srgbClr val="73858E"/>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3075"/>
                                        </p:tgtEl>
                                        <p:attrNameLst>
                                          <p:attrName>style.visibility</p:attrName>
                                        </p:attrNameLst>
                                      </p:cBhvr>
                                      <p:to>
                                        <p:strVal val="visible"/>
                                      </p:to>
                                    </p:set>
                                    <p:anim calcmode="lin" valueType="num">
                                      <p:cBhvr additive="base">
                                        <p:cTn id="11" dur="500" fill="hold"/>
                                        <p:tgtEl>
                                          <p:spTgt spid="3075"/>
                                        </p:tgtEl>
                                        <p:attrNameLst>
                                          <p:attrName>ppt_x</p:attrName>
                                        </p:attrNameLst>
                                      </p:cBhvr>
                                      <p:tavLst>
                                        <p:tav tm="0">
                                          <p:val>
                                            <p:strVal val="#ppt_x"/>
                                          </p:val>
                                        </p:tav>
                                        <p:tav tm="100000">
                                          <p:val>
                                            <p:strVal val="#ppt_x"/>
                                          </p:val>
                                        </p:tav>
                                      </p:tavLst>
                                    </p:anim>
                                    <p:anim calcmode="lin" valueType="num">
                                      <p:cBhvr additive="base">
                                        <p:cTn id="12" dur="500" fill="hold"/>
                                        <p:tgtEl>
                                          <p:spTgt spid="3075"/>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grpId="0" nodeType="afterEffect">
                                  <p:stCondLst>
                                    <p:cond delay="0"/>
                                  </p:stCondLst>
                                  <p:childTnLst>
                                    <p:set>
                                      <p:cBhvr>
                                        <p:cTn id="15" dur="1" fill="hold">
                                          <p:stCondLst>
                                            <p:cond delay="0"/>
                                          </p:stCondLst>
                                        </p:cTn>
                                        <p:tgtEl>
                                          <p:spTgt spid="3078"/>
                                        </p:tgtEl>
                                        <p:attrNameLst>
                                          <p:attrName>style.visibility</p:attrName>
                                        </p:attrNameLst>
                                      </p:cBhvr>
                                      <p:to>
                                        <p:strVal val="visible"/>
                                      </p:to>
                                    </p:set>
                                    <p:anim calcmode="lin" valueType="num">
                                      <p:cBhvr>
                                        <p:cTn id="16" dur="500" fill="hold"/>
                                        <p:tgtEl>
                                          <p:spTgt spid="3078"/>
                                        </p:tgtEl>
                                        <p:attrNameLst>
                                          <p:attrName>ppt_w</p:attrName>
                                        </p:attrNameLst>
                                      </p:cBhvr>
                                      <p:tavLst>
                                        <p:tav tm="0">
                                          <p:val>
                                            <p:fltVal val="0"/>
                                          </p:val>
                                        </p:tav>
                                        <p:tav tm="100000">
                                          <p:val>
                                            <p:strVal val="#ppt_w"/>
                                          </p:val>
                                        </p:tav>
                                      </p:tavLst>
                                    </p:anim>
                                    <p:anim calcmode="lin" valueType="num">
                                      <p:cBhvr>
                                        <p:cTn id="17" dur="500" fill="hold"/>
                                        <p:tgtEl>
                                          <p:spTgt spid="3078"/>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3082"/>
                                        </p:tgtEl>
                                        <p:attrNameLst>
                                          <p:attrName>style.visibility</p:attrName>
                                        </p:attrNameLst>
                                      </p:cBhvr>
                                      <p:to>
                                        <p:strVal val="visible"/>
                                      </p:to>
                                    </p:set>
                                    <p:anim calcmode="lin" valueType="num">
                                      <p:cBhvr>
                                        <p:cTn id="20" dur="500" fill="hold"/>
                                        <p:tgtEl>
                                          <p:spTgt spid="3082"/>
                                        </p:tgtEl>
                                        <p:attrNameLst>
                                          <p:attrName>ppt_w</p:attrName>
                                        </p:attrNameLst>
                                      </p:cBhvr>
                                      <p:tavLst>
                                        <p:tav tm="0">
                                          <p:val>
                                            <p:fltVal val="0"/>
                                          </p:val>
                                        </p:tav>
                                        <p:tav tm="100000">
                                          <p:val>
                                            <p:strVal val="#ppt_w"/>
                                          </p:val>
                                        </p:tav>
                                      </p:tavLst>
                                    </p:anim>
                                    <p:anim calcmode="lin" valueType="num">
                                      <p:cBhvr>
                                        <p:cTn id="21" dur="500" fill="hold"/>
                                        <p:tgtEl>
                                          <p:spTgt spid="3082"/>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500"/>
                                  </p:stCondLst>
                                  <p:childTnLst>
                                    <p:set>
                                      <p:cBhvr>
                                        <p:cTn id="23" dur="1" fill="hold">
                                          <p:stCondLst>
                                            <p:cond delay="0"/>
                                          </p:stCondLst>
                                        </p:cTn>
                                        <p:tgtEl>
                                          <p:spTgt spid="2"/>
                                        </p:tgtEl>
                                        <p:attrNameLst>
                                          <p:attrName>style.visibility</p:attrName>
                                        </p:attrNameLst>
                                      </p:cBhvr>
                                      <p:to>
                                        <p:strVal val="visible"/>
                                      </p:to>
                                    </p:set>
                                    <p:anim calcmode="lin" valueType="num">
                                      <p:cBhvr>
                                        <p:cTn id="24" dur="500" fill="hold"/>
                                        <p:tgtEl>
                                          <p:spTgt spid="2"/>
                                        </p:tgtEl>
                                        <p:attrNameLst>
                                          <p:attrName>ppt_w</p:attrName>
                                        </p:attrNameLst>
                                      </p:cBhvr>
                                      <p:tavLst>
                                        <p:tav tm="0">
                                          <p:val>
                                            <p:fltVal val="0"/>
                                          </p:val>
                                        </p:tav>
                                        <p:tav tm="100000">
                                          <p:val>
                                            <p:strVal val="#ppt_w"/>
                                          </p:val>
                                        </p:tav>
                                      </p:tavLst>
                                    </p:anim>
                                    <p:anim calcmode="lin" valueType="num">
                                      <p:cBhvr>
                                        <p:cTn id="25" dur="500" fill="hold"/>
                                        <p:tgtEl>
                                          <p:spTgt spid="2"/>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500"/>
                                  </p:stCondLst>
                                  <p:childTnLst>
                                    <p:set>
                                      <p:cBhvr>
                                        <p:cTn id="27" dur="1" fill="hold">
                                          <p:stCondLst>
                                            <p:cond delay="0"/>
                                          </p:stCondLst>
                                        </p:cTn>
                                        <p:tgtEl>
                                          <p:spTgt spid="3098"/>
                                        </p:tgtEl>
                                        <p:attrNameLst>
                                          <p:attrName>style.visibility</p:attrName>
                                        </p:attrNameLst>
                                      </p:cBhvr>
                                      <p:to>
                                        <p:strVal val="visible"/>
                                      </p:to>
                                    </p:set>
                                    <p:anim calcmode="lin" valueType="num">
                                      <p:cBhvr>
                                        <p:cTn id="28" dur="500" fill="hold"/>
                                        <p:tgtEl>
                                          <p:spTgt spid="3098"/>
                                        </p:tgtEl>
                                        <p:attrNameLst>
                                          <p:attrName>ppt_w</p:attrName>
                                        </p:attrNameLst>
                                      </p:cBhvr>
                                      <p:tavLst>
                                        <p:tav tm="0">
                                          <p:val>
                                            <p:fltVal val="0"/>
                                          </p:val>
                                        </p:tav>
                                        <p:tav tm="100000">
                                          <p:val>
                                            <p:strVal val="#ppt_w"/>
                                          </p:val>
                                        </p:tav>
                                      </p:tavLst>
                                    </p:anim>
                                    <p:anim calcmode="lin" valueType="num">
                                      <p:cBhvr>
                                        <p:cTn id="29" dur="500" fill="hold"/>
                                        <p:tgtEl>
                                          <p:spTgt spid="3098"/>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500"/>
                                  </p:stCondLst>
                                  <p:childTnLst>
                                    <p:set>
                                      <p:cBhvr>
                                        <p:cTn id="31" dur="1" fill="hold">
                                          <p:stCondLst>
                                            <p:cond delay="0"/>
                                          </p:stCondLst>
                                        </p:cTn>
                                        <p:tgtEl>
                                          <p:spTgt spid="4"/>
                                        </p:tgtEl>
                                        <p:attrNameLst>
                                          <p:attrName>style.visibility</p:attrName>
                                        </p:attrNameLst>
                                      </p:cBhvr>
                                      <p:to>
                                        <p:strVal val="visible"/>
                                      </p:to>
                                    </p:set>
                                    <p:anim calcmode="lin" valueType="num">
                                      <p:cBhvr>
                                        <p:cTn id="32" dur="500" fill="hold"/>
                                        <p:tgtEl>
                                          <p:spTgt spid="4"/>
                                        </p:tgtEl>
                                        <p:attrNameLst>
                                          <p:attrName>ppt_w</p:attrName>
                                        </p:attrNameLst>
                                      </p:cBhvr>
                                      <p:tavLst>
                                        <p:tav tm="0">
                                          <p:val>
                                            <p:fltVal val="0"/>
                                          </p:val>
                                        </p:tav>
                                        <p:tav tm="100000">
                                          <p:val>
                                            <p:strVal val="#ppt_w"/>
                                          </p:val>
                                        </p:tav>
                                      </p:tavLst>
                                    </p:anim>
                                    <p:anim calcmode="lin" valueType="num">
                                      <p:cBhvr>
                                        <p:cTn id="33" dur="500" fill="hold"/>
                                        <p:tgtEl>
                                          <p:spTgt spid="4"/>
                                        </p:tgtEl>
                                        <p:attrNameLst>
                                          <p:attrName>ppt_h</p:attrName>
                                        </p:attrNameLst>
                                      </p:cBhvr>
                                      <p:tavLst>
                                        <p:tav tm="0">
                                          <p:val>
                                            <p:fltVal val="0"/>
                                          </p:val>
                                        </p:tav>
                                        <p:tav tm="100000">
                                          <p:val>
                                            <p:strVal val="#ppt_h"/>
                                          </p:val>
                                        </p:tav>
                                      </p:tavLst>
                                    </p:anim>
                                  </p:childTnLst>
                                </p:cTn>
                              </p:par>
                              <p:par>
                                <p:cTn id="34" presetID="23" presetClass="entr" presetSubtype="16" fill="hold" grpId="0" nodeType="withEffect">
                                  <p:stCondLst>
                                    <p:cond delay="500"/>
                                  </p:stCondLst>
                                  <p:childTnLst>
                                    <p:set>
                                      <p:cBhvr>
                                        <p:cTn id="35" dur="1" fill="hold">
                                          <p:stCondLst>
                                            <p:cond delay="0"/>
                                          </p:stCondLst>
                                        </p:cTn>
                                        <p:tgtEl>
                                          <p:spTgt spid="3097"/>
                                        </p:tgtEl>
                                        <p:attrNameLst>
                                          <p:attrName>style.visibility</p:attrName>
                                        </p:attrNameLst>
                                      </p:cBhvr>
                                      <p:to>
                                        <p:strVal val="visible"/>
                                      </p:to>
                                    </p:set>
                                    <p:anim calcmode="lin" valueType="num">
                                      <p:cBhvr>
                                        <p:cTn id="36" dur="500" fill="hold"/>
                                        <p:tgtEl>
                                          <p:spTgt spid="3097"/>
                                        </p:tgtEl>
                                        <p:attrNameLst>
                                          <p:attrName>ppt_w</p:attrName>
                                        </p:attrNameLst>
                                      </p:cBhvr>
                                      <p:tavLst>
                                        <p:tav tm="0">
                                          <p:val>
                                            <p:fltVal val="0"/>
                                          </p:val>
                                        </p:tav>
                                        <p:tav tm="100000">
                                          <p:val>
                                            <p:strVal val="#ppt_w"/>
                                          </p:val>
                                        </p:tav>
                                      </p:tavLst>
                                    </p:anim>
                                    <p:anim calcmode="lin" valueType="num">
                                      <p:cBhvr>
                                        <p:cTn id="37" dur="500" fill="hold"/>
                                        <p:tgtEl>
                                          <p:spTgt spid="3097"/>
                                        </p:tgtEl>
                                        <p:attrNameLst>
                                          <p:attrName>ppt_h</p:attrName>
                                        </p:attrNameLst>
                                      </p:cBhvr>
                                      <p:tavLst>
                                        <p:tav tm="0">
                                          <p:val>
                                            <p:fltVal val="0"/>
                                          </p:val>
                                        </p:tav>
                                        <p:tav tm="100000">
                                          <p:val>
                                            <p:strVal val="#ppt_h"/>
                                          </p:val>
                                        </p:tav>
                                      </p:tavLst>
                                    </p:anim>
                                  </p:childTnLst>
                                </p:cTn>
                              </p:par>
                            </p:childTnLst>
                          </p:cTn>
                        </p:par>
                        <p:par>
                          <p:cTn id="38" fill="hold">
                            <p:stCondLst>
                              <p:cond delay="1750"/>
                            </p:stCondLst>
                            <p:childTnLst>
                              <p:par>
                                <p:cTn id="39" presetID="22" presetClass="entr" presetSubtype="8" fill="hold" grpId="0" nodeType="afterEffect">
                                  <p:stCondLst>
                                    <p:cond delay="0"/>
                                  </p:stCondLst>
                                  <p:childTnLst>
                                    <p:set>
                                      <p:cBhvr>
                                        <p:cTn id="40" dur="1" fill="hold">
                                          <p:stCondLst>
                                            <p:cond delay="0"/>
                                          </p:stCondLst>
                                        </p:cTn>
                                        <p:tgtEl>
                                          <p:spTgt spid="3076"/>
                                        </p:tgtEl>
                                        <p:attrNameLst>
                                          <p:attrName>style.visibility</p:attrName>
                                        </p:attrNameLst>
                                      </p:cBhvr>
                                      <p:to>
                                        <p:strVal val="visible"/>
                                      </p:to>
                                    </p:set>
                                    <p:animEffect transition="in" filter="wipe(left)">
                                      <p:cBhvr>
                                        <p:cTn id="41" dur="500"/>
                                        <p:tgtEl>
                                          <p:spTgt spid="3076"/>
                                        </p:tgtEl>
                                      </p:cBhvr>
                                    </p:animEffect>
                                  </p:childTnLst>
                                </p:cTn>
                              </p:par>
                              <p:par>
                                <p:cTn id="42" presetID="22" presetClass="entr" presetSubtype="2" fill="hold" grpId="0" nodeType="withEffect">
                                  <p:stCondLst>
                                    <p:cond delay="0"/>
                                  </p:stCondLst>
                                  <p:childTnLst>
                                    <p:set>
                                      <p:cBhvr>
                                        <p:cTn id="43" dur="1" fill="hold">
                                          <p:stCondLst>
                                            <p:cond delay="0"/>
                                          </p:stCondLst>
                                        </p:cTn>
                                        <p:tgtEl>
                                          <p:spTgt spid="3080"/>
                                        </p:tgtEl>
                                        <p:attrNameLst>
                                          <p:attrName>style.visibility</p:attrName>
                                        </p:attrNameLst>
                                      </p:cBhvr>
                                      <p:to>
                                        <p:strVal val="visible"/>
                                      </p:to>
                                    </p:set>
                                    <p:animEffect transition="in" filter="wipe(right)">
                                      <p:cBhvr>
                                        <p:cTn id="44" dur="500"/>
                                        <p:tgtEl>
                                          <p:spTgt spid="3080"/>
                                        </p:tgtEl>
                                      </p:cBhvr>
                                    </p:animEffect>
                                  </p:childTnLst>
                                </p:cTn>
                              </p:par>
                            </p:childTnLst>
                          </p:cTn>
                        </p:par>
                        <p:par>
                          <p:cTn id="45" fill="hold">
                            <p:stCondLst>
                              <p:cond delay="2250"/>
                            </p:stCondLst>
                            <p:childTnLst>
                              <p:par>
                                <p:cTn id="46" presetID="23" presetClass="entr" presetSubtype="16" fill="hold" nodeType="afterEffect">
                                  <p:stCondLst>
                                    <p:cond delay="0"/>
                                  </p:stCondLst>
                                  <p:childTnLst>
                                    <p:set>
                                      <p:cBhvr>
                                        <p:cTn id="47" dur="1" fill="hold">
                                          <p:stCondLst>
                                            <p:cond delay="0"/>
                                          </p:stCondLst>
                                        </p:cTn>
                                        <p:tgtEl>
                                          <p:spTgt spid="6"/>
                                        </p:tgtEl>
                                        <p:attrNameLst>
                                          <p:attrName>style.visibility</p:attrName>
                                        </p:attrNameLst>
                                      </p:cBhvr>
                                      <p:to>
                                        <p:strVal val="visible"/>
                                      </p:to>
                                    </p:set>
                                    <p:anim calcmode="lin" valueType="num">
                                      <p:cBhvr>
                                        <p:cTn id="48" dur="500" fill="hold"/>
                                        <p:tgtEl>
                                          <p:spTgt spid="6"/>
                                        </p:tgtEl>
                                        <p:attrNameLst>
                                          <p:attrName>ppt_w</p:attrName>
                                        </p:attrNameLst>
                                      </p:cBhvr>
                                      <p:tavLst>
                                        <p:tav tm="0">
                                          <p:val>
                                            <p:fltVal val="0"/>
                                          </p:val>
                                        </p:tav>
                                        <p:tav tm="100000">
                                          <p:val>
                                            <p:strVal val="#ppt_w"/>
                                          </p:val>
                                        </p:tav>
                                      </p:tavLst>
                                    </p:anim>
                                    <p:anim calcmode="lin" valueType="num">
                                      <p:cBhvr>
                                        <p:cTn id="49" dur="500" fill="hold"/>
                                        <p:tgtEl>
                                          <p:spTgt spid="6"/>
                                        </p:tgtEl>
                                        <p:attrNameLst>
                                          <p:attrName>ppt_h</p:attrName>
                                        </p:attrNameLst>
                                      </p:cBhvr>
                                      <p:tavLst>
                                        <p:tav tm="0">
                                          <p:val>
                                            <p:fltVal val="0"/>
                                          </p:val>
                                        </p:tav>
                                        <p:tav tm="100000">
                                          <p:val>
                                            <p:strVal val="#ppt_h"/>
                                          </p:val>
                                        </p:tav>
                                      </p:tavLst>
                                    </p:anim>
                                  </p:childTnLst>
                                </p:cTn>
                              </p:par>
                              <p:par>
                                <p:cTn id="50" presetID="23" presetClass="entr" presetSubtype="16" fill="hold" nodeType="withEffect">
                                  <p:stCondLst>
                                    <p:cond delay="0"/>
                                  </p:stCondLst>
                                  <p:childTnLst>
                                    <p:set>
                                      <p:cBhvr>
                                        <p:cTn id="51" dur="1" fill="hold">
                                          <p:stCondLst>
                                            <p:cond delay="0"/>
                                          </p:stCondLst>
                                        </p:cTn>
                                        <p:tgtEl>
                                          <p:spTgt spid="5"/>
                                        </p:tgtEl>
                                        <p:attrNameLst>
                                          <p:attrName>style.visibility</p:attrName>
                                        </p:attrNameLst>
                                      </p:cBhvr>
                                      <p:to>
                                        <p:strVal val="visible"/>
                                      </p:to>
                                    </p:set>
                                    <p:anim calcmode="lin" valueType="num">
                                      <p:cBhvr>
                                        <p:cTn id="52" dur="500" fill="hold"/>
                                        <p:tgtEl>
                                          <p:spTgt spid="5"/>
                                        </p:tgtEl>
                                        <p:attrNameLst>
                                          <p:attrName>ppt_w</p:attrName>
                                        </p:attrNameLst>
                                      </p:cBhvr>
                                      <p:tavLst>
                                        <p:tav tm="0">
                                          <p:val>
                                            <p:fltVal val="0"/>
                                          </p:val>
                                        </p:tav>
                                        <p:tav tm="100000">
                                          <p:val>
                                            <p:strVal val="#ppt_w"/>
                                          </p:val>
                                        </p:tav>
                                      </p:tavLst>
                                    </p:anim>
                                    <p:anim calcmode="lin" valueType="num">
                                      <p:cBhvr>
                                        <p:cTn id="53" dur="500" fill="hold"/>
                                        <p:tgtEl>
                                          <p:spTgt spid="5"/>
                                        </p:tgtEl>
                                        <p:attrNameLst>
                                          <p:attrName>ppt_h</p:attrName>
                                        </p:attrNameLst>
                                      </p:cBhvr>
                                      <p:tavLst>
                                        <p:tav tm="0">
                                          <p:val>
                                            <p:fltVal val="0"/>
                                          </p:val>
                                        </p:tav>
                                        <p:tav tm="100000">
                                          <p:val>
                                            <p:strVal val="#ppt_h"/>
                                          </p:val>
                                        </p:tav>
                                      </p:tavLst>
                                    </p:anim>
                                  </p:childTnLst>
                                </p:cTn>
                              </p:par>
                              <p:par>
                                <p:cTn id="54" presetID="10" presetClass="entr" presetSubtype="0" fill="hold" nodeType="withEffect">
                                  <p:stCondLst>
                                    <p:cond delay="0"/>
                                  </p:stCondLst>
                                  <p:childTnLst>
                                    <p:set>
                                      <p:cBhvr>
                                        <p:cTn id="55" dur="1" fill="hold">
                                          <p:stCondLst>
                                            <p:cond delay="0"/>
                                          </p:stCondLst>
                                        </p:cTn>
                                        <p:tgtEl>
                                          <p:spTgt spid="3"/>
                                        </p:tgtEl>
                                        <p:attrNameLst>
                                          <p:attrName>style.visibility</p:attrName>
                                        </p:attrNameLst>
                                      </p:cBhvr>
                                      <p:to>
                                        <p:strVal val="visible"/>
                                      </p:to>
                                    </p:set>
                                    <p:animEffect transition="in" filter="fade">
                                      <p:cBhvr>
                                        <p:cTn id="5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p:bldP spid="3076" grpId="0" animBg="1"/>
      <p:bldP spid="3078" grpId="0" animBg="1"/>
      <p:bldP spid="3080" grpId="0" animBg="1"/>
      <p:bldP spid="3082" grpId="0" animBg="1"/>
      <p:bldP spid="3097" grpId="0"/>
      <p:bldP spid="309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112">
            <a:extLst>
              <a:ext uri="{FF2B5EF4-FFF2-40B4-BE49-F238E27FC236}">
                <a16:creationId xmlns:a16="http://schemas.microsoft.com/office/drawing/2014/main" id="{9712433C-B2F6-4FDA-83A7-E3D44CBD0BB1}"/>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21507" name="TextBox 115">
            <a:extLst>
              <a:ext uri="{FF2B5EF4-FFF2-40B4-BE49-F238E27FC236}">
                <a16:creationId xmlns:a16="http://schemas.microsoft.com/office/drawing/2014/main" id="{F67B7983-0214-4628-8695-CA053F259A4F}"/>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3" name="Группа 2">
            <a:extLst>
              <a:ext uri="{FF2B5EF4-FFF2-40B4-BE49-F238E27FC236}">
                <a16:creationId xmlns:a16="http://schemas.microsoft.com/office/drawing/2014/main" id="{B36F9EAD-243F-4D09-A986-BDC9B16D654B}"/>
              </a:ext>
            </a:extLst>
          </p:cNvPr>
          <p:cNvGrpSpPr/>
          <p:nvPr/>
        </p:nvGrpSpPr>
        <p:grpSpPr>
          <a:xfrm>
            <a:off x="1171575" y="1989138"/>
            <a:ext cx="5472113" cy="1292225"/>
            <a:chOff x="1171575" y="1989138"/>
            <a:chExt cx="5472113" cy="1292225"/>
          </a:xfrm>
        </p:grpSpPr>
        <p:sp>
          <p:nvSpPr>
            <p:cNvPr id="21508" name="Freeform 67">
              <a:extLst>
                <a:ext uri="{FF2B5EF4-FFF2-40B4-BE49-F238E27FC236}">
                  <a16:creationId xmlns:a16="http://schemas.microsoft.com/office/drawing/2014/main" id="{4861DC7F-5425-41AD-996F-13DABCEA0F6A}"/>
                </a:ext>
              </a:extLst>
            </p:cNvPr>
            <p:cNvSpPr>
              <a:spLocks/>
            </p:cNvSpPr>
            <p:nvPr/>
          </p:nvSpPr>
          <p:spPr bwMode="auto">
            <a:xfrm>
              <a:off x="5043488" y="1989138"/>
              <a:ext cx="1600200" cy="1292225"/>
            </a:xfrm>
            <a:custGeom>
              <a:avLst/>
              <a:gdLst>
                <a:gd name="T0" fmla="*/ 2147483646 w 186"/>
                <a:gd name="T1" fmla="*/ 2147483646 h 150"/>
                <a:gd name="T2" fmla="*/ 2147483646 w 186"/>
                <a:gd name="T3" fmla="*/ 0 h 150"/>
                <a:gd name="T4" fmla="*/ 0 w 186"/>
                <a:gd name="T5" fmla="*/ 0 h 150"/>
                <a:gd name="T6" fmla="*/ 0 w 186"/>
                <a:gd name="T7" fmla="*/ 2147483646 h 150"/>
                <a:gd name="T8" fmla="*/ 2147483646 w 186"/>
                <a:gd name="T9" fmla="*/ 2147483646 h 150"/>
                <a:gd name="T10" fmla="*/ 2147483646 w 186"/>
                <a:gd name="T11" fmla="*/ 2147483646 h 150"/>
                <a:gd name="T12" fmla="*/ 2147483646 w 186"/>
                <a:gd name="T13" fmla="*/ 2147483646 h 150"/>
                <a:gd name="T14" fmla="*/ 2147483646 w 186"/>
                <a:gd name="T15" fmla="*/ 2147483646 h 150"/>
                <a:gd name="T16" fmla="*/ 2147483646 w 186"/>
                <a:gd name="T17" fmla="*/ 2147483646 h 150"/>
                <a:gd name="T18" fmla="*/ 2147483646 w 186"/>
                <a:gd name="T19" fmla="*/ 2147483646 h 150"/>
                <a:gd name="T20" fmla="*/ 2147483646 w 186"/>
                <a:gd name="T21" fmla="*/ 2147483646 h 15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6" h="150">
                  <a:moveTo>
                    <a:pt x="151" y="40"/>
                  </a:moveTo>
                  <a:cubicBezTo>
                    <a:pt x="151" y="0"/>
                    <a:pt x="151" y="0"/>
                    <a:pt x="151" y="0"/>
                  </a:cubicBezTo>
                  <a:cubicBezTo>
                    <a:pt x="0" y="0"/>
                    <a:pt x="0" y="0"/>
                    <a:pt x="0" y="0"/>
                  </a:cubicBezTo>
                  <a:cubicBezTo>
                    <a:pt x="0" y="150"/>
                    <a:pt x="0" y="150"/>
                    <a:pt x="0" y="150"/>
                  </a:cubicBezTo>
                  <a:cubicBezTo>
                    <a:pt x="40" y="150"/>
                    <a:pt x="40" y="150"/>
                    <a:pt x="40" y="150"/>
                  </a:cubicBezTo>
                  <a:cubicBezTo>
                    <a:pt x="40" y="131"/>
                    <a:pt x="56" y="115"/>
                    <a:pt x="76" y="115"/>
                  </a:cubicBezTo>
                  <a:cubicBezTo>
                    <a:pt x="95" y="115"/>
                    <a:pt x="111" y="131"/>
                    <a:pt x="111" y="150"/>
                  </a:cubicBezTo>
                  <a:cubicBezTo>
                    <a:pt x="151" y="150"/>
                    <a:pt x="151" y="150"/>
                    <a:pt x="151" y="150"/>
                  </a:cubicBezTo>
                  <a:cubicBezTo>
                    <a:pt x="151" y="110"/>
                    <a:pt x="151" y="110"/>
                    <a:pt x="151" y="110"/>
                  </a:cubicBezTo>
                  <a:cubicBezTo>
                    <a:pt x="170" y="110"/>
                    <a:pt x="186" y="94"/>
                    <a:pt x="186" y="75"/>
                  </a:cubicBezTo>
                  <a:cubicBezTo>
                    <a:pt x="186" y="56"/>
                    <a:pt x="170" y="40"/>
                    <a:pt x="151" y="4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517" name="Freeform 76">
              <a:extLst>
                <a:ext uri="{FF2B5EF4-FFF2-40B4-BE49-F238E27FC236}">
                  <a16:creationId xmlns:a16="http://schemas.microsoft.com/office/drawing/2014/main" id="{83BC0875-569A-478C-BBEC-95BE73ED3C4F}"/>
                </a:ext>
              </a:extLst>
            </p:cNvPr>
            <p:cNvSpPr>
              <a:spLocks/>
            </p:cNvSpPr>
            <p:nvPr/>
          </p:nvSpPr>
          <p:spPr bwMode="auto">
            <a:xfrm>
              <a:off x="5403850" y="2549525"/>
              <a:ext cx="215900" cy="138113"/>
            </a:xfrm>
            <a:custGeom>
              <a:avLst/>
              <a:gdLst>
                <a:gd name="T0" fmla="*/ 969546448 w 25"/>
                <a:gd name="T1" fmla="*/ 0 h 16"/>
                <a:gd name="T2" fmla="*/ 969546448 w 25"/>
                <a:gd name="T3" fmla="*/ 0 h 16"/>
                <a:gd name="T4" fmla="*/ 0 w 25"/>
                <a:gd name="T5" fmla="*/ 894152194 h 16"/>
                <a:gd name="T6" fmla="*/ 0 w 25"/>
                <a:gd name="T7" fmla="*/ 1192200048 h 16"/>
                <a:gd name="T8" fmla="*/ 1864512400 w 25"/>
                <a:gd name="T9" fmla="*/ 1192200048 h 16"/>
                <a:gd name="T10" fmla="*/ 1864512400 w 25"/>
                <a:gd name="T11" fmla="*/ 894152194 h 16"/>
                <a:gd name="T12" fmla="*/ 969546448 w 25"/>
                <a:gd name="T13" fmla="*/ 0 h 1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5" h="16">
                  <a:moveTo>
                    <a:pt x="13" y="0"/>
                  </a:moveTo>
                  <a:cubicBezTo>
                    <a:pt x="13" y="0"/>
                    <a:pt x="13" y="0"/>
                    <a:pt x="13" y="0"/>
                  </a:cubicBezTo>
                  <a:cubicBezTo>
                    <a:pt x="6" y="0"/>
                    <a:pt x="0" y="5"/>
                    <a:pt x="0" y="12"/>
                  </a:cubicBezTo>
                  <a:cubicBezTo>
                    <a:pt x="0" y="16"/>
                    <a:pt x="0" y="16"/>
                    <a:pt x="0" y="16"/>
                  </a:cubicBezTo>
                  <a:cubicBezTo>
                    <a:pt x="25" y="16"/>
                    <a:pt x="25" y="16"/>
                    <a:pt x="25" y="16"/>
                  </a:cubicBezTo>
                  <a:cubicBezTo>
                    <a:pt x="25" y="12"/>
                    <a:pt x="25" y="12"/>
                    <a:pt x="25" y="12"/>
                  </a:cubicBezTo>
                  <a:cubicBezTo>
                    <a:pt x="25" y="5"/>
                    <a:pt x="20" y="0"/>
                    <a:pt x="13"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518" name="Freeform 77">
              <a:extLst>
                <a:ext uri="{FF2B5EF4-FFF2-40B4-BE49-F238E27FC236}">
                  <a16:creationId xmlns:a16="http://schemas.microsoft.com/office/drawing/2014/main" id="{099CFB1D-9AB6-41E9-8DFE-061D6BA3A785}"/>
                </a:ext>
              </a:extLst>
            </p:cNvPr>
            <p:cNvSpPr>
              <a:spLocks/>
            </p:cNvSpPr>
            <p:nvPr/>
          </p:nvSpPr>
          <p:spPr bwMode="auto">
            <a:xfrm>
              <a:off x="5448300" y="2368550"/>
              <a:ext cx="136525" cy="163513"/>
            </a:xfrm>
            <a:custGeom>
              <a:avLst/>
              <a:gdLst>
                <a:gd name="T0" fmla="*/ 582475380 w 16"/>
                <a:gd name="T1" fmla="*/ 0 h 19"/>
                <a:gd name="T2" fmla="*/ 582475380 w 16"/>
                <a:gd name="T3" fmla="*/ 0 h 19"/>
                <a:gd name="T4" fmla="*/ 0 w 16"/>
                <a:gd name="T5" fmla="*/ 592502264 h 19"/>
                <a:gd name="T6" fmla="*/ 0 w 16"/>
                <a:gd name="T7" fmla="*/ 740619225 h 19"/>
                <a:gd name="T8" fmla="*/ 582475380 w 16"/>
                <a:gd name="T9" fmla="*/ 1407184272 h 19"/>
                <a:gd name="T10" fmla="*/ 1164942227 w 16"/>
                <a:gd name="T11" fmla="*/ 740619225 h 19"/>
                <a:gd name="T12" fmla="*/ 1164942227 w 16"/>
                <a:gd name="T13" fmla="*/ 592502264 h 19"/>
                <a:gd name="T14" fmla="*/ 582475380 w 16"/>
                <a:gd name="T15" fmla="*/ 0 h 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6" h="19">
                  <a:moveTo>
                    <a:pt x="8" y="0"/>
                  </a:moveTo>
                  <a:cubicBezTo>
                    <a:pt x="8" y="0"/>
                    <a:pt x="8" y="0"/>
                    <a:pt x="8" y="0"/>
                  </a:cubicBezTo>
                  <a:cubicBezTo>
                    <a:pt x="3" y="0"/>
                    <a:pt x="0" y="4"/>
                    <a:pt x="0" y="8"/>
                  </a:cubicBezTo>
                  <a:cubicBezTo>
                    <a:pt x="0" y="10"/>
                    <a:pt x="0" y="10"/>
                    <a:pt x="0" y="10"/>
                  </a:cubicBezTo>
                  <a:cubicBezTo>
                    <a:pt x="0" y="15"/>
                    <a:pt x="3" y="19"/>
                    <a:pt x="8" y="19"/>
                  </a:cubicBezTo>
                  <a:cubicBezTo>
                    <a:pt x="12" y="19"/>
                    <a:pt x="16" y="15"/>
                    <a:pt x="16" y="10"/>
                  </a:cubicBezTo>
                  <a:cubicBezTo>
                    <a:pt x="16" y="8"/>
                    <a:pt x="16" y="8"/>
                    <a:pt x="16" y="8"/>
                  </a:cubicBezTo>
                  <a:cubicBezTo>
                    <a:pt x="16" y="4"/>
                    <a:pt x="12" y="0"/>
                    <a:pt x="8"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519" name="Freeform 78">
              <a:extLst>
                <a:ext uri="{FF2B5EF4-FFF2-40B4-BE49-F238E27FC236}">
                  <a16:creationId xmlns:a16="http://schemas.microsoft.com/office/drawing/2014/main" id="{8326AF4F-ABCF-4641-96EA-96B89F124340}"/>
                </a:ext>
              </a:extLst>
            </p:cNvPr>
            <p:cNvSpPr>
              <a:spLocks noEditPoints="1"/>
            </p:cNvSpPr>
            <p:nvPr/>
          </p:nvSpPr>
          <p:spPr bwMode="auto">
            <a:xfrm>
              <a:off x="5300663" y="2239963"/>
              <a:ext cx="784225" cy="576262"/>
            </a:xfrm>
            <a:custGeom>
              <a:avLst/>
              <a:gdLst>
                <a:gd name="T0" fmla="*/ 2147483646 w 91"/>
                <a:gd name="T1" fmla="*/ 0 h 67"/>
                <a:gd name="T2" fmla="*/ 2147483646 w 91"/>
                <a:gd name="T3" fmla="*/ 0 h 67"/>
                <a:gd name="T4" fmla="*/ 2147483646 w 91"/>
                <a:gd name="T5" fmla="*/ 369882796 h 67"/>
                <a:gd name="T6" fmla="*/ 2147483646 w 91"/>
                <a:gd name="T7" fmla="*/ 369882796 h 67"/>
                <a:gd name="T8" fmla="*/ 2147483646 w 91"/>
                <a:gd name="T9" fmla="*/ 0 h 67"/>
                <a:gd name="T10" fmla="*/ 148537386 w 91"/>
                <a:gd name="T11" fmla="*/ 0 h 67"/>
                <a:gd name="T12" fmla="*/ 0 w 91"/>
                <a:gd name="T13" fmla="*/ 221929677 h 67"/>
                <a:gd name="T14" fmla="*/ 0 w 91"/>
                <a:gd name="T15" fmla="*/ 2147483646 h 67"/>
                <a:gd name="T16" fmla="*/ 148537386 w 91"/>
                <a:gd name="T17" fmla="*/ 2147483646 h 67"/>
                <a:gd name="T18" fmla="*/ 2147483646 w 91"/>
                <a:gd name="T19" fmla="*/ 2147483646 h 67"/>
                <a:gd name="T20" fmla="*/ 2147483646 w 91"/>
                <a:gd name="T21" fmla="*/ 2147483646 h 67"/>
                <a:gd name="T22" fmla="*/ 2147483646 w 91"/>
                <a:gd name="T23" fmla="*/ 221929677 h 67"/>
                <a:gd name="T24" fmla="*/ 2147483646 w 91"/>
                <a:gd name="T25" fmla="*/ 0 h 67"/>
                <a:gd name="T26" fmla="*/ 2147483646 w 91"/>
                <a:gd name="T27" fmla="*/ 1849405377 h 67"/>
                <a:gd name="T28" fmla="*/ 2147483646 w 91"/>
                <a:gd name="T29" fmla="*/ 1849405377 h 67"/>
                <a:gd name="T30" fmla="*/ 2147483646 w 91"/>
                <a:gd name="T31" fmla="*/ 2147483646 h 67"/>
                <a:gd name="T32" fmla="*/ 2147483646 w 91"/>
                <a:gd name="T33" fmla="*/ 2147483646 h 67"/>
                <a:gd name="T34" fmla="*/ 2147483646 w 91"/>
                <a:gd name="T35" fmla="*/ 1849405377 h 67"/>
                <a:gd name="T36" fmla="*/ 2147483646 w 91"/>
                <a:gd name="T37" fmla="*/ 2147483646 h 67"/>
                <a:gd name="T38" fmla="*/ 594140925 w 91"/>
                <a:gd name="T39" fmla="*/ 2147483646 h 67"/>
                <a:gd name="T40" fmla="*/ 594140925 w 91"/>
                <a:gd name="T41" fmla="*/ 813733550 h 67"/>
                <a:gd name="T42" fmla="*/ 2147483646 w 91"/>
                <a:gd name="T43" fmla="*/ 813733550 h 67"/>
                <a:gd name="T44" fmla="*/ 2147483646 w 91"/>
                <a:gd name="T45" fmla="*/ 2147483646 h 67"/>
                <a:gd name="T46" fmla="*/ 2147483646 w 91"/>
                <a:gd name="T47" fmla="*/ 2147483646 h 67"/>
                <a:gd name="T48" fmla="*/ 2147483646 w 91"/>
                <a:gd name="T49" fmla="*/ 2147483646 h 67"/>
                <a:gd name="T50" fmla="*/ 2147483646 w 91"/>
                <a:gd name="T51" fmla="*/ 2147483646 h 67"/>
                <a:gd name="T52" fmla="*/ 2147483646 w 91"/>
                <a:gd name="T53" fmla="*/ 2147483646 h 67"/>
                <a:gd name="T54" fmla="*/ 2147483646 w 91"/>
                <a:gd name="T55" fmla="*/ 2147483646 h 67"/>
                <a:gd name="T56" fmla="*/ 2147483646 w 91"/>
                <a:gd name="T57" fmla="*/ 2147483646 h 67"/>
                <a:gd name="T58" fmla="*/ 2147483646 w 91"/>
                <a:gd name="T59" fmla="*/ 2147483646 h 67"/>
                <a:gd name="T60" fmla="*/ 2147483646 w 91"/>
                <a:gd name="T61" fmla="*/ 2147483646 h 67"/>
                <a:gd name="T62" fmla="*/ 2147483646 w 91"/>
                <a:gd name="T63" fmla="*/ 2147483646 h 67"/>
                <a:gd name="T64" fmla="*/ 2147483646 w 91"/>
                <a:gd name="T65" fmla="*/ 2147483646 h 67"/>
                <a:gd name="T66" fmla="*/ 2147483646 w 91"/>
                <a:gd name="T67" fmla="*/ 2147483646 h 67"/>
                <a:gd name="T68" fmla="*/ 2147483646 w 91"/>
                <a:gd name="T69" fmla="*/ 2147483646 h 67"/>
                <a:gd name="T70" fmla="*/ 2147483646 w 91"/>
                <a:gd name="T71" fmla="*/ 1849405377 h 67"/>
                <a:gd name="T72" fmla="*/ 2147483646 w 91"/>
                <a:gd name="T73" fmla="*/ 1849405377 h 67"/>
                <a:gd name="T74" fmla="*/ 2147483646 w 91"/>
                <a:gd name="T75" fmla="*/ 2147483646 h 67"/>
                <a:gd name="T76" fmla="*/ 2147483646 w 91"/>
                <a:gd name="T77" fmla="*/ 1553499141 h 67"/>
                <a:gd name="T78" fmla="*/ 2147483646 w 91"/>
                <a:gd name="T79" fmla="*/ 1553499141 h 67"/>
                <a:gd name="T80" fmla="*/ 2147483646 w 91"/>
                <a:gd name="T81" fmla="*/ 961686668 h 67"/>
                <a:gd name="T82" fmla="*/ 2147483646 w 91"/>
                <a:gd name="T83" fmla="*/ 961686668 h 67"/>
                <a:gd name="T84" fmla="*/ 2147483646 w 91"/>
                <a:gd name="T85" fmla="*/ 1553499141 h 67"/>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91" h="67">
                  <a:moveTo>
                    <a:pt x="89" y="0"/>
                  </a:moveTo>
                  <a:cubicBezTo>
                    <a:pt x="56" y="0"/>
                    <a:pt x="56" y="0"/>
                    <a:pt x="56" y="0"/>
                  </a:cubicBezTo>
                  <a:cubicBezTo>
                    <a:pt x="56" y="5"/>
                    <a:pt x="56" y="5"/>
                    <a:pt x="56" y="5"/>
                  </a:cubicBezTo>
                  <a:cubicBezTo>
                    <a:pt x="35" y="5"/>
                    <a:pt x="35" y="5"/>
                    <a:pt x="35" y="5"/>
                  </a:cubicBezTo>
                  <a:cubicBezTo>
                    <a:pt x="35" y="0"/>
                    <a:pt x="35" y="0"/>
                    <a:pt x="35" y="0"/>
                  </a:cubicBezTo>
                  <a:cubicBezTo>
                    <a:pt x="2" y="0"/>
                    <a:pt x="2" y="0"/>
                    <a:pt x="2" y="0"/>
                  </a:cubicBezTo>
                  <a:cubicBezTo>
                    <a:pt x="1" y="0"/>
                    <a:pt x="0" y="1"/>
                    <a:pt x="0" y="3"/>
                  </a:cubicBezTo>
                  <a:cubicBezTo>
                    <a:pt x="0" y="65"/>
                    <a:pt x="0" y="65"/>
                    <a:pt x="0" y="65"/>
                  </a:cubicBezTo>
                  <a:cubicBezTo>
                    <a:pt x="0" y="66"/>
                    <a:pt x="1" y="67"/>
                    <a:pt x="2" y="67"/>
                  </a:cubicBezTo>
                  <a:cubicBezTo>
                    <a:pt x="89" y="67"/>
                    <a:pt x="89" y="67"/>
                    <a:pt x="89" y="67"/>
                  </a:cubicBezTo>
                  <a:cubicBezTo>
                    <a:pt x="90" y="67"/>
                    <a:pt x="91" y="66"/>
                    <a:pt x="91" y="65"/>
                  </a:cubicBezTo>
                  <a:cubicBezTo>
                    <a:pt x="91" y="3"/>
                    <a:pt x="91" y="3"/>
                    <a:pt x="91" y="3"/>
                  </a:cubicBezTo>
                  <a:cubicBezTo>
                    <a:pt x="91" y="1"/>
                    <a:pt x="90" y="0"/>
                    <a:pt x="89" y="0"/>
                  </a:cubicBezTo>
                  <a:close/>
                  <a:moveTo>
                    <a:pt x="46" y="25"/>
                  </a:moveTo>
                  <a:cubicBezTo>
                    <a:pt x="58" y="25"/>
                    <a:pt x="58" y="25"/>
                    <a:pt x="58" y="25"/>
                  </a:cubicBezTo>
                  <a:cubicBezTo>
                    <a:pt x="58" y="32"/>
                    <a:pt x="58" y="32"/>
                    <a:pt x="58" y="32"/>
                  </a:cubicBezTo>
                  <a:cubicBezTo>
                    <a:pt x="46" y="32"/>
                    <a:pt x="46" y="32"/>
                    <a:pt x="46" y="32"/>
                  </a:cubicBezTo>
                  <a:lnTo>
                    <a:pt x="46" y="25"/>
                  </a:lnTo>
                  <a:close/>
                  <a:moveTo>
                    <a:pt x="41" y="56"/>
                  </a:moveTo>
                  <a:cubicBezTo>
                    <a:pt x="8" y="56"/>
                    <a:pt x="8" y="56"/>
                    <a:pt x="8" y="56"/>
                  </a:cubicBezTo>
                  <a:cubicBezTo>
                    <a:pt x="8" y="11"/>
                    <a:pt x="8" y="11"/>
                    <a:pt x="8" y="11"/>
                  </a:cubicBezTo>
                  <a:cubicBezTo>
                    <a:pt x="41" y="11"/>
                    <a:pt x="41" y="11"/>
                    <a:pt x="41" y="11"/>
                  </a:cubicBezTo>
                  <a:lnTo>
                    <a:pt x="41" y="56"/>
                  </a:lnTo>
                  <a:close/>
                  <a:moveTo>
                    <a:pt x="66" y="42"/>
                  </a:moveTo>
                  <a:cubicBezTo>
                    <a:pt x="46" y="42"/>
                    <a:pt x="46" y="42"/>
                    <a:pt x="46" y="42"/>
                  </a:cubicBezTo>
                  <a:cubicBezTo>
                    <a:pt x="46" y="36"/>
                    <a:pt x="46" y="36"/>
                    <a:pt x="46" y="36"/>
                  </a:cubicBezTo>
                  <a:cubicBezTo>
                    <a:pt x="66" y="36"/>
                    <a:pt x="66" y="36"/>
                    <a:pt x="66" y="36"/>
                  </a:cubicBezTo>
                  <a:lnTo>
                    <a:pt x="66" y="42"/>
                  </a:lnTo>
                  <a:close/>
                  <a:moveTo>
                    <a:pt x="77" y="42"/>
                  </a:moveTo>
                  <a:cubicBezTo>
                    <a:pt x="70" y="42"/>
                    <a:pt x="70" y="42"/>
                    <a:pt x="70" y="42"/>
                  </a:cubicBezTo>
                  <a:cubicBezTo>
                    <a:pt x="70" y="36"/>
                    <a:pt x="70" y="36"/>
                    <a:pt x="70" y="36"/>
                  </a:cubicBezTo>
                  <a:cubicBezTo>
                    <a:pt x="77" y="36"/>
                    <a:pt x="77" y="36"/>
                    <a:pt x="77" y="36"/>
                  </a:cubicBezTo>
                  <a:lnTo>
                    <a:pt x="77" y="42"/>
                  </a:lnTo>
                  <a:close/>
                  <a:moveTo>
                    <a:pt x="83" y="32"/>
                  </a:moveTo>
                  <a:cubicBezTo>
                    <a:pt x="62" y="32"/>
                    <a:pt x="62" y="32"/>
                    <a:pt x="62" y="32"/>
                  </a:cubicBezTo>
                  <a:cubicBezTo>
                    <a:pt x="62" y="25"/>
                    <a:pt x="62" y="25"/>
                    <a:pt x="62" y="25"/>
                  </a:cubicBezTo>
                  <a:cubicBezTo>
                    <a:pt x="83" y="25"/>
                    <a:pt x="83" y="25"/>
                    <a:pt x="83" y="25"/>
                  </a:cubicBezTo>
                  <a:lnTo>
                    <a:pt x="83" y="32"/>
                  </a:lnTo>
                  <a:close/>
                  <a:moveTo>
                    <a:pt x="83" y="21"/>
                  </a:moveTo>
                  <a:cubicBezTo>
                    <a:pt x="46" y="21"/>
                    <a:pt x="46" y="21"/>
                    <a:pt x="46" y="21"/>
                  </a:cubicBezTo>
                  <a:cubicBezTo>
                    <a:pt x="46" y="13"/>
                    <a:pt x="46" y="13"/>
                    <a:pt x="46" y="13"/>
                  </a:cubicBezTo>
                  <a:cubicBezTo>
                    <a:pt x="83" y="13"/>
                    <a:pt x="83" y="13"/>
                    <a:pt x="83" y="13"/>
                  </a:cubicBezTo>
                  <a:lnTo>
                    <a:pt x="83" y="2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520" name="Freeform 79">
              <a:extLst>
                <a:ext uri="{FF2B5EF4-FFF2-40B4-BE49-F238E27FC236}">
                  <a16:creationId xmlns:a16="http://schemas.microsoft.com/office/drawing/2014/main" id="{03FCB582-B272-427B-883E-9A7800F485DA}"/>
                </a:ext>
              </a:extLst>
            </p:cNvPr>
            <p:cNvSpPr>
              <a:spLocks/>
            </p:cNvSpPr>
            <p:nvPr/>
          </p:nvSpPr>
          <p:spPr bwMode="auto">
            <a:xfrm>
              <a:off x="5619750" y="2084388"/>
              <a:ext cx="146050" cy="180975"/>
            </a:xfrm>
            <a:custGeom>
              <a:avLst/>
              <a:gdLst>
                <a:gd name="T0" fmla="*/ 176410938 w 92"/>
                <a:gd name="T1" fmla="*/ 219254388 h 114"/>
                <a:gd name="T2" fmla="*/ 176410938 w 92"/>
                <a:gd name="T3" fmla="*/ 163810950 h 114"/>
                <a:gd name="T4" fmla="*/ 151209375 w 92"/>
                <a:gd name="T5" fmla="*/ 163810950 h 114"/>
                <a:gd name="T6" fmla="*/ 151209375 w 92"/>
                <a:gd name="T7" fmla="*/ 0 h 114"/>
                <a:gd name="T8" fmla="*/ 95765938 w 92"/>
                <a:gd name="T9" fmla="*/ 0 h 114"/>
                <a:gd name="T10" fmla="*/ 95765938 w 92"/>
                <a:gd name="T11" fmla="*/ 163810950 h 114"/>
                <a:gd name="T12" fmla="*/ 55443438 w 92"/>
                <a:gd name="T13" fmla="*/ 163810950 h 114"/>
                <a:gd name="T14" fmla="*/ 55443438 w 92"/>
                <a:gd name="T15" fmla="*/ 219254388 h 114"/>
                <a:gd name="T16" fmla="*/ 0 w 92"/>
                <a:gd name="T17" fmla="*/ 219254388 h 114"/>
                <a:gd name="T18" fmla="*/ 0 w 92"/>
                <a:gd name="T19" fmla="*/ 287297813 h 114"/>
                <a:gd name="T20" fmla="*/ 55443438 w 92"/>
                <a:gd name="T21" fmla="*/ 287297813 h 114"/>
                <a:gd name="T22" fmla="*/ 176410938 w 92"/>
                <a:gd name="T23" fmla="*/ 287297813 h 114"/>
                <a:gd name="T24" fmla="*/ 231854375 w 92"/>
                <a:gd name="T25" fmla="*/ 287297813 h 114"/>
                <a:gd name="T26" fmla="*/ 231854375 w 92"/>
                <a:gd name="T27" fmla="*/ 219254388 h 114"/>
                <a:gd name="T28" fmla="*/ 176410938 w 92"/>
                <a:gd name="T29" fmla="*/ 219254388 h 11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92" h="114">
                  <a:moveTo>
                    <a:pt x="70" y="87"/>
                  </a:moveTo>
                  <a:lnTo>
                    <a:pt x="70" y="65"/>
                  </a:lnTo>
                  <a:lnTo>
                    <a:pt x="60" y="65"/>
                  </a:lnTo>
                  <a:lnTo>
                    <a:pt x="60" y="0"/>
                  </a:lnTo>
                  <a:lnTo>
                    <a:pt x="38" y="0"/>
                  </a:lnTo>
                  <a:lnTo>
                    <a:pt x="38" y="65"/>
                  </a:lnTo>
                  <a:lnTo>
                    <a:pt x="22" y="65"/>
                  </a:lnTo>
                  <a:lnTo>
                    <a:pt x="22" y="87"/>
                  </a:lnTo>
                  <a:lnTo>
                    <a:pt x="0" y="87"/>
                  </a:lnTo>
                  <a:lnTo>
                    <a:pt x="0" y="114"/>
                  </a:lnTo>
                  <a:lnTo>
                    <a:pt x="22" y="114"/>
                  </a:lnTo>
                  <a:lnTo>
                    <a:pt x="70" y="114"/>
                  </a:lnTo>
                  <a:lnTo>
                    <a:pt x="92" y="114"/>
                  </a:lnTo>
                  <a:lnTo>
                    <a:pt x="92" y="87"/>
                  </a:lnTo>
                  <a:lnTo>
                    <a:pt x="70" y="8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748" name="Прямоугольник 21747">
              <a:extLst>
                <a:ext uri="{FF2B5EF4-FFF2-40B4-BE49-F238E27FC236}">
                  <a16:creationId xmlns:a16="http://schemas.microsoft.com/office/drawing/2014/main" id="{EF58F2D0-BCD2-4816-8968-FCAAD46938BF}"/>
                </a:ext>
              </a:extLst>
            </p:cNvPr>
            <p:cNvSpPr/>
            <p:nvPr/>
          </p:nvSpPr>
          <p:spPr>
            <a:xfrm>
              <a:off x="1330325" y="2008188"/>
              <a:ext cx="3970338" cy="1255712"/>
            </a:xfrm>
            <a:prstGeom prst="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21532" name="TextBox 115">
              <a:extLst>
                <a:ext uri="{FF2B5EF4-FFF2-40B4-BE49-F238E27FC236}">
                  <a16:creationId xmlns:a16="http://schemas.microsoft.com/office/drawing/2014/main" id="{BE9C0197-27BC-4602-9D86-A2D169B0BDAF}"/>
                </a:ext>
              </a:extLst>
            </p:cNvPr>
            <p:cNvSpPr txBox="1">
              <a:spLocks noChangeArrowheads="1"/>
            </p:cNvSpPr>
            <p:nvPr/>
          </p:nvSpPr>
          <p:spPr bwMode="auto">
            <a:xfrm>
              <a:off x="1171575" y="2084388"/>
              <a:ext cx="376555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5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a:t>
              </a:r>
              <a:endParaRPr lang="ru-RU" altLang="ru-RU" sz="1200" i="1">
                <a:solidFill>
                  <a:srgbClr val="73858E"/>
                </a:solidFill>
                <a:latin typeface="Arial" panose="020B0604020202020204" pitchFamily="34" charset="0"/>
                <a:cs typeface="Arial" panose="020B0604020202020204" pitchFamily="34" charset="0"/>
              </a:endParaRPr>
            </a:p>
          </p:txBody>
        </p:sp>
      </p:grpSp>
      <p:grpSp>
        <p:nvGrpSpPr>
          <p:cNvPr id="4" name="Группа 3">
            <a:extLst>
              <a:ext uri="{FF2B5EF4-FFF2-40B4-BE49-F238E27FC236}">
                <a16:creationId xmlns:a16="http://schemas.microsoft.com/office/drawing/2014/main" id="{D13125BA-795D-4975-A6CA-4246741FC52E}"/>
              </a:ext>
            </a:extLst>
          </p:cNvPr>
          <p:cNvGrpSpPr/>
          <p:nvPr/>
        </p:nvGrpSpPr>
        <p:grpSpPr>
          <a:xfrm>
            <a:off x="7023100" y="1989138"/>
            <a:ext cx="3673475" cy="1292225"/>
            <a:chOff x="7023100" y="1989138"/>
            <a:chExt cx="3673475" cy="1292225"/>
          </a:xfrm>
        </p:grpSpPr>
        <p:sp>
          <p:nvSpPr>
            <p:cNvPr id="21511" name="Rectangle 70">
              <a:extLst>
                <a:ext uri="{FF2B5EF4-FFF2-40B4-BE49-F238E27FC236}">
                  <a16:creationId xmlns:a16="http://schemas.microsoft.com/office/drawing/2014/main" id="{97E2EED8-3684-4C70-A92F-7ADE17057F39}"/>
                </a:ext>
              </a:extLst>
            </p:cNvPr>
            <p:cNvSpPr>
              <a:spLocks noChangeArrowheads="1"/>
            </p:cNvSpPr>
            <p:nvPr/>
          </p:nvSpPr>
          <p:spPr bwMode="auto">
            <a:xfrm>
              <a:off x="7023100" y="1989138"/>
              <a:ext cx="3673475" cy="1292225"/>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1512" name="Rectangle 71">
              <a:extLst>
                <a:ext uri="{FF2B5EF4-FFF2-40B4-BE49-F238E27FC236}">
                  <a16:creationId xmlns:a16="http://schemas.microsoft.com/office/drawing/2014/main" id="{4435370B-9A77-4592-8A1D-DF8FADD360EA}"/>
                </a:ext>
              </a:extLst>
            </p:cNvPr>
            <p:cNvSpPr>
              <a:spLocks noChangeArrowheads="1"/>
            </p:cNvSpPr>
            <p:nvPr/>
          </p:nvSpPr>
          <p:spPr bwMode="auto">
            <a:xfrm>
              <a:off x="7023100" y="1989138"/>
              <a:ext cx="3673475"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1533" name="TextBox 115">
              <a:extLst>
                <a:ext uri="{FF2B5EF4-FFF2-40B4-BE49-F238E27FC236}">
                  <a16:creationId xmlns:a16="http://schemas.microsoft.com/office/drawing/2014/main" id="{2ACEA228-5FB8-4DB0-A232-D198DFC7A53C}"/>
                </a:ext>
              </a:extLst>
            </p:cNvPr>
            <p:cNvSpPr txBox="1">
              <a:spLocks noChangeArrowheads="1"/>
            </p:cNvSpPr>
            <p:nvPr/>
          </p:nvSpPr>
          <p:spPr bwMode="auto">
            <a:xfrm>
              <a:off x="7097713" y="2071688"/>
              <a:ext cx="3440112"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a:t>
              </a:r>
              <a:endParaRPr lang="ru-RU" altLang="ru-RU" sz="1400">
                <a:solidFill>
                  <a:srgbClr val="73858E"/>
                </a:solidFill>
                <a:latin typeface="Arial" panose="020B0604020202020204" pitchFamily="34" charset="0"/>
                <a:cs typeface="Arial" panose="020B0604020202020204" pitchFamily="34" charset="0"/>
              </a:endParaRPr>
            </a:p>
          </p:txBody>
        </p:sp>
      </p:grpSp>
      <p:grpSp>
        <p:nvGrpSpPr>
          <p:cNvPr id="2" name="Группа 1">
            <a:extLst>
              <a:ext uri="{FF2B5EF4-FFF2-40B4-BE49-F238E27FC236}">
                <a16:creationId xmlns:a16="http://schemas.microsoft.com/office/drawing/2014/main" id="{34BD36E8-2A7A-429B-B8E7-13B7B991523E}"/>
              </a:ext>
            </a:extLst>
          </p:cNvPr>
          <p:cNvGrpSpPr/>
          <p:nvPr/>
        </p:nvGrpSpPr>
        <p:grpSpPr>
          <a:xfrm>
            <a:off x="1171575" y="3281363"/>
            <a:ext cx="5170488" cy="1603375"/>
            <a:chOff x="1171575" y="3281363"/>
            <a:chExt cx="5170488" cy="1603375"/>
          </a:xfrm>
        </p:grpSpPr>
        <p:sp>
          <p:nvSpPr>
            <p:cNvPr id="21510" name="Freeform 69">
              <a:extLst>
                <a:ext uri="{FF2B5EF4-FFF2-40B4-BE49-F238E27FC236}">
                  <a16:creationId xmlns:a16="http://schemas.microsoft.com/office/drawing/2014/main" id="{5F008525-F797-41BD-AED2-54ED603160B7}"/>
                </a:ext>
              </a:extLst>
            </p:cNvPr>
            <p:cNvSpPr>
              <a:spLocks/>
            </p:cNvSpPr>
            <p:nvPr/>
          </p:nvSpPr>
          <p:spPr bwMode="auto">
            <a:xfrm>
              <a:off x="5043488" y="3281363"/>
              <a:ext cx="1298575" cy="1603375"/>
            </a:xfrm>
            <a:custGeom>
              <a:avLst/>
              <a:gdLst>
                <a:gd name="T0" fmla="*/ 2147483646 w 151"/>
                <a:gd name="T1" fmla="*/ 2147483646 h 186"/>
                <a:gd name="T2" fmla="*/ 0 w 151"/>
                <a:gd name="T3" fmla="*/ 2147483646 h 186"/>
                <a:gd name="T4" fmla="*/ 0 w 151"/>
                <a:gd name="T5" fmla="*/ 2147483646 h 186"/>
                <a:gd name="T6" fmla="*/ 2147483646 w 151"/>
                <a:gd name="T7" fmla="*/ 2147483646 h 186"/>
                <a:gd name="T8" fmla="*/ 2147483646 w 151"/>
                <a:gd name="T9" fmla="*/ 2147483646 h 186"/>
                <a:gd name="T10" fmla="*/ 2147483646 w 151"/>
                <a:gd name="T11" fmla="*/ 2147483646 h 186"/>
                <a:gd name="T12" fmla="*/ 2147483646 w 151"/>
                <a:gd name="T13" fmla="*/ 2147483646 h 186"/>
                <a:gd name="T14" fmla="*/ 2147483646 w 151"/>
                <a:gd name="T15" fmla="*/ 2147483646 h 186"/>
                <a:gd name="T16" fmla="*/ 2147483646 w 151"/>
                <a:gd name="T17" fmla="*/ 2147483646 h 186"/>
                <a:gd name="T18" fmla="*/ 2147483646 w 151"/>
                <a:gd name="T19" fmla="*/ 0 h 186"/>
                <a:gd name="T20" fmla="*/ 2147483646 w 151"/>
                <a:gd name="T21" fmla="*/ 2147483646 h 1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51" h="186">
                  <a:moveTo>
                    <a:pt x="40" y="35"/>
                  </a:moveTo>
                  <a:cubicBezTo>
                    <a:pt x="0" y="35"/>
                    <a:pt x="0" y="35"/>
                    <a:pt x="0" y="35"/>
                  </a:cubicBezTo>
                  <a:cubicBezTo>
                    <a:pt x="0" y="186"/>
                    <a:pt x="0" y="186"/>
                    <a:pt x="0" y="186"/>
                  </a:cubicBezTo>
                  <a:cubicBezTo>
                    <a:pt x="151" y="186"/>
                    <a:pt x="151" y="186"/>
                    <a:pt x="151" y="186"/>
                  </a:cubicBezTo>
                  <a:cubicBezTo>
                    <a:pt x="151" y="146"/>
                    <a:pt x="151" y="146"/>
                    <a:pt x="151" y="146"/>
                  </a:cubicBezTo>
                  <a:cubicBezTo>
                    <a:pt x="132" y="146"/>
                    <a:pt x="116" y="130"/>
                    <a:pt x="116" y="110"/>
                  </a:cubicBezTo>
                  <a:cubicBezTo>
                    <a:pt x="116" y="91"/>
                    <a:pt x="132" y="75"/>
                    <a:pt x="151" y="75"/>
                  </a:cubicBezTo>
                  <a:cubicBezTo>
                    <a:pt x="151" y="35"/>
                    <a:pt x="151" y="35"/>
                    <a:pt x="151" y="35"/>
                  </a:cubicBezTo>
                  <a:cubicBezTo>
                    <a:pt x="111" y="35"/>
                    <a:pt x="111" y="35"/>
                    <a:pt x="111" y="35"/>
                  </a:cubicBezTo>
                  <a:cubicBezTo>
                    <a:pt x="111" y="16"/>
                    <a:pt x="95" y="0"/>
                    <a:pt x="76" y="0"/>
                  </a:cubicBezTo>
                  <a:cubicBezTo>
                    <a:pt x="56" y="0"/>
                    <a:pt x="40" y="16"/>
                    <a:pt x="40" y="35"/>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521" name="Freeform 80">
              <a:extLst>
                <a:ext uri="{FF2B5EF4-FFF2-40B4-BE49-F238E27FC236}">
                  <a16:creationId xmlns:a16="http://schemas.microsoft.com/office/drawing/2014/main" id="{61CC6C84-06E4-4B70-B697-AEF236A26E71}"/>
                </a:ext>
              </a:extLst>
            </p:cNvPr>
            <p:cNvSpPr>
              <a:spLocks/>
            </p:cNvSpPr>
            <p:nvPr/>
          </p:nvSpPr>
          <p:spPr bwMode="auto">
            <a:xfrm>
              <a:off x="5214938" y="3876675"/>
              <a:ext cx="723900" cy="301625"/>
            </a:xfrm>
            <a:custGeom>
              <a:avLst/>
              <a:gdLst>
                <a:gd name="T0" fmla="*/ 1066026888 w 456"/>
                <a:gd name="T1" fmla="*/ 287297813 h 190"/>
                <a:gd name="T2" fmla="*/ 1149191250 w 456"/>
                <a:gd name="T3" fmla="*/ 204133450 h 190"/>
                <a:gd name="T4" fmla="*/ 1038304375 w 456"/>
                <a:gd name="T5" fmla="*/ 108367513 h 190"/>
                <a:gd name="T6" fmla="*/ 1038304375 w 456"/>
                <a:gd name="T7" fmla="*/ 148690013 h 190"/>
                <a:gd name="T8" fmla="*/ 778729075 w 456"/>
                <a:gd name="T9" fmla="*/ 0 h 190"/>
                <a:gd name="T10" fmla="*/ 410786263 w 456"/>
                <a:gd name="T11" fmla="*/ 355342825 h 190"/>
                <a:gd name="T12" fmla="*/ 0 w 456"/>
                <a:gd name="T13" fmla="*/ 108367513 h 190"/>
                <a:gd name="T14" fmla="*/ 0 w 456"/>
                <a:gd name="T15" fmla="*/ 231854375 h 190"/>
                <a:gd name="T16" fmla="*/ 423386250 w 456"/>
                <a:gd name="T17" fmla="*/ 478829688 h 190"/>
                <a:gd name="T18" fmla="*/ 793850013 w 456"/>
                <a:gd name="T19" fmla="*/ 123488450 h 190"/>
                <a:gd name="T20" fmla="*/ 1038304375 w 456"/>
                <a:gd name="T21" fmla="*/ 272176875 h 190"/>
                <a:gd name="T22" fmla="*/ 1038304375 w 456"/>
                <a:gd name="T23" fmla="*/ 315020325 h 190"/>
                <a:gd name="T24" fmla="*/ 1066026888 w 456"/>
                <a:gd name="T25" fmla="*/ 287297813 h 190"/>
                <a:gd name="T26" fmla="*/ 1066026888 w 456"/>
                <a:gd name="T27" fmla="*/ 287297813 h 190"/>
                <a:gd name="T28" fmla="*/ 1066026888 w 456"/>
                <a:gd name="T29" fmla="*/ 287297813 h 19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456" h="190">
                  <a:moveTo>
                    <a:pt x="423" y="114"/>
                  </a:moveTo>
                  <a:lnTo>
                    <a:pt x="456" y="81"/>
                  </a:lnTo>
                  <a:lnTo>
                    <a:pt x="412" y="43"/>
                  </a:lnTo>
                  <a:lnTo>
                    <a:pt x="412" y="59"/>
                  </a:lnTo>
                  <a:lnTo>
                    <a:pt x="309" y="0"/>
                  </a:lnTo>
                  <a:lnTo>
                    <a:pt x="163" y="141"/>
                  </a:lnTo>
                  <a:lnTo>
                    <a:pt x="0" y="43"/>
                  </a:lnTo>
                  <a:lnTo>
                    <a:pt x="0" y="92"/>
                  </a:lnTo>
                  <a:lnTo>
                    <a:pt x="168" y="190"/>
                  </a:lnTo>
                  <a:lnTo>
                    <a:pt x="315" y="49"/>
                  </a:lnTo>
                  <a:lnTo>
                    <a:pt x="412" y="108"/>
                  </a:lnTo>
                  <a:lnTo>
                    <a:pt x="412" y="125"/>
                  </a:lnTo>
                  <a:lnTo>
                    <a:pt x="423" y="11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522" name="Freeform 81">
              <a:extLst>
                <a:ext uri="{FF2B5EF4-FFF2-40B4-BE49-F238E27FC236}">
                  <a16:creationId xmlns:a16="http://schemas.microsoft.com/office/drawing/2014/main" id="{E0850A66-B50A-4D14-B9D0-5054C9FD2BB5}"/>
                </a:ext>
              </a:extLst>
            </p:cNvPr>
            <p:cNvSpPr>
              <a:spLocks/>
            </p:cNvSpPr>
            <p:nvPr/>
          </p:nvSpPr>
          <p:spPr bwMode="auto">
            <a:xfrm>
              <a:off x="5611813" y="4005263"/>
              <a:ext cx="93662" cy="447675"/>
            </a:xfrm>
            <a:custGeom>
              <a:avLst/>
              <a:gdLst>
                <a:gd name="T0" fmla="*/ 148687631 w 59"/>
                <a:gd name="T1" fmla="*/ 710684063 h 282"/>
                <a:gd name="T2" fmla="*/ 148687631 w 59"/>
                <a:gd name="T3" fmla="*/ 0 h 282"/>
                <a:gd name="T4" fmla="*/ 0 w 59"/>
                <a:gd name="T5" fmla="*/ 151209375 h 282"/>
                <a:gd name="T6" fmla="*/ 0 w 59"/>
                <a:gd name="T7" fmla="*/ 710684063 h 282"/>
                <a:gd name="T8" fmla="*/ 148687631 w 59"/>
                <a:gd name="T9" fmla="*/ 710684063 h 28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9" h="282">
                  <a:moveTo>
                    <a:pt x="59" y="282"/>
                  </a:moveTo>
                  <a:lnTo>
                    <a:pt x="59" y="0"/>
                  </a:lnTo>
                  <a:lnTo>
                    <a:pt x="0" y="60"/>
                  </a:lnTo>
                  <a:lnTo>
                    <a:pt x="0" y="282"/>
                  </a:lnTo>
                  <a:lnTo>
                    <a:pt x="59" y="28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523" name="Freeform 82">
              <a:extLst>
                <a:ext uri="{FF2B5EF4-FFF2-40B4-BE49-F238E27FC236}">
                  <a16:creationId xmlns:a16="http://schemas.microsoft.com/office/drawing/2014/main" id="{17BAB2E1-4420-4F2A-9A02-5E2796E57EAB}"/>
                </a:ext>
              </a:extLst>
            </p:cNvPr>
            <p:cNvSpPr>
              <a:spLocks/>
            </p:cNvSpPr>
            <p:nvPr/>
          </p:nvSpPr>
          <p:spPr bwMode="auto">
            <a:xfrm>
              <a:off x="5740400" y="4014788"/>
              <a:ext cx="103188" cy="438150"/>
            </a:xfrm>
            <a:custGeom>
              <a:avLst/>
              <a:gdLst>
                <a:gd name="T0" fmla="*/ 163810156 w 65"/>
                <a:gd name="T1" fmla="*/ 695563125 h 276"/>
                <a:gd name="T2" fmla="*/ 163810156 w 65"/>
                <a:gd name="T3" fmla="*/ 80645000 h 276"/>
                <a:gd name="T4" fmla="*/ 0 w 65"/>
                <a:gd name="T5" fmla="*/ 0 h 276"/>
                <a:gd name="T6" fmla="*/ 0 w 65"/>
                <a:gd name="T7" fmla="*/ 695563125 h 276"/>
                <a:gd name="T8" fmla="*/ 163810156 w 65"/>
                <a:gd name="T9" fmla="*/ 695563125 h 2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5" h="276">
                  <a:moveTo>
                    <a:pt x="65" y="276"/>
                  </a:moveTo>
                  <a:lnTo>
                    <a:pt x="65" y="32"/>
                  </a:lnTo>
                  <a:lnTo>
                    <a:pt x="0" y="0"/>
                  </a:lnTo>
                  <a:lnTo>
                    <a:pt x="0" y="276"/>
                  </a:lnTo>
                  <a:lnTo>
                    <a:pt x="65" y="2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524" name="Freeform 83">
              <a:extLst>
                <a:ext uri="{FF2B5EF4-FFF2-40B4-BE49-F238E27FC236}">
                  <a16:creationId xmlns:a16="http://schemas.microsoft.com/office/drawing/2014/main" id="{7977DB9E-1DDF-4FA4-9168-B94F27245719}"/>
                </a:ext>
              </a:extLst>
            </p:cNvPr>
            <p:cNvSpPr>
              <a:spLocks/>
            </p:cNvSpPr>
            <p:nvPr/>
          </p:nvSpPr>
          <p:spPr bwMode="auto">
            <a:xfrm>
              <a:off x="5473700" y="4135438"/>
              <a:ext cx="103188" cy="317500"/>
            </a:xfrm>
            <a:custGeom>
              <a:avLst/>
              <a:gdLst>
                <a:gd name="T0" fmla="*/ 163810156 w 65"/>
                <a:gd name="T1" fmla="*/ 504031250 h 200"/>
                <a:gd name="T2" fmla="*/ 163810156 w 65"/>
                <a:gd name="T3" fmla="*/ 0 h 200"/>
                <a:gd name="T4" fmla="*/ 27721059 w 65"/>
                <a:gd name="T5" fmla="*/ 136088438 h 200"/>
                <a:gd name="T6" fmla="*/ 0 w 65"/>
                <a:gd name="T7" fmla="*/ 148690013 h 200"/>
                <a:gd name="T8" fmla="*/ 0 w 65"/>
                <a:gd name="T9" fmla="*/ 504031250 h 200"/>
                <a:gd name="T10" fmla="*/ 163810156 w 65"/>
                <a:gd name="T11" fmla="*/ 504031250 h 2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 h="200">
                  <a:moveTo>
                    <a:pt x="65" y="200"/>
                  </a:moveTo>
                  <a:lnTo>
                    <a:pt x="65" y="0"/>
                  </a:lnTo>
                  <a:lnTo>
                    <a:pt x="11" y="54"/>
                  </a:lnTo>
                  <a:lnTo>
                    <a:pt x="0" y="59"/>
                  </a:lnTo>
                  <a:lnTo>
                    <a:pt x="0" y="200"/>
                  </a:lnTo>
                  <a:lnTo>
                    <a:pt x="65" y="20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525" name="Freeform 84">
              <a:extLst>
                <a:ext uri="{FF2B5EF4-FFF2-40B4-BE49-F238E27FC236}">
                  <a16:creationId xmlns:a16="http://schemas.microsoft.com/office/drawing/2014/main" id="{D8E35B38-1FCD-4B0E-998B-230E39E1C14F}"/>
                </a:ext>
              </a:extLst>
            </p:cNvPr>
            <p:cNvSpPr>
              <a:spLocks/>
            </p:cNvSpPr>
            <p:nvPr/>
          </p:nvSpPr>
          <p:spPr bwMode="auto">
            <a:xfrm>
              <a:off x="5214938" y="4065588"/>
              <a:ext cx="95250" cy="387350"/>
            </a:xfrm>
            <a:custGeom>
              <a:avLst/>
              <a:gdLst>
                <a:gd name="T0" fmla="*/ 151209375 w 60"/>
                <a:gd name="T1" fmla="*/ 614918125 h 244"/>
                <a:gd name="T2" fmla="*/ 151209375 w 60"/>
                <a:gd name="T3" fmla="*/ 83165950 h 244"/>
                <a:gd name="T4" fmla="*/ 0 w 60"/>
                <a:gd name="T5" fmla="*/ 0 h 244"/>
                <a:gd name="T6" fmla="*/ 0 w 60"/>
                <a:gd name="T7" fmla="*/ 614918125 h 244"/>
                <a:gd name="T8" fmla="*/ 151209375 w 60"/>
                <a:gd name="T9" fmla="*/ 614918125 h 24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0" h="244">
                  <a:moveTo>
                    <a:pt x="60" y="244"/>
                  </a:moveTo>
                  <a:lnTo>
                    <a:pt x="60" y="33"/>
                  </a:lnTo>
                  <a:lnTo>
                    <a:pt x="0" y="0"/>
                  </a:lnTo>
                  <a:lnTo>
                    <a:pt x="0" y="244"/>
                  </a:lnTo>
                  <a:lnTo>
                    <a:pt x="60" y="24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526" name="Freeform 85">
              <a:extLst>
                <a:ext uri="{FF2B5EF4-FFF2-40B4-BE49-F238E27FC236}">
                  <a16:creationId xmlns:a16="http://schemas.microsoft.com/office/drawing/2014/main" id="{03EAA3FB-01AC-44F9-AD7E-04C3E5B4AEAC}"/>
                </a:ext>
              </a:extLst>
            </p:cNvPr>
            <p:cNvSpPr>
              <a:spLocks/>
            </p:cNvSpPr>
            <p:nvPr/>
          </p:nvSpPr>
          <p:spPr bwMode="auto">
            <a:xfrm>
              <a:off x="5197475" y="4487863"/>
              <a:ext cx="663575" cy="17462"/>
            </a:xfrm>
            <a:custGeom>
              <a:avLst/>
              <a:gdLst>
                <a:gd name="T0" fmla="*/ 806450000 w 418"/>
                <a:gd name="T1" fmla="*/ 0 h 11"/>
                <a:gd name="T2" fmla="*/ 657761575 w 418"/>
                <a:gd name="T3" fmla="*/ 0 h 11"/>
                <a:gd name="T4" fmla="*/ 602318138 w 418"/>
                <a:gd name="T5" fmla="*/ 0 h 11"/>
                <a:gd name="T6" fmla="*/ 438507188 w 418"/>
                <a:gd name="T7" fmla="*/ 0 h 11"/>
                <a:gd name="T8" fmla="*/ 398184688 w 418"/>
                <a:gd name="T9" fmla="*/ 0 h 11"/>
                <a:gd name="T10" fmla="*/ 231854375 w 418"/>
                <a:gd name="T11" fmla="*/ 0 h 11"/>
                <a:gd name="T12" fmla="*/ 178931888 w 418"/>
                <a:gd name="T13" fmla="*/ 0 h 11"/>
                <a:gd name="T14" fmla="*/ 0 w 418"/>
                <a:gd name="T15" fmla="*/ 0 h 11"/>
                <a:gd name="T16" fmla="*/ 0 w 418"/>
                <a:gd name="T17" fmla="*/ 27721719 h 11"/>
                <a:gd name="T18" fmla="*/ 1053425313 w 418"/>
                <a:gd name="T19" fmla="*/ 27721719 h 11"/>
                <a:gd name="T20" fmla="*/ 1053425313 w 418"/>
                <a:gd name="T21" fmla="*/ 0 h 11"/>
                <a:gd name="T22" fmla="*/ 861893438 w 418"/>
                <a:gd name="T23" fmla="*/ 0 h 11"/>
                <a:gd name="T24" fmla="*/ 806450000 w 418"/>
                <a:gd name="T25" fmla="*/ 0 h 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418" h="11">
                  <a:moveTo>
                    <a:pt x="320" y="0"/>
                  </a:moveTo>
                  <a:lnTo>
                    <a:pt x="261" y="0"/>
                  </a:lnTo>
                  <a:lnTo>
                    <a:pt x="239" y="0"/>
                  </a:lnTo>
                  <a:lnTo>
                    <a:pt x="174" y="0"/>
                  </a:lnTo>
                  <a:lnTo>
                    <a:pt x="158" y="0"/>
                  </a:lnTo>
                  <a:lnTo>
                    <a:pt x="92" y="0"/>
                  </a:lnTo>
                  <a:lnTo>
                    <a:pt x="71" y="0"/>
                  </a:lnTo>
                  <a:lnTo>
                    <a:pt x="0" y="0"/>
                  </a:lnTo>
                  <a:lnTo>
                    <a:pt x="0" y="11"/>
                  </a:lnTo>
                  <a:lnTo>
                    <a:pt x="418" y="11"/>
                  </a:lnTo>
                  <a:lnTo>
                    <a:pt x="418" y="0"/>
                  </a:lnTo>
                  <a:lnTo>
                    <a:pt x="342" y="0"/>
                  </a:lnTo>
                  <a:lnTo>
                    <a:pt x="32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527" name="Freeform 86">
              <a:extLst>
                <a:ext uri="{FF2B5EF4-FFF2-40B4-BE49-F238E27FC236}">
                  <a16:creationId xmlns:a16="http://schemas.microsoft.com/office/drawing/2014/main" id="{B3E83544-529B-4F2B-BDDD-535A0BDB4DAF}"/>
                </a:ext>
              </a:extLst>
            </p:cNvPr>
            <p:cNvSpPr>
              <a:spLocks/>
            </p:cNvSpPr>
            <p:nvPr/>
          </p:nvSpPr>
          <p:spPr bwMode="auto">
            <a:xfrm>
              <a:off x="5343525" y="4143375"/>
              <a:ext cx="104775" cy="309563"/>
            </a:xfrm>
            <a:custGeom>
              <a:avLst/>
              <a:gdLst>
                <a:gd name="T0" fmla="*/ 166330313 w 66"/>
                <a:gd name="T1" fmla="*/ 491432056 h 195"/>
                <a:gd name="T2" fmla="*/ 166330313 w 66"/>
                <a:gd name="T3" fmla="*/ 83166084 h 195"/>
                <a:gd name="T4" fmla="*/ 0 w 66"/>
                <a:gd name="T5" fmla="*/ 0 h 195"/>
                <a:gd name="T6" fmla="*/ 0 w 66"/>
                <a:gd name="T7" fmla="*/ 491432056 h 195"/>
                <a:gd name="T8" fmla="*/ 166330313 w 66"/>
                <a:gd name="T9" fmla="*/ 491432056 h 19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6" h="195">
                  <a:moveTo>
                    <a:pt x="66" y="195"/>
                  </a:moveTo>
                  <a:lnTo>
                    <a:pt x="66" y="33"/>
                  </a:lnTo>
                  <a:lnTo>
                    <a:pt x="0" y="0"/>
                  </a:lnTo>
                  <a:lnTo>
                    <a:pt x="0" y="195"/>
                  </a:lnTo>
                  <a:lnTo>
                    <a:pt x="66" y="19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75" name="Прямоугольник 374">
              <a:extLst>
                <a:ext uri="{FF2B5EF4-FFF2-40B4-BE49-F238E27FC236}">
                  <a16:creationId xmlns:a16="http://schemas.microsoft.com/office/drawing/2014/main" id="{6D424E70-CD3A-4ADB-808A-BFF603F8C0C2}"/>
                </a:ext>
              </a:extLst>
            </p:cNvPr>
            <p:cNvSpPr/>
            <p:nvPr/>
          </p:nvSpPr>
          <p:spPr>
            <a:xfrm>
              <a:off x="1330325" y="3605213"/>
              <a:ext cx="3970338" cy="1255712"/>
            </a:xfrm>
            <a:prstGeom prst="rect">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21534" name="TextBox 115">
              <a:extLst>
                <a:ext uri="{FF2B5EF4-FFF2-40B4-BE49-F238E27FC236}">
                  <a16:creationId xmlns:a16="http://schemas.microsoft.com/office/drawing/2014/main" id="{1A5F038D-8255-4183-83F0-B92CCE7AE4C7}"/>
                </a:ext>
              </a:extLst>
            </p:cNvPr>
            <p:cNvSpPr txBox="1">
              <a:spLocks noChangeArrowheads="1"/>
            </p:cNvSpPr>
            <p:nvPr/>
          </p:nvSpPr>
          <p:spPr bwMode="auto">
            <a:xfrm>
              <a:off x="1171575" y="3687763"/>
              <a:ext cx="376555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5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a:t>
              </a:r>
              <a:endParaRPr lang="ru-RU" altLang="ru-RU" sz="1200" i="1">
                <a:solidFill>
                  <a:srgbClr val="73858E"/>
                </a:solidFill>
                <a:latin typeface="Arial" panose="020B0604020202020204" pitchFamily="34" charset="0"/>
                <a:cs typeface="Arial" panose="020B0604020202020204" pitchFamily="34" charset="0"/>
              </a:endParaRPr>
            </a:p>
          </p:txBody>
        </p:sp>
      </p:grpSp>
      <p:grpSp>
        <p:nvGrpSpPr>
          <p:cNvPr id="5" name="Группа 4">
            <a:extLst>
              <a:ext uri="{FF2B5EF4-FFF2-40B4-BE49-F238E27FC236}">
                <a16:creationId xmlns:a16="http://schemas.microsoft.com/office/drawing/2014/main" id="{1CC68711-5E47-4C42-926C-E9582E571E9C}"/>
              </a:ext>
            </a:extLst>
          </p:cNvPr>
          <p:cNvGrpSpPr/>
          <p:nvPr/>
        </p:nvGrpSpPr>
        <p:grpSpPr>
          <a:xfrm>
            <a:off x="7023100" y="3592513"/>
            <a:ext cx="3673475" cy="1292225"/>
            <a:chOff x="7023100" y="3592513"/>
            <a:chExt cx="3673475" cy="1292225"/>
          </a:xfrm>
        </p:grpSpPr>
        <p:sp>
          <p:nvSpPr>
            <p:cNvPr id="21513" name="Rectangle 72">
              <a:extLst>
                <a:ext uri="{FF2B5EF4-FFF2-40B4-BE49-F238E27FC236}">
                  <a16:creationId xmlns:a16="http://schemas.microsoft.com/office/drawing/2014/main" id="{582CB779-AFA4-48BE-8019-5794054E86B2}"/>
                </a:ext>
              </a:extLst>
            </p:cNvPr>
            <p:cNvSpPr>
              <a:spLocks noChangeArrowheads="1"/>
            </p:cNvSpPr>
            <p:nvPr/>
          </p:nvSpPr>
          <p:spPr bwMode="auto">
            <a:xfrm>
              <a:off x="7023100" y="3592513"/>
              <a:ext cx="3673475" cy="1292225"/>
            </a:xfrm>
            <a:prstGeom prst="rect">
              <a:avLst/>
            </a:prstGeom>
            <a:solidFill>
              <a:schemeClr val="accent2">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1514" name="Rectangle 73">
              <a:extLst>
                <a:ext uri="{FF2B5EF4-FFF2-40B4-BE49-F238E27FC236}">
                  <a16:creationId xmlns:a16="http://schemas.microsoft.com/office/drawing/2014/main" id="{BC31A691-1E44-4EA4-821C-77360162817A}"/>
                </a:ext>
              </a:extLst>
            </p:cNvPr>
            <p:cNvSpPr>
              <a:spLocks noChangeArrowheads="1"/>
            </p:cNvSpPr>
            <p:nvPr/>
          </p:nvSpPr>
          <p:spPr bwMode="auto">
            <a:xfrm>
              <a:off x="7023100" y="3592513"/>
              <a:ext cx="3673475"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1535" name="TextBox 115">
              <a:extLst>
                <a:ext uri="{FF2B5EF4-FFF2-40B4-BE49-F238E27FC236}">
                  <a16:creationId xmlns:a16="http://schemas.microsoft.com/office/drawing/2014/main" id="{ECA4B226-BD1E-4AAB-B99F-D2FD77F56596}"/>
                </a:ext>
              </a:extLst>
            </p:cNvPr>
            <p:cNvSpPr txBox="1">
              <a:spLocks noChangeArrowheads="1"/>
            </p:cNvSpPr>
            <p:nvPr/>
          </p:nvSpPr>
          <p:spPr bwMode="auto">
            <a:xfrm>
              <a:off x="7097713" y="3675063"/>
              <a:ext cx="3440112"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a:t>
              </a:r>
              <a:endParaRPr lang="ru-RU" altLang="ru-RU" sz="1400">
                <a:solidFill>
                  <a:srgbClr val="73858E"/>
                </a:solidFill>
                <a:latin typeface="Arial" panose="020B0604020202020204" pitchFamily="34" charset="0"/>
                <a:cs typeface="Arial" panose="020B0604020202020204" pitchFamily="34" charset="0"/>
              </a:endParaRPr>
            </a:p>
          </p:txBody>
        </p:sp>
      </p:grpSp>
      <p:grpSp>
        <p:nvGrpSpPr>
          <p:cNvPr id="7" name="Группа 6">
            <a:extLst>
              <a:ext uri="{FF2B5EF4-FFF2-40B4-BE49-F238E27FC236}">
                <a16:creationId xmlns:a16="http://schemas.microsoft.com/office/drawing/2014/main" id="{19819FD4-87F7-4AC6-86C3-F328B462196A}"/>
              </a:ext>
            </a:extLst>
          </p:cNvPr>
          <p:cNvGrpSpPr/>
          <p:nvPr/>
        </p:nvGrpSpPr>
        <p:grpSpPr>
          <a:xfrm>
            <a:off x="1171575" y="5229225"/>
            <a:ext cx="5472113" cy="1300163"/>
            <a:chOff x="1171575" y="5229225"/>
            <a:chExt cx="5472113" cy="1300163"/>
          </a:xfrm>
        </p:grpSpPr>
        <p:sp>
          <p:nvSpPr>
            <p:cNvPr id="21509" name="Freeform 68">
              <a:extLst>
                <a:ext uri="{FF2B5EF4-FFF2-40B4-BE49-F238E27FC236}">
                  <a16:creationId xmlns:a16="http://schemas.microsoft.com/office/drawing/2014/main" id="{F4E4DDE4-48C4-48EC-BDD4-3C41FA817AD3}"/>
                </a:ext>
              </a:extLst>
            </p:cNvPr>
            <p:cNvSpPr>
              <a:spLocks/>
            </p:cNvSpPr>
            <p:nvPr/>
          </p:nvSpPr>
          <p:spPr bwMode="auto">
            <a:xfrm>
              <a:off x="5043488" y="5229225"/>
              <a:ext cx="1600200" cy="1300163"/>
            </a:xfrm>
            <a:custGeom>
              <a:avLst/>
              <a:gdLst>
                <a:gd name="T0" fmla="*/ 2147483646 w 186"/>
                <a:gd name="T1" fmla="*/ 2147483646 h 151"/>
                <a:gd name="T2" fmla="*/ 2147483646 w 186"/>
                <a:gd name="T3" fmla="*/ 0 h 151"/>
                <a:gd name="T4" fmla="*/ 0 w 186"/>
                <a:gd name="T5" fmla="*/ 0 h 151"/>
                <a:gd name="T6" fmla="*/ 0 w 186"/>
                <a:gd name="T7" fmla="*/ 2147483646 h 151"/>
                <a:gd name="T8" fmla="*/ 2147483646 w 186"/>
                <a:gd name="T9" fmla="*/ 2147483646 h 151"/>
                <a:gd name="T10" fmla="*/ 2147483646 w 186"/>
                <a:gd name="T11" fmla="*/ 2147483646 h 151"/>
                <a:gd name="T12" fmla="*/ 2147483646 w 186"/>
                <a:gd name="T13" fmla="*/ 2147483646 h 151"/>
                <a:gd name="T14" fmla="*/ 2147483646 w 186"/>
                <a:gd name="T15" fmla="*/ 2147483646 h 151"/>
                <a:gd name="T16" fmla="*/ 2147483646 w 186"/>
                <a:gd name="T17" fmla="*/ 2147483646 h 151"/>
                <a:gd name="T18" fmla="*/ 2147483646 w 186"/>
                <a:gd name="T19" fmla="*/ 2147483646 h 151"/>
                <a:gd name="T20" fmla="*/ 2147483646 w 186"/>
                <a:gd name="T21" fmla="*/ 2147483646 h 15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86" h="151">
                  <a:moveTo>
                    <a:pt x="151" y="41"/>
                  </a:moveTo>
                  <a:cubicBezTo>
                    <a:pt x="151" y="0"/>
                    <a:pt x="151" y="0"/>
                    <a:pt x="151" y="0"/>
                  </a:cubicBezTo>
                  <a:cubicBezTo>
                    <a:pt x="0" y="0"/>
                    <a:pt x="0" y="0"/>
                    <a:pt x="0" y="0"/>
                  </a:cubicBezTo>
                  <a:cubicBezTo>
                    <a:pt x="0" y="151"/>
                    <a:pt x="0" y="151"/>
                    <a:pt x="0" y="151"/>
                  </a:cubicBezTo>
                  <a:cubicBezTo>
                    <a:pt x="40" y="151"/>
                    <a:pt x="40" y="151"/>
                    <a:pt x="40" y="151"/>
                  </a:cubicBezTo>
                  <a:cubicBezTo>
                    <a:pt x="40" y="132"/>
                    <a:pt x="56" y="116"/>
                    <a:pt x="76" y="116"/>
                  </a:cubicBezTo>
                  <a:cubicBezTo>
                    <a:pt x="95" y="116"/>
                    <a:pt x="111" y="132"/>
                    <a:pt x="111" y="151"/>
                  </a:cubicBezTo>
                  <a:cubicBezTo>
                    <a:pt x="151" y="151"/>
                    <a:pt x="151" y="151"/>
                    <a:pt x="151" y="151"/>
                  </a:cubicBezTo>
                  <a:cubicBezTo>
                    <a:pt x="151" y="111"/>
                    <a:pt x="151" y="111"/>
                    <a:pt x="151" y="111"/>
                  </a:cubicBezTo>
                  <a:cubicBezTo>
                    <a:pt x="170" y="111"/>
                    <a:pt x="186" y="95"/>
                    <a:pt x="186" y="76"/>
                  </a:cubicBezTo>
                  <a:cubicBezTo>
                    <a:pt x="186" y="56"/>
                    <a:pt x="170" y="41"/>
                    <a:pt x="151" y="41"/>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1528" name="Freeform 87">
              <a:extLst>
                <a:ext uri="{FF2B5EF4-FFF2-40B4-BE49-F238E27FC236}">
                  <a16:creationId xmlns:a16="http://schemas.microsoft.com/office/drawing/2014/main" id="{1ED2F0D4-AE07-4969-85A7-93A96CD936A7}"/>
                </a:ext>
              </a:extLst>
            </p:cNvPr>
            <p:cNvSpPr>
              <a:spLocks noEditPoints="1"/>
            </p:cNvSpPr>
            <p:nvPr/>
          </p:nvSpPr>
          <p:spPr bwMode="auto">
            <a:xfrm>
              <a:off x="5387975" y="5410200"/>
              <a:ext cx="661988" cy="654050"/>
            </a:xfrm>
            <a:custGeom>
              <a:avLst/>
              <a:gdLst>
                <a:gd name="T0" fmla="*/ 2147483646 w 77"/>
                <a:gd name="T1" fmla="*/ 0 h 76"/>
                <a:gd name="T2" fmla="*/ 0 w 77"/>
                <a:gd name="T3" fmla="*/ 0 h 76"/>
                <a:gd name="T4" fmla="*/ 0 w 77"/>
                <a:gd name="T5" fmla="*/ 2147483646 h 76"/>
                <a:gd name="T6" fmla="*/ 2147483646 w 77"/>
                <a:gd name="T7" fmla="*/ 2147483646 h 76"/>
                <a:gd name="T8" fmla="*/ 2147483646 w 77"/>
                <a:gd name="T9" fmla="*/ 2147483646 h 76"/>
                <a:gd name="T10" fmla="*/ 2147483646 w 77"/>
                <a:gd name="T11" fmla="*/ 2147483646 h 76"/>
                <a:gd name="T12" fmla="*/ 1995635903 w 77"/>
                <a:gd name="T13" fmla="*/ 2147483646 h 76"/>
                <a:gd name="T14" fmla="*/ 1847814842 w 77"/>
                <a:gd name="T15" fmla="*/ 2147483646 h 76"/>
                <a:gd name="T16" fmla="*/ 2147483646 w 77"/>
                <a:gd name="T17" fmla="*/ 2147483646 h 76"/>
                <a:gd name="T18" fmla="*/ 2147483646 w 77"/>
                <a:gd name="T19" fmla="*/ 2147483646 h 76"/>
                <a:gd name="T20" fmla="*/ 2147483646 w 77"/>
                <a:gd name="T21" fmla="*/ 2147483646 h 76"/>
                <a:gd name="T22" fmla="*/ 2147483646 w 77"/>
                <a:gd name="T23" fmla="*/ 2147483646 h 76"/>
                <a:gd name="T24" fmla="*/ 2147483646 w 77"/>
                <a:gd name="T25" fmla="*/ 2147483646 h 76"/>
                <a:gd name="T26" fmla="*/ 2147483646 w 77"/>
                <a:gd name="T27" fmla="*/ 2147483646 h 76"/>
                <a:gd name="T28" fmla="*/ 2147483646 w 77"/>
                <a:gd name="T29" fmla="*/ 0 h 76"/>
                <a:gd name="T30" fmla="*/ 369561249 w 77"/>
                <a:gd name="T31" fmla="*/ 666554403 h 76"/>
                <a:gd name="T32" fmla="*/ 2143465561 w 77"/>
                <a:gd name="T33" fmla="*/ 666554403 h 76"/>
                <a:gd name="T34" fmla="*/ 2143465561 w 77"/>
                <a:gd name="T35" fmla="*/ 814679516 h 76"/>
                <a:gd name="T36" fmla="*/ 369561249 w 77"/>
                <a:gd name="T37" fmla="*/ 814679516 h 76"/>
                <a:gd name="T38" fmla="*/ 369561249 w 77"/>
                <a:gd name="T39" fmla="*/ 666554403 h 76"/>
                <a:gd name="T40" fmla="*/ 369561249 w 77"/>
                <a:gd name="T41" fmla="*/ 1110929743 h 76"/>
                <a:gd name="T42" fmla="*/ 960862686 w 77"/>
                <a:gd name="T43" fmla="*/ 1110929743 h 76"/>
                <a:gd name="T44" fmla="*/ 960862686 w 77"/>
                <a:gd name="T45" fmla="*/ 1259054856 h 76"/>
                <a:gd name="T46" fmla="*/ 369561249 w 77"/>
                <a:gd name="T47" fmla="*/ 1259054856 h 76"/>
                <a:gd name="T48" fmla="*/ 369561249 w 77"/>
                <a:gd name="T49" fmla="*/ 1110929743 h 76"/>
                <a:gd name="T50" fmla="*/ 1478253593 w 77"/>
                <a:gd name="T51" fmla="*/ 2147483646 h 76"/>
                <a:gd name="T52" fmla="*/ 369561249 w 77"/>
                <a:gd name="T53" fmla="*/ 2147483646 h 76"/>
                <a:gd name="T54" fmla="*/ 369561249 w 77"/>
                <a:gd name="T55" fmla="*/ 2147483646 h 76"/>
                <a:gd name="T56" fmla="*/ 1478253593 w 77"/>
                <a:gd name="T57" fmla="*/ 2147483646 h 76"/>
                <a:gd name="T58" fmla="*/ 1478253593 w 77"/>
                <a:gd name="T59" fmla="*/ 2147483646 h 76"/>
                <a:gd name="T60" fmla="*/ 2147483646 w 77"/>
                <a:gd name="T61" fmla="*/ 2147483646 h 76"/>
                <a:gd name="T62" fmla="*/ 2147483646 w 77"/>
                <a:gd name="T63" fmla="*/ 2147483646 h 76"/>
                <a:gd name="T64" fmla="*/ 2147483646 w 77"/>
                <a:gd name="T65" fmla="*/ 2147483646 h 76"/>
                <a:gd name="T66" fmla="*/ 2147483646 w 77"/>
                <a:gd name="T67" fmla="*/ 2147483646 h 76"/>
                <a:gd name="T68" fmla="*/ 2147483646 w 77"/>
                <a:gd name="T69" fmla="*/ 2147483646 h 76"/>
                <a:gd name="T70" fmla="*/ 2147483646 w 77"/>
                <a:gd name="T71" fmla="*/ 2147483646 h 76"/>
                <a:gd name="T72" fmla="*/ 2147483646 w 77"/>
                <a:gd name="T73" fmla="*/ 2147483646 h 76"/>
                <a:gd name="T74" fmla="*/ 2147483646 w 77"/>
                <a:gd name="T75" fmla="*/ 1777484146 h 76"/>
                <a:gd name="T76" fmla="*/ 2147483646 w 77"/>
                <a:gd name="T77" fmla="*/ 1851546703 h 76"/>
                <a:gd name="T78" fmla="*/ 2147483646 w 77"/>
                <a:gd name="T79" fmla="*/ 2147483646 h 76"/>
                <a:gd name="T80" fmla="*/ 2147483646 w 77"/>
                <a:gd name="T81" fmla="*/ 2147483646 h 76"/>
                <a:gd name="T82" fmla="*/ 1699985184 w 77"/>
                <a:gd name="T83" fmla="*/ 2147483646 h 76"/>
                <a:gd name="T84" fmla="*/ 1478253593 w 77"/>
                <a:gd name="T85" fmla="*/ 2147483646 h 76"/>
                <a:gd name="T86" fmla="*/ 886952156 w 77"/>
                <a:gd name="T87" fmla="*/ 2147483646 h 76"/>
                <a:gd name="T88" fmla="*/ 443471779 w 77"/>
                <a:gd name="T89" fmla="*/ 2147483646 h 76"/>
                <a:gd name="T90" fmla="*/ 295650719 w 77"/>
                <a:gd name="T91" fmla="*/ 2147483646 h 76"/>
                <a:gd name="T92" fmla="*/ 813041625 w 77"/>
                <a:gd name="T93" fmla="*/ 2147483646 h 76"/>
                <a:gd name="T94" fmla="*/ 1330423935 w 77"/>
                <a:gd name="T95" fmla="*/ 2147483646 h 76"/>
                <a:gd name="T96" fmla="*/ 1626074654 w 77"/>
                <a:gd name="T97" fmla="*/ 1925609259 h 76"/>
                <a:gd name="T98" fmla="*/ 2147483646 w 77"/>
                <a:gd name="T99" fmla="*/ 2147483646 h 76"/>
                <a:gd name="T100" fmla="*/ 2147483646 w 77"/>
                <a:gd name="T101" fmla="*/ 2147483646 h 76"/>
                <a:gd name="T102" fmla="*/ 2147483646 w 77"/>
                <a:gd name="T103" fmla="*/ 1629359033 h 76"/>
                <a:gd name="T104" fmla="*/ 2147483646 w 77"/>
                <a:gd name="T105" fmla="*/ 1407179969 h 76"/>
                <a:gd name="T106" fmla="*/ 2147483646 w 77"/>
                <a:gd name="T107" fmla="*/ 2147483646 h 76"/>
                <a:gd name="T108" fmla="*/ 2147483646 w 77"/>
                <a:gd name="T109" fmla="*/ 2147483646 h 76"/>
                <a:gd name="T110" fmla="*/ 2147483646 w 77"/>
                <a:gd name="T111" fmla="*/ 1110929743 h 76"/>
                <a:gd name="T112" fmla="*/ 2147483646 w 77"/>
                <a:gd name="T113" fmla="*/ 1259054856 h 76"/>
                <a:gd name="T114" fmla="*/ 2147483646 w 77"/>
                <a:gd name="T115" fmla="*/ 2147483646 h 7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7" h="76">
                  <a:moveTo>
                    <a:pt x="77" y="0"/>
                  </a:moveTo>
                  <a:cubicBezTo>
                    <a:pt x="0" y="0"/>
                    <a:pt x="0" y="0"/>
                    <a:pt x="0" y="0"/>
                  </a:cubicBezTo>
                  <a:cubicBezTo>
                    <a:pt x="0" y="58"/>
                    <a:pt x="0" y="58"/>
                    <a:pt x="0" y="58"/>
                  </a:cubicBezTo>
                  <a:cubicBezTo>
                    <a:pt x="32" y="58"/>
                    <a:pt x="32" y="58"/>
                    <a:pt x="32" y="58"/>
                  </a:cubicBezTo>
                  <a:cubicBezTo>
                    <a:pt x="31" y="68"/>
                    <a:pt x="31" y="68"/>
                    <a:pt x="31" y="68"/>
                  </a:cubicBezTo>
                  <a:cubicBezTo>
                    <a:pt x="31" y="68"/>
                    <a:pt x="31" y="68"/>
                    <a:pt x="31" y="68"/>
                  </a:cubicBezTo>
                  <a:cubicBezTo>
                    <a:pt x="28" y="68"/>
                    <a:pt x="27" y="70"/>
                    <a:pt x="27" y="72"/>
                  </a:cubicBezTo>
                  <a:cubicBezTo>
                    <a:pt x="25" y="76"/>
                    <a:pt x="25" y="76"/>
                    <a:pt x="25" y="76"/>
                  </a:cubicBezTo>
                  <a:cubicBezTo>
                    <a:pt x="52" y="76"/>
                    <a:pt x="52" y="76"/>
                    <a:pt x="52" y="76"/>
                  </a:cubicBezTo>
                  <a:cubicBezTo>
                    <a:pt x="50" y="72"/>
                    <a:pt x="50" y="72"/>
                    <a:pt x="50" y="72"/>
                  </a:cubicBezTo>
                  <a:cubicBezTo>
                    <a:pt x="50" y="70"/>
                    <a:pt x="48" y="68"/>
                    <a:pt x="46" y="68"/>
                  </a:cubicBezTo>
                  <a:cubicBezTo>
                    <a:pt x="46" y="68"/>
                    <a:pt x="46" y="68"/>
                    <a:pt x="46" y="68"/>
                  </a:cubicBezTo>
                  <a:cubicBezTo>
                    <a:pt x="45" y="58"/>
                    <a:pt x="45" y="58"/>
                    <a:pt x="45" y="58"/>
                  </a:cubicBezTo>
                  <a:cubicBezTo>
                    <a:pt x="77" y="58"/>
                    <a:pt x="77" y="58"/>
                    <a:pt x="77" y="58"/>
                  </a:cubicBezTo>
                  <a:lnTo>
                    <a:pt x="77" y="0"/>
                  </a:lnTo>
                  <a:close/>
                  <a:moveTo>
                    <a:pt x="5" y="9"/>
                  </a:moveTo>
                  <a:cubicBezTo>
                    <a:pt x="29" y="9"/>
                    <a:pt x="29" y="9"/>
                    <a:pt x="29" y="9"/>
                  </a:cubicBezTo>
                  <a:cubicBezTo>
                    <a:pt x="29" y="11"/>
                    <a:pt x="29" y="11"/>
                    <a:pt x="29" y="11"/>
                  </a:cubicBezTo>
                  <a:cubicBezTo>
                    <a:pt x="5" y="11"/>
                    <a:pt x="5" y="11"/>
                    <a:pt x="5" y="11"/>
                  </a:cubicBezTo>
                  <a:lnTo>
                    <a:pt x="5" y="9"/>
                  </a:lnTo>
                  <a:close/>
                  <a:moveTo>
                    <a:pt x="5" y="15"/>
                  </a:moveTo>
                  <a:cubicBezTo>
                    <a:pt x="13" y="15"/>
                    <a:pt x="13" y="15"/>
                    <a:pt x="13" y="15"/>
                  </a:cubicBezTo>
                  <a:cubicBezTo>
                    <a:pt x="13" y="17"/>
                    <a:pt x="13" y="17"/>
                    <a:pt x="13" y="17"/>
                  </a:cubicBezTo>
                  <a:cubicBezTo>
                    <a:pt x="5" y="17"/>
                    <a:pt x="5" y="17"/>
                    <a:pt x="5" y="17"/>
                  </a:cubicBezTo>
                  <a:lnTo>
                    <a:pt x="5" y="15"/>
                  </a:lnTo>
                  <a:close/>
                  <a:moveTo>
                    <a:pt x="20" y="52"/>
                  </a:moveTo>
                  <a:cubicBezTo>
                    <a:pt x="5" y="52"/>
                    <a:pt x="5" y="52"/>
                    <a:pt x="5" y="52"/>
                  </a:cubicBezTo>
                  <a:cubicBezTo>
                    <a:pt x="5" y="50"/>
                    <a:pt x="5" y="50"/>
                    <a:pt x="5" y="50"/>
                  </a:cubicBezTo>
                  <a:cubicBezTo>
                    <a:pt x="20" y="50"/>
                    <a:pt x="20" y="50"/>
                    <a:pt x="20" y="50"/>
                  </a:cubicBezTo>
                  <a:lnTo>
                    <a:pt x="20" y="52"/>
                  </a:lnTo>
                  <a:close/>
                  <a:moveTo>
                    <a:pt x="70" y="52"/>
                  </a:moveTo>
                  <a:cubicBezTo>
                    <a:pt x="56" y="52"/>
                    <a:pt x="56" y="52"/>
                    <a:pt x="56" y="52"/>
                  </a:cubicBezTo>
                  <a:cubicBezTo>
                    <a:pt x="56" y="50"/>
                    <a:pt x="56" y="50"/>
                    <a:pt x="56" y="50"/>
                  </a:cubicBezTo>
                  <a:cubicBezTo>
                    <a:pt x="70" y="50"/>
                    <a:pt x="70" y="50"/>
                    <a:pt x="70" y="50"/>
                  </a:cubicBezTo>
                  <a:lnTo>
                    <a:pt x="70" y="52"/>
                  </a:lnTo>
                  <a:close/>
                  <a:moveTo>
                    <a:pt x="58" y="38"/>
                  </a:moveTo>
                  <a:cubicBezTo>
                    <a:pt x="50" y="33"/>
                    <a:pt x="50" y="33"/>
                    <a:pt x="50" y="33"/>
                  </a:cubicBezTo>
                  <a:cubicBezTo>
                    <a:pt x="47" y="24"/>
                    <a:pt x="47" y="24"/>
                    <a:pt x="47" y="24"/>
                  </a:cubicBezTo>
                  <a:cubicBezTo>
                    <a:pt x="44" y="25"/>
                    <a:pt x="44" y="25"/>
                    <a:pt x="44" y="25"/>
                  </a:cubicBezTo>
                  <a:cubicBezTo>
                    <a:pt x="38" y="36"/>
                    <a:pt x="38" y="36"/>
                    <a:pt x="38" y="36"/>
                  </a:cubicBezTo>
                  <a:cubicBezTo>
                    <a:pt x="33" y="44"/>
                    <a:pt x="33" y="44"/>
                    <a:pt x="33" y="44"/>
                  </a:cubicBezTo>
                  <a:cubicBezTo>
                    <a:pt x="23" y="33"/>
                    <a:pt x="23" y="33"/>
                    <a:pt x="23" y="33"/>
                  </a:cubicBezTo>
                  <a:cubicBezTo>
                    <a:pt x="20" y="39"/>
                    <a:pt x="20" y="39"/>
                    <a:pt x="20" y="39"/>
                  </a:cubicBezTo>
                  <a:cubicBezTo>
                    <a:pt x="12" y="37"/>
                    <a:pt x="12" y="37"/>
                    <a:pt x="12" y="37"/>
                  </a:cubicBezTo>
                  <a:cubicBezTo>
                    <a:pt x="6" y="41"/>
                    <a:pt x="6" y="41"/>
                    <a:pt x="6" y="41"/>
                  </a:cubicBezTo>
                  <a:cubicBezTo>
                    <a:pt x="4" y="37"/>
                    <a:pt x="4" y="37"/>
                    <a:pt x="4" y="37"/>
                  </a:cubicBezTo>
                  <a:cubicBezTo>
                    <a:pt x="11" y="33"/>
                    <a:pt x="11" y="33"/>
                    <a:pt x="11" y="33"/>
                  </a:cubicBezTo>
                  <a:cubicBezTo>
                    <a:pt x="18" y="35"/>
                    <a:pt x="18" y="35"/>
                    <a:pt x="18" y="35"/>
                  </a:cubicBezTo>
                  <a:cubicBezTo>
                    <a:pt x="22" y="26"/>
                    <a:pt x="22" y="26"/>
                    <a:pt x="22" y="26"/>
                  </a:cubicBezTo>
                  <a:cubicBezTo>
                    <a:pt x="32" y="38"/>
                    <a:pt x="32" y="38"/>
                    <a:pt x="32" y="38"/>
                  </a:cubicBezTo>
                  <a:cubicBezTo>
                    <a:pt x="35" y="34"/>
                    <a:pt x="35" y="34"/>
                    <a:pt x="35" y="34"/>
                  </a:cubicBezTo>
                  <a:cubicBezTo>
                    <a:pt x="41" y="22"/>
                    <a:pt x="41" y="22"/>
                    <a:pt x="41" y="22"/>
                  </a:cubicBezTo>
                  <a:cubicBezTo>
                    <a:pt x="49" y="19"/>
                    <a:pt x="49" y="19"/>
                    <a:pt x="49" y="19"/>
                  </a:cubicBezTo>
                  <a:cubicBezTo>
                    <a:pt x="53" y="30"/>
                    <a:pt x="53" y="30"/>
                    <a:pt x="53" y="30"/>
                  </a:cubicBezTo>
                  <a:cubicBezTo>
                    <a:pt x="57" y="33"/>
                    <a:pt x="57" y="33"/>
                    <a:pt x="57" y="33"/>
                  </a:cubicBezTo>
                  <a:cubicBezTo>
                    <a:pt x="70" y="15"/>
                    <a:pt x="70" y="15"/>
                    <a:pt x="70" y="15"/>
                  </a:cubicBezTo>
                  <a:cubicBezTo>
                    <a:pt x="73" y="17"/>
                    <a:pt x="73" y="17"/>
                    <a:pt x="73" y="17"/>
                  </a:cubicBezTo>
                  <a:lnTo>
                    <a:pt x="58" y="3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76" name="Прямоугольник 375">
              <a:extLst>
                <a:ext uri="{FF2B5EF4-FFF2-40B4-BE49-F238E27FC236}">
                  <a16:creationId xmlns:a16="http://schemas.microsoft.com/office/drawing/2014/main" id="{A64F8B57-6083-4B74-A52B-6666ED5EB5D5}"/>
                </a:ext>
              </a:extLst>
            </p:cNvPr>
            <p:cNvSpPr/>
            <p:nvPr/>
          </p:nvSpPr>
          <p:spPr>
            <a:xfrm>
              <a:off x="1330325" y="5262563"/>
              <a:ext cx="3970338" cy="1254125"/>
            </a:xfrm>
            <a:prstGeom prst="rect">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21536" name="TextBox 115">
              <a:extLst>
                <a:ext uri="{FF2B5EF4-FFF2-40B4-BE49-F238E27FC236}">
                  <a16:creationId xmlns:a16="http://schemas.microsoft.com/office/drawing/2014/main" id="{5DFCB8F1-0417-43EF-8C4E-58B01808A2FE}"/>
                </a:ext>
              </a:extLst>
            </p:cNvPr>
            <p:cNvSpPr txBox="1">
              <a:spLocks noChangeArrowheads="1"/>
            </p:cNvSpPr>
            <p:nvPr/>
          </p:nvSpPr>
          <p:spPr bwMode="auto">
            <a:xfrm>
              <a:off x="1171575" y="5346700"/>
              <a:ext cx="3765550"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50000"/>
                </a:lnSpc>
                <a:spcBef>
                  <a:spcPct val="0"/>
                </a:spcBef>
                <a:buFontTx/>
                <a:buNone/>
              </a:pPr>
              <a:r>
                <a:rPr lang="en-US" altLang="ru-RU" sz="1400" i="1" dirty="0">
                  <a:solidFill>
                    <a:srgbClr val="73858E"/>
                  </a:solidFill>
                  <a:latin typeface="Arial" panose="020B0604020202020204" pitchFamily="34" charset="0"/>
                  <a:cs typeface="Arial" panose="020B0604020202020204" pitchFamily="34" charset="0"/>
                </a:rPr>
                <a:t>Lorem ipsum dolor sit </a:t>
              </a:r>
              <a:r>
                <a:rPr lang="en-US" altLang="ru-RU" sz="1400" i="1" dirty="0" err="1">
                  <a:solidFill>
                    <a:srgbClr val="73858E"/>
                  </a:solidFill>
                  <a:latin typeface="Arial" panose="020B0604020202020204" pitchFamily="34" charset="0"/>
                  <a:cs typeface="Arial" panose="020B0604020202020204" pitchFamily="34" charset="0"/>
                </a:rPr>
                <a:t>amet</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consectetur</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adipiscing</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elit</a:t>
              </a:r>
              <a:r>
                <a:rPr lang="en-US" altLang="ru-RU" sz="1400" i="1" dirty="0">
                  <a:solidFill>
                    <a:srgbClr val="73858E"/>
                  </a:solidFill>
                  <a:latin typeface="Arial" panose="020B0604020202020204" pitchFamily="34" charset="0"/>
                  <a:cs typeface="Arial" panose="020B0604020202020204" pitchFamily="34" charset="0"/>
                </a:rPr>
                <a:t>, sed do </a:t>
              </a:r>
              <a:r>
                <a:rPr lang="en-US" altLang="ru-RU" sz="1400" i="1" dirty="0" err="1">
                  <a:solidFill>
                    <a:srgbClr val="73858E"/>
                  </a:solidFill>
                  <a:latin typeface="Arial" panose="020B0604020202020204" pitchFamily="34" charset="0"/>
                  <a:cs typeface="Arial" panose="020B0604020202020204" pitchFamily="34" charset="0"/>
                </a:rPr>
                <a:t>eiusmod</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tempor</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incididunt</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ut</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labore</a:t>
              </a:r>
              <a:r>
                <a:rPr lang="en-US" altLang="ru-RU" sz="1400" i="1" dirty="0">
                  <a:solidFill>
                    <a:srgbClr val="73858E"/>
                  </a:solidFill>
                  <a:latin typeface="Arial" panose="020B0604020202020204" pitchFamily="34" charset="0"/>
                  <a:cs typeface="Arial" panose="020B0604020202020204" pitchFamily="34" charset="0"/>
                </a:rPr>
                <a:t> et dolore magna </a:t>
              </a:r>
              <a:r>
                <a:rPr lang="en-US" altLang="ru-RU" sz="1400" i="1" dirty="0" err="1">
                  <a:solidFill>
                    <a:srgbClr val="73858E"/>
                  </a:solidFill>
                  <a:latin typeface="Arial" panose="020B0604020202020204" pitchFamily="34" charset="0"/>
                  <a:cs typeface="Arial" panose="020B0604020202020204" pitchFamily="34" charset="0"/>
                </a:rPr>
                <a:t>aliqua</a:t>
              </a:r>
              <a:endParaRPr lang="ru-RU" altLang="ru-RU" sz="1200" i="1" dirty="0">
                <a:solidFill>
                  <a:srgbClr val="73858E"/>
                </a:solidFill>
                <a:latin typeface="Arial" panose="020B0604020202020204" pitchFamily="34" charset="0"/>
                <a:cs typeface="Arial" panose="020B0604020202020204" pitchFamily="34" charset="0"/>
              </a:endParaRPr>
            </a:p>
          </p:txBody>
        </p:sp>
      </p:grpSp>
      <p:grpSp>
        <p:nvGrpSpPr>
          <p:cNvPr id="6" name="Группа 5">
            <a:extLst>
              <a:ext uri="{FF2B5EF4-FFF2-40B4-BE49-F238E27FC236}">
                <a16:creationId xmlns:a16="http://schemas.microsoft.com/office/drawing/2014/main" id="{699FFDCD-3C0F-4912-9FFD-9025A6D9AFED}"/>
              </a:ext>
            </a:extLst>
          </p:cNvPr>
          <p:cNvGrpSpPr/>
          <p:nvPr/>
        </p:nvGrpSpPr>
        <p:grpSpPr>
          <a:xfrm>
            <a:off x="7023100" y="5186363"/>
            <a:ext cx="3673475" cy="1300162"/>
            <a:chOff x="7023100" y="5186363"/>
            <a:chExt cx="3673475" cy="1300162"/>
          </a:xfrm>
        </p:grpSpPr>
        <p:sp>
          <p:nvSpPr>
            <p:cNvPr id="21515" name="Rectangle 74">
              <a:extLst>
                <a:ext uri="{FF2B5EF4-FFF2-40B4-BE49-F238E27FC236}">
                  <a16:creationId xmlns:a16="http://schemas.microsoft.com/office/drawing/2014/main" id="{7311F6EC-298D-479D-9BEE-D6F6A103C20E}"/>
                </a:ext>
              </a:extLst>
            </p:cNvPr>
            <p:cNvSpPr>
              <a:spLocks noChangeArrowheads="1"/>
            </p:cNvSpPr>
            <p:nvPr/>
          </p:nvSpPr>
          <p:spPr bwMode="auto">
            <a:xfrm>
              <a:off x="7023100" y="5186363"/>
              <a:ext cx="3673475" cy="1300162"/>
            </a:xfrm>
            <a:prstGeom prst="rect">
              <a:avLst/>
            </a:prstGeom>
            <a:solidFill>
              <a:schemeClr val="accent5">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1516" name="Rectangle 75">
              <a:extLst>
                <a:ext uri="{FF2B5EF4-FFF2-40B4-BE49-F238E27FC236}">
                  <a16:creationId xmlns:a16="http://schemas.microsoft.com/office/drawing/2014/main" id="{6B123789-DE66-4241-A605-371D422DFF4D}"/>
                </a:ext>
              </a:extLst>
            </p:cNvPr>
            <p:cNvSpPr>
              <a:spLocks noChangeArrowheads="1"/>
            </p:cNvSpPr>
            <p:nvPr/>
          </p:nvSpPr>
          <p:spPr bwMode="auto">
            <a:xfrm>
              <a:off x="7023100" y="5186363"/>
              <a:ext cx="3673475" cy="130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1537" name="TextBox 115">
              <a:extLst>
                <a:ext uri="{FF2B5EF4-FFF2-40B4-BE49-F238E27FC236}">
                  <a16:creationId xmlns:a16="http://schemas.microsoft.com/office/drawing/2014/main" id="{80CD5EDB-B7C1-4E36-9767-8E3DF0303E1F}"/>
                </a:ext>
              </a:extLst>
            </p:cNvPr>
            <p:cNvSpPr txBox="1">
              <a:spLocks noChangeArrowheads="1"/>
            </p:cNvSpPr>
            <p:nvPr/>
          </p:nvSpPr>
          <p:spPr bwMode="auto">
            <a:xfrm>
              <a:off x="7097713" y="5334000"/>
              <a:ext cx="3440112"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a:t>
              </a:r>
              <a:endParaRPr lang="ru-RU" altLang="ru-RU" sz="1400">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additive="base">
                                        <p:cTn id="7" dur="500" fill="hold"/>
                                        <p:tgtEl>
                                          <p:spTgt spid="21506"/>
                                        </p:tgtEl>
                                        <p:attrNameLst>
                                          <p:attrName>ppt_x</p:attrName>
                                        </p:attrNameLst>
                                      </p:cBhvr>
                                      <p:tavLst>
                                        <p:tav tm="0">
                                          <p:val>
                                            <p:strVal val="#ppt_x"/>
                                          </p:val>
                                        </p:tav>
                                        <p:tav tm="100000">
                                          <p:val>
                                            <p:strVal val="#ppt_x"/>
                                          </p:val>
                                        </p:tav>
                                      </p:tavLst>
                                    </p:anim>
                                    <p:anim calcmode="lin" valueType="num">
                                      <p:cBhvr additive="base">
                                        <p:cTn id="8" dur="500" fill="hold"/>
                                        <p:tgtEl>
                                          <p:spTgt spid="2150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21507"/>
                                        </p:tgtEl>
                                        <p:attrNameLst>
                                          <p:attrName>style.visibility</p:attrName>
                                        </p:attrNameLst>
                                      </p:cBhvr>
                                      <p:to>
                                        <p:strVal val="visible"/>
                                      </p:to>
                                    </p:set>
                                    <p:anim calcmode="lin" valueType="num">
                                      <p:cBhvr additive="base">
                                        <p:cTn id="11" dur="500" fill="hold"/>
                                        <p:tgtEl>
                                          <p:spTgt spid="21507"/>
                                        </p:tgtEl>
                                        <p:attrNameLst>
                                          <p:attrName>ppt_x</p:attrName>
                                        </p:attrNameLst>
                                      </p:cBhvr>
                                      <p:tavLst>
                                        <p:tav tm="0">
                                          <p:val>
                                            <p:strVal val="#ppt_x"/>
                                          </p:val>
                                        </p:tav>
                                        <p:tav tm="100000">
                                          <p:val>
                                            <p:strVal val="#ppt_x"/>
                                          </p:val>
                                        </p:tav>
                                      </p:tavLst>
                                    </p:anim>
                                    <p:anim calcmode="lin" valueType="num">
                                      <p:cBhvr additive="base">
                                        <p:cTn id="12" dur="500" fill="hold"/>
                                        <p:tgtEl>
                                          <p:spTgt spid="21507"/>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 presetClass="entr" presetSubtype="4"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500" fill="hold"/>
                                        <p:tgtEl>
                                          <p:spTgt spid="3"/>
                                        </p:tgtEl>
                                        <p:attrNameLst>
                                          <p:attrName>ppt_x</p:attrName>
                                        </p:attrNameLst>
                                      </p:cBhvr>
                                      <p:tavLst>
                                        <p:tav tm="0">
                                          <p:val>
                                            <p:strVal val="#ppt_x"/>
                                          </p:val>
                                        </p:tav>
                                        <p:tav tm="100000">
                                          <p:val>
                                            <p:strVal val="#ppt_x"/>
                                          </p:val>
                                        </p:tav>
                                      </p:tavLst>
                                    </p:anim>
                                    <p:anim calcmode="lin" valueType="num">
                                      <p:cBhvr additive="base">
                                        <p:cTn id="17" dur="500" fill="hold"/>
                                        <p:tgtEl>
                                          <p:spTgt spid="3"/>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4"/>
                                        </p:tgtEl>
                                        <p:attrNameLst>
                                          <p:attrName>style.visibility</p:attrName>
                                        </p:attrNameLst>
                                      </p:cBhvr>
                                      <p:to>
                                        <p:strVal val="visible"/>
                                      </p:to>
                                    </p:set>
                                    <p:anim calcmode="lin" valueType="num">
                                      <p:cBhvr additive="base">
                                        <p:cTn id="20" dur="500" fill="hold"/>
                                        <p:tgtEl>
                                          <p:spTgt spid="4"/>
                                        </p:tgtEl>
                                        <p:attrNameLst>
                                          <p:attrName>ppt_x</p:attrName>
                                        </p:attrNameLst>
                                      </p:cBhvr>
                                      <p:tavLst>
                                        <p:tav tm="0">
                                          <p:val>
                                            <p:strVal val="#ppt_x"/>
                                          </p:val>
                                        </p:tav>
                                        <p:tav tm="100000">
                                          <p:val>
                                            <p:strVal val="#ppt_x"/>
                                          </p:val>
                                        </p:tav>
                                      </p:tavLst>
                                    </p:anim>
                                    <p:anim calcmode="lin" valueType="num">
                                      <p:cBhvr additive="base">
                                        <p:cTn id="21" dur="500" fill="hold"/>
                                        <p:tgtEl>
                                          <p:spTgt spid="4"/>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250"/>
                                  </p:stCondLst>
                                  <p:childTnLst>
                                    <p:set>
                                      <p:cBhvr>
                                        <p:cTn id="23" dur="1" fill="hold">
                                          <p:stCondLst>
                                            <p:cond delay="0"/>
                                          </p:stCondLst>
                                        </p:cTn>
                                        <p:tgtEl>
                                          <p:spTgt spid="2"/>
                                        </p:tgtEl>
                                        <p:attrNameLst>
                                          <p:attrName>style.visibility</p:attrName>
                                        </p:attrNameLst>
                                      </p:cBhvr>
                                      <p:to>
                                        <p:strVal val="visible"/>
                                      </p:to>
                                    </p:set>
                                    <p:anim calcmode="lin" valueType="num">
                                      <p:cBhvr additive="base">
                                        <p:cTn id="24" dur="500" fill="hold"/>
                                        <p:tgtEl>
                                          <p:spTgt spid="2"/>
                                        </p:tgtEl>
                                        <p:attrNameLst>
                                          <p:attrName>ppt_x</p:attrName>
                                        </p:attrNameLst>
                                      </p:cBhvr>
                                      <p:tavLst>
                                        <p:tav tm="0">
                                          <p:val>
                                            <p:strVal val="#ppt_x"/>
                                          </p:val>
                                        </p:tav>
                                        <p:tav tm="100000">
                                          <p:val>
                                            <p:strVal val="#ppt_x"/>
                                          </p:val>
                                        </p:tav>
                                      </p:tavLst>
                                    </p:anim>
                                    <p:anim calcmode="lin" valueType="num">
                                      <p:cBhvr additive="base">
                                        <p:cTn id="25" dur="500" fill="hold"/>
                                        <p:tgtEl>
                                          <p:spTgt spid="2"/>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25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ppt_x"/>
                                          </p:val>
                                        </p:tav>
                                        <p:tav tm="100000">
                                          <p:val>
                                            <p:strVal val="#ppt_x"/>
                                          </p:val>
                                        </p:tav>
                                      </p:tavLst>
                                    </p:anim>
                                    <p:anim calcmode="lin" valueType="num">
                                      <p:cBhvr additive="base">
                                        <p:cTn id="29" dur="500" fill="hold"/>
                                        <p:tgtEl>
                                          <p:spTgt spid="5"/>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50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ppt_x"/>
                                          </p:val>
                                        </p:tav>
                                        <p:tav tm="100000">
                                          <p:val>
                                            <p:strVal val="#ppt_x"/>
                                          </p:val>
                                        </p:tav>
                                      </p:tavLst>
                                    </p:anim>
                                    <p:anim calcmode="lin" valueType="num">
                                      <p:cBhvr additive="base">
                                        <p:cTn id="33" dur="500" fill="hold"/>
                                        <p:tgtEl>
                                          <p:spTgt spid="7"/>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500"/>
                                  </p:stCondLst>
                                  <p:childTnLst>
                                    <p:set>
                                      <p:cBhvr>
                                        <p:cTn id="35" dur="1" fill="hold">
                                          <p:stCondLst>
                                            <p:cond delay="0"/>
                                          </p:stCondLst>
                                        </p:cTn>
                                        <p:tgtEl>
                                          <p:spTgt spid="6"/>
                                        </p:tgtEl>
                                        <p:attrNameLst>
                                          <p:attrName>style.visibility</p:attrName>
                                        </p:attrNameLst>
                                      </p:cBhvr>
                                      <p:to>
                                        <p:strVal val="visible"/>
                                      </p:to>
                                    </p:set>
                                    <p:anim calcmode="lin" valueType="num">
                                      <p:cBhvr additive="base">
                                        <p:cTn id="36" dur="500" fill="hold"/>
                                        <p:tgtEl>
                                          <p:spTgt spid="6"/>
                                        </p:tgtEl>
                                        <p:attrNameLst>
                                          <p:attrName>ppt_x</p:attrName>
                                        </p:attrNameLst>
                                      </p:cBhvr>
                                      <p:tavLst>
                                        <p:tav tm="0">
                                          <p:val>
                                            <p:strVal val="#ppt_x"/>
                                          </p:val>
                                        </p:tav>
                                        <p:tav tm="100000">
                                          <p:val>
                                            <p:strVal val="#ppt_x"/>
                                          </p:val>
                                        </p:tav>
                                      </p:tavLst>
                                    </p:anim>
                                    <p:anim calcmode="lin" valueType="num">
                                      <p:cBhvr additive="base">
                                        <p:cTn id="37"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Box 112">
            <a:extLst>
              <a:ext uri="{FF2B5EF4-FFF2-40B4-BE49-F238E27FC236}">
                <a16:creationId xmlns:a16="http://schemas.microsoft.com/office/drawing/2014/main" id="{7710FA9B-170C-4DC8-B539-FAD3D06A9E04}"/>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22531" name="TextBox 115">
            <a:extLst>
              <a:ext uri="{FF2B5EF4-FFF2-40B4-BE49-F238E27FC236}">
                <a16:creationId xmlns:a16="http://schemas.microsoft.com/office/drawing/2014/main" id="{46CB31BF-34C7-45CA-B621-E063B956D295}"/>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sp>
        <p:nvSpPr>
          <p:cNvPr id="22537" name="Rectangle 66">
            <a:extLst>
              <a:ext uri="{FF2B5EF4-FFF2-40B4-BE49-F238E27FC236}">
                <a16:creationId xmlns:a16="http://schemas.microsoft.com/office/drawing/2014/main" id="{0B54AFAA-5999-4C2D-8CC0-8372AFBE2824}"/>
              </a:ext>
            </a:extLst>
          </p:cNvPr>
          <p:cNvSpPr>
            <a:spLocks noChangeArrowheads="1"/>
          </p:cNvSpPr>
          <p:nvPr/>
        </p:nvSpPr>
        <p:spPr bwMode="auto">
          <a:xfrm>
            <a:off x="1362075" y="2063750"/>
            <a:ext cx="2054225"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9600" b="1" dirty="0">
                <a:solidFill>
                  <a:schemeClr val="accent2"/>
                </a:solidFill>
                <a:latin typeface="Arial" panose="020B0604020202020204" pitchFamily="34" charset="0"/>
              </a:rPr>
              <a:t>#01</a:t>
            </a:r>
            <a:endParaRPr lang="ru-RU" altLang="ru-RU" sz="4000" dirty="0">
              <a:solidFill>
                <a:schemeClr val="accent2"/>
              </a:solidFill>
            </a:endParaRPr>
          </a:p>
        </p:txBody>
      </p:sp>
      <p:sp>
        <p:nvSpPr>
          <p:cNvPr id="22538" name="Rectangle 66">
            <a:extLst>
              <a:ext uri="{FF2B5EF4-FFF2-40B4-BE49-F238E27FC236}">
                <a16:creationId xmlns:a16="http://schemas.microsoft.com/office/drawing/2014/main" id="{091603EF-5349-47C1-BC6F-B8592A4AC0E2}"/>
              </a:ext>
            </a:extLst>
          </p:cNvPr>
          <p:cNvSpPr>
            <a:spLocks noChangeArrowheads="1"/>
          </p:cNvSpPr>
          <p:nvPr/>
        </p:nvSpPr>
        <p:spPr bwMode="auto">
          <a:xfrm>
            <a:off x="9186863" y="3695700"/>
            <a:ext cx="205422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9600" b="1" dirty="0">
                <a:solidFill>
                  <a:schemeClr val="accent4"/>
                </a:solidFill>
                <a:latin typeface="Arial" panose="020B0604020202020204" pitchFamily="34" charset="0"/>
              </a:rPr>
              <a:t>#02</a:t>
            </a:r>
            <a:endParaRPr lang="ru-RU" altLang="ru-RU" sz="4000" dirty="0">
              <a:solidFill>
                <a:schemeClr val="accent4"/>
              </a:solidFill>
            </a:endParaRPr>
          </a:p>
        </p:txBody>
      </p:sp>
      <p:sp>
        <p:nvSpPr>
          <p:cNvPr id="22539" name="Rectangle 66">
            <a:extLst>
              <a:ext uri="{FF2B5EF4-FFF2-40B4-BE49-F238E27FC236}">
                <a16:creationId xmlns:a16="http://schemas.microsoft.com/office/drawing/2014/main" id="{BA3BE148-B087-419A-9879-3036A218C15A}"/>
              </a:ext>
            </a:extLst>
          </p:cNvPr>
          <p:cNvSpPr>
            <a:spLocks noChangeArrowheads="1"/>
          </p:cNvSpPr>
          <p:nvPr/>
        </p:nvSpPr>
        <p:spPr bwMode="auto">
          <a:xfrm>
            <a:off x="1362075" y="5286375"/>
            <a:ext cx="2054225"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9600" b="1" dirty="0">
                <a:solidFill>
                  <a:schemeClr val="accent5"/>
                </a:solidFill>
                <a:latin typeface="Arial" panose="020B0604020202020204" pitchFamily="34" charset="0"/>
              </a:rPr>
              <a:t>#03</a:t>
            </a:r>
            <a:endParaRPr lang="ru-RU" altLang="ru-RU" sz="4000" dirty="0">
              <a:solidFill>
                <a:schemeClr val="accent5"/>
              </a:solidFill>
            </a:endParaRPr>
          </a:p>
        </p:txBody>
      </p:sp>
      <p:grpSp>
        <p:nvGrpSpPr>
          <p:cNvPr id="2" name="Группа 1">
            <a:extLst>
              <a:ext uri="{FF2B5EF4-FFF2-40B4-BE49-F238E27FC236}">
                <a16:creationId xmlns:a16="http://schemas.microsoft.com/office/drawing/2014/main" id="{5AF6AFD1-B88D-42A3-85A5-F7B47294AE28}"/>
              </a:ext>
            </a:extLst>
          </p:cNvPr>
          <p:cNvGrpSpPr/>
          <p:nvPr/>
        </p:nvGrpSpPr>
        <p:grpSpPr>
          <a:xfrm>
            <a:off x="3416300" y="2133600"/>
            <a:ext cx="7178675" cy="1219200"/>
            <a:chOff x="3416300" y="2133600"/>
            <a:chExt cx="7178675" cy="1219200"/>
          </a:xfrm>
        </p:grpSpPr>
        <p:sp>
          <p:nvSpPr>
            <p:cNvPr id="22532" name="Freeform 65">
              <a:extLst>
                <a:ext uri="{FF2B5EF4-FFF2-40B4-BE49-F238E27FC236}">
                  <a16:creationId xmlns:a16="http://schemas.microsoft.com/office/drawing/2014/main" id="{CDF79581-3ACA-4456-A8FC-512971F071B7}"/>
                </a:ext>
              </a:extLst>
            </p:cNvPr>
            <p:cNvSpPr>
              <a:spLocks/>
            </p:cNvSpPr>
            <p:nvPr/>
          </p:nvSpPr>
          <p:spPr bwMode="auto">
            <a:xfrm>
              <a:off x="3416300" y="2365375"/>
              <a:ext cx="7178675" cy="987425"/>
            </a:xfrm>
            <a:custGeom>
              <a:avLst/>
              <a:gdLst>
                <a:gd name="T0" fmla="*/ 0 w 4522"/>
                <a:gd name="T1" fmla="*/ 0 h 622"/>
                <a:gd name="T2" fmla="*/ 1214715313 w 4522"/>
                <a:gd name="T3" fmla="*/ 1567537188 h 622"/>
                <a:gd name="T4" fmla="*/ 2147483646 w 4522"/>
                <a:gd name="T5" fmla="*/ 1219755625 h 622"/>
                <a:gd name="T6" fmla="*/ 2147483646 w 4522"/>
                <a:gd name="T7" fmla="*/ 309980013 h 622"/>
                <a:gd name="T8" fmla="*/ 0 w 4522"/>
                <a:gd name="T9" fmla="*/ 0 h 6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22" h="622">
                  <a:moveTo>
                    <a:pt x="0" y="0"/>
                  </a:moveTo>
                  <a:lnTo>
                    <a:pt x="482" y="622"/>
                  </a:lnTo>
                  <a:lnTo>
                    <a:pt x="4423" y="484"/>
                  </a:lnTo>
                  <a:lnTo>
                    <a:pt x="4522" y="123"/>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2533" name="Freeform 66">
              <a:extLst>
                <a:ext uri="{FF2B5EF4-FFF2-40B4-BE49-F238E27FC236}">
                  <a16:creationId xmlns:a16="http://schemas.microsoft.com/office/drawing/2014/main" id="{EE3EF5C8-A2C1-4D0C-AF7E-F7A5948D95CA}"/>
                </a:ext>
              </a:extLst>
            </p:cNvPr>
            <p:cNvSpPr>
              <a:spLocks/>
            </p:cNvSpPr>
            <p:nvPr/>
          </p:nvSpPr>
          <p:spPr bwMode="auto">
            <a:xfrm>
              <a:off x="3549650" y="2133600"/>
              <a:ext cx="6765925" cy="1133475"/>
            </a:xfrm>
            <a:custGeom>
              <a:avLst/>
              <a:gdLst>
                <a:gd name="T0" fmla="*/ 2147483646 w 4262"/>
                <a:gd name="T1" fmla="*/ 1799391563 h 714"/>
                <a:gd name="T2" fmla="*/ 423386250 w 4262"/>
                <a:gd name="T3" fmla="*/ 1799391563 h 714"/>
                <a:gd name="T4" fmla="*/ 0 w 4262"/>
                <a:gd name="T5" fmla="*/ 0 h 714"/>
                <a:gd name="T6" fmla="*/ 2147483646 w 4262"/>
                <a:gd name="T7" fmla="*/ 463708750 h 714"/>
                <a:gd name="T8" fmla="*/ 2147483646 w 4262"/>
                <a:gd name="T9" fmla="*/ 1799391563 h 7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62" h="714">
                  <a:moveTo>
                    <a:pt x="4262" y="714"/>
                  </a:moveTo>
                  <a:lnTo>
                    <a:pt x="168" y="714"/>
                  </a:lnTo>
                  <a:lnTo>
                    <a:pt x="0" y="0"/>
                  </a:lnTo>
                  <a:lnTo>
                    <a:pt x="4140" y="184"/>
                  </a:lnTo>
                  <a:lnTo>
                    <a:pt x="4262" y="714"/>
                  </a:lnTo>
                  <a:close/>
                </a:path>
              </a:pathLst>
            </a:custGeom>
            <a:solidFill>
              <a:schemeClr val="accent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2536" name="Rectangle 73">
              <a:extLst>
                <a:ext uri="{FF2B5EF4-FFF2-40B4-BE49-F238E27FC236}">
                  <a16:creationId xmlns:a16="http://schemas.microsoft.com/office/drawing/2014/main" id="{18B8D80B-EA82-4752-8507-3D35BDBDAB73}"/>
                </a:ext>
              </a:extLst>
            </p:cNvPr>
            <p:cNvSpPr>
              <a:spLocks noChangeArrowheads="1"/>
            </p:cNvSpPr>
            <p:nvPr/>
          </p:nvSpPr>
          <p:spPr bwMode="auto">
            <a:xfrm>
              <a:off x="4168775" y="2357438"/>
              <a:ext cx="2528888"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900" b="1">
                  <a:solidFill>
                    <a:srgbClr val="77828A"/>
                  </a:solidFill>
                  <a:latin typeface="Arial" panose="020B0604020202020204" pitchFamily="34" charset="0"/>
                </a:rPr>
                <a:t>Your information here</a:t>
              </a:r>
              <a:endParaRPr lang="ru-RU" altLang="ru-RU" sz="1800"/>
            </a:p>
          </p:txBody>
        </p:sp>
        <p:sp>
          <p:nvSpPr>
            <p:cNvPr id="22540" name="TextBox 115">
              <a:extLst>
                <a:ext uri="{FF2B5EF4-FFF2-40B4-BE49-F238E27FC236}">
                  <a16:creationId xmlns:a16="http://schemas.microsoft.com/office/drawing/2014/main" id="{7C7C24CF-1721-45DA-B5B4-B4601B889BBD}"/>
                </a:ext>
              </a:extLst>
            </p:cNvPr>
            <p:cNvSpPr txBox="1">
              <a:spLocks noChangeArrowheads="1"/>
            </p:cNvSpPr>
            <p:nvPr/>
          </p:nvSpPr>
          <p:spPr bwMode="auto">
            <a:xfrm>
              <a:off x="3887788" y="2649538"/>
              <a:ext cx="58769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2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a:t>
              </a:r>
              <a:endParaRPr lang="ru-RU" altLang="ru-RU" sz="1100">
                <a:solidFill>
                  <a:srgbClr val="73858E"/>
                </a:solidFill>
                <a:latin typeface="Arial" panose="020B0604020202020204" pitchFamily="34" charset="0"/>
                <a:cs typeface="Arial" panose="020B0604020202020204" pitchFamily="34" charset="0"/>
              </a:endParaRPr>
            </a:p>
          </p:txBody>
        </p:sp>
      </p:grpSp>
      <p:grpSp>
        <p:nvGrpSpPr>
          <p:cNvPr id="3" name="Группа 2">
            <a:extLst>
              <a:ext uri="{FF2B5EF4-FFF2-40B4-BE49-F238E27FC236}">
                <a16:creationId xmlns:a16="http://schemas.microsoft.com/office/drawing/2014/main" id="{A1C18A57-5721-4F42-B503-1AE4E6738D74}"/>
              </a:ext>
            </a:extLst>
          </p:cNvPr>
          <p:cNvGrpSpPr/>
          <p:nvPr/>
        </p:nvGrpSpPr>
        <p:grpSpPr>
          <a:xfrm>
            <a:off x="1698625" y="3849688"/>
            <a:ext cx="7312025" cy="1071562"/>
            <a:chOff x="1698625" y="3849688"/>
            <a:chExt cx="7312025" cy="1071562"/>
          </a:xfrm>
        </p:grpSpPr>
        <p:sp>
          <p:nvSpPr>
            <p:cNvPr id="22534" name="Freeform 67">
              <a:extLst>
                <a:ext uri="{FF2B5EF4-FFF2-40B4-BE49-F238E27FC236}">
                  <a16:creationId xmlns:a16="http://schemas.microsoft.com/office/drawing/2014/main" id="{E4B73FED-90E3-4211-A3E8-433ED967CCDF}"/>
                </a:ext>
              </a:extLst>
            </p:cNvPr>
            <p:cNvSpPr>
              <a:spLocks/>
            </p:cNvSpPr>
            <p:nvPr/>
          </p:nvSpPr>
          <p:spPr bwMode="auto">
            <a:xfrm>
              <a:off x="1698625" y="4079875"/>
              <a:ext cx="7312025" cy="841375"/>
            </a:xfrm>
            <a:custGeom>
              <a:avLst/>
              <a:gdLst>
                <a:gd name="T0" fmla="*/ 0 w 4606"/>
                <a:gd name="T1" fmla="*/ 40322500 h 530"/>
                <a:gd name="T2" fmla="*/ 1232357200 w 4606"/>
                <a:gd name="T3" fmla="*/ 1103828438 h 530"/>
                <a:gd name="T4" fmla="*/ 2147483646 w 4606"/>
                <a:gd name="T5" fmla="*/ 1335682813 h 530"/>
                <a:gd name="T6" fmla="*/ 2147483646 w 4606"/>
                <a:gd name="T7" fmla="*/ 0 h 530"/>
                <a:gd name="T8" fmla="*/ 0 w 4606"/>
                <a:gd name="T9" fmla="*/ 40322500 h 5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606" h="530">
                  <a:moveTo>
                    <a:pt x="0" y="16"/>
                  </a:moveTo>
                  <a:lnTo>
                    <a:pt x="489" y="438"/>
                  </a:lnTo>
                  <a:lnTo>
                    <a:pt x="4155" y="530"/>
                  </a:lnTo>
                  <a:lnTo>
                    <a:pt x="4606" y="0"/>
                  </a:lnTo>
                  <a:lnTo>
                    <a:pt x="0" y="16"/>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2535" name="Freeform 68">
              <a:extLst>
                <a:ext uri="{FF2B5EF4-FFF2-40B4-BE49-F238E27FC236}">
                  <a16:creationId xmlns:a16="http://schemas.microsoft.com/office/drawing/2014/main" id="{82186FF6-670F-41F0-83ED-6D1C5CE4CF24}"/>
                </a:ext>
              </a:extLst>
            </p:cNvPr>
            <p:cNvSpPr>
              <a:spLocks/>
            </p:cNvSpPr>
            <p:nvPr/>
          </p:nvSpPr>
          <p:spPr bwMode="auto">
            <a:xfrm>
              <a:off x="1965325" y="3849688"/>
              <a:ext cx="6692900" cy="974725"/>
            </a:xfrm>
            <a:custGeom>
              <a:avLst/>
              <a:gdLst>
                <a:gd name="T0" fmla="*/ 2147483646 w 4216"/>
                <a:gd name="T1" fmla="*/ 1547375938 h 614"/>
                <a:gd name="T2" fmla="*/ 0 w 4216"/>
                <a:gd name="T3" fmla="*/ 1547375938 h 614"/>
                <a:gd name="T4" fmla="*/ 269657513 w 4216"/>
                <a:gd name="T5" fmla="*/ 211693125 h 614"/>
                <a:gd name="T6" fmla="*/ 2147483646 w 4216"/>
                <a:gd name="T7" fmla="*/ 0 h 614"/>
                <a:gd name="T8" fmla="*/ 2147483646 w 4216"/>
                <a:gd name="T9" fmla="*/ 1547375938 h 6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16" h="614">
                  <a:moveTo>
                    <a:pt x="4094" y="614"/>
                  </a:moveTo>
                  <a:lnTo>
                    <a:pt x="0" y="614"/>
                  </a:lnTo>
                  <a:lnTo>
                    <a:pt x="107" y="84"/>
                  </a:lnTo>
                  <a:lnTo>
                    <a:pt x="4216" y="0"/>
                  </a:lnTo>
                  <a:lnTo>
                    <a:pt x="4094" y="614"/>
                  </a:lnTo>
                  <a:close/>
                </a:path>
              </a:pathLst>
            </a:custGeom>
            <a:solidFill>
              <a:schemeClr val="accent4">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2541" name="Rectangle 73">
              <a:extLst>
                <a:ext uri="{FF2B5EF4-FFF2-40B4-BE49-F238E27FC236}">
                  <a16:creationId xmlns:a16="http://schemas.microsoft.com/office/drawing/2014/main" id="{75A9384E-9BA9-4693-BA74-462956E1FFC4}"/>
                </a:ext>
              </a:extLst>
            </p:cNvPr>
            <p:cNvSpPr>
              <a:spLocks noChangeArrowheads="1"/>
            </p:cNvSpPr>
            <p:nvPr/>
          </p:nvSpPr>
          <p:spPr bwMode="auto">
            <a:xfrm>
              <a:off x="5775325" y="3971925"/>
              <a:ext cx="2528888"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a:lnSpc>
                  <a:spcPct val="100000"/>
                </a:lnSpc>
                <a:spcBef>
                  <a:spcPct val="0"/>
                </a:spcBef>
                <a:buFontTx/>
                <a:buNone/>
              </a:pPr>
              <a:r>
                <a:rPr lang="en-US" altLang="ru-RU" sz="1900" b="1">
                  <a:solidFill>
                    <a:srgbClr val="77828A"/>
                  </a:solidFill>
                  <a:latin typeface="Arial" panose="020B0604020202020204" pitchFamily="34" charset="0"/>
                </a:rPr>
                <a:t>Your information here</a:t>
              </a:r>
              <a:endParaRPr lang="ru-RU" altLang="ru-RU" sz="1800"/>
            </a:p>
          </p:txBody>
        </p:sp>
        <p:sp>
          <p:nvSpPr>
            <p:cNvPr id="22542" name="TextBox 115">
              <a:extLst>
                <a:ext uri="{FF2B5EF4-FFF2-40B4-BE49-F238E27FC236}">
                  <a16:creationId xmlns:a16="http://schemas.microsoft.com/office/drawing/2014/main" id="{EBC49E9C-4052-44BE-BF34-3C282B452102}"/>
                </a:ext>
              </a:extLst>
            </p:cNvPr>
            <p:cNvSpPr txBox="1">
              <a:spLocks noChangeArrowheads="1"/>
            </p:cNvSpPr>
            <p:nvPr/>
          </p:nvSpPr>
          <p:spPr bwMode="auto">
            <a:xfrm>
              <a:off x="2601913" y="4265613"/>
              <a:ext cx="58769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2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a:t>
              </a:r>
              <a:endParaRPr lang="ru-RU" altLang="ru-RU" sz="1100">
                <a:solidFill>
                  <a:srgbClr val="73858E"/>
                </a:solidFill>
                <a:latin typeface="Arial" panose="020B0604020202020204" pitchFamily="34" charset="0"/>
                <a:cs typeface="Arial" panose="020B0604020202020204" pitchFamily="34" charset="0"/>
              </a:endParaRPr>
            </a:p>
          </p:txBody>
        </p:sp>
      </p:grpSp>
      <p:grpSp>
        <p:nvGrpSpPr>
          <p:cNvPr id="4" name="Группа 3">
            <a:extLst>
              <a:ext uri="{FF2B5EF4-FFF2-40B4-BE49-F238E27FC236}">
                <a16:creationId xmlns:a16="http://schemas.microsoft.com/office/drawing/2014/main" id="{C14ADA5B-D507-4314-9EFA-AB6273C69AAB}"/>
              </a:ext>
            </a:extLst>
          </p:cNvPr>
          <p:cNvGrpSpPr/>
          <p:nvPr/>
        </p:nvGrpSpPr>
        <p:grpSpPr>
          <a:xfrm>
            <a:off x="3416300" y="5332413"/>
            <a:ext cx="7178675" cy="1219200"/>
            <a:chOff x="3416300" y="5332413"/>
            <a:chExt cx="7178675" cy="1219200"/>
          </a:xfrm>
        </p:grpSpPr>
        <p:sp>
          <p:nvSpPr>
            <p:cNvPr id="22543" name="Freeform 65">
              <a:extLst>
                <a:ext uri="{FF2B5EF4-FFF2-40B4-BE49-F238E27FC236}">
                  <a16:creationId xmlns:a16="http://schemas.microsoft.com/office/drawing/2014/main" id="{0FA2D3D4-6717-4AAF-AC78-86C9FBBE53FE}"/>
                </a:ext>
              </a:extLst>
            </p:cNvPr>
            <p:cNvSpPr>
              <a:spLocks/>
            </p:cNvSpPr>
            <p:nvPr/>
          </p:nvSpPr>
          <p:spPr bwMode="auto">
            <a:xfrm>
              <a:off x="3416300" y="5564188"/>
              <a:ext cx="7178675" cy="987425"/>
            </a:xfrm>
            <a:custGeom>
              <a:avLst/>
              <a:gdLst>
                <a:gd name="T0" fmla="*/ 0 w 4522"/>
                <a:gd name="T1" fmla="*/ 0 h 622"/>
                <a:gd name="T2" fmla="*/ 1214715313 w 4522"/>
                <a:gd name="T3" fmla="*/ 1567537188 h 622"/>
                <a:gd name="T4" fmla="*/ 2147483646 w 4522"/>
                <a:gd name="T5" fmla="*/ 1219755625 h 622"/>
                <a:gd name="T6" fmla="*/ 2147483646 w 4522"/>
                <a:gd name="T7" fmla="*/ 309980013 h 622"/>
                <a:gd name="T8" fmla="*/ 0 w 4522"/>
                <a:gd name="T9" fmla="*/ 0 h 62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22" h="622">
                  <a:moveTo>
                    <a:pt x="0" y="0"/>
                  </a:moveTo>
                  <a:lnTo>
                    <a:pt x="482" y="622"/>
                  </a:lnTo>
                  <a:lnTo>
                    <a:pt x="4423" y="484"/>
                  </a:lnTo>
                  <a:lnTo>
                    <a:pt x="4522" y="123"/>
                  </a:lnTo>
                  <a:lnTo>
                    <a:pt x="0"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2544" name="Freeform 66">
              <a:extLst>
                <a:ext uri="{FF2B5EF4-FFF2-40B4-BE49-F238E27FC236}">
                  <a16:creationId xmlns:a16="http://schemas.microsoft.com/office/drawing/2014/main" id="{4BE71777-4269-4B4C-AD13-1F0566767DBE}"/>
                </a:ext>
              </a:extLst>
            </p:cNvPr>
            <p:cNvSpPr>
              <a:spLocks/>
            </p:cNvSpPr>
            <p:nvPr/>
          </p:nvSpPr>
          <p:spPr bwMode="auto">
            <a:xfrm>
              <a:off x="3549650" y="5332413"/>
              <a:ext cx="6765925" cy="1133475"/>
            </a:xfrm>
            <a:custGeom>
              <a:avLst/>
              <a:gdLst>
                <a:gd name="T0" fmla="*/ 2147483646 w 4262"/>
                <a:gd name="T1" fmla="*/ 1799391563 h 714"/>
                <a:gd name="T2" fmla="*/ 423386250 w 4262"/>
                <a:gd name="T3" fmla="*/ 1799391563 h 714"/>
                <a:gd name="T4" fmla="*/ 0 w 4262"/>
                <a:gd name="T5" fmla="*/ 0 h 714"/>
                <a:gd name="T6" fmla="*/ 2147483646 w 4262"/>
                <a:gd name="T7" fmla="*/ 463708750 h 714"/>
                <a:gd name="T8" fmla="*/ 2147483646 w 4262"/>
                <a:gd name="T9" fmla="*/ 1799391563 h 7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62" h="714">
                  <a:moveTo>
                    <a:pt x="4262" y="714"/>
                  </a:moveTo>
                  <a:lnTo>
                    <a:pt x="168" y="714"/>
                  </a:lnTo>
                  <a:lnTo>
                    <a:pt x="0" y="0"/>
                  </a:lnTo>
                  <a:lnTo>
                    <a:pt x="4140" y="184"/>
                  </a:lnTo>
                  <a:lnTo>
                    <a:pt x="4262" y="714"/>
                  </a:ln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2545" name="Rectangle 73">
              <a:extLst>
                <a:ext uri="{FF2B5EF4-FFF2-40B4-BE49-F238E27FC236}">
                  <a16:creationId xmlns:a16="http://schemas.microsoft.com/office/drawing/2014/main" id="{1ED7CD3D-4D84-423E-AB05-36DD9EB5A7D0}"/>
                </a:ext>
              </a:extLst>
            </p:cNvPr>
            <p:cNvSpPr>
              <a:spLocks noChangeArrowheads="1"/>
            </p:cNvSpPr>
            <p:nvPr/>
          </p:nvSpPr>
          <p:spPr bwMode="auto">
            <a:xfrm>
              <a:off x="4168775" y="5556250"/>
              <a:ext cx="2528888"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900" b="1">
                  <a:solidFill>
                    <a:srgbClr val="77828A"/>
                  </a:solidFill>
                  <a:latin typeface="Arial" panose="020B0604020202020204" pitchFamily="34" charset="0"/>
                </a:rPr>
                <a:t>Your information here</a:t>
              </a:r>
              <a:endParaRPr lang="ru-RU" altLang="ru-RU" sz="1800"/>
            </a:p>
          </p:txBody>
        </p:sp>
        <p:sp>
          <p:nvSpPr>
            <p:cNvPr id="22546" name="TextBox 115">
              <a:extLst>
                <a:ext uri="{FF2B5EF4-FFF2-40B4-BE49-F238E27FC236}">
                  <a16:creationId xmlns:a16="http://schemas.microsoft.com/office/drawing/2014/main" id="{F6D94B00-02A3-4B37-98DE-42038F1DE89C}"/>
                </a:ext>
              </a:extLst>
            </p:cNvPr>
            <p:cNvSpPr txBox="1">
              <a:spLocks noChangeArrowheads="1"/>
            </p:cNvSpPr>
            <p:nvPr/>
          </p:nvSpPr>
          <p:spPr bwMode="auto">
            <a:xfrm>
              <a:off x="3887788" y="5848350"/>
              <a:ext cx="58769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2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a:t>
              </a:r>
              <a:endParaRPr lang="ru-RU" altLang="ru-RU" sz="1100">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500" fill="hold"/>
                                        <p:tgtEl>
                                          <p:spTgt spid="22530"/>
                                        </p:tgtEl>
                                        <p:attrNameLst>
                                          <p:attrName>ppt_x</p:attrName>
                                        </p:attrNameLst>
                                      </p:cBhvr>
                                      <p:tavLst>
                                        <p:tav tm="0">
                                          <p:val>
                                            <p:strVal val="#ppt_x"/>
                                          </p:val>
                                        </p:tav>
                                        <p:tav tm="100000">
                                          <p:val>
                                            <p:strVal val="#ppt_x"/>
                                          </p:val>
                                        </p:tav>
                                      </p:tavLst>
                                    </p:anim>
                                    <p:anim calcmode="lin" valueType="num">
                                      <p:cBhvr additive="base">
                                        <p:cTn id="8" dur="500" fill="hold"/>
                                        <p:tgtEl>
                                          <p:spTgt spid="22530"/>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22531"/>
                                        </p:tgtEl>
                                        <p:attrNameLst>
                                          <p:attrName>style.visibility</p:attrName>
                                        </p:attrNameLst>
                                      </p:cBhvr>
                                      <p:to>
                                        <p:strVal val="visible"/>
                                      </p:to>
                                    </p:set>
                                    <p:anim calcmode="lin" valueType="num">
                                      <p:cBhvr additive="base">
                                        <p:cTn id="11" dur="500" fill="hold"/>
                                        <p:tgtEl>
                                          <p:spTgt spid="22531"/>
                                        </p:tgtEl>
                                        <p:attrNameLst>
                                          <p:attrName>ppt_x</p:attrName>
                                        </p:attrNameLst>
                                      </p:cBhvr>
                                      <p:tavLst>
                                        <p:tav tm="0">
                                          <p:val>
                                            <p:strVal val="#ppt_x"/>
                                          </p:val>
                                        </p:tav>
                                        <p:tav tm="100000">
                                          <p:val>
                                            <p:strVal val="#ppt_x"/>
                                          </p:val>
                                        </p:tav>
                                      </p:tavLst>
                                    </p:anim>
                                    <p:anim calcmode="lin" valueType="num">
                                      <p:cBhvr additive="base">
                                        <p:cTn id="12" dur="500" fill="hold"/>
                                        <p:tgtEl>
                                          <p:spTgt spid="22531"/>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grpId="0" nodeType="afterEffect">
                                  <p:stCondLst>
                                    <p:cond delay="0"/>
                                  </p:stCondLst>
                                  <p:childTnLst>
                                    <p:set>
                                      <p:cBhvr>
                                        <p:cTn id="15" dur="1" fill="hold">
                                          <p:stCondLst>
                                            <p:cond delay="0"/>
                                          </p:stCondLst>
                                        </p:cTn>
                                        <p:tgtEl>
                                          <p:spTgt spid="22537"/>
                                        </p:tgtEl>
                                        <p:attrNameLst>
                                          <p:attrName>style.visibility</p:attrName>
                                        </p:attrNameLst>
                                      </p:cBhvr>
                                      <p:to>
                                        <p:strVal val="visible"/>
                                      </p:to>
                                    </p:set>
                                    <p:anim calcmode="lin" valueType="num">
                                      <p:cBhvr>
                                        <p:cTn id="16" dur="500" fill="hold"/>
                                        <p:tgtEl>
                                          <p:spTgt spid="22537"/>
                                        </p:tgtEl>
                                        <p:attrNameLst>
                                          <p:attrName>ppt_w</p:attrName>
                                        </p:attrNameLst>
                                      </p:cBhvr>
                                      <p:tavLst>
                                        <p:tav tm="0">
                                          <p:val>
                                            <p:fltVal val="0"/>
                                          </p:val>
                                        </p:tav>
                                        <p:tav tm="100000">
                                          <p:val>
                                            <p:strVal val="#ppt_w"/>
                                          </p:val>
                                        </p:tav>
                                      </p:tavLst>
                                    </p:anim>
                                    <p:anim calcmode="lin" valueType="num">
                                      <p:cBhvr>
                                        <p:cTn id="17" dur="500" fill="hold"/>
                                        <p:tgtEl>
                                          <p:spTgt spid="22537"/>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ppt_w</p:attrName>
                                        </p:attrNameLst>
                                      </p:cBhvr>
                                      <p:tavLst>
                                        <p:tav tm="0">
                                          <p:val>
                                            <p:fltVal val="0"/>
                                          </p:val>
                                        </p:tav>
                                        <p:tav tm="100000">
                                          <p:val>
                                            <p:strVal val="#ppt_w"/>
                                          </p:val>
                                        </p:tav>
                                      </p:tavLst>
                                    </p:anim>
                                    <p:anim calcmode="lin" valueType="num">
                                      <p:cBhvr>
                                        <p:cTn id="21" dur="500" fill="hold"/>
                                        <p:tgtEl>
                                          <p:spTgt spid="2"/>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250"/>
                                  </p:stCondLst>
                                  <p:childTnLst>
                                    <p:set>
                                      <p:cBhvr>
                                        <p:cTn id="23" dur="1" fill="hold">
                                          <p:stCondLst>
                                            <p:cond delay="0"/>
                                          </p:stCondLst>
                                        </p:cTn>
                                        <p:tgtEl>
                                          <p:spTgt spid="22538"/>
                                        </p:tgtEl>
                                        <p:attrNameLst>
                                          <p:attrName>style.visibility</p:attrName>
                                        </p:attrNameLst>
                                      </p:cBhvr>
                                      <p:to>
                                        <p:strVal val="visible"/>
                                      </p:to>
                                    </p:set>
                                    <p:anim calcmode="lin" valueType="num">
                                      <p:cBhvr>
                                        <p:cTn id="24" dur="500" fill="hold"/>
                                        <p:tgtEl>
                                          <p:spTgt spid="22538"/>
                                        </p:tgtEl>
                                        <p:attrNameLst>
                                          <p:attrName>ppt_w</p:attrName>
                                        </p:attrNameLst>
                                      </p:cBhvr>
                                      <p:tavLst>
                                        <p:tav tm="0">
                                          <p:val>
                                            <p:fltVal val="0"/>
                                          </p:val>
                                        </p:tav>
                                        <p:tav tm="100000">
                                          <p:val>
                                            <p:strVal val="#ppt_w"/>
                                          </p:val>
                                        </p:tav>
                                      </p:tavLst>
                                    </p:anim>
                                    <p:anim calcmode="lin" valueType="num">
                                      <p:cBhvr>
                                        <p:cTn id="25" dur="500" fill="hold"/>
                                        <p:tgtEl>
                                          <p:spTgt spid="22538"/>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25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childTnLst>
                                </p:cTn>
                              </p:par>
                              <p:par>
                                <p:cTn id="30" presetID="23" presetClass="entr" presetSubtype="16" fill="hold" grpId="0" nodeType="withEffect">
                                  <p:stCondLst>
                                    <p:cond delay="500"/>
                                  </p:stCondLst>
                                  <p:childTnLst>
                                    <p:set>
                                      <p:cBhvr>
                                        <p:cTn id="31" dur="1" fill="hold">
                                          <p:stCondLst>
                                            <p:cond delay="0"/>
                                          </p:stCondLst>
                                        </p:cTn>
                                        <p:tgtEl>
                                          <p:spTgt spid="22539"/>
                                        </p:tgtEl>
                                        <p:attrNameLst>
                                          <p:attrName>style.visibility</p:attrName>
                                        </p:attrNameLst>
                                      </p:cBhvr>
                                      <p:to>
                                        <p:strVal val="visible"/>
                                      </p:to>
                                    </p:set>
                                    <p:anim calcmode="lin" valueType="num">
                                      <p:cBhvr>
                                        <p:cTn id="32" dur="500" fill="hold"/>
                                        <p:tgtEl>
                                          <p:spTgt spid="22539"/>
                                        </p:tgtEl>
                                        <p:attrNameLst>
                                          <p:attrName>ppt_w</p:attrName>
                                        </p:attrNameLst>
                                      </p:cBhvr>
                                      <p:tavLst>
                                        <p:tav tm="0">
                                          <p:val>
                                            <p:fltVal val="0"/>
                                          </p:val>
                                        </p:tav>
                                        <p:tav tm="100000">
                                          <p:val>
                                            <p:strVal val="#ppt_w"/>
                                          </p:val>
                                        </p:tav>
                                      </p:tavLst>
                                    </p:anim>
                                    <p:anim calcmode="lin" valueType="num">
                                      <p:cBhvr>
                                        <p:cTn id="33" dur="500" fill="hold"/>
                                        <p:tgtEl>
                                          <p:spTgt spid="22539"/>
                                        </p:tgtEl>
                                        <p:attrNameLst>
                                          <p:attrName>ppt_h</p:attrName>
                                        </p:attrNameLst>
                                      </p:cBhvr>
                                      <p:tavLst>
                                        <p:tav tm="0">
                                          <p:val>
                                            <p:fltVal val="0"/>
                                          </p:val>
                                        </p:tav>
                                        <p:tav tm="100000">
                                          <p:val>
                                            <p:strVal val="#ppt_h"/>
                                          </p:val>
                                        </p:tav>
                                      </p:tavLst>
                                    </p:anim>
                                  </p:childTnLst>
                                </p:cTn>
                              </p:par>
                              <p:par>
                                <p:cTn id="34" presetID="23" presetClass="entr" presetSubtype="16" fill="hold" nodeType="withEffect">
                                  <p:stCondLst>
                                    <p:cond delay="50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ppt_w</p:attrName>
                                        </p:attrNameLst>
                                      </p:cBhvr>
                                      <p:tavLst>
                                        <p:tav tm="0">
                                          <p:val>
                                            <p:fltVal val="0"/>
                                          </p:val>
                                        </p:tav>
                                        <p:tav tm="100000">
                                          <p:val>
                                            <p:strVal val="#ppt_w"/>
                                          </p:val>
                                        </p:tav>
                                      </p:tavLst>
                                    </p:anim>
                                    <p:anim calcmode="lin" valueType="num">
                                      <p:cBhvr>
                                        <p:cTn id="37"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P spid="22531" grpId="0"/>
      <p:bldP spid="22537" grpId="0"/>
      <p:bldP spid="22538" grpId="0"/>
      <p:bldP spid="2253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112">
            <a:extLst>
              <a:ext uri="{FF2B5EF4-FFF2-40B4-BE49-F238E27FC236}">
                <a16:creationId xmlns:a16="http://schemas.microsoft.com/office/drawing/2014/main" id="{1919A292-F0D0-4486-9059-01C21B46B871}"/>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dirty="0">
                <a:solidFill>
                  <a:srgbClr val="424242"/>
                </a:solidFill>
                <a:latin typeface="Arial" panose="020B0604020202020204" pitchFamily="34" charset="0"/>
                <a:cs typeface="Arial" panose="020B0604020202020204" pitchFamily="34" charset="0"/>
              </a:rPr>
              <a:t>Chart infographic</a:t>
            </a:r>
            <a:endParaRPr lang="ru-RU" altLang="ru-RU" sz="3600" b="1" dirty="0">
              <a:solidFill>
                <a:srgbClr val="424242"/>
              </a:solidFill>
              <a:latin typeface="Arial" panose="020B0604020202020204" pitchFamily="34" charset="0"/>
              <a:cs typeface="Arial" panose="020B0604020202020204" pitchFamily="34" charset="0"/>
            </a:endParaRPr>
          </a:p>
        </p:txBody>
      </p:sp>
      <p:sp>
        <p:nvSpPr>
          <p:cNvPr id="23555" name="Freeform 40">
            <a:extLst>
              <a:ext uri="{FF2B5EF4-FFF2-40B4-BE49-F238E27FC236}">
                <a16:creationId xmlns:a16="http://schemas.microsoft.com/office/drawing/2014/main" id="{3B9B31D3-F76F-4882-82AA-BCD5B14999CC}"/>
              </a:ext>
            </a:extLst>
          </p:cNvPr>
          <p:cNvSpPr>
            <a:spLocks/>
          </p:cNvSpPr>
          <p:nvPr/>
        </p:nvSpPr>
        <p:spPr bwMode="auto">
          <a:xfrm>
            <a:off x="1323975" y="1401763"/>
            <a:ext cx="9544050" cy="3051175"/>
          </a:xfrm>
          <a:custGeom>
            <a:avLst/>
            <a:gdLst>
              <a:gd name="T0" fmla="*/ 2147483646 w 657"/>
              <a:gd name="T1" fmla="*/ 2147483646 h 209"/>
              <a:gd name="T2" fmla="*/ 2147483646 w 657"/>
              <a:gd name="T3" fmla="*/ 2147483646 h 209"/>
              <a:gd name="T4" fmla="*/ 0 w 657"/>
              <a:gd name="T5" fmla="*/ 2147483646 h 209"/>
              <a:gd name="T6" fmla="*/ 0 w 657"/>
              <a:gd name="T7" fmla="*/ 2147483646 h 209"/>
              <a:gd name="T8" fmla="*/ 2147483646 w 657"/>
              <a:gd name="T9" fmla="*/ 0 h 209"/>
              <a:gd name="T10" fmla="*/ 2147483646 w 657"/>
              <a:gd name="T11" fmla="*/ 0 h 209"/>
              <a:gd name="T12" fmla="*/ 2147483646 w 657"/>
              <a:gd name="T13" fmla="*/ 2147483646 h 209"/>
              <a:gd name="T14" fmla="*/ 2147483646 w 657"/>
              <a:gd name="T15" fmla="*/ 2147483646 h 209"/>
              <a:gd name="T16" fmla="*/ 2147483646 w 657"/>
              <a:gd name="T17" fmla="*/ 2147483646 h 20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57" h="209">
                <a:moveTo>
                  <a:pt x="618" y="209"/>
                </a:moveTo>
                <a:cubicBezTo>
                  <a:pt x="40" y="209"/>
                  <a:pt x="40" y="209"/>
                  <a:pt x="40" y="209"/>
                </a:cubicBezTo>
                <a:cubicBezTo>
                  <a:pt x="18" y="209"/>
                  <a:pt x="0" y="191"/>
                  <a:pt x="0" y="170"/>
                </a:cubicBezTo>
                <a:cubicBezTo>
                  <a:pt x="0" y="39"/>
                  <a:pt x="0" y="39"/>
                  <a:pt x="0" y="39"/>
                </a:cubicBezTo>
                <a:cubicBezTo>
                  <a:pt x="0" y="17"/>
                  <a:pt x="18" y="0"/>
                  <a:pt x="40" y="0"/>
                </a:cubicBezTo>
                <a:cubicBezTo>
                  <a:pt x="618" y="0"/>
                  <a:pt x="618" y="0"/>
                  <a:pt x="618" y="0"/>
                </a:cubicBezTo>
                <a:cubicBezTo>
                  <a:pt x="640" y="0"/>
                  <a:pt x="657" y="17"/>
                  <a:pt x="657" y="39"/>
                </a:cubicBezTo>
                <a:cubicBezTo>
                  <a:pt x="657" y="170"/>
                  <a:pt x="657" y="170"/>
                  <a:pt x="657" y="170"/>
                </a:cubicBezTo>
                <a:cubicBezTo>
                  <a:pt x="657" y="191"/>
                  <a:pt x="640" y="209"/>
                  <a:pt x="618" y="209"/>
                </a:cubicBezTo>
              </a:path>
            </a:pathLst>
          </a:custGeom>
          <a:solidFill>
            <a:srgbClr val="ECECE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570" name="Freeform 55">
            <a:extLst>
              <a:ext uri="{FF2B5EF4-FFF2-40B4-BE49-F238E27FC236}">
                <a16:creationId xmlns:a16="http://schemas.microsoft.com/office/drawing/2014/main" id="{11A036CB-3352-4CB3-9EAD-548701654819}"/>
              </a:ext>
            </a:extLst>
          </p:cNvPr>
          <p:cNvSpPr>
            <a:spLocks/>
          </p:cNvSpPr>
          <p:nvPr/>
        </p:nvSpPr>
        <p:spPr bwMode="auto">
          <a:xfrm>
            <a:off x="3779838" y="5097463"/>
            <a:ext cx="42862" cy="73025"/>
          </a:xfrm>
          <a:custGeom>
            <a:avLst/>
            <a:gdLst>
              <a:gd name="T0" fmla="*/ 68044219 w 27"/>
              <a:gd name="T1" fmla="*/ 0 h 46"/>
              <a:gd name="T2" fmla="*/ 0 w 27"/>
              <a:gd name="T3" fmla="*/ 115927188 h 46"/>
              <a:gd name="T4" fmla="*/ 68044219 w 27"/>
              <a:gd name="T5" fmla="*/ 0 h 46"/>
              <a:gd name="T6" fmla="*/ 0 60000 65536"/>
              <a:gd name="T7" fmla="*/ 0 60000 65536"/>
              <a:gd name="T8" fmla="*/ 0 60000 65536"/>
            </a:gdLst>
            <a:ahLst/>
            <a:cxnLst>
              <a:cxn ang="T6">
                <a:pos x="T0" y="T1"/>
              </a:cxn>
              <a:cxn ang="T7">
                <a:pos x="T2" y="T3"/>
              </a:cxn>
              <a:cxn ang="T8">
                <a:pos x="T4" y="T5"/>
              </a:cxn>
            </a:cxnLst>
            <a:rect l="0" t="0" r="r" b="b"/>
            <a:pathLst>
              <a:path w="27" h="46">
                <a:moveTo>
                  <a:pt x="27" y="0"/>
                </a:moveTo>
                <a:lnTo>
                  <a:pt x="0" y="46"/>
                </a:lnTo>
                <a:lnTo>
                  <a:pt x="27" y="0"/>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10" name="Группа 9">
            <a:extLst>
              <a:ext uri="{FF2B5EF4-FFF2-40B4-BE49-F238E27FC236}">
                <a16:creationId xmlns:a16="http://schemas.microsoft.com/office/drawing/2014/main" id="{22B18724-DFED-4860-A144-39F2CBBE20A2}"/>
              </a:ext>
            </a:extLst>
          </p:cNvPr>
          <p:cNvGrpSpPr/>
          <p:nvPr/>
        </p:nvGrpSpPr>
        <p:grpSpPr>
          <a:xfrm>
            <a:off x="4708525" y="1811338"/>
            <a:ext cx="1003300" cy="1022350"/>
            <a:chOff x="4708525" y="1811338"/>
            <a:chExt cx="1003300" cy="1022350"/>
          </a:xfrm>
        </p:grpSpPr>
        <p:sp>
          <p:nvSpPr>
            <p:cNvPr id="23556" name="Freeform 41">
              <a:extLst>
                <a:ext uri="{FF2B5EF4-FFF2-40B4-BE49-F238E27FC236}">
                  <a16:creationId xmlns:a16="http://schemas.microsoft.com/office/drawing/2014/main" id="{22146128-5B55-4937-BE42-77A454ED42E6}"/>
                </a:ext>
              </a:extLst>
            </p:cNvPr>
            <p:cNvSpPr>
              <a:spLocks/>
            </p:cNvSpPr>
            <p:nvPr/>
          </p:nvSpPr>
          <p:spPr bwMode="auto">
            <a:xfrm>
              <a:off x="4708525" y="1811338"/>
              <a:ext cx="1003300" cy="1022350"/>
            </a:xfrm>
            <a:custGeom>
              <a:avLst/>
              <a:gdLst>
                <a:gd name="T0" fmla="*/ 2147483646 w 69"/>
                <a:gd name="T1" fmla="*/ 0 h 70"/>
                <a:gd name="T2" fmla="*/ 0 w 69"/>
                <a:gd name="T3" fmla="*/ 2147483646 h 70"/>
                <a:gd name="T4" fmla="*/ 2147483646 w 69"/>
                <a:gd name="T5" fmla="*/ 2147483646 h 70"/>
                <a:gd name="T6" fmla="*/ 2147483646 w 69"/>
                <a:gd name="T7" fmla="*/ 2147483646 h 70"/>
                <a:gd name="T8" fmla="*/ 2147483646 w 69"/>
                <a:gd name="T9" fmla="*/ 2147483646 h 70"/>
                <a:gd name="T10" fmla="*/ 2147483646 w 69"/>
                <a:gd name="T11" fmla="*/ 2147483646 h 70"/>
                <a:gd name="T12" fmla="*/ 2114287533 w 69"/>
                <a:gd name="T13" fmla="*/ 2147483646 h 70"/>
                <a:gd name="T14" fmla="*/ 2147483646 w 69"/>
                <a:gd name="T15" fmla="*/ 2133060250 h 70"/>
                <a:gd name="T16" fmla="*/ 2147483646 w 69"/>
                <a:gd name="T17" fmla="*/ 0 h 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9" h="70">
                  <a:moveTo>
                    <a:pt x="35" y="0"/>
                  </a:moveTo>
                  <a:cubicBezTo>
                    <a:pt x="15" y="0"/>
                    <a:pt x="0" y="16"/>
                    <a:pt x="0" y="35"/>
                  </a:cubicBezTo>
                  <a:cubicBezTo>
                    <a:pt x="0" y="54"/>
                    <a:pt x="15" y="70"/>
                    <a:pt x="35" y="70"/>
                  </a:cubicBezTo>
                  <a:cubicBezTo>
                    <a:pt x="54" y="70"/>
                    <a:pt x="69" y="54"/>
                    <a:pt x="69" y="35"/>
                  </a:cubicBezTo>
                  <a:cubicBezTo>
                    <a:pt x="59" y="35"/>
                    <a:pt x="59" y="35"/>
                    <a:pt x="59" y="35"/>
                  </a:cubicBezTo>
                  <a:cubicBezTo>
                    <a:pt x="59" y="48"/>
                    <a:pt x="48" y="59"/>
                    <a:pt x="35" y="59"/>
                  </a:cubicBezTo>
                  <a:cubicBezTo>
                    <a:pt x="21" y="59"/>
                    <a:pt x="10" y="48"/>
                    <a:pt x="10" y="35"/>
                  </a:cubicBezTo>
                  <a:cubicBezTo>
                    <a:pt x="10" y="21"/>
                    <a:pt x="21" y="10"/>
                    <a:pt x="35" y="10"/>
                  </a:cubicBezTo>
                  <a:cubicBezTo>
                    <a:pt x="35" y="0"/>
                    <a:pt x="35" y="0"/>
                    <a:pt x="35"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557" name="Freeform 42">
              <a:extLst>
                <a:ext uri="{FF2B5EF4-FFF2-40B4-BE49-F238E27FC236}">
                  <a16:creationId xmlns:a16="http://schemas.microsoft.com/office/drawing/2014/main" id="{EFA681A3-DB09-47DA-B4B6-5C2EF231B68E}"/>
                </a:ext>
              </a:extLst>
            </p:cNvPr>
            <p:cNvSpPr>
              <a:spLocks/>
            </p:cNvSpPr>
            <p:nvPr/>
          </p:nvSpPr>
          <p:spPr bwMode="auto">
            <a:xfrm>
              <a:off x="5218113" y="1811338"/>
              <a:ext cx="493712" cy="511175"/>
            </a:xfrm>
            <a:custGeom>
              <a:avLst/>
              <a:gdLst>
                <a:gd name="T0" fmla="*/ 2147483646 w 34"/>
                <a:gd name="T1" fmla="*/ 2147483646 h 35"/>
                <a:gd name="T2" fmla="*/ 2147483646 w 34"/>
                <a:gd name="T3" fmla="*/ 2147483646 h 35"/>
                <a:gd name="T4" fmla="*/ 0 w 34"/>
                <a:gd name="T5" fmla="*/ 2133060250 h 35"/>
                <a:gd name="T6" fmla="*/ 0 w 34"/>
                <a:gd name="T7" fmla="*/ 0 h 35"/>
                <a:gd name="T8" fmla="*/ 2147483646 w 34"/>
                <a:gd name="T9" fmla="*/ 2147483646 h 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 h="35">
                  <a:moveTo>
                    <a:pt x="34" y="35"/>
                  </a:moveTo>
                  <a:cubicBezTo>
                    <a:pt x="24" y="35"/>
                    <a:pt x="24" y="35"/>
                    <a:pt x="24" y="35"/>
                  </a:cubicBezTo>
                  <a:cubicBezTo>
                    <a:pt x="24" y="21"/>
                    <a:pt x="13" y="10"/>
                    <a:pt x="0" y="10"/>
                  </a:cubicBezTo>
                  <a:cubicBezTo>
                    <a:pt x="0" y="0"/>
                    <a:pt x="0" y="0"/>
                    <a:pt x="0" y="0"/>
                  </a:cubicBezTo>
                  <a:cubicBezTo>
                    <a:pt x="19" y="0"/>
                    <a:pt x="34" y="16"/>
                    <a:pt x="34" y="35"/>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576" name="Rectangle 61">
              <a:extLst>
                <a:ext uri="{FF2B5EF4-FFF2-40B4-BE49-F238E27FC236}">
                  <a16:creationId xmlns:a16="http://schemas.microsoft.com/office/drawing/2014/main" id="{8D084480-C128-43B1-ADB3-2EB73BB31A44}"/>
                </a:ext>
              </a:extLst>
            </p:cNvPr>
            <p:cNvSpPr>
              <a:spLocks noChangeArrowheads="1"/>
            </p:cNvSpPr>
            <p:nvPr/>
          </p:nvSpPr>
          <p:spPr bwMode="auto">
            <a:xfrm>
              <a:off x="4984750" y="2176463"/>
              <a:ext cx="611188"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800" b="1">
                  <a:solidFill>
                    <a:srgbClr val="73838C"/>
                  </a:solidFill>
                  <a:latin typeface="Arial" panose="020B0604020202020204" pitchFamily="34" charset="0"/>
                </a:rPr>
                <a:t>15%</a:t>
              </a:r>
              <a:endParaRPr lang="ru-RU" altLang="ru-RU" sz="1800"/>
            </a:p>
          </p:txBody>
        </p:sp>
      </p:grpSp>
      <p:grpSp>
        <p:nvGrpSpPr>
          <p:cNvPr id="8" name="Группа 7">
            <a:extLst>
              <a:ext uri="{FF2B5EF4-FFF2-40B4-BE49-F238E27FC236}">
                <a16:creationId xmlns:a16="http://schemas.microsoft.com/office/drawing/2014/main" id="{C8E6E23A-3F75-4958-99B1-F1E190EAD09D}"/>
              </a:ext>
            </a:extLst>
          </p:cNvPr>
          <p:cNvGrpSpPr/>
          <p:nvPr/>
        </p:nvGrpSpPr>
        <p:grpSpPr>
          <a:xfrm>
            <a:off x="6059488" y="1811338"/>
            <a:ext cx="1017587" cy="1022350"/>
            <a:chOff x="6059488" y="1811338"/>
            <a:chExt cx="1017587" cy="1022350"/>
          </a:xfrm>
        </p:grpSpPr>
        <p:sp>
          <p:nvSpPr>
            <p:cNvPr id="23558" name="Freeform 43">
              <a:extLst>
                <a:ext uri="{FF2B5EF4-FFF2-40B4-BE49-F238E27FC236}">
                  <a16:creationId xmlns:a16="http://schemas.microsoft.com/office/drawing/2014/main" id="{D49B6A91-3126-47B4-8023-9B2C4053346B}"/>
                </a:ext>
              </a:extLst>
            </p:cNvPr>
            <p:cNvSpPr>
              <a:spLocks/>
            </p:cNvSpPr>
            <p:nvPr/>
          </p:nvSpPr>
          <p:spPr bwMode="auto">
            <a:xfrm>
              <a:off x="6059488" y="1811338"/>
              <a:ext cx="509587" cy="1022350"/>
            </a:xfrm>
            <a:custGeom>
              <a:avLst/>
              <a:gdLst>
                <a:gd name="T0" fmla="*/ 2147483646 w 35"/>
                <a:gd name="T1" fmla="*/ 0 h 70"/>
                <a:gd name="T2" fmla="*/ 0 w 35"/>
                <a:gd name="T3" fmla="*/ 2147483646 h 70"/>
                <a:gd name="T4" fmla="*/ 2147483646 w 35"/>
                <a:gd name="T5" fmla="*/ 2147483646 h 70"/>
                <a:gd name="T6" fmla="*/ 2147483646 w 35"/>
                <a:gd name="T7" fmla="*/ 2147483646 h 70"/>
                <a:gd name="T8" fmla="*/ 2147483646 w 35"/>
                <a:gd name="T9" fmla="*/ 2147483646 h 70"/>
                <a:gd name="T10" fmla="*/ 2147483646 w 35"/>
                <a:gd name="T11" fmla="*/ 2133060250 h 70"/>
                <a:gd name="T12" fmla="*/ 2147483646 w 35"/>
                <a:gd name="T13" fmla="*/ 0 h 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5" h="70">
                  <a:moveTo>
                    <a:pt x="35" y="0"/>
                  </a:moveTo>
                  <a:cubicBezTo>
                    <a:pt x="16" y="0"/>
                    <a:pt x="0" y="16"/>
                    <a:pt x="0" y="35"/>
                  </a:cubicBezTo>
                  <a:cubicBezTo>
                    <a:pt x="0" y="54"/>
                    <a:pt x="16" y="70"/>
                    <a:pt x="35" y="70"/>
                  </a:cubicBezTo>
                  <a:cubicBezTo>
                    <a:pt x="35" y="59"/>
                    <a:pt x="35" y="59"/>
                    <a:pt x="35" y="59"/>
                  </a:cubicBezTo>
                  <a:cubicBezTo>
                    <a:pt x="22" y="59"/>
                    <a:pt x="11" y="48"/>
                    <a:pt x="11" y="35"/>
                  </a:cubicBezTo>
                  <a:cubicBezTo>
                    <a:pt x="11" y="21"/>
                    <a:pt x="22" y="10"/>
                    <a:pt x="35" y="10"/>
                  </a:cubicBezTo>
                  <a:cubicBezTo>
                    <a:pt x="35" y="0"/>
                    <a:pt x="35" y="0"/>
                    <a:pt x="35"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559" name="Freeform 44">
              <a:extLst>
                <a:ext uri="{FF2B5EF4-FFF2-40B4-BE49-F238E27FC236}">
                  <a16:creationId xmlns:a16="http://schemas.microsoft.com/office/drawing/2014/main" id="{2E1792C0-99E1-4B39-90B3-52D1027117FF}"/>
                </a:ext>
              </a:extLst>
            </p:cNvPr>
            <p:cNvSpPr>
              <a:spLocks/>
            </p:cNvSpPr>
            <p:nvPr/>
          </p:nvSpPr>
          <p:spPr bwMode="auto">
            <a:xfrm>
              <a:off x="6569075" y="1811338"/>
              <a:ext cx="508000" cy="1022350"/>
            </a:xfrm>
            <a:custGeom>
              <a:avLst/>
              <a:gdLst>
                <a:gd name="T0" fmla="*/ 2147483646 w 35"/>
                <a:gd name="T1" fmla="*/ 2147483646 h 70"/>
                <a:gd name="T2" fmla="*/ 0 w 35"/>
                <a:gd name="T3" fmla="*/ 2147483646 h 70"/>
                <a:gd name="T4" fmla="*/ 0 w 35"/>
                <a:gd name="T5" fmla="*/ 2147483646 h 70"/>
                <a:gd name="T6" fmla="*/ 2147483646 w 35"/>
                <a:gd name="T7" fmla="*/ 2147483646 h 70"/>
                <a:gd name="T8" fmla="*/ 0 w 35"/>
                <a:gd name="T9" fmla="*/ 2133060250 h 70"/>
                <a:gd name="T10" fmla="*/ 0 w 35"/>
                <a:gd name="T11" fmla="*/ 0 h 70"/>
                <a:gd name="T12" fmla="*/ 2147483646 w 35"/>
                <a:gd name="T13" fmla="*/ 2147483646 h 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5" h="70">
                  <a:moveTo>
                    <a:pt x="35" y="35"/>
                  </a:moveTo>
                  <a:cubicBezTo>
                    <a:pt x="35" y="54"/>
                    <a:pt x="19" y="70"/>
                    <a:pt x="0" y="70"/>
                  </a:cubicBezTo>
                  <a:cubicBezTo>
                    <a:pt x="0" y="59"/>
                    <a:pt x="0" y="59"/>
                    <a:pt x="0" y="59"/>
                  </a:cubicBezTo>
                  <a:cubicBezTo>
                    <a:pt x="14" y="59"/>
                    <a:pt x="25" y="48"/>
                    <a:pt x="25" y="35"/>
                  </a:cubicBezTo>
                  <a:cubicBezTo>
                    <a:pt x="25" y="21"/>
                    <a:pt x="14" y="10"/>
                    <a:pt x="0" y="10"/>
                  </a:cubicBezTo>
                  <a:cubicBezTo>
                    <a:pt x="0" y="0"/>
                    <a:pt x="0" y="0"/>
                    <a:pt x="0" y="0"/>
                  </a:cubicBezTo>
                  <a:cubicBezTo>
                    <a:pt x="19" y="0"/>
                    <a:pt x="35" y="16"/>
                    <a:pt x="35" y="35"/>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577" name="Rectangle 62">
              <a:extLst>
                <a:ext uri="{FF2B5EF4-FFF2-40B4-BE49-F238E27FC236}">
                  <a16:creationId xmlns:a16="http://schemas.microsoft.com/office/drawing/2014/main" id="{45E50BB6-6A9E-4418-9302-D06A6809E064}"/>
                </a:ext>
              </a:extLst>
            </p:cNvPr>
            <p:cNvSpPr>
              <a:spLocks noChangeArrowheads="1"/>
            </p:cNvSpPr>
            <p:nvPr/>
          </p:nvSpPr>
          <p:spPr bwMode="auto">
            <a:xfrm>
              <a:off x="6350000" y="2176463"/>
              <a:ext cx="611188"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800" b="1">
                  <a:solidFill>
                    <a:srgbClr val="73838C"/>
                  </a:solidFill>
                  <a:latin typeface="Arial" panose="020B0604020202020204" pitchFamily="34" charset="0"/>
                </a:rPr>
                <a:t>30%</a:t>
              </a:r>
              <a:endParaRPr lang="ru-RU" altLang="ru-RU" sz="1800"/>
            </a:p>
          </p:txBody>
        </p:sp>
      </p:grpSp>
      <p:grpSp>
        <p:nvGrpSpPr>
          <p:cNvPr id="9" name="Группа 8">
            <a:extLst>
              <a:ext uri="{FF2B5EF4-FFF2-40B4-BE49-F238E27FC236}">
                <a16:creationId xmlns:a16="http://schemas.microsoft.com/office/drawing/2014/main" id="{30F1EA92-07EE-4CDD-88E2-6CF89861D536}"/>
              </a:ext>
            </a:extLst>
          </p:cNvPr>
          <p:cNvGrpSpPr/>
          <p:nvPr/>
        </p:nvGrpSpPr>
        <p:grpSpPr>
          <a:xfrm>
            <a:off x="4708525" y="3022600"/>
            <a:ext cx="1003300" cy="1022350"/>
            <a:chOff x="4708525" y="3022600"/>
            <a:chExt cx="1003300" cy="1022350"/>
          </a:xfrm>
        </p:grpSpPr>
        <p:sp>
          <p:nvSpPr>
            <p:cNvPr id="23560" name="Freeform 45">
              <a:extLst>
                <a:ext uri="{FF2B5EF4-FFF2-40B4-BE49-F238E27FC236}">
                  <a16:creationId xmlns:a16="http://schemas.microsoft.com/office/drawing/2014/main" id="{BA6E396A-94D3-4CD6-9A45-717D09152C61}"/>
                </a:ext>
              </a:extLst>
            </p:cNvPr>
            <p:cNvSpPr>
              <a:spLocks/>
            </p:cNvSpPr>
            <p:nvPr/>
          </p:nvSpPr>
          <p:spPr bwMode="auto">
            <a:xfrm>
              <a:off x="4708525" y="3022600"/>
              <a:ext cx="509588" cy="511175"/>
            </a:xfrm>
            <a:custGeom>
              <a:avLst/>
              <a:gdLst>
                <a:gd name="T0" fmla="*/ 2147483646 w 35"/>
                <a:gd name="T1" fmla="*/ 0 h 35"/>
                <a:gd name="T2" fmla="*/ 0 w 35"/>
                <a:gd name="T3" fmla="*/ 2147483646 h 35"/>
                <a:gd name="T4" fmla="*/ 2119842401 w 35"/>
                <a:gd name="T5" fmla="*/ 2147483646 h 35"/>
                <a:gd name="T6" fmla="*/ 2147483646 w 35"/>
                <a:gd name="T7" fmla="*/ 2133060250 h 35"/>
                <a:gd name="T8" fmla="*/ 2147483646 w 35"/>
                <a:gd name="T9" fmla="*/ 0 h 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 h="35">
                  <a:moveTo>
                    <a:pt x="35" y="0"/>
                  </a:moveTo>
                  <a:cubicBezTo>
                    <a:pt x="15" y="0"/>
                    <a:pt x="0" y="16"/>
                    <a:pt x="0" y="35"/>
                  </a:cubicBezTo>
                  <a:cubicBezTo>
                    <a:pt x="10" y="35"/>
                    <a:pt x="10" y="35"/>
                    <a:pt x="10" y="35"/>
                  </a:cubicBezTo>
                  <a:cubicBezTo>
                    <a:pt x="10" y="21"/>
                    <a:pt x="21" y="10"/>
                    <a:pt x="35" y="10"/>
                  </a:cubicBezTo>
                  <a:cubicBezTo>
                    <a:pt x="35" y="0"/>
                    <a:pt x="35" y="0"/>
                    <a:pt x="35"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561" name="Freeform 46">
              <a:extLst>
                <a:ext uri="{FF2B5EF4-FFF2-40B4-BE49-F238E27FC236}">
                  <a16:creationId xmlns:a16="http://schemas.microsoft.com/office/drawing/2014/main" id="{A62B5279-601B-4767-A820-67ED5229C1AE}"/>
                </a:ext>
              </a:extLst>
            </p:cNvPr>
            <p:cNvSpPr>
              <a:spLocks/>
            </p:cNvSpPr>
            <p:nvPr/>
          </p:nvSpPr>
          <p:spPr bwMode="auto">
            <a:xfrm>
              <a:off x="4708525" y="3022600"/>
              <a:ext cx="1003300" cy="1022350"/>
            </a:xfrm>
            <a:custGeom>
              <a:avLst/>
              <a:gdLst>
                <a:gd name="T0" fmla="*/ 2147483646 w 69"/>
                <a:gd name="T1" fmla="*/ 2147483646 h 70"/>
                <a:gd name="T2" fmla="*/ 2147483646 w 69"/>
                <a:gd name="T3" fmla="*/ 2147483646 h 70"/>
                <a:gd name="T4" fmla="*/ 0 w 69"/>
                <a:gd name="T5" fmla="*/ 2147483646 h 70"/>
                <a:gd name="T6" fmla="*/ 2114287533 w 69"/>
                <a:gd name="T7" fmla="*/ 2147483646 h 70"/>
                <a:gd name="T8" fmla="*/ 2147483646 w 69"/>
                <a:gd name="T9" fmla="*/ 2147483646 h 70"/>
                <a:gd name="T10" fmla="*/ 2147483646 w 69"/>
                <a:gd name="T11" fmla="*/ 2147483646 h 70"/>
                <a:gd name="T12" fmla="*/ 2147483646 w 69"/>
                <a:gd name="T13" fmla="*/ 2133060250 h 70"/>
                <a:gd name="T14" fmla="*/ 2147483646 w 69"/>
                <a:gd name="T15" fmla="*/ 0 h 70"/>
                <a:gd name="T16" fmla="*/ 2147483646 w 69"/>
                <a:gd name="T17" fmla="*/ 2147483646 h 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9" h="70">
                  <a:moveTo>
                    <a:pt x="69" y="35"/>
                  </a:moveTo>
                  <a:cubicBezTo>
                    <a:pt x="69" y="54"/>
                    <a:pt x="54" y="70"/>
                    <a:pt x="35" y="70"/>
                  </a:cubicBezTo>
                  <a:cubicBezTo>
                    <a:pt x="15" y="70"/>
                    <a:pt x="0" y="54"/>
                    <a:pt x="0" y="35"/>
                  </a:cubicBezTo>
                  <a:cubicBezTo>
                    <a:pt x="10" y="35"/>
                    <a:pt x="10" y="35"/>
                    <a:pt x="10" y="35"/>
                  </a:cubicBezTo>
                  <a:cubicBezTo>
                    <a:pt x="10" y="48"/>
                    <a:pt x="21" y="59"/>
                    <a:pt x="35" y="59"/>
                  </a:cubicBezTo>
                  <a:cubicBezTo>
                    <a:pt x="48" y="59"/>
                    <a:pt x="59" y="48"/>
                    <a:pt x="59" y="35"/>
                  </a:cubicBezTo>
                  <a:cubicBezTo>
                    <a:pt x="59" y="21"/>
                    <a:pt x="48" y="10"/>
                    <a:pt x="35" y="10"/>
                  </a:cubicBezTo>
                  <a:cubicBezTo>
                    <a:pt x="35" y="0"/>
                    <a:pt x="35" y="0"/>
                    <a:pt x="35" y="0"/>
                  </a:cubicBezTo>
                  <a:cubicBezTo>
                    <a:pt x="54" y="0"/>
                    <a:pt x="69" y="16"/>
                    <a:pt x="69" y="35"/>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578" name="Rectangle 63">
              <a:extLst>
                <a:ext uri="{FF2B5EF4-FFF2-40B4-BE49-F238E27FC236}">
                  <a16:creationId xmlns:a16="http://schemas.microsoft.com/office/drawing/2014/main" id="{3DDEF953-3FB0-4B69-94EE-894C64CA85BB}"/>
                </a:ext>
              </a:extLst>
            </p:cNvPr>
            <p:cNvSpPr>
              <a:spLocks noChangeArrowheads="1"/>
            </p:cNvSpPr>
            <p:nvPr/>
          </p:nvSpPr>
          <p:spPr bwMode="auto">
            <a:xfrm>
              <a:off x="5013325" y="3357563"/>
              <a:ext cx="611188"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800" b="1">
                  <a:solidFill>
                    <a:srgbClr val="73838C"/>
                  </a:solidFill>
                  <a:latin typeface="Arial" panose="020B0604020202020204" pitchFamily="34" charset="0"/>
                </a:rPr>
                <a:t>45%</a:t>
              </a:r>
              <a:endParaRPr lang="ru-RU" altLang="ru-RU" sz="1800"/>
            </a:p>
          </p:txBody>
        </p:sp>
      </p:grpSp>
      <p:grpSp>
        <p:nvGrpSpPr>
          <p:cNvPr id="7" name="Группа 6">
            <a:extLst>
              <a:ext uri="{FF2B5EF4-FFF2-40B4-BE49-F238E27FC236}">
                <a16:creationId xmlns:a16="http://schemas.microsoft.com/office/drawing/2014/main" id="{DA63A2EB-5CE3-4DE6-8151-E64A5D90970F}"/>
              </a:ext>
            </a:extLst>
          </p:cNvPr>
          <p:cNvGrpSpPr/>
          <p:nvPr/>
        </p:nvGrpSpPr>
        <p:grpSpPr>
          <a:xfrm>
            <a:off x="6059488" y="3022600"/>
            <a:ext cx="1017587" cy="1022350"/>
            <a:chOff x="6059488" y="3022600"/>
            <a:chExt cx="1017587" cy="1022350"/>
          </a:xfrm>
        </p:grpSpPr>
        <p:sp>
          <p:nvSpPr>
            <p:cNvPr id="23562" name="Freeform 47">
              <a:extLst>
                <a:ext uri="{FF2B5EF4-FFF2-40B4-BE49-F238E27FC236}">
                  <a16:creationId xmlns:a16="http://schemas.microsoft.com/office/drawing/2014/main" id="{7F2C3340-5CEC-40B5-9D92-CF697681B139}"/>
                </a:ext>
              </a:extLst>
            </p:cNvPr>
            <p:cNvSpPr>
              <a:spLocks noEditPoints="1"/>
            </p:cNvSpPr>
            <p:nvPr/>
          </p:nvSpPr>
          <p:spPr bwMode="auto">
            <a:xfrm>
              <a:off x="6059488" y="3022600"/>
              <a:ext cx="1017587" cy="1022350"/>
            </a:xfrm>
            <a:custGeom>
              <a:avLst/>
              <a:gdLst>
                <a:gd name="T0" fmla="*/ 2147483646 w 70"/>
                <a:gd name="T1" fmla="*/ 2147483646 h 70"/>
                <a:gd name="T2" fmla="*/ 0 w 70"/>
                <a:gd name="T3" fmla="*/ 2147483646 h 70"/>
                <a:gd name="T4" fmla="*/ 2147483646 w 70"/>
                <a:gd name="T5" fmla="*/ 0 h 70"/>
                <a:gd name="T6" fmla="*/ 2147483646 w 70"/>
                <a:gd name="T7" fmla="*/ 2147483646 h 70"/>
                <a:gd name="T8" fmla="*/ 2147483646 w 70"/>
                <a:gd name="T9" fmla="*/ 2147483646 h 70"/>
                <a:gd name="T10" fmla="*/ 2147483646 w 70"/>
                <a:gd name="T11" fmla="*/ 2133060250 h 70"/>
                <a:gd name="T12" fmla="*/ 2147483646 w 70"/>
                <a:gd name="T13" fmla="*/ 2147483646 h 70"/>
                <a:gd name="T14" fmla="*/ 2147483646 w 70"/>
                <a:gd name="T15" fmla="*/ 2147483646 h 70"/>
                <a:gd name="T16" fmla="*/ 2147483646 w 70"/>
                <a:gd name="T17" fmla="*/ 2147483646 h 70"/>
                <a:gd name="T18" fmla="*/ 2147483646 w 70"/>
                <a:gd name="T19" fmla="*/ 2133060250 h 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70" h="70">
                  <a:moveTo>
                    <a:pt x="35" y="70"/>
                  </a:moveTo>
                  <a:cubicBezTo>
                    <a:pt x="16" y="70"/>
                    <a:pt x="0" y="54"/>
                    <a:pt x="0" y="35"/>
                  </a:cubicBezTo>
                  <a:cubicBezTo>
                    <a:pt x="0" y="16"/>
                    <a:pt x="16" y="0"/>
                    <a:pt x="35" y="0"/>
                  </a:cubicBezTo>
                  <a:cubicBezTo>
                    <a:pt x="54" y="0"/>
                    <a:pt x="70" y="16"/>
                    <a:pt x="70" y="35"/>
                  </a:cubicBezTo>
                  <a:cubicBezTo>
                    <a:pt x="70" y="54"/>
                    <a:pt x="54" y="70"/>
                    <a:pt x="35" y="70"/>
                  </a:cubicBezTo>
                  <a:close/>
                  <a:moveTo>
                    <a:pt x="35" y="10"/>
                  </a:moveTo>
                  <a:cubicBezTo>
                    <a:pt x="22" y="10"/>
                    <a:pt x="11" y="21"/>
                    <a:pt x="11" y="35"/>
                  </a:cubicBezTo>
                  <a:cubicBezTo>
                    <a:pt x="11" y="48"/>
                    <a:pt x="22" y="59"/>
                    <a:pt x="35" y="59"/>
                  </a:cubicBezTo>
                  <a:cubicBezTo>
                    <a:pt x="49" y="59"/>
                    <a:pt x="60" y="48"/>
                    <a:pt x="60" y="35"/>
                  </a:cubicBezTo>
                  <a:cubicBezTo>
                    <a:pt x="60" y="21"/>
                    <a:pt x="49" y="10"/>
                    <a:pt x="35" y="1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579" name="Rectangle 64">
              <a:extLst>
                <a:ext uri="{FF2B5EF4-FFF2-40B4-BE49-F238E27FC236}">
                  <a16:creationId xmlns:a16="http://schemas.microsoft.com/office/drawing/2014/main" id="{583454C8-0898-42D9-A958-399C51960E4E}"/>
                </a:ext>
              </a:extLst>
            </p:cNvPr>
            <p:cNvSpPr>
              <a:spLocks noChangeArrowheads="1"/>
            </p:cNvSpPr>
            <p:nvPr/>
          </p:nvSpPr>
          <p:spPr bwMode="auto">
            <a:xfrm>
              <a:off x="6307138" y="3357563"/>
              <a:ext cx="741362"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800" b="1">
                  <a:solidFill>
                    <a:srgbClr val="73838C"/>
                  </a:solidFill>
                  <a:latin typeface="Arial" panose="020B0604020202020204" pitchFamily="34" charset="0"/>
                </a:rPr>
                <a:t>100%</a:t>
              </a:r>
              <a:endParaRPr lang="ru-RU" altLang="ru-RU" sz="1800"/>
            </a:p>
          </p:txBody>
        </p:sp>
      </p:grpSp>
      <p:grpSp>
        <p:nvGrpSpPr>
          <p:cNvPr id="13" name="Группа 12">
            <a:extLst>
              <a:ext uri="{FF2B5EF4-FFF2-40B4-BE49-F238E27FC236}">
                <a16:creationId xmlns:a16="http://schemas.microsoft.com/office/drawing/2014/main" id="{0EB579EA-AA8C-4554-85AE-AAE516F3714B}"/>
              </a:ext>
            </a:extLst>
          </p:cNvPr>
          <p:cNvGrpSpPr/>
          <p:nvPr/>
        </p:nvGrpSpPr>
        <p:grpSpPr>
          <a:xfrm>
            <a:off x="2006600" y="3022600"/>
            <a:ext cx="1003300" cy="1022350"/>
            <a:chOff x="2006600" y="3022600"/>
            <a:chExt cx="1003300" cy="1022350"/>
          </a:xfrm>
        </p:grpSpPr>
        <p:sp>
          <p:nvSpPr>
            <p:cNvPr id="23563" name="Freeform 48">
              <a:extLst>
                <a:ext uri="{FF2B5EF4-FFF2-40B4-BE49-F238E27FC236}">
                  <a16:creationId xmlns:a16="http://schemas.microsoft.com/office/drawing/2014/main" id="{C754890F-F111-4268-BE3B-3336B68DF449}"/>
                </a:ext>
              </a:extLst>
            </p:cNvPr>
            <p:cNvSpPr>
              <a:spLocks/>
            </p:cNvSpPr>
            <p:nvPr/>
          </p:nvSpPr>
          <p:spPr bwMode="auto">
            <a:xfrm>
              <a:off x="2020888" y="3022600"/>
              <a:ext cx="495300" cy="407988"/>
            </a:xfrm>
            <a:custGeom>
              <a:avLst/>
              <a:gdLst>
                <a:gd name="T0" fmla="*/ 2147483646 w 34"/>
                <a:gd name="T1" fmla="*/ 0 h 28"/>
                <a:gd name="T2" fmla="*/ 0 w 34"/>
                <a:gd name="T3" fmla="*/ 2147483646 h 28"/>
                <a:gd name="T4" fmla="*/ 2122156553 w 34"/>
                <a:gd name="T5" fmla="*/ 2147483646 h 28"/>
                <a:gd name="T6" fmla="*/ 2147483646 w 34"/>
                <a:gd name="T7" fmla="*/ 2123140410 h 28"/>
                <a:gd name="T8" fmla="*/ 2147483646 w 34"/>
                <a:gd name="T9" fmla="*/ 0 h 2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 h="28">
                  <a:moveTo>
                    <a:pt x="34" y="0"/>
                  </a:moveTo>
                  <a:cubicBezTo>
                    <a:pt x="18" y="0"/>
                    <a:pt x="5" y="11"/>
                    <a:pt x="0" y="25"/>
                  </a:cubicBezTo>
                  <a:cubicBezTo>
                    <a:pt x="10" y="28"/>
                    <a:pt x="10" y="28"/>
                    <a:pt x="10" y="28"/>
                  </a:cubicBezTo>
                  <a:cubicBezTo>
                    <a:pt x="13" y="18"/>
                    <a:pt x="23" y="10"/>
                    <a:pt x="34" y="10"/>
                  </a:cubicBezTo>
                  <a:cubicBezTo>
                    <a:pt x="34" y="0"/>
                    <a:pt x="34" y="0"/>
                    <a:pt x="34"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564" name="Freeform 49">
              <a:extLst>
                <a:ext uri="{FF2B5EF4-FFF2-40B4-BE49-F238E27FC236}">
                  <a16:creationId xmlns:a16="http://schemas.microsoft.com/office/drawing/2014/main" id="{454E89A8-4E5E-418F-A0ED-46A605A6F9DA}"/>
                </a:ext>
              </a:extLst>
            </p:cNvPr>
            <p:cNvSpPr>
              <a:spLocks/>
            </p:cNvSpPr>
            <p:nvPr/>
          </p:nvSpPr>
          <p:spPr bwMode="auto">
            <a:xfrm>
              <a:off x="2006600" y="3022600"/>
              <a:ext cx="1003300" cy="1022350"/>
            </a:xfrm>
            <a:custGeom>
              <a:avLst/>
              <a:gdLst>
                <a:gd name="T0" fmla="*/ 2147483646 w 69"/>
                <a:gd name="T1" fmla="*/ 0 h 70"/>
                <a:gd name="T2" fmla="*/ 2147483646 w 69"/>
                <a:gd name="T3" fmla="*/ 2133060250 h 70"/>
                <a:gd name="T4" fmla="*/ 2147483646 w 69"/>
                <a:gd name="T5" fmla="*/ 2147483646 h 70"/>
                <a:gd name="T6" fmla="*/ 2147483646 w 69"/>
                <a:gd name="T7" fmla="*/ 2147483646 h 70"/>
                <a:gd name="T8" fmla="*/ 2114287533 w 69"/>
                <a:gd name="T9" fmla="*/ 2147483646 h 70"/>
                <a:gd name="T10" fmla="*/ 2147483646 w 69"/>
                <a:gd name="T11" fmla="*/ 2147483646 h 70"/>
                <a:gd name="T12" fmla="*/ 211434570 w 69"/>
                <a:gd name="T13" fmla="*/ 2147483646 h 70"/>
                <a:gd name="T14" fmla="*/ 0 w 69"/>
                <a:gd name="T15" fmla="*/ 2147483646 h 70"/>
                <a:gd name="T16" fmla="*/ 2147483646 w 69"/>
                <a:gd name="T17" fmla="*/ 2147483646 h 70"/>
                <a:gd name="T18" fmla="*/ 2147483646 w 69"/>
                <a:gd name="T19" fmla="*/ 2147483646 h 70"/>
                <a:gd name="T20" fmla="*/ 2147483646 w 69"/>
                <a:gd name="T21" fmla="*/ 0 h 7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 h="70">
                  <a:moveTo>
                    <a:pt x="35" y="0"/>
                  </a:moveTo>
                  <a:cubicBezTo>
                    <a:pt x="35" y="10"/>
                    <a:pt x="35" y="10"/>
                    <a:pt x="35" y="10"/>
                  </a:cubicBezTo>
                  <a:cubicBezTo>
                    <a:pt x="48" y="10"/>
                    <a:pt x="59" y="21"/>
                    <a:pt x="59" y="35"/>
                  </a:cubicBezTo>
                  <a:cubicBezTo>
                    <a:pt x="59" y="48"/>
                    <a:pt x="48" y="59"/>
                    <a:pt x="35" y="59"/>
                  </a:cubicBezTo>
                  <a:cubicBezTo>
                    <a:pt x="21" y="59"/>
                    <a:pt x="10" y="48"/>
                    <a:pt x="10" y="35"/>
                  </a:cubicBezTo>
                  <a:cubicBezTo>
                    <a:pt x="10" y="32"/>
                    <a:pt x="11" y="30"/>
                    <a:pt x="11" y="28"/>
                  </a:cubicBezTo>
                  <a:cubicBezTo>
                    <a:pt x="1" y="25"/>
                    <a:pt x="1" y="25"/>
                    <a:pt x="1" y="25"/>
                  </a:cubicBezTo>
                  <a:cubicBezTo>
                    <a:pt x="0" y="28"/>
                    <a:pt x="0" y="31"/>
                    <a:pt x="0" y="35"/>
                  </a:cubicBezTo>
                  <a:cubicBezTo>
                    <a:pt x="0" y="54"/>
                    <a:pt x="16" y="70"/>
                    <a:pt x="35" y="70"/>
                  </a:cubicBezTo>
                  <a:cubicBezTo>
                    <a:pt x="54" y="70"/>
                    <a:pt x="69" y="54"/>
                    <a:pt x="69" y="35"/>
                  </a:cubicBezTo>
                  <a:cubicBezTo>
                    <a:pt x="69" y="16"/>
                    <a:pt x="54" y="0"/>
                    <a:pt x="35" y="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23580" name="Rectangle 65">
              <a:extLst>
                <a:ext uri="{FF2B5EF4-FFF2-40B4-BE49-F238E27FC236}">
                  <a16:creationId xmlns:a16="http://schemas.microsoft.com/office/drawing/2014/main" id="{878F59FC-EFB6-4D25-81E3-CF8ACCBF316F}"/>
                </a:ext>
              </a:extLst>
            </p:cNvPr>
            <p:cNvSpPr>
              <a:spLocks noChangeArrowheads="1"/>
            </p:cNvSpPr>
            <p:nvPr/>
          </p:nvSpPr>
          <p:spPr bwMode="auto">
            <a:xfrm>
              <a:off x="2311400" y="3357563"/>
              <a:ext cx="611188"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800" b="1">
                  <a:solidFill>
                    <a:srgbClr val="73838C"/>
                  </a:solidFill>
                  <a:latin typeface="Arial" panose="020B0604020202020204" pitchFamily="34" charset="0"/>
                </a:rPr>
                <a:t>48%</a:t>
              </a:r>
              <a:endParaRPr lang="ru-RU" altLang="ru-RU" sz="1800"/>
            </a:p>
          </p:txBody>
        </p:sp>
      </p:grpSp>
      <p:grpSp>
        <p:nvGrpSpPr>
          <p:cNvPr id="14" name="Группа 13">
            <a:extLst>
              <a:ext uri="{FF2B5EF4-FFF2-40B4-BE49-F238E27FC236}">
                <a16:creationId xmlns:a16="http://schemas.microsoft.com/office/drawing/2014/main" id="{01B33B99-38E1-4CFA-86BC-A92C87D686D6}"/>
              </a:ext>
            </a:extLst>
          </p:cNvPr>
          <p:cNvGrpSpPr/>
          <p:nvPr/>
        </p:nvGrpSpPr>
        <p:grpSpPr>
          <a:xfrm>
            <a:off x="3371850" y="3022600"/>
            <a:ext cx="1003300" cy="1022350"/>
            <a:chOff x="3371850" y="3022600"/>
            <a:chExt cx="1003300" cy="1022350"/>
          </a:xfrm>
        </p:grpSpPr>
        <p:sp>
          <p:nvSpPr>
            <p:cNvPr id="23566" name="Freeform 51">
              <a:extLst>
                <a:ext uri="{FF2B5EF4-FFF2-40B4-BE49-F238E27FC236}">
                  <a16:creationId xmlns:a16="http://schemas.microsoft.com/office/drawing/2014/main" id="{A518D1B0-24ED-4BC8-A0F6-EAAAC6A7BA74}"/>
                </a:ext>
              </a:extLst>
            </p:cNvPr>
            <p:cNvSpPr>
              <a:spLocks noEditPoints="1"/>
            </p:cNvSpPr>
            <p:nvPr/>
          </p:nvSpPr>
          <p:spPr bwMode="auto">
            <a:xfrm>
              <a:off x="3371850" y="3022600"/>
              <a:ext cx="1003300" cy="1022350"/>
            </a:xfrm>
            <a:custGeom>
              <a:avLst/>
              <a:gdLst>
                <a:gd name="T0" fmla="*/ 2147483646 w 69"/>
                <a:gd name="T1" fmla="*/ 2147483646 h 70"/>
                <a:gd name="T2" fmla="*/ 0 w 69"/>
                <a:gd name="T3" fmla="*/ 2147483646 h 70"/>
                <a:gd name="T4" fmla="*/ 2147483646 w 69"/>
                <a:gd name="T5" fmla="*/ 0 h 70"/>
                <a:gd name="T6" fmla="*/ 2147483646 w 69"/>
                <a:gd name="T7" fmla="*/ 2147483646 h 70"/>
                <a:gd name="T8" fmla="*/ 2147483646 w 69"/>
                <a:gd name="T9" fmla="*/ 2147483646 h 70"/>
                <a:gd name="T10" fmla="*/ 2147483646 w 69"/>
                <a:gd name="T11" fmla="*/ 2133060250 h 70"/>
                <a:gd name="T12" fmla="*/ 2114287533 w 69"/>
                <a:gd name="T13" fmla="*/ 2147483646 h 70"/>
                <a:gd name="T14" fmla="*/ 2147483646 w 69"/>
                <a:gd name="T15" fmla="*/ 2147483646 h 70"/>
                <a:gd name="T16" fmla="*/ 2147483646 w 69"/>
                <a:gd name="T17" fmla="*/ 2147483646 h 70"/>
                <a:gd name="T18" fmla="*/ 2147483646 w 69"/>
                <a:gd name="T19" fmla="*/ 2133060250 h 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9" h="70">
                  <a:moveTo>
                    <a:pt x="34" y="70"/>
                  </a:moveTo>
                  <a:cubicBezTo>
                    <a:pt x="15" y="70"/>
                    <a:pt x="0" y="54"/>
                    <a:pt x="0" y="35"/>
                  </a:cubicBezTo>
                  <a:cubicBezTo>
                    <a:pt x="0" y="16"/>
                    <a:pt x="15" y="0"/>
                    <a:pt x="34" y="0"/>
                  </a:cubicBezTo>
                  <a:cubicBezTo>
                    <a:pt x="54" y="0"/>
                    <a:pt x="69" y="16"/>
                    <a:pt x="69" y="35"/>
                  </a:cubicBezTo>
                  <a:cubicBezTo>
                    <a:pt x="69" y="54"/>
                    <a:pt x="54" y="70"/>
                    <a:pt x="34" y="70"/>
                  </a:cubicBezTo>
                  <a:close/>
                  <a:moveTo>
                    <a:pt x="34" y="10"/>
                  </a:moveTo>
                  <a:cubicBezTo>
                    <a:pt x="21" y="10"/>
                    <a:pt x="10" y="21"/>
                    <a:pt x="10" y="35"/>
                  </a:cubicBezTo>
                  <a:cubicBezTo>
                    <a:pt x="10" y="48"/>
                    <a:pt x="21" y="59"/>
                    <a:pt x="34" y="59"/>
                  </a:cubicBezTo>
                  <a:cubicBezTo>
                    <a:pt x="48" y="59"/>
                    <a:pt x="59" y="48"/>
                    <a:pt x="59" y="35"/>
                  </a:cubicBezTo>
                  <a:cubicBezTo>
                    <a:pt x="59" y="21"/>
                    <a:pt x="48" y="10"/>
                    <a:pt x="34" y="1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581" name="Rectangle 66">
              <a:extLst>
                <a:ext uri="{FF2B5EF4-FFF2-40B4-BE49-F238E27FC236}">
                  <a16:creationId xmlns:a16="http://schemas.microsoft.com/office/drawing/2014/main" id="{70E92B7B-F8A9-4344-B2D4-7375A26F144F}"/>
                </a:ext>
              </a:extLst>
            </p:cNvPr>
            <p:cNvSpPr>
              <a:spLocks noChangeArrowheads="1"/>
            </p:cNvSpPr>
            <p:nvPr/>
          </p:nvSpPr>
          <p:spPr bwMode="auto">
            <a:xfrm>
              <a:off x="3619500" y="3357563"/>
              <a:ext cx="741363"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800" b="1">
                  <a:solidFill>
                    <a:srgbClr val="73838C"/>
                  </a:solidFill>
                  <a:latin typeface="Arial" panose="020B0604020202020204" pitchFamily="34" charset="0"/>
                </a:rPr>
                <a:t>100%</a:t>
              </a:r>
              <a:endParaRPr lang="ru-RU" altLang="ru-RU" sz="1800"/>
            </a:p>
          </p:txBody>
        </p:sp>
      </p:grpSp>
      <p:grpSp>
        <p:nvGrpSpPr>
          <p:cNvPr id="12" name="Группа 11">
            <a:extLst>
              <a:ext uri="{FF2B5EF4-FFF2-40B4-BE49-F238E27FC236}">
                <a16:creationId xmlns:a16="http://schemas.microsoft.com/office/drawing/2014/main" id="{643BC9FB-FCF9-4B1F-BF7F-28872E690D22}"/>
              </a:ext>
            </a:extLst>
          </p:cNvPr>
          <p:cNvGrpSpPr/>
          <p:nvPr/>
        </p:nvGrpSpPr>
        <p:grpSpPr>
          <a:xfrm>
            <a:off x="1987235" y="1829399"/>
            <a:ext cx="1003300" cy="1022350"/>
            <a:chOff x="2006600" y="1752600"/>
            <a:chExt cx="1003300" cy="1022350"/>
          </a:xfrm>
        </p:grpSpPr>
        <p:sp>
          <p:nvSpPr>
            <p:cNvPr id="23567" name="Freeform 52">
              <a:extLst>
                <a:ext uri="{FF2B5EF4-FFF2-40B4-BE49-F238E27FC236}">
                  <a16:creationId xmlns:a16="http://schemas.microsoft.com/office/drawing/2014/main" id="{256E8A8F-2092-410F-8263-3D66186EEBF0}"/>
                </a:ext>
              </a:extLst>
            </p:cNvPr>
            <p:cNvSpPr>
              <a:spLocks noEditPoints="1"/>
            </p:cNvSpPr>
            <p:nvPr/>
          </p:nvSpPr>
          <p:spPr bwMode="auto">
            <a:xfrm>
              <a:off x="2006600" y="1752600"/>
              <a:ext cx="1003300" cy="1022350"/>
            </a:xfrm>
            <a:custGeom>
              <a:avLst/>
              <a:gdLst>
                <a:gd name="T0" fmla="*/ 2147483646 w 69"/>
                <a:gd name="T1" fmla="*/ 2147483646 h 70"/>
                <a:gd name="T2" fmla="*/ 2114287533 w 69"/>
                <a:gd name="T3" fmla="*/ 2147483646 h 70"/>
                <a:gd name="T4" fmla="*/ 2147483646 w 69"/>
                <a:gd name="T5" fmla="*/ 2147483646 h 70"/>
                <a:gd name="T6" fmla="*/ 2147483646 w 69"/>
                <a:gd name="T7" fmla="*/ 2147483646 h 70"/>
                <a:gd name="T8" fmla="*/ 2147483646 w 69"/>
                <a:gd name="T9" fmla="*/ 2147483646 h 70"/>
                <a:gd name="T10" fmla="*/ 2147483646 w 69"/>
                <a:gd name="T11" fmla="*/ 0 h 70"/>
                <a:gd name="T12" fmla="*/ 0 w 69"/>
                <a:gd name="T13" fmla="*/ 2147483646 h 70"/>
                <a:gd name="T14" fmla="*/ 2147483646 w 69"/>
                <a:gd name="T15" fmla="*/ 2147483646 h 70"/>
                <a:gd name="T16" fmla="*/ 2147483646 w 69"/>
                <a:gd name="T17" fmla="*/ 2147483646 h 70"/>
                <a:gd name="T18" fmla="*/ 2147483646 w 69"/>
                <a:gd name="T19" fmla="*/ 0 h 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9" h="70">
                  <a:moveTo>
                    <a:pt x="35" y="59"/>
                  </a:moveTo>
                  <a:cubicBezTo>
                    <a:pt x="21" y="59"/>
                    <a:pt x="10" y="48"/>
                    <a:pt x="10" y="35"/>
                  </a:cubicBezTo>
                  <a:cubicBezTo>
                    <a:pt x="10" y="21"/>
                    <a:pt x="21" y="11"/>
                    <a:pt x="35" y="11"/>
                  </a:cubicBezTo>
                  <a:cubicBezTo>
                    <a:pt x="48" y="11"/>
                    <a:pt x="59" y="21"/>
                    <a:pt x="59" y="35"/>
                  </a:cubicBezTo>
                  <a:cubicBezTo>
                    <a:pt x="59" y="48"/>
                    <a:pt x="48" y="59"/>
                    <a:pt x="35" y="59"/>
                  </a:cubicBezTo>
                  <a:moveTo>
                    <a:pt x="35" y="0"/>
                  </a:moveTo>
                  <a:cubicBezTo>
                    <a:pt x="16" y="0"/>
                    <a:pt x="0" y="16"/>
                    <a:pt x="0" y="35"/>
                  </a:cubicBezTo>
                  <a:cubicBezTo>
                    <a:pt x="0" y="54"/>
                    <a:pt x="16" y="70"/>
                    <a:pt x="35" y="70"/>
                  </a:cubicBezTo>
                  <a:cubicBezTo>
                    <a:pt x="54" y="70"/>
                    <a:pt x="69" y="54"/>
                    <a:pt x="69" y="35"/>
                  </a:cubicBezTo>
                  <a:cubicBezTo>
                    <a:pt x="69" y="16"/>
                    <a:pt x="54" y="0"/>
                    <a:pt x="35"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568" name="Freeform 53">
              <a:extLst>
                <a:ext uri="{FF2B5EF4-FFF2-40B4-BE49-F238E27FC236}">
                  <a16:creationId xmlns:a16="http://schemas.microsoft.com/office/drawing/2014/main" id="{F3A8B519-EE92-44EE-86A1-F1131B608A79}"/>
                </a:ext>
              </a:extLst>
            </p:cNvPr>
            <p:cNvSpPr>
              <a:spLocks/>
            </p:cNvSpPr>
            <p:nvPr/>
          </p:nvSpPr>
          <p:spPr bwMode="auto">
            <a:xfrm>
              <a:off x="2516188" y="1752600"/>
              <a:ext cx="493712" cy="730250"/>
            </a:xfrm>
            <a:custGeom>
              <a:avLst/>
              <a:gdLst>
                <a:gd name="T0" fmla="*/ 0 w 34"/>
                <a:gd name="T1" fmla="*/ 0 h 50"/>
                <a:gd name="T2" fmla="*/ 0 w 34"/>
                <a:gd name="T3" fmla="*/ 2147483646 h 50"/>
                <a:gd name="T4" fmla="*/ 2147483646 w 34"/>
                <a:gd name="T5" fmla="*/ 2147483646 h 50"/>
                <a:gd name="T6" fmla="*/ 2147483646 w 34"/>
                <a:gd name="T7" fmla="*/ 2147483646 h 50"/>
                <a:gd name="T8" fmla="*/ 2147483646 w 34"/>
                <a:gd name="T9" fmla="*/ 2147483646 h 50"/>
                <a:gd name="T10" fmla="*/ 2147483646 w 34"/>
                <a:gd name="T11" fmla="*/ 2147483646 h 50"/>
                <a:gd name="T12" fmla="*/ 0 w 34"/>
                <a:gd name="T13" fmla="*/ 0 h 5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4" h="50">
                  <a:moveTo>
                    <a:pt x="0" y="0"/>
                  </a:moveTo>
                  <a:cubicBezTo>
                    <a:pt x="0" y="11"/>
                    <a:pt x="0" y="11"/>
                    <a:pt x="0" y="11"/>
                  </a:cubicBezTo>
                  <a:cubicBezTo>
                    <a:pt x="13" y="11"/>
                    <a:pt x="24" y="21"/>
                    <a:pt x="24" y="35"/>
                  </a:cubicBezTo>
                  <a:cubicBezTo>
                    <a:pt x="24" y="38"/>
                    <a:pt x="23" y="42"/>
                    <a:pt x="22" y="45"/>
                  </a:cubicBezTo>
                  <a:cubicBezTo>
                    <a:pt x="31" y="50"/>
                    <a:pt x="31" y="50"/>
                    <a:pt x="31" y="50"/>
                  </a:cubicBezTo>
                  <a:cubicBezTo>
                    <a:pt x="33" y="45"/>
                    <a:pt x="34" y="40"/>
                    <a:pt x="34" y="35"/>
                  </a:cubicBezTo>
                  <a:cubicBezTo>
                    <a:pt x="34" y="16"/>
                    <a:pt x="19" y="0"/>
                    <a:pt x="0" y="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23582" name="Rectangle 67">
              <a:extLst>
                <a:ext uri="{FF2B5EF4-FFF2-40B4-BE49-F238E27FC236}">
                  <a16:creationId xmlns:a16="http://schemas.microsoft.com/office/drawing/2014/main" id="{151C208A-F593-4C26-9544-1495A1FDFEA5}"/>
                </a:ext>
              </a:extLst>
            </p:cNvPr>
            <p:cNvSpPr>
              <a:spLocks noChangeArrowheads="1"/>
            </p:cNvSpPr>
            <p:nvPr/>
          </p:nvSpPr>
          <p:spPr bwMode="auto">
            <a:xfrm>
              <a:off x="2311400" y="2103438"/>
              <a:ext cx="611188"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800" b="1">
                  <a:solidFill>
                    <a:srgbClr val="73838C"/>
                  </a:solidFill>
                  <a:latin typeface="Arial" panose="020B0604020202020204" pitchFamily="34" charset="0"/>
                </a:rPr>
                <a:t>20%</a:t>
              </a:r>
              <a:endParaRPr lang="ru-RU" altLang="ru-RU" sz="1800"/>
            </a:p>
          </p:txBody>
        </p:sp>
      </p:grpSp>
      <p:grpSp>
        <p:nvGrpSpPr>
          <p:cNvPr id="11" name="Группа 10">
            <a:extLst>
              <a:ext uri="{FF2B5EF4-FFF2-40B4-BE49-F238E27FC236}">
                <a16:creationId xmlns:a16="http://schemas.microsoft.com/office/drawing/2014/main" id="{A6A26C22-4770-4828-A319-1A3C6F553F5B}"/>
              </a:ext>
            </a:extLst>
          </p:cNvPr>
          <p:cNvGrpSpPr/>
          <p:nvPr/>
        </p:nvGrpSpPr>
        <p:grpSpPr>
          <a:xfrm>
            <a:off x="3352485" y="1829399"/>
            <a:ext cx="1003300" cy="1022350"/>
            <a:chOff x="3371850" y="1752600"/>
            <a:chExt cx="1003300" cy="1022350"/>
          </a:xfrm>
        </p:grpSpPr>
        <p:sp>
          <p:nvSpPr>
            <p:cNvPr id="23565" name="Freeform 50">
              <a:extLst>
                <a:ext uri="{FF2B5EF4-FFF2-40B4-BE49-F238E27FC236}">
                  <a16:creationId xmlns:a16="http://schemas.microsoft.com/office/drawing/2014/main" id="{66D74DD3-CFD9-4541-8452-6B7DE4A29CA3}"/>
                </a:ext>
              </a:extLst>
            </p:cNvPr>
            <p:cNvSpPr>
              <a:spLocks noEditPoints="1"/>
            </p:cNvSpPr>
            <p:nvPr/>
          </p:nvSpPr>
          <p:spPr bwMode="auto">
            <a:xfrm>
              <a:off x="3371850" y="1752600"/>
              <a:ext cx="1003300" cy="1022350"/>
            </a:xfrm>
            <a:custGeom>
              <a:avLst/>
              <a:gdLst>
                <a:gd name="T0" fmla="*/ 2147483646 w 69"/>
                <a:gd name="T1" fmla="*/ 2147483646 h 70"/>
                <a:gd name="T2" fmla="*/ 2114287533 w 69"/>
                <a:gd name="T3" fmla="*/ 2147483646 h 70"/>
                <a:gd name="T4" fmla="*/ 2147483646 w 69"/>
                <a:gd name="T5" fmla="*/ 2147483646 h 70"/>
                <a:gd name="T6" fmla="*/ 2147483646 w 69"/>
                <a:gd name="T7" fmla="*/ 2147483646 h 70"/>
                <a:gd name="T8" fmla="*/ 2147483646 w 69"/>
                <a:gd name="T9" fmla="*/ 2147483646 h 70"/>
                <a:gd name="T10" fmla="*/ 2147483646 w 69"/>
                <a:gd name="T11" fmla="*/ 0 h 70"/>
                <a:gd name="T12" fmla="*/ 0 w 69"/>
                <a:gd name="T13" fmla="*/ 2147483646 h 70"/>
                <a:gd name="T14" fmla="*/ 2147483646 w 69"/>
                <a:gd name="T15" fmla="*/ 2147483646 h 70"/>
                <a:gd name="T16" fmla="*/ 2147483646 w 69"/>
                <a:gd name="T17" fmla="*/ 2147483646 h 70"/>
                <a:gd name="T18" fmla="*/ 2147483646 w 69"/>
                <a:gd name="T19" fmla="*/ 0 h 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9" h="70">
                  <a:moveTo>
                    <a:pt x="34" y="59"/>
                  </a:moveTo>
                  <a:cubicBezTo>
                    <a:pt x="21" y="59"/>
                    <a:pt x="10" y="48"/>
                    <a:pt x="10" y="35"/>
                  </a:cubicBezTo>
                  <a:cubicBezTo>
                    <a:pt x="10" y="21"/>
                    <a:pt x="21" y="11"/>
                    <a:pt x="34" y="11"/>
                  </a:cubicBezTo>
                  <a:cubicBezTo>
                    <a:pt x="48" y="11"/>
                    <a:pt x="59" y="21"/>
                    <a:pt x="59" y="35"/>
                  </a:cubicBezTo>
                  <a:cubicBezTo>
                    <a:pt x="59" y="48"/>
                    <a:pt x="48" y="59"/>
                    <a:pt x="34" y="59"/>
                  </a:cubicBezTo>
                  <a:moveTo>
                    <a:pt x="34" y="0"/>
                  </a:moveTo>
                  <a:cubicBezTo>
                    <a:pt x="15" y="0"/>
                    <a:pt x="0" y="16"/>
                    <a:pt x="0" y="35"/>
                  </a:cubicBezTo>
                  <a:cubicBezTo>
                    <a:pt x="0" y="54"/>
                    <a:pt x="15" y="70"/>
                    <a:pt x="34" y="70"/>
                  </a:cubicBezTo>
                  <a:cubicBezTo>
                    <a:pt x="54" y="70"/>
                    <a:pt x="69" y="54"/>
                    <a:pt x="69" y="35"/>
                  </a:cubicBezTo>
                  <a:cubicBezTo>
                    <a:pt x="69" y="16"/>
                    <a:pt x="54" y="0"/>
                    <a:pt x="34" y="0"/>
                  </a:cubicBezTo>
                </a:path>
              </a:pathLst>
            </a:custGeom>
            <a:solidFill>
              <a:schemeClr val="tx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23569" name="Freeform 54">
              <a:extLst>
                <a:ext uri="{FF2B5EF4-FFF2-40B4-BE49-F238E27FC236}">
                  <a16:creationId xmlns:a16="http://schemas.microsoft.com/office/drawing/2014/main" id="{C7F5C209-D321-4342-841E-CECA668A0596}"/>
                </a:ext>
              </a:extLst>
            </p:cNvPr>
            <p:cNvSpPr>
              <a:spLocks/>
            </p:cNvSpPr>
            <p:nvPr/>
          </p:nvSpPr>
          <p:spPr bwMode="auto">
            <a:xfrm>
              <a:off x="3706813" y="1752600"/>
              <a:ext cx="668337" cy="1022350"/>
            </a:xfrm>
            <a:custGeom>
              <a:avLst/>
              <a:gdLst>
                <a:gd name="T0" fmla="*/ 2147483646 w 46"/>
                <a:gd name="T1" fmla="*/ 0 h 70"/>
                <a:gd name="T2" fmla="*/ 2147483646 w 46"/>
                <a:gd name="T3" fmla="*/ 2147483646 h 70"/>
                <a:gd name="T4" fmla="*/ 2147483646 w 46"/>
                <a:gd name="T5" fmla="*/ 2147483646 h 70"/>
                <a:gd name="T6" fmla="*/ 2147483646 w 46"/>
                <a:gd name="T7" fmla="*/ 2147483646 h 70"/>
                <a:gd name="T8" fmla="*/ 1055463943 w 46"/>
                <a:gd name="T9" fmla="*/ 2147483646 h 70"/>
                <a:gd name="T10" fmla="*/ 0 w 46"/>
                <a:gd name="T11" fmla="*/ 2147483646 h 70"/>
                <a:gd name="T12" fmla="*/ 2147483646 w 46"/>
                <a:gd name="T13" fmla="*/ 2147483646 h 70"/>
                <a:gd name="T14" fmla="*/ 2147483646 w 46"/>
                <a:gd name="T15" fmla="*/ 2147483646 h 70"/>
                <a:gd name="T16" fmla="*/ 2147483646 w 46"/>
                <a:gd name="T17" fmla="*/ 0 h 7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6" h="70">
                  <a:moveTo>
                    <a:pt x="11" y="0"/>
                  </a:moveTo>
                  <a:cubicBezTo>
                    <a:pt x="11" y="11"/>
                    <a:pt x="11" y="11"/>
                    <a:pt x="11" y="11"/>
                  </a:cubicBezTo>
                  <a:cubicBezTo>
                    <a:pt x="25" y="11"/>
                    <a:pt x="36" y="21"/>
                    <a:pt x="36" y="35"/>
                  </a:cubicBezTo>
                  <a:cubicBezTo>
                    <a:pt x="36" y="48"/>
                    <a:pt x="25" y="59"/>
                    <a:pt x="11" y="59"/>
                  </a:cubicBezTo>
                  <a:cubicBezTo>
                    <a:pt x="9" y="59"/>
                    <a:pt x="7" y="59"/>
                    <a:pt x="5" y="58"/>
                  </a:cubicBezTo>
                  <a:cubicBezTo>
                    <a:pt x="0" y="68"/>
                    <a:pt x="0" y="68"/>
                    <a:pt x="0" y="68"/>
                  </a:cubicBezTo>
                  <a:cubicBezTo>
                    <a:pt x="3" y="69"/>
                    <a:pt x="7" y="70"/>
                    <a:pt x="11" y="70"/>
                  </a:cubicBezTo>
                  <a:cubicBezTo>
                    <a:pt x="31" y="70"/>
                    <a:pt x="46" y="54"/>
                    <a:pt x="46" y="35"/>
                  </a:cubicBezTo>
                  <a:cubicBezTo>
                    <a:pt x="46" y="16"/>
                    <a:pt x="31" y="0"/>
                    <a:pt x="11" y="0"/>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583" name="Rectangle 68">
              <a:extLst>
                <a:ext uri="{FF2B5EF4-FFF2-40B4-BE49-F238E27FC236}">
                  <a16:creationId xmlns:a16="http://schemas.microsoft.com/office/drawing/2014/main" id="{D2A95F32-EF6A-45E2-933B-7DAD47B024B7}"/>
                </a:ext>
              </a:extLst>
            </p:cNvPr>
            <p:cNvSpPr>
              <a:spLocks noChangeArrowheads="1"/>
            </p:cNvSpPr>
            <p:nvPr/>
          </p:nvSpPr>
          <p:spPr bwMode="auto">
            <a:xfrm>
              <a:off x="3619500" y="2103438"/>
              <a:ext cx="611188"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800" b="1">
                  <a:solidFill>
                    <a:srgbClr val="73838C"/>
                  </a:solidFill>
                  <a:latin typeface="Arial" panose="020B0604020202020204" pitchFamily="34" charset="0"/>
                </a:rPr>
                <a:t>35%</a:t>
              </a:r>
              <a:endParaRPr lang="ru-RU" altLang="ru-RU" sz="1800"/>
            </a:p>
          </p:txBody>
        </p:sp>
      </p:grpSp>
      <p:sp>
        <p:nvSpPr>
          <p:cNvPr id="23585" name="Rectangle 76">
            <a:extLst>
              <a:ext uri="{FF2B5EF4-FFF2-40B4-BE49-F238E27FC236}">
                <a16:creationId xmlns:a16="http://schemas.microsoft.com/office/drawing/2014/main" id="{D9C3DB03-FD88-41B3-987E-13E40F59A16D}"/>
              </a:ext>
            </a:extLst>
          </p:cNvPr>
          <p:cNvSpPr>
            <a:spLocks noChangeArrowheads="1"/>
          </p:cNvSpPr>
          <p:nvPr/>
        </p:nvSpPr>
        <p:spPr bwMode="auto">
          <a:xfrm>
            <a:off x="2806700" y="5010150"/>
            <a:ext cx="281940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800" b="1">
                <a:solidFill>
                  <a:srgbClr val="73838C"/>
                </a:solidFill>
                <a:latin typeface="Arial" panose="020B0604020202020204" pitchFamily="34" charset="0"/>
              </a:rPr>
              <a:t>LOREM IPSUM DOLOR</a:t>
            </a:r>
            <a:endParaRPr lang="ru-RU" altLang="ru-RU" sz="1800"/>
          </a:p>
        </p:txBody>
      </p:sp>
      <p:grpSp>
        <p:nvGrpSpPr>
          <p:cNvPr id="2" name="Группа 1">
            <a:extLst>
              <a:ext uri="{FF2B5EF4-FFF2-40B4-BE49-F238E27FC236}">
                <a16:creationId xmlns:a16="http://schemas.microsoft.com/office/drawing/2014/main" id="{959CDD23-65B3-44CD-9FC3-C6355EE93BA1}"/>
              </a:ext>
            </a:extLst>
          </p:cNvPr>
          <p:cNvGrpSpPr/>
          <p:nvPr/>
        </p:nvGrpSpPr>
        <p:grpSpPr>
          <a:xfrm>
            <a:off x="2051050" y="4949825"/>
            <a:ext cx="493713" cy="496888"/>
            <a:chOff x="2051050" y="4949825"/>
            <a:chExt cx="493713" cy="496888"/>
          </a:xfrm>
        </p:grpSpPr>
        <p:sp>
          <p:nvSpPr>
            <p:cNvPr id="23572" name="Oval 57">
              <a:extLst>
                <a:ext uri="{FF2B5EF4-FFF2-40B4-BE49-F238E27FC236}">
                  <a16:creationId xmlns:a16="http://schemas.microsoft.com/office/drawing/2014/main" id="{9CB32C66-46AB-41C5-9CDB-B56CE930904A}"/>
                </a:ext>
              </a:extLst>
            </p:cNvPr>
            <p:cNvSpPr>
              <a:spLocks noChangeArrowheads="1"/>
            </p:cNvSpPr>
            <p:nvPr/>
          </p:nvSpPr>
          <p:spPr bwMode="auto">
            <a:xfrm>
              <a:off x="2051050" y="4951413"/>
              <a:ext cx="434975" cy="438150"/>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3586" name="Rectangle 77">
              <a:extLst>
                <a:ext uri="{FF2B5EF4-FFF2-40B4-BE49-F238E27FC236}">
                  <a16:creationId xmlns:a16="http://schemas.microsoft.com/office/drawing/2014/main" id="{F5C465FD-1C08-4014-BE72-4E8421F3366A}"/>
                </a:ext>
              </a:extLst>
            </p:cNvPr>
            <p:cNvSpPr>
              <a:spLocks noChangeArrowheads="1"/>
            </p:cNvSpPr>
            <p:nvPr/>
          </p:nvSpPr>
          <p:spPr bwMode="auto">
            <a:xfrm>
              <a:off x="2181225" y="4949825"/>
              <a:ext cx="36353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b="1">
                  <a:solidFill>
                    <a:srgbClr val="FFFFFF"/>
                  </a:solidFill>
                  <a:latin typeface="Arial" panose="020B0604020202020204" pitchFamily="34" charset="0"/>
                </a:rPr>
                <a:t>1</a:t>
              </a:r>
              <a:endParaRPr lang="ru-RU" altLang="ru-RU" sz="1800"/>
            </a:p>
          </p:txBody>
        </p:sp>
      </p:grpSp>
      <p:sp>
        <p:nvSpPr>
          <p:cNvPr id="23587" name="Rectangle 78">
            <a:extLst>
              <a:ext uri="{FF2B5EF4-FFF2-40B4-BE49-F238E27FC236}">
                <a16:creationId xmlns:a16="http://schemas.microsoft.com/office/drawing/2014/main" id="{224D1DB0-E7B0-4651-AEA4-3867770210FF}"/>
              </a:ext>
            </a:extLst>
          </p:cNvPr>
          <p:cNvSpPr>
            <a:spLocks noChangeArrowheads="1"/>
          </p:cNvSpPr>
          <p:nvPr/>
        </p:nvSpPr>
        <p:spPr bwMode="auto">
          <a:xfrm>
            <a:off x="2806700" y="5724525"/>
            <a:ext cx="281940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800" b="1">
                <a:solidFill>
                  <a:srgbClr val="73838C"/>
                </a:solidFill>
                <a:latin typeface="Arial" panose="020B0604020202020204" pitchFamily="34" charset="0"/>
              </a:rPr>
              <a:t>LOREM IPSUM DOLOR</a:t>
            </a:r>
            <a:endParaRPr lang="ru-RU" altLang="ru-RU" sz="1800"/>
          </a:p>
        </p:txBody>
      </p:sp>
      <p:grpSp>
        <p:nvGrpSpPr>
          <p:cNvPr id="3" name="Группа 2">
            <a:extLst>
              <a:ext uri="{FF2B5EF4-FFF2-40B4-BE49-F238E27FC236}">
                <a16:creationId xmlns:a16="http://schemas.microsoft.com/office/drawing/2014/main" id="{4A10F2A4-B511-455F-A251-FCF652A1A3C7}"/>
              </a:ext>
            </a:extLst>
          </p:cNvPr>
          <p:cNvGrpSpPr/>
          <p:nvPr/>
        </p:nvGrpSpPr>
        <p:grpSpPr>
          <a:xfrm>
            <a:off x="2051050" y="5651500"/>
            <a:ext cx="493713" cy="496888"/>
            <a:chOff x="2051050" y="5651500"/>
            <a:chExt cx="493713" cy="496888"/>
          </a:xfrm>
        </p:grpSpPr>
        <p:sp>
          <p:nvSpPr>
            <p:cNvPr id="23573" name="Oval 58">
              <a:extLst>
                <a:ext uri="{FF2B5EF4-FFF2-40B4-BE49-F238E27FC236}">
                  <a16:creationId xmlns:a16="http://schemas.microsoft.com/office/drawing/2014/main" id="{03361BDE-BF72-4A50-908B-F1CDFC67DFF2}"/>
                </a:ext>
              </a:extLst>
            </p:cNvPr>
            <p:cNvSpPr>
              <a:spLocks noChangeArrowheads="1"/>
            </p:cNvSpPr>
            <p:nvPr/>
          </p:nvSpPr>
          <p:spPr bwMode="auto">
            <a:xfrm>
              <a:off x="2051050" y="5651500"/>
              <a:ext cx="434975" cy="438150"/>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3588" name="Rectangle 79">
              <a:extLst>
                <a:ext uri="{FF2B5EF4-FFF2-40B4-BE49-F238E27FC236}">
                  <a16:creationId xmlns:a16="http://schemas.microsoft.com/office/drawing/2014/main" id="{B88BF08E-7C78-4142-892E-6296D1A60530}"/>
                </a:ext>
              </a:extLst>
            </p:cNvPr>
            <p:cNvSpPr>
              <a:spLocks noChangeArrowheads="1"/>
            </p:cNvSpPr>
            <p:nvPr/>
          </p:nvSpPr>
          <p:spPr bwMode="auto">
            <a:xfrm>
              <a:off x="2181225" y="5651500"/>
              <a:ext cx="36353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b="1">
                  <a:solidFill>
                    <a:srgbClr val="FFFFFF"/>
                  </a:solidFill>
                  <a:latin typeface="Arial" panose="020B0604020202020204" pitchFamily="34" charset="0"/>
                </a:rPr>
                <a:t>2</a:t>
              </a:r>
              <a:endParaRPr lang="ru-RU" altLang="ru-RU" sz="1800"/>
            </a:p>
          </p:txBody>
        </p:sp>
      </p:grpSp>
      <p:sp>
        <p:nvSpPr>
          <p:cNvPr id="23589" name="Rectangle 80">
            <a:extLst>
              <a:ext uri="{FF2B5EF4-FFF2-40B4-BE49-F238E27FC236}">
                <a16:creationId xmlns:a16="http://schemas.microsoft.com/office/drawing/2014/main" id="{D36B9334-4A6E-4CF6-90ED-69AD8FEFFE07}"/>
              </a:ext>
            </a:extLst>
          </p:cNvPr>
          <p:cNvSpPr>
            <a:spLocks noChangeArrowheads="1"/>
          </p:cNvSpPr>
          <p:nvPr/>
        </p:nvSpPr>
        <p:spPr bwMode="auto">
          <a:xfrm>
            <a:off x="7032625" y="5038725"/>
            <a:ext cx="2819400" cy="32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800" b="1">
                <a:solidFill>
                  <a:srgbClr val="73838C"/>
                </a:solidFill>
                <a:latin typeface="Arial" panose="020B0604020202020204" pitchFamily="34" charset="0"/>
              </a:rPr>
              <a:t>LOREM IPSUM DOLOR</a:t>
            </a:r>
            <a:endParaRPr lang="ru-RU" altLang="ru-RU" sz="1800"/>
          </a:p>
        </p:txBody>
      </p:sp>
      <p:grpSp>
        <p:nvGrpSpPr>
          <p:cNvPr id="4" name="Группа 3">
            <a:extLst>
              <a:ext uri="{FF2B5EF4-FFF2-40B4-BE49-F238E27FC236}">
                <a16:creationId xmlns:a16="http://schemas.microsoft.com/office/drawing/2014/main" id="{505BCDC5-5A92-4F0A-87F2-E7E487B71048}"/>
              </a:ext>
            </a:extLst>
          </p:cNvPr>
          <p:cNvGrpSpPr/>
          <p:nvPr/>
        </p:nvGrpSpPr>
        <p:grpSpPr>
          <a:xfrm>
            <a:off x="6278563" y="4949825"/>
            <a:ext cx="493712" cy="496888"/>
            <a:chOff x="6278563" y="4949825"/>
            <a:chExt cx="493712" cy="496888"/>
          </a:xfrm>
        </p:grpSpPr>
        <p:sp>
          <p:nvSpPr>
            <p:cNvPr id="23574" name="Oval 59">
              <a:extLst>
                <a:ext uri="{FF2B5EF4-FFF2-40B4-BE49-F238E27FC236}">
                  <a16:creationId xmlns:a16="http://schemas.microsoft.com/office/drawing/2014/main" id="{EB5051EB-2FBE-4B86-815E-2A28AA9978FA}"/>
                </a:ext>
              </a:extLst>
            </p:cNvPr>
            <p:cNvSpPr>
              <a:spLocks noChangeArrowheads="1"/>
            </p:cNvSpPr>
            <p:nvPr/>
          </p:nvSpPr>
          <p:spPr bwMode="auto">
            <a:xfrm>
              <a:off x="6278563" y="4951413"/>
              <a:ext cx="434975" cy="43815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3590" name="Rectangle 81">
              <a:extLst>
                <a:ext uri="{FF2B5EF4-FFF2-40B4-BE49-F238E27FC236}">
                  <a16:creationId xmlns:a16="http://schemas.microsoft.com/office/drawing/2014/main" id="{CA22BA41-23E3-4A8A-96CA-F86806A2234D}"/>
                </a:ext>
              </a:extLst>
            </p:cNvPr>
            <p:cNvSpPr>
              <a:spLocks noChangeArrowheads="1"/>
            </p:cNvSpPr>
            <p:nvPr/>
          </p:nvSpPr>
          <p:spPr bwMode="auto">
            <a:xfrm>
              <a:off x="6408738" y="4949825"/>
              <a:ext cx="363537"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b="1">
                  <a:solidFill>
                    <a:srgbClr val="FFFFFF"/>
                  </a:solidFill>
                  <a:latin typeface="Arial" panose="020B0604020202020204" pitchFamily="34" charset="0"/>
                </a:rPr>
                <a:t>3</a:t>
              </a:r>
              <a:endParaRPr lang="ru-RU" altLang="ru-RU" sz="1800"/>
            </a:p>
          </p:txBody>
        </p:sp>
      </p:grpSp>
      <p:sp>
        <p:nvSpPr>
          <p:cNvPr id="23591" name="Rectangle 82">
            <a:extLst>
              <a:ext uri="{FF2B5EF4-FFF2-40B4-BE49-F238E27FC236}">
                <a16:creationId xmlns:a16="http://schemas.microsoft.com/office/drawing/2014/main" id="{3198AEDE-0138-45F6-BF26-2FDCB5441BA8}"/>
              </a:ext>
            </a:extLst>
          </p:cNvPr>
          <p:cNvSpPr>
            <a:spLocks noChangeArrowheads="1"/>
          </p:cNvSpPr>
          <p:nvPr/>
        </p:nvSpPr>
        <p:spPr bwMode="auto">
          <a:xfrm>
            <a:off x="7032625" y="5754688"/>
            <a:ext cx="2819400"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800" b="1">
                <a:solidFill>
                  <a:srgbClr val="73838C"/>
                </a:solidFill>
                <a:latin typeface="Arial" panose="020B0604020202020204" pitchFamily="34" charset="0"/>
              </a:rPr>
              <a:t>LOREM IPSUM DOLOR</a:t>
            </a:r>
            <a:endParaRPr lang="ru-RU" altLang="ru-RU" sz="1800"/>
          </a:p>
        </p:txBody>
      </p:sp>
      <p:grpSp>
        <p:nvGrpSpPr>
          <p:cNvPr id="5" name="Группа 4">
            <a:extLst>
              <a:ext uri="{FF2B5EF4-FFF2-40B4-BE49-F238E27FC236}">
                <a16:creationId xmlns:a16="http://schemas.microsoft.com/office/drawing/2014/main" id="{7FBB1558-8961-4BB5-9F95-FD48752EB1CB}"/>
              </a:ext>
            </a:extLst>
          </p:cNvPr>
          <p:cNvGrpSpPr/>
          <p:nvPr/>
        </p:nvGrpSpPr>
        <p:grpSpPr>
          <a:xfrm>
            <a:off x="6278563" y="5651500"/>
            <a:ext cx="479425" cy="496888"/>
            <a:chOff x="6278563" y="5651500"/>
            <a:chExt cx="479425" cy="496888"/>
          </a:xfrm>
        </p:grpSpPr>
        <p:sp>
          <p:nvSpPr>
            <p:cNvPr id="23575" name="Oval 60">
              <a:extLst>
                <a:ext uri="{FF2B5EF4-FFF2-40B4-BE49-F238E27FC236}">
                  <a16:creationId xmlns:a16="http://schemas.microsoft.com/office/drawing/2014/main" id="{3D19B71D-4582-4EEF-87FC-6B8C6A1D69F7}"/>
                </a:ext>
              </a:extLst>
            </p:cNvPr>
            <p:cNvSpPr>
              <a:spLocks noChangeArrowheads="1"/>
            </p:cNvSpPr>
            <p:nvPr/>
          </p:nvSpPr>
          <p:spPr bwMode="auto">
            <a:xfrm>
              <a:off x="6278563" y="5651500"/>
              <a:ext cx="434975" cy="43815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3592" name="Rectangle 83">
              <a:extLst>
                <a:ext uri="{FF2B5EF4-FFF2-40B4-BE49-F238E27FC236}">
                  <a16:creationId xmlns:a16="http://schemas.microsoft.com/office/drawing/2014/main" id="{946EDA8A-6B0C-4F1E-8AC1-05BB3C9BC107}"/>
                </a:ext>
              </a:extLst>
            </p:cNvPr>
            <p:cNvSpPr>
              <a:spLocks noChangeArrowheads="1"/>
            </p:cNvSpPr>
            <p:nvPr/>
          </p:nvSpPr>
          <p:spPr bwMode="auto">
            <a:xfrm>
              <a:off x="6394450" y="5651500"/>
              <a:ext cx="36353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b="1" dirty="0">
                  <a:solidFill>
                    <a:srgbClr val="FFFFFF"/>
                  </a:solidFill>
                  <a:latin typeface="Arial" panose="020B0604020202020204" pitchFamily="34" charset="0"/>
                </a:rPr>
                <a:t>4</a:t>
              </a:r>
              <a:endParaRPr lang="ru-RU" altLang="ru-RU" sz="1800" dirty="0"/>
            </a:p>
          </p:txBody>
        </p:sp>
      </p:grpSp>
      <p:grpSp>
        <p:nvGrpSpPr>
          <p:cNvPr id="6" name="Группа 5">
            <a:extLst>
              <a:ext uri="{FF2B5EF4-FFF2-40B4-BE49-F238E27FC236}">
                <a16:creationId xmlns:a16="http://schemas.microsoft.com/office/drawing/2014/main" id="{11C21AA1-E6A4-487F-949B-5394AEB093CF}"/>
              </a:ext>
            </a:extLst>
          </p:cNvPr>
          <p:cNvGrpSpPr/>
          <p:nvPr/>
        </p:nvGrpSpPr>
        <p:grpSpPr>
          <a:xfrm>
            <a:off x="7535863" y="1825625"/>
            <a:ext cx="3068637" cy="2168525"/>
            <a:chOff x="7535863" y="1825625"/>
            <a:chExt cx="3068637" cy="2168525"/>
          </a:xfrm>
        </p:grpSpPr>
        <p:sp>
          <p:nvSpPr>
            <p:cNvPr id="23571" name="Freeform 56">
              <a:extLst>
                <a:ext uri="{FF2B5EF4-FFF2-40B4-BE49-F238E27FC236}">
                  <a16:creationId xmlns:a16="http://schemas.microsoft.com/office/drawing/2014/main" id="{E0689802-6991-46DD-A7A6-E7696B2E33EC}"/>
                </a:ext>
              </a:extLst>
            </p:cNvPr>
            <p:cNvSpPr>
              <a:spLocks/>
            </p:cNvSpPr>
            <p:nvPr/>
          </p:nvSpPr>
          <p:spPr bwMode="auto">
            <a:xfrm>
              <a:off x="7599363" y="2249488"/>
              <a:ext cx="2557462" cy="28575"/>
            </a:xfrm>
            <a:custGeom>
              <a:avLst/>
              <a:gdLst>
                <a:gd name="T0" fmla="*/ 2147483646 w 176"/>
                <a:gd name="T1" fmla="*/ 408265313 h 2"/>
                <a:gd name="T2" fmla="*/ 211150456 w 176"/>
                <a:gd name="T3" fmla="*/ 408265313 h 2"/>
                <a:gd name="T4" fmla="*/ 0 w 176"/>
                <a:gd name="T5" fmla="*/ 204139800 h 2"/>
                <a:gd name="T6" fmla="*/ 211150456 w 176"/>
                <a:gd name="T7" fmla="*/ 0 h 2"/>
                <a:gd name="T8" fmla="*/ 2147483646 w 176"/>
                <a:gd name="T9" fmla="*/ 0 h 2"/>
                <a:gd name="T10" fmla="*/ 2147483646 w 176"/>
                <a:gd name="T11" fmla="*/ 204139800 h 2"/>
                <a:gd name="T12" fmla="*/ 2147483646 w 176"/>
                <a:gd name="T13" fmla="*/ 408265313 h 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6" h="2">
                  <a:moveTo>
                    <a:pt x="175" y="2"/>
                  </a:moveTo>
                  <a:cubicBezTo>
                    <a:pt x="1" y="2"/>
                    <a:pt x="1" y="2"/>
                    <a:pt x="1" y="2"/>
                  </a:cubicBezTo>
                  <a:cubicBezTo>
                    <a:pt x="0" y="2"/>
                    <a:pt x="0" y="1"/>
                    <a:pt x="0" y="1"/>
                  </a:cubicBezTo>
                  <a:cubicBezTo>
                    <a:pt x="0" y="0"/>
                    <a:pt x="0" y="0"/>
                    <a:pt x="1" y="0"/>
                  </a:cubicBezTo>
                  <a:cubicBezTo>
                    <a:pt x="175" y="0"/>
                    <a:pt x="175" y="0"/>
                    <a:pt x="175" y="0"/>
                  </a:cubicBezTo>
                  <a:cubicBezTo>
                    <a:pt x="175" y="0"/>
                    <a:pt x="176" y="0"/>
                    <a:pt x="176" y="1"/>
                  </a:cubicBezTo>
                  <a:cubicBezTo>
                    <a:pt x="176" y="1"/>
                    <a:pt x="175" y="2"/>
                    <a:pt x="175" y="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3584" name="Rectangle 75">
              <a:extLst>
                <a:ext uri="{FF2B5EF4-FFF2-40B4-BE49-F238E27FC236}">
                  <a16:creationId xmlns:a16="http://schemas.microsoft.com/office/drawing/2014/main" id="{1422D433-9CCA-41D2-A345-CFBB91193CFE}"/>
                </a:ext>
              </a:extLst>
            </p:cNvPr>
            <p:cNvSpPr>
              <a:spLocks noChangeArrowheads="1"/>
            </p:cNvSpPr>
            <p:nvPr/>
          </p:nvSpPr>
          <p:spPr bwMode="auto">
            <a:xfrm>
              <a:off x="7599363" y="1825625"/>
              <a:ext cx="2025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800" b="1">
                  <a:solidFill>
                    <a:srgbClr val="73838C"/>
                  </a:solidFill>
                  <a:latin typeface="Arial" panose="020B0604020202020204" pitchFamily="34" charset="0"/>
                </a:rPr>
                <a:t>YOUR TEXT HERE</a:t>
              </a:r>
              <a:endParaRPr lang="ru-RU" altLang="ru-RU" sz="1800"/>
            </a:p>
          </p:txBody>
        </p:sp>
        <p:sp>
          <p:nvSpPr>
            <p:cNvPr id="23593" name="TextBox 115">
              <a:extLst>
                <a:ext uri="{FF2B5EF4-FFF2-40B4-BE49-F238E27FC236}">
                  <a16:creationId xmlns:a16="http://schemas.microsoft.com/office/drawing/2014/main" id="{853D11AA-E749-4AFA-B00B-EE6625581283}"/>
                </a:ext>
              </a:extLst>
            </p:cNvPr>
            <p:cNvSpPr txBox="1">
              <a:spLocks noChangeArrowheads="1"/>
            </p:cNvSpPr>
            <p:nvPr/>
          </p:nvSpPr>
          <p:spPr bwMode="auto">
            <a:xfrm>
              <a:off x="7535863" y="2425700"/>
              <a:ext cx="3068637"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a:t>
              </a:r>
              <a:endParaRPr lang="ru-RU" altLang="ru-RU" sz="1400" i="1">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additive="base">
                                        <p:cTn id="7" dur="500" fill="hold"/>
                                        <p:tgtEl>
                                          <p:spTgt spid="23554"/>
                                        </p:tgtEl>
                                        <p:attrNameLst>
                                          <p:attrName>ppt_x</p:attrName>
                                        </p:attrNameLst>
                                      </p:cBhvr>
                                      <p:tavLst>
                                        <p:tav tm="0">
                                          <p:val>
                                            <p:strVal val="#ppt_x"/>
                                          </p:val>
                                        </p:tav>
                                        <p:tav tm="100000">
                                          <p:val>
                                            <p:strVal val="#ppt_x"/>
                                          </p:val>
                                        </p:tav>
                                      </p:tavLst>
                                    </p:anim>
                                    <p:anim calcmode="lin" valueType="num">
                                      <p:cBhvr additive="base">
                                        <p:cTn id="8" dur="500" fill="hold"/>
                                        <p:tgtEl>
                                          <p:spTgt spid="2355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23555"/>
                                        </p:tgtEl>
                                        <p:attrNameLst>
                                          <p:attrName>style.visibility</p:attrName>
                                        </p:attrNameLst>
                                      </p:cBhvr>
                                      <p:to>
                                        <p:strVal val="visible"/>
                                      </p:to>
                                    </p:set>
                                    <p:anim calcmode="lin" valueType="num">
                                      <p:cBhvr>
                                        <p:cTn id="12" dur="500" fill="hold"/>
                                        <p:tgtEl>
                                          <p:spTgt spid="23555"/>
                                        </p:tgtEl>
                                        <p:attrNameLst>
                                          <p:attrName>ppt_w</p:attrName>
                                        </p:attrNameLst>
                                      </p:cBhvr>
                                      <p:tavLst>
                                        <p:tav tm="0">
                                          <p:val>
                                            <p:fltVal val="0"/>
                                          </p:val>
                                        </p:tav>
                                        <p:tav tm="100000">
                                          <p:val>
                                            <p:strVal val="#ppt_w"/>
                                          </p:val>
                                        </p:tav>
                                      </p:tavLst>
                                    </p:anim>
                                    <p:anim calcmode="lin" valueType="num">
                                      <p:cBhvr>
                                        <p:cTn id="13" dur="500" fill="hold"/>
                                        <p:tgtEl>
                                          <p:spTgt spid="23555"/>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par>
                                <p:cTn id="19" presetID="23" presetClass="entr" presetSubtype="16"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anim calcmode="lin" valueType="num">
                                      <p:cBhvr>
                                        <p:cTn id="21" dur="500" fill="hold"/>
                                        <p:tgtEl>
                                          <p:spTgt spid="13"/>
                                        </p:tgtEl>
                                        <p:attrNameLst>
                                          <p:attrName>ppt_w</p:attrName>
                                        </p:attrNameLst>
                                      </p:cBhvr>
                                      <p:tavLst>
                                        <p:tav tm="0">
                                          <p:val>
                                            <p:fltVal val="0"/>
                                          </p:val>
                                        </p:tav>
                                        <p:tav tm="100000">
                                          <p:val>
                                            <p:strVal val="#ppt_w"/>
                                          </p:val>
                                        </p:tav>
                                      </p:tavLst>
                                    </p:anim>
                                    <p:anim calcmode="lin" valueType="num">
                                      <p:cBhvr>
                                        <p:cTn id="22" dur="500" fill="hold"/>
                                        <p:tgtEl>
                                          <p:spTgt spid="13"/>
                                        </p:tgtEl>
                                        <p:attrNameLst>
                                          <p:attrName>ppt_h</p:attrName>
                                        </p:attrNameLst>
                                      </p:cBhvr>
                                      <p:tavLst>
                                        <p:tav tm="0">
                                          <p:val>
                                            <p:fltVal val="0"/>
                                          </p:val>
                                        </p:tav>
                                        <p:tav tm="100000">
                                          <p:val>
                                            <p:strVal val="#ppt_h"/>
                                          </p:val>
                                        </p:tav>
                                      </p:tavLst>
                                    </p:anim>
                                  </p:childTnLst>
                                </p:cTn>
                              </p:par>
                              <p:par>
                                <p:cTn id="23" presetID="23" presetClass="entr" presetSubtype="16" fill="hold" nodeType="with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ppt_w</p:attrName>
                                        </p:attrNameLst>
                                      </p:cBhvr>
                                      <p:tavLst>
                                        <p:tav tm="0">
                                          <p:val>
                                            <p:fltVal val="0"/>
                                          </p:val>
                                        </p:tav>
                                        <p:tav tm="100000">
                                          <p:val>
                                            <p:strVal val="#ppt_w"/>
                                          </p:val>
                                        </p:tav>
                                      </p:tavLst>
                                    </p:anim>
                                    <p:anim calcmode="lin" valueType="num">
                                      <p:cBhvr>
                                        <p:cTn id="26" dur="500" fill="hold"/>
                                        <p:tgtEl>
                                          <p:spTgt spid="11"/>
                                        </p:tgtEl>
                                        <p:attrNameLst>
                                          <p:attrName>ppt_h</p:attrName>
                                        </p:attrNameLst>
                                      </p:cBhvr>
                                      <p:tavLst>
                                        <p:tav tm="0">
                                          <p:val>
                                            <p:fltVal val="0"/>
                                          </p:val>
                                        </p:tav>
                                        <p:tav tm="100000">
                                          <p:val>
                                            <p:strVal val="#ppt_h"/>
                                          </p:val>
                                        </p:tav>
                                      </p:tavLst>
                                    </p:anim>
                                  </p:childTnLst>
                                </p:cTn>
                              </p:par>
                              <p:par>
                                <p:cTn id="27" presetID="23" presetClass="entr" presetSubtype="16" fill="hold"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p:cTn id="29" dur="500" fill="hold"/>
                                        <p:tgtEl>
                                          <p:spTgt spid="14"/>
                                        </p:tgtEl>
                                        <p:attrNameLst>
                                          <p:attrName>ppt_w</p:attrName>
                                        </p:attrNameLst>
                                      </p:cBhvr>
                                      <p:tavLst>
                                        <p:tav tm="0">
                                          <p:val>
                                            <p:fltVal val="0"/>
                                          </p:val>
                                        </p:tav>
                                        <p:tav tm="100000">
                                          <p:val>
                                            <p:strVal val="#ppt_w"/>
                                          </p:val>
                                        </p:tav>
                                      </p:tavLst>
                                    </p:anim>
                                    <p:anim calcmode="lin" valueType="num">
                                      <p:cBhvr>
                                        <p:cTn id="30" dur="500" fill="hold"/>
                                        <p:tgtEl>
                                          <p:spTgt spid="14"/>
                                        </p:tgtEl>
                                        <p:attrNameLst>
                                          <p:attrName>ppt_h</p:attrName>
                                        </p:attrNameLst>
                                      </p:cBhvr>
                                      <p:tavLst>
                                        <p:tav tm="0">
                                          <p:val>
                                            <p:flt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500" fill="hold"/>
                                        <p:tgtEl>
                                          <p:spTgt spid="10"/>
                                        </p:tgtEl>
                                        <p:attrNameLst>
                                          <p:attrName>ppt_w</p:attrName>
                                        </p:attrNameLst>
                                      </p:cBhvr>
                                      <p:tavLst>
                                        <p:tav tm="0">
                                          <p:val>
                                            <p:fltVal val="0"/>
                                          </p:val>
                                        </p:tav>
                                        <p:tav tm="100000">
                                          <p:val>
                                            <p:strVal val="#ppt_w"/>
                                          </p:val>
                                        </p:tav>
                                      </p:tavLst>
                                    </p:anim>
                                    <p:anim calcmode="lin" valueType="num">
                                      <p:cBhvr>
                                        <p:cTn id="34" dur="500" fill="hold"/>
                                        <p:tgtEl>
                                          <p:spTgt spid="10"/>
                                        </p:tgtEl>
                                        <p:attrNameLst>
                                          <p:attrName>ppt_h</p:attrName>
                                        </p:attrNameLst>
                                      </p:cBhvr>
                                      <p:tavLst>
                                        <p:tav tm="0">
                                          <p:val>
                                            <p:fltVal val="0"/>
                                          </p:val>
                                        </p:tav>
                                        <p:tav tm="100000">
                                          <p:val>
                                            <p:strVal val="#ppt_h"/>
                                          </p:val>
                                        </p:tav>
                                      </p:tavLst>
                                    </p:anim>
                                  </p:childTnLst>
                                </p:cTn>
                              </p:par>
                              <p:par>
                                <p:cTn id="35" presetID="23" presetClass="entr" presetSubtype="16" fill="hold"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p:cTn id="37" dur="500" fill="hold"/>
                                        <p:tgtEl>
                                          <p:spTgt spid="9"/>
                                        </p:tgtEl>
                                        <p:attrNameLst>
                                          <p:attrName>ppt_w</p:attrName>
                                        </p:attrNameLst>
                                      </p:cBhvr>
                                      <p:tavLst>
                                        <p:tav tm="0">
                                          <p:val>
                                            <p:fltVal val="0"/>
                                          </p:val>
                                        </p:tav>
                                        <p:tav tm="100000">
                                          <p:val>
                                            <p:strVal val="#ppt_w"/>
                                          </p:val>
                                        </p:tav>
                                      </p:tavLst>
                                    </p:anim>
                                    <p:anim calcmode="lin" valueType="num">
                                      <p:cBhvr>
                                        <p:cTn id="38" dur="500" fill="hold"/>
                                        <p:tgtEl>
                                          <p:spTgt spid="9"/>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p:cTn id="41" dur="500" fill="hold"/>
                                        <p:tgtEl>
                                          <p:spTgt spid="7"/>
                                        </p:tgtEl>
                                        <p:attrNameLst>
                                          <p:attrName>ppt_w</p:attrName>
                                        </p:attrNameLst>
                                      </p:cBhvr>
                                      <p:tavLst>
                                        <p:tav tm="0">
                                          <p:val>
                                            <p:fltVal val="0"/>
                                          </p:val>
                                        </p:tav>
                                        <p:tav tm="100000">
                                          <p:val>
                                            <p:strVal val="#ppt_w"/>
                                          </p:val>
                                        </p:tav>
                                      </p:tavLst>
                                    </p:anim>
                                    <p:anim calcmode="lin" valueType="num">
                                      <p:cBhvr>
                                        <p:cTn id="42" dur="500" fill="hold"/>
                                        <p:tgtEl>
                                          <p:spTgt spid="7"/>
                                        </p:tgtEl>
                                        <p:attrNameLst>
                                          <p:attrName>ppt_h</p:attrName>
                                        </p:attrNameLst>
                                      </p:cBhvr>
                                      <p:tavLst>
                                        <p:tav tm="0">
                                          <p:val>
                                            <p:fltVal val="0"/>
                                          </p:val>
                                        </p:tav>
                                        <p:tav tm="100000">
                                          <p:val>
                                            <p:strVal val="#ppt_h"/>
                                          </p:val>
                                        </p:tav>
                                      </p:tavLst>
                                    </p:anim>
                                  </p:childTnLst>
                                </p:cTn>
                              </p:par>
                              <p:par>
                                <p:cTn id="43" presetID="23" presetClass="entr" presetSubtype="16" fill="hold" nodeType="withEffect">
                                  <p:stCondLst>
                                    <p:cond delay="0"/>
                                  </p:stCondLst>
                                  <p:childTnLst>
                                    <p:set>
                                      <p:cBhvr>
                                        <p:cTn id="44" dur="1" fill="hold">
                                          <p:stCondLst>
                                            <p:cond delay="0"/>
                                          </p:stCondLst>
                                        </p:cTn>
                                        <p:tgtEl>
                                          <p:spTgt spid="8"/>
                                        </p:tgtEl>
                                        <p:attrNameLst>
                                          <p:attrName>style.visibility</p:attrName>
                                        </p:attrNameLst>
                                      </p:cBhvr>
                                      <p:to>
                                        <p:strVal val="visible"/>
                                      </p:to>
                                    </p:set>
                                    <p:anim calcmode="lin" valueType="num">
                                      <p:cBhvr>
                                        <p:cTn id="45" dur="500" fill="hold"/>
                                        <p:tgtEl>
                                          <p:spTgt spid="8"/>
                                        </p:tgtEl>
                                        <p:attrNameLst>
                                          <p:attrName>ppt_w</p:attrName>
                                        </p:attrNameLst>
                                      </p:cBhvr>
                                      <p:tavLst>
                                        <p:tav tm="0">
                                          <p:val>
                                            <p:fltVal val="0"/>
                                          </p:val>
                                        </p:tav>
                                        <p:tav tm="100000">
                                          <p:val>
                                            <p:strVal val="#ppt_w"/>
                                          </p:val>
                                        </p:tav>
                                      </p:tavLst>
                                    </p:anim>
                                    <p:anim calcmode="lin" valueType="num">
                                      <p:cBhvr>
                                        <p:cTn id="46" dur="500" fill="hold"/>
                                        <p:tgtEl>
                                          <p:spTgt spid="8"/>
                                        </p:tgtEl>
                                        <p:attrNameLst>
                                          <p:attrName>ppt_h</p:attrName>
                                        </p:attrNameLst>
                                      </p:cBhvr>
                                      <p:tavLst>
                                        <p:tav tm="0">
                                          <p:val>
                                            <p:fltVal val="0"/>
                                          </p:val>
                                        </p:tav>
                                        <p:tav tm="100000">
                                          <p:val>
                                            <p:strVal val="#ppt_h"/>
                                          </p:val>
                                        </p:tav>
                                      </p:tavLst>
                                    </p:anim>
                                  </p:childTnLst>
                                </p:cTn>
                              </p:par>
                              <p:par>
                                <p:cTn id="47" presetID="23" presetClass="entr" presetSubtype="16" fill="hold" nodeType="withEffect">
                                  <p:stCondLst>
                                    <p:cond delay="0"/>
                                  </p:stCondLst>
                                  <p:childTnLst>
                                    <p:set>
                                      <p:cBhvr>
                                        <p:cTn id="48" dur="1" fill="hold">
                                          <p:stCondLst>
                                            <p:cond delay="0"/>
                                          </p:stCondLst>
                                        </p:cTn>
                                        <p:tgtEl>
                                          <p:spTgt spid="6"/>
                                        </p:tgtEl>
                                        <p:attrNameLst>
                                          <p:attrName>style.visibility</p:attrName>
                                        </p:attrNameLst>
                                      </p:cBhvr>
                                      <p:to>
                                        <p:strVal val="visible"/>
                                      </p:to>
                                    </p:set>
                                    <p:anim calcmode="lin" valueType="num">
                                      <p:cBhvr>
                                        <p:cTn id="49" dur="500" fill="hold"/>
                                        <p:tgtEl>
                                          <p:spTgt spid="6"/>
                                        </p:tgtEl>
                                        <p:attrNameLst>
                                          <p:attrName>ppt_w</p:attrName>
                                        </p:attrNameLst>
                                      </p:cBhvr>
                                      <p:tavLst>
                                        <p:tav tm="0">
                                          <p:val>
                                            <p:fltVal val="0"/>
                                          </p:val>
                                        </p:tav>
                                        <p:tav tm="100000">
                                          <p:val>
                                            <p:strVal val="#ppt_w"/>
                                          </p:val>
                                        </p:tav>
                                      </p:tavLst>
                                    </p:anim>
                                    <p:anim calcmode="lin" valueType="num">
                                      <p:cBhvr>
                                        <p:cTn id="50" dur="500" fill="hold"/>
                                        <p:tgtEl>
                                          <p:spTgt spid="6"/>
                                        </p:tgtEl>
                                        <p:attrNameLst>
                                          <p:attrName>ppt_h</p:attrName>
                                        </p:attrNameLst>
                                      </p:cBhvr>
                                      <p:tavLst>
                                        <p:tav tm="0">
                                          <p:val>
                                            <p:fltVal val="0"/>
                                          </p:val>
                                        </p:tav>
                                        <p:tav tm="100000">
                                          <p:val>
                                            <p:strVal val="#ppt_h"/>
                                          </p:val>
                                        </p:tav>
                                      </p:tavLst>
                                    </p:anim>
                                  </p:childTnLst>
                                </p:cTn>
                              </p:par>
                            </p:childTnLst>
                          </p:cTn>
                        </p:par>
                        <p:par>
                          <p:cTn id="51" fill="hold">
                            <p:stCondLst>
                              <p:cond delay="1500"/>
                            </p:stCondLst>
                            <p:childTnLst>
                              <p:par>
                                <p:cTn id="52" presetID="23" presetClass="entr" presetSubtype="16" fill="hold" nodeType="afterEffect">
                                  <p:stCondLst>
                                    <p:cond delay="0"/>
                                  </p:stCondLst>
                                  <p:childTnLst>
                                    <p:set>
                                      <p:cBhvr>
                                        <p:cTn id="53" dur="1" fill="hold">
                                          <p:stCondLst>
                                            <p:cond delay="0"/>
                                          </p:stCondLst>
                                        </p:cTn>
                                        <p:tgtEl>
                                          <p:spTgt spid="2"/>
                                        </p:tgtEl>
                                        <p:attrNameLst>
                                          <p:attrName>style.visibility</p:attrName>
                                        </p:attrNameLst>
                                      </p:cBhvr>
                                      <p:to>
                                        <p:strVal val="visible"/>
                                      </p:to>
                                    </p:set>
                                    <p:anim calcmode="lin" valueType="num">
                                      <p:cBhvr>
                                        <p:cTn id="54" dur="500" fill="hold"/>
                                        <p:tgtEl>
                                          <p:spTgt spid="2"/>
                                        </p:tgtEl>
                                        <p:attrNameLst>
                                          <p:attrName>ppt_w</p:attrName>
                                        </p:attrNameLst>
                                      </p:cBhvr>
                                      <p:tavLst>
                                        <p:tav tm="0">
                                          <p:val>
                                            <p:fltVal val="0"/>
                                          </p:val>
                                        </p:tav>
                                        <p:tav tm="100000">
                                          <p:val>
                                            <p:strVal val="#ppt_w"/>
                                          </p:val>
                                        </p:tav>
                                      </p:tavLst>
                                    </p:anim>
                                    <p:anim calcmode="lin" valueType="num">
                                      <p:cBhvr>
                                        <p:cTn id="55" dur="500" fill="hold"/>
                                        <p:tgtEl>
                                          <p:spTgt spid="2"/>
                                        </p:tgtEl>
                                        <p:attrNameLst>
                                          <p:attrName>ppt_h</p:attrName>
                                        </p:attrNameLst>
                                      </p:cBhvr>
                                      <p:tavLst>
                                        <p:tav tm="0">
                                          <p:val>
                                            <p:fltVal val="0"/>
                                          </p:val>
                                        </p:tav>
                                        <p:tav tm="100000">
                                          <p:val>
                                            <p:strVal val="#ppt_h"/>
                                          </p:val>
                                        </p:tav>
                                      </p:tavLst>
                                    </p:anim>
                                  </p:childTnLst>
                                </p:cTn>
                              </p:par>
                              <p:par>
                                <p:cTn id="56" presetID="23" presetClass="entr" presetSubtype="16" fill="hold" grpId="0" nodeType="withEffect">
                                  <p:stCondLst>
                                    <p:cond delay="0"/>
                                  </p:stCondLst>
                                  <p:childTnLst>
                                    <p:set>
                                      <p:cBhvr>
                                        <p:cTn id="57" dur="1" fill="hold">
                                          <p:stCondLst>
                                            <p:cond delay="0"/>
                                          </p:stCondLst>
                                        </p:cTn>
                                        <p:tgtEl>
                                          <p:spTgt spid="23585"/>
                                        </p:tgtEl>
                                        <p:attrNameLst>
                                          <p:attrName>style.visibility</p:attrName>
                                        </p:attrNameLst>
                                      </p:cBhvr>
                                      <p:to>
                                        <p:strVal val="visible"/>
                                      </p:to>
                                    </p:set>
                                    <p:anim calcmode="lin" valueType="num">
                                      <p:cBhvr>
                                        <p:cTn id="58" dur="500" fill="hold"/>
                                        <p:tgtEl>
                                          <p:spTgt spid="23585"/>
                                        </p:tgtEl>
                                        <p:attrNameLst>
                                          <p:attrName>ppt_w</p:attrName>
                                        </p:attrNameLst>
                                      </p:cBhvr>
                                      <p:tavLst>
                                        <p:tav tm="0">
                                          <p:val>
                                            <p:fltVal val="0"/>
                                          </p:val>
                                        </p:tav>
                                        <p:tav tm="100000">
                                          <p:val>
                                            <p:strVal val="#ppt_w"/>
                                          </p:val>
                                        </p:tav>
                                      </p:tavLst>
                                    </p:anim>
                                    <p:anim calcmode="lin" valueType="num">
                                      <p:cBhvr>
                                        <p:cTn id="59" dur="500" fill="hold"/>
                                        <p:tgtEl>
                                          <p:spTgt spid="23585"/>
                                        </p:tgtEl>
                                        <p:attrNameLst>
                                          <p:attrName>ppt_h</p:attrName>
                                        </p:attrNameLst>
                                      </p:cBhvr>
                                      <p:tavLst>
                                        <p:tav tm="0">
                                          <p:val>
                                            <p:fltVal val="0"/>
                                          </p:val>
                                        </p:tav>
                                        <p:tav tm="100000">
                                          <p:val>
                                            <p:strVal val="#ppt_h"/>
                                          </p:val>
                                        </p:tav>
                                      </p:tavLst>
                                    </p:anim>
                                  </p:childTnLst>
                                </p:cTn>
                              </p:par>
                              <p:par>
                                <p:cTn id="60" presetID="23" presetClass="entr" presetSubtype="16" fill="hold" nodeType="with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childTnLst>
                                </p:cTn>
                              </p:par>
                              <p:par>
                                <p:cTn id="64" presetID="23" presetClass="entr" presetSubtype="16" fill="hold" grpId="0" nodeType="withEffect">
                                  <p:stCondLst>
                                    <p:cond delay="0"/>
                                  </p:stCondLst>
                                  <p:childTnLst>
                                    <p:set>
                                      <p:cBhvr>
                                        <p:cTn id="65" dur="1" fill="hold">
                                          <p:stCondLst>
                                            <p:cond delay="0"/>
                                          </p:stCondLst>
                                        </p:cTn>
                                        <p:tgtEl>
                                          <p:spTgt spid="23587"/>
                                        </p:tgtEl>
                                        <p:attrNameLst>
                                          <p:attrName>style.visibility</p:attrName>
                                        </p:attrNameLst>
                                      </p:cBhvr>
                                      <p:to>
                                        <p:strVal val="visible"/>
                                      </p:to>
                                    </p:set>
                                    <p:anim calcmode="lin" valueType="num">
                                      <p:cBhvr>
                                        <p:cTn id="66" dur="500" fill="hold"/>
                                        <p:tgtEl>
                                          <p:spTgt spid="23587"/>
                                        </p:tgtEl>
                                        <p:attrNameLst>
                                          <p:attrName>ppt_w</p:attrName>
                                        </p:attrNameLst>
                                      </p:cBhvr>
                                      <p:tavLst>
                                        <p:tav tm="0">
                                          <p:val>
                                            <p:fltVal val="0"/>
                                          </p:val>
                                        </p:tav>
                                        <p:tav tm="100000">
                                          <p:val>
                                            <p:strVal val="#ppt_w"/>
                                          </p:val>
                                        </p:tav>
                                      </p:tavLst>
                                    </p:anim>
                                    <p:anim calcmode="lin" valueType="num">
                                      <p:cBhvr>
                                        <p:cTn id="67" dur="500" fill="hold"/>
                                        <p:tgtEl>
                                          <p:spTgt spid="23587"/>
                                        </p:tgtEl>
                                        <p:attrNameLst>
                                          <p:attrName>ppt_h</p:attrName>
                                        </p:attrNameLst>
                                      </p:cBhvr>
                                      <p:tavLst>
                                        <p:tav tm="0">
                                          <p:val>
                                            <p:fltVal val="0"/>
                                          </p:val>
                                        </p:tav>
                                        <p:tav tm="100000">
                                          <p:val>
                                            <p:strVal val="#ppt_h"/>
                                          </p:val>
                                        </p:tav>
                                      </p:tavLst>
                                    </p:anim>
                                  </p:childTnLst>
                                </p:cTn>
                              </p:par>
                              <p:par>
                                <p:cTn id="68" presetID="23" presetClass="entr" presetSubtype="16" fill="hold" nodeType="withEffect">
                                  <p:stCondLst>
                                    <p:cond delay="0"/>
                                  </p:stCondLst>
                                  <p:childTnLst>
                                    <p:set>
                                      <p:cBhvr>
                                        <p:cTn id="69" dur="1" fill="hold">
                                          <p:stCondLst>
                                            <p:cond delay="0"/>
                                          </p:stCondLst>
                                        </p:cTn>
                                        <p:tgtEl>
                                          <p:spTgt spid="4"/>
                                        </p:tgtEl>
                                        <p:attrNameLst>
                                          <p:attrName>style.visibility</p:attrName>
                                        </p:attrNameLst>
                                      </p:cBhvr>
                                      <p:to>
                                        <p:strVal val="visible"/>
                                      </p:to>
                                    </p:set>
                                    <p:anim calcmode="lin" valueType="num">
                                      <p:cBhvr>
                                        <p:cTn id="70" dur="500" fill="hold"/>
                                        <p:tgtEl>
                                          <p:spTgt spid="4"/>
                                        </p:tgtEl>
                                        <p:attrNameLst>
                                          <p:attrName>ppt_w</p:attrName>
                                        </p:attrNameLst>
                                      </p:cBhvr>
                                      <p:tavLst>
                                        <p:tav tm="0">
                                          <p:val>
                                            <p:fltVal val="0"/>
                                          </p:val>
                                        </p:tav>
                                        <p:tav tm="100000">
                                          <p:val>
                                            <p:strVal val="#ppt_w"/>
                                          </p:val>
                                        </p:tav>
                                      </p:tavLst>
                                    </p:anim>
                                    <p:anim calcmode="lin" valueType="num">
                                      <p:cBhvr>
                                        <p:cTn id="71" dur="500" fill="hold"/>
                                        <p:tgtEl>
                                          <p:spTgt spid="4"/>
                                        </p:tgtEl>
                                        <p:attrNameLst>
                                          <p:attrName>ppt_h</p:attrName>
                                        </p:attrNameLst>
                                      </p:cBhvr>
                                      <p:tavLst>
                                        <p:tav tm="0">
                                          <p:val>
                                            <p:fltVal val="0"/>
                                          </p:val>
                                        </p:tav>
                                        <p:tav tm="100000">
                                          <p:val>
                                            <p:strVal val="#ppt_h"/>
                                          </p:val>
                                        </p:tav>
                                      </p:tavLst>
                                    </p:anim>
                                  </p:childTnLst>
                                </p:cTn>
                              </p:par>
                              <p:par>
                                <p:cTn id="72" presetID="23" presetClass="entr" presetSubtype="16" fill="hold" grpId="0" nodeType="withEffect">
                                  <p:stCondLst>
                                    <p:cond delay="0"/>
                                  </p:stCondLst>
                                  <p:childTnLst>
                                    <p:set>
                                      <p:cBhvr>
                                        <p:cTn id="73" dur="1" fill="hold">
                                          <p:stCondLst>
                                            <p:cond delay="0"/>
                                          </p:stCondLst>
                                        </p:cTn>
                                        <p:tgtEl>
                                          <p:spTgt spid="23589"/>
                                        </p:tgtEl>
                                        <p:attrNameLst>
                                          <p:attrName>style.visibility</p:attrName>
                                        </p:attrNameLst>
                                      </p:cBhvr>
                                      <p:to>
                                        <p:strVal val="visible"/>
                                      </p:to>
                                    </p:set>
                                    <p:anim calcmode="lin" valueType="num">
                                      <p:cBhvr>
                                        <p:cTn id="74" dur="500" fill="hold"/>
                                        <p:tgtEl>
                                          <p:spTgt spid="23589"/>
                                        </p:tgtEl>
                                        <p:attrNameLst>
                                          <p:attrName>ppt_w</p:attrName>
                                        </p:attrNameLst>
                                      </p:cBhvr>
                                      <p:tavLst>
                                        <p:tav tm="0">
                                          <p:val>
                                            <p:fltVal val="0"/>
                                          </p:val>
                                        </p:tav>
                                        <p:tav tm="100000">
                                          <p:val>
                                            <p:strVal val="#ppt_w"/>
                                          </p:val>
                                        </p:tav>
                                      </p:tavLst>
                                    </p:anim>
                                    <p:anim calcmode="lin" valueType="num">
                                      <p:cBhvr>
                                        <p:cTn id="75" dur="500" fill="hold"/>
                                        <p:tgtEl>
                                          <p:spTgt spid="23589"/>
                                        </p:tgtEl>
                                        <p:attrNameLst>
                                          <p:attrName>ppt_h</p:attrName>
                                        </p:attrNameLst>
                                      </p:cBhvr>
                                      <p:tavLst>
                                        <p:tav tm="0">
                                          <p:val>
                                            <p:fltVal val="0"/>
                                          </p:val>
                                        </p:tav>
                                        <p:tav tm="100000">
                                          <p:val>
                                            <p:strVal val="#ppt_h"/>
                                          </p:val>
                                        </p:tav>
                                      </p:tavLst>
                                    </p:anim>
                                  </p:childTnLst>
                                </p:cTn>
                              </p:par>
                              <p:par>
                                <p:cTn id="76" presetID="23" presetClass="entr" presetSubtype="16" fill="hold" nodeType="withEffect">
                                  <p:stCondLst>
                                    <p:cond delay="0"/>
                                  </p:stCondLst>
                                  <p:childTnLst>
                                    <p:set>
                                      <p:cBhvr>
                                        <p:cTn id="77" dur="1" fill="hold">
                                          <p:stCondLst>
                                            <p:cond delay="0"/>
                                          </p:stCondLst>
                                        </p:cTn>
                                        <p:tgtEl>
                                          <p:spTgt spid="5"/>
                                        </p:tgtEl>
                                        <p:attrNameLst>
                                          <p:attrName>style.visibility</p:attrName>
                                        </p:attrNameLst>
                                      </p:cBhvr>
                                      <p:to>
                                        <p:strVal val="visible"/>
                                      </p:to>
                                    </p:set>
                                    <p:anim calcmode="lin" valueType="num">
                                      <p:cBhvr>
                                        <p:cTn id="78" dur="500" fill="hold"/>
                                        <p:tgtEl>
                                          <p:spTgt spid="5"/>
                                        </p:tgtEl>
                                        <p:attrNameLst>
                                          <p:attrName>ppt_w</p:attrName>
                                        </p:attrNameLst>
                                      </p:cBhvr>
                                      <p:tavLst>
                                        <p:tav tm="0">
                                          <p:val>
                                            <p:fltVal val="0"/>
                                          </p:val>
                                        </p:tav>
                                        <p:tav tm="100000">
                                          <p:val>
                                            <p:strVal val="#ppt_w"/>
                                          </p:val>
                                        </p:tav>
                                      </p:tavLst>
                                    </p:anim>
                                    <p:anim calcmode="lin" valueType="num">
                                      <p:cBhvr>
                                        <p:cTn id="79" dur="500" fill="hold"/>
                                        <p:tgtEl>
                                          <p:spTgt spid="5"/>
                                        </p:tgtEl>
                                        <p:attrNameLst>
                                          <p:attrName>ppt_h</p:attrName>
                                        </p:attrNameLst>
                                      </p:cBhvr>
                                      <p:tavLst>
                                        <p:tav tm="0">
                                          <p:val>
                                            <p:fltVal val="0"/>
                                          </p:val>
                                        </p:tav>
                                        <p:tav tm="100000">
                                          <p:val>
                                            <p:strVal val="#ppt_h"/>
                                          </p:val>
                                        </p:tav>
                                      </p:tavLst>
                                    </p:anim>
                                  </p:childTnLst>
                                </p:cTn>
                              </p:par>
                              <p:par>
                                <p:cTn id="80" presetID="23" presetClass="entr" presetSubtype="16" fill="hold" grpId="0" nodeType="withEffect">
                                  <p:stCondLst>
                                    <p:cond delay="0"/>
                                  </p:stCondLst>
                                  <p:childTnLst>
                                    <p:set>
                                      <p:cBhvr>
                                        <p:cTn id="81" dur="1" fill="hold">
                                          <p:stCondLst>
                                            <p:cond delay="0"/>
                                          </p:stCondLst>
                                        </p:cTn>
                                        <p:tgtEl>
                                          <p:spTgt spid="23591"/>
                                        </p:tgtEl>
                                        <p:attrNameLst>
                                          <p:attrName>style.visibility</p:attrName>
                                        </p:attrNameLst>
                                      </p:cBhvr>
                                      <p:to>
                                        <p:strVal val="visible"/>
                                      </p:to>
                                    </p:set>
                                    <p:anim calcmode="lin" valueType="num">
                                      <p:cBhvr>
                                        <p:cTn id="82" dur="500" fill="hold"/>
                                        <p:tgtEl>
                                          <p:spTgt spid="23591"/>
                                        </p:tgtEl>
                                        <p:attrNameLst>
                                          <p:attrName>ppt_w</p:attrName>
                                        </p:attrNameLst>
                                      </p:cBhvr>
                                      <p:tavLst>
                                        <p:tav tm="0">
                                          <p:val>
                                            <p:fltVal val="0"/>
                                          </p:val>
                                        </p:tav>
                                        <p:tav tm="100000">
                                          <p:val>
                                            <p:strVal val="#ppt_w"/>
                                          </p:val>
                                        </p:tav>
                                      </p:tavLst>
                                    </p:anim>
                                    <p:anim calcmode="lin" valueType="num">
                                      <p:cBhvr>
                                        <p:cTn id="83" dur="500" fill="hold"/>
                                        <p:tgtEl>
                                          <p:spTgt spid="2359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animBg="1"/>
      <p:bldP spid="23585" grpId="0"/>
      <p:bldP spid="23587" grpId="0"/>
      <p:bldP spid="23589" grpId="0"/>
      <p:bldP spid="2359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112">
            <a:extLst>
              <a:ext uri="{FF2B5EF4-FFF2-40B4-BE49-F238E27FC236}">
                <a16:creationId xmlns:a16="http://schemas.microsoft.com/office/drawing/2014/main" id="{8DD60F69-879C-44A9-876A-609E39A4EABD}"/>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24579" name="TextBox 115">
            <a:extLst>
              <a:ext uri="{FF2B5EF4-FFF2-40B4-BE49-F238E27FC236}">
                <a16:creationId xmlns:a16="http://schemas.microsoft.com/office/drawing/2014/main" id="{D18C4845-BFE2-4814-863F-8175F46EACFA}"/>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6" name="Группа 5">
            <a:extLst>
              <a:ext uri="{FF2B5EF4-FFF2-40B4-BE49-F238E27FC236}">
                <a16:creationId xmlns:a16="http://schemas.microsoft.com/office/drawing/2014/main" id="{782BEC22-5DA9-4559-8E32-38E4CD746166}"/>
              </a:ext>
            </a:extLst>
          </p:cNvPr>
          <p:cNvGrpSpPr/>
          <p:nvPr/>
        </p:nvGrpSpPr>
        <p:grpSpPr>
          <a:xfrm>
            <a:off x="1333500" y="1966913"/>
            <a:ext cx="3419475" cy="2244725"/>
            <a:chOff x="1333500" y="1966913"/>
            <a:chExt cx="3419475" cy="2244725"/>
          </a:xfrm>
        </p:grpSpPr>
        <p:sp>
          <p:nvSpPr>
            <p:cNvPr id="24597" name="Rectangle 126">
              <a:extLst>
                <a:ext uri="{FF2B5EF4-FFF2-40B4-BE49-F238E27FC236}">
                  <a16:creationId xmlns:a16="http://schemas.microsoft.com/office/drawing/2014/main" id="{824C7706-356E-41B9-96F8-C0FB92264C15}"/>
                </a:ext>
              </a:extLst>
            </p:cNvPr>
            <p:cNvSpPr>
              <a:spLocks noChangeArrowheads="1"/>
            </p:cNvSpPr>
            <p:nvPr/>
          </p:nvSpPr>
          <p:spPr bwMode="auto">
            <a:xfrm>
              <a:off x="1412875" y="3667125"/>
              <a:ext cx="485775"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73838C"/>
                  </a:solidFill>
                  <a:latin typeface="Arial" panose="020B0604020202020204" pitchFamily="34" charset="0"/>
                </a:rPr>
                <a:t>A</a:t>
              </a:r>
              <a:endParaRPr lang="ru-RU" altLang="ru-RU" sz="1800"/>
            </a:p>
          </p:txBody>
        </p:sp>
        <p:sp>
          <p:nvSpPr>
            <p:cNvPr id="24598" name="Rectangle 127">
              <a:extLst>
                <a:ext uri="{FF2B5EF4-FFF2-40B4-BE49-F238E27FC236}">
                  <a16:creationId xmlns:a16="http://schemas.microsoft.com/office/drawing/2014/main" id="{3B237FDA-FABA-4F44-8533-29F233CC0374}"/>
                </a:ext>
              </a:extLst>
            </p:cNvPr>
            <p:cNvSpPr>
              <a:spLocks noChangeArrowheads="1"/>
            </p:cNvSpPr>
            <p:nvPr/>
          </p:nvSpPr>
          <p:spPr bwMode="auto">
            <a:xfrm>
              <a:off x="1912938" y="3667125"/>
              <a:ext cx="485775"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73838C"/>
                  </a:solidFill>
                  <a:latin typeface="Arial" panose="020B0604020202020204" pitchFamily="34" charset="0"/>
                </a:rPr>
                <a:t>B</a:t>
              </a:r>
              <a:endParaRPr lang="ru-RU" altLang="ru-RU" sz="1800"/>
            </a:p>
          </p:txBody>
        </p:sp>
        <p:grpSp>
          <p:nvGrpSpPr>
            <p:cNvPr id="4" name="Группа 3">
              <a:extLst>
                <a:ext uri="{FF2B5EF4-FFF2-40B4-BE49-F238E27FC236}">
                  <a16:creationId xmlns:a16="http://schemas.microsoft.com/office/drawing/2014/main" id="{CD6143E8-5FA0-4A19-A847-ED1BDBB28929}"/>
                </a:ext>
              </a:extLst>
            </p:cNvPr>
            <p:cNvGrpSpPr/>
            <p:nvPr/>
          </p:nvGrpSpPr>
          <p:grpSpPr>
            <a:xfrm>
              <a:off x="1333500" y="1966913"/>
              <a:ext cx="3306763" cy="1663700"/>
              <a:chOff x="1333500" y="1966913"/>
              <a:chExt cx="3306763" cy="1663700"/>
            </a:xfrm>
          </p:grpSpPr>
          <p:sp>
            <p:nvSpPr>
              <p:cNvPr id="24588" name="Freeform 86">
                <a:extLst>
                  <a:ext uri="{FF2B5EF4-FFF2-40B4-BE49-F238E27FC236}">
                    <a16:creationId xmlns:a16="http://schemas.microsoft.com/office/drawing/2014/main" id="{AE8FCCD1-4676-4C96-9098-357B7FC73482}"/>
                  </a:ext>
                </a:extLst>
              </p:cNvPr>
              <p:cNvSpPr>
                <a:spLocks/>
              </p:cNvSpPr>
              <p:nvPr/>
            </p:nvSpPr>
            <p:spPr bwMode="auto">
              <a:xfrm>
                <a:off x="1333500" y="1966913"/>
                <a:ext cx="3306763" cy="1663700"/>
              </a:xfrm>
              <a:custGeom>
                <a:avLst/>
                <a:gdLst>
                  <a:gd name="T0" fmla="*/ 2147483646 w 462"/>
                  <a:gd name="T1" fmla="*/ 2147483646 h 232"/>
                  <a:gd name="T2" fmla="*/ 2147483646 w 462"/>
                  <a:gd name="T3" fmla="*/ 2147483646 h 232"/>
                  <a:gd name="T4" fmla="*/ 2147483646 w 462"/>
                  <a:gd name="T5" fmla="*/ 2147483646 h 232"/>
                  <a:gd name="T6" fmla="*/ 2147483646 w 462"/>
                  <a:gd name="T7" fmla="*/ 2147483646 h 232"/>
                  <a:gd name="T8" fmla="*/ 0 w 462"/>
                  <a:gd name="T9" fmla="*/ 2147483646 h 232"/>
                  <a:gd name="T10" fmla="*/ 2147483646 w 462"/>
                  <a:gd name="T11" fmla="*/ 0 h 232"/>
                  <a:gd name="T12" fmla="*/ 2147483646 w 462"/>
                  <a:gd name="T13" fmla="*/ 2147483646 h 23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62" h="232">
                    <a:moveTo>
                      <a:pt x="462" y="232"/>
                    </a:moveTo>
                    <a:cubicBezTo>
                      <a:pt x="395" y="232"/>
                      <a:pt x="395" y="232"/>
                      <a:pt x="395" y="232"/>
                    </a:cubicBezTo>
                    <a:cubicBezTo>
                      <a:pt x="395" y="141"/>
                      <a:pt x="321" y="68"/>
                      <a:pt x="231" y="68"/>
                    </a:cubicBezTo>
                    <a:cubicBezTo>
                      <a:pt x="140" y="68"/>
                      <a:pt x="67" y="141"/>
                      <a:pt x="67" y="232"/>
                    </a:cubicBezTo>
                    <a:cubicBezTo>
                      <a:pt x="0" y="232"/>
                      <a:pt x="0" y="232"/>
                      <a:pt x="0" y="232"/>
                    </a:cubicBezTo>
                    <a:cubicBezTo>
                      <a:pt x="0" y="104"/>
                      <a:pt x="103" y="0"/>
                      <a:pt x="231" y="0"/>
                    </a:cubicBezTo>
                    <a:cubicBezTo>
                      <a:pt x="359" y="0"/>
                      <a:pt x="462" y="104"/>
                      <a:pt x="462" y="232"/>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4589" name="Freeform 87">
                <a:extLst>
                  <a:ext uri="{FF2B5EF4-FFF2-40B4-BE49-F238E27FC236}">
                    <a16:creationId xmlns:a16="http://schemas.microsoft.com/office/drawing/2014/main" id="{4E02B094-5F1D-42EA-804C-8B77FE75F514}"/>
                  </a:ext>
                </a:extLst>
              </p:cNvPr>
              <p:cNvSpPr>
                <a:spLocks/>
              </p:cNvSpPr>
              <p:nvPr/>
            </p:nvSpPr>
            <p:spPr bwMode="auto">
              <a:xfrm>
                <a:off x="1812925" y="2454275"/>
                <a:ext cx="2347913" cy="1176338"/>
              </a:xfrm>
              <a:custGeom>
                <a:avLst/>
                <a:gdLst>
                  <a:gd name="T0" fmla="*/ 2147483646 w 328"/>
                  <a:gd name="T1" fmla="*/ 2147483646 h 164"/>
                  <a:gd name="T2" fmla="*/ 2147483646 w 328"/>
                  <a:gd name="T3" fmla="*/ 2147483646 h 164"/>
                  <a:gd name="T4" fmla="*/ 2147483646 w 328"/>
                  <a:gd name="T5" fmla="*/ 2147483646 h 164"/>
                  <a:gd name="T6" fmla="*/ 2147483646 w 328"/>
                  <a:gd name="T7" fmla="*/ 2147483646 h 164"/>
                  <a:gd name="T8" fmla="*/ 0 w 328"/>
                  <a:gd name="T9" fmla="*/ 2147483646 h 164"/>
                  <a:gd name="T10" fmla="*/ 2147483646 w 328"/>
                  <a:gd name="T11" fmla="*/ 0 h 164"/>
                  <a:gd name="T12" fmla="*/ 2147483646 w 328"/>
                  <a:gd name="T13" fmla="*/ 2147483646 h 16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28" h="164">
                    <a:moveTo>
                      <a:pt x="328" y="164"/>
                    </a:moveTo>
                    <a:cubicBezTo>
                      <a:pt x="256" y="164"/>
                      <a:pt x="256" y="164"/>
                      <a:pt x="256" y="164"/>
                    </a:cubicBezTo>
                    <a:cubicBezTo>
                      <a:pt x="256" y="113"/>
                      <a:pt x="215" y="72"/>
                      <a:pt x="164" y="72"/>
                    </a:cubicBezTo>
                    <a:cubicBezTo>
                      <a:pt x="113" y="72"/>
                      <a:pt x="72" y="113"/>
                      <a:pt x="72" y="164"/>
                    </a:cubicBezTo>
                    <a:cubicBezTo>
                      <a:pt x="0" y="164"/>
                      <a:pt x="0" y="164"/>
                      <a:pt x="0" y="164"/>
                    </a:cubicBezTo>
                    <a:cubicBezTo>
                      <a:pt x="0" y="73"/>
                      <a:pt x="73" y="0"/>
                      <a:pt x="164" y="0"/>
                    </a:cubicBezTo>
                    <a:cubicBezTo>
                      <a:pt x="254" y="0"/>
                      <a:pt x="328" y="73"/>
                      <a:pt x="328" y="164"/>
                    </a:cubicBez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4599" name="Rectangle 128">
                <a:extLst>
                  <a:ext uri="{FF2B5EF4-FFF2-40B4-BE49-F238E27FC236}">
                    <a16:creationId xmlns:a16="http://schemas.microsoft.com/office/drawing/2014/main" id="{81664C18-37B2-4BB7-AD18-1CD44EB049C8}"/>
                  </a:ext>
                </a:extLst>
              </p:cNvPr>
              <p:cNvSpPr>
                <a:spLocks noChangeArrowheads="1"/>
              </p:cNvSpPr>
              <p:nvPr/>
            </p:nvSpPr>
            <p:spPr bwMode="auto">
              <a:xfrm>
                <a:off x="2593975" y="2246313"/>
                <a:ext cx="82073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dirty="0">
                    <a:solidFill>
                      <a:srgbClr val="FFFFFF"/>
                    </a:solidFill>
                    <a:latin typeface="Arial" panose="020B0604020202020204" pitchFamily="34" charset="0"/>
                  </a:rPr>
                  <a:t>37%</a:t>
                </a:r>
                <a:endParaRPr lang="ru-RU" altLang="ru-RU" sz="1800" dirty="0"/>
              </a:p>
            </p:txBody>
          </p:sp>
        </p:grpSp>
        <p:sp>
          <p:nvSpPr>
            <p:cNvPr id="24600" name="Rectangle 131">
              <a:extLst>
                <a:ext uri="{FF2B5EF4-FFF2-40B4-BE49-F238E27FC236}">
                  <a16:creationId xmlns:a16="http://schemas.microsoft.com/office/drawing/2014/main" id="{E1681731-8041-436B-8E24-952ABF35EEE9}"/>
                </a:ext>
              </a:extLst>
            </p:cNvPr>
            <p:cNvSpPr>
              <a:spLocks noChangeArrowheads="1"/>
            </p:cNvSpPr>
            <p:nvPr/>
          </p:nvSpPr>
          <p:spPr bwMode="auto">
            <a:xfrm>
              <a:off x="3759200" y="3667125"/>
              <a:ext cx="485775"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73838C"/>
                  </a:solidFill>
                  <a:latin typeface="Arial" panose="020B0604020202020204" pitchFamily="34" charset="0"/>
                </a:rPr>
                <a:t>C</a:t>
              </a:r>
              <a:endParaRPr lang="ru-RU" altLang="ru-RU" sz="1800"/>
            </a:p>
          </p:txBody>
        </p:sp>
        <p:sp>
          <p:nvSpPr>
            <p:cNvPr id="24601" name="Rectangle 132">
              <a:extLst>
                <a:ext uri="{FF2B5EF4-FFF2-40B4-BE49-F238E27FC236}">
                  <a16:creationId xmlns:a16="http://schemas.microsoft.com/office/drawing/2014/main" id="{99409AE3-9F01-49BC-BB64-29C992E3F0A1}"/>
                </a:ext>
              </a:extLst>
            </p:cNvPr>
            <p:cNvSpPr>
              <a:spLocks noChangeArrowheads="1"/>
            </p:cNvSpPr>
            <p:nvPr/>
          </p:nvSpPr>
          <p:spPr bwMode="auto">
            <a:xfrm>
              <a:off x="4267200" y="3667125"/>
              <a:ext cx="485775"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73838C"/>
                  </a:solidFill>
                  <a:latin typeface="Arial" panose="020B0604020202020204" pitchFamily="34" charset="0"/>
                </a:rPr>
                <a:t>D</a:t>
              </a:r>
              <a:endParaRPr lang="ru-RU" altLang="ru-RU" sz="1800"/>
            </a:p>
          </p:txBody>
        </p:sp>
      </p:grpSp>
      <p:grpSp>
        <p:nvGrpSpPr>
          <p:cNvPr id="7" name="Группа 6">
            <a:extLst>
              <a:ext uri="{FF2B5EF4-FFF2-40B4-BE49-F238E27FC236}">
                <a16:creationId xmlns:a16="http://schemas.microsoft.com/office/drawing/2014/main" id="{1E5C27B7-EF61-4D15-90FE-69B9888C2900}"/>
              </a:ext>
            </a:extLst>
          </p:cNvPr>
          <p:cNvGrpSpPr/>
          <p:nvPr/>
        </p:nvGrpSpPr>
        <p:grpSpPr>
          <a:xfrm>
            <a:off x="1333500" y="4441825"/>
            <a:ext cx="3419475" cy="2243138"/>
            <a:chOff x="1333500" y="4441825"/>
            <a:chExt cx="3419475" cy="2243138"/>
          </a:xfrm>
        </p:grpSpPr>
        <p:sp>
          <p:nvSpPr>
            <p:cNvPr id="24602" name="Rectangle 133">
              <a:extLst>
                <a:ext uri="{FF2B5EF4-FFF2-40B4-BE49-F238E27FC236}">
                  <a16:creationId xmlns:a16="http://schemas.microsoft.com/office/drawing/2014/main" id="{79DCF7AA-3501-47B4-880C-2776091710C6}"/>
                </a:ext>
              </a:extLst>
            </p:cNvPr>
            <p:cNvSpPr>
              <a:spLocks noChangeArrowheads="1"/>
            </p:cNvSpPr>
            <p:nvPr/>
          </p:nvSpPr>
          <p:spPr bwMode="auto">
            <a:xfrm>
              <a:off x="1412875" y="6140450"/>
              <a:ext cx="485775"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73838C"/>
                  </a:solidFill>
                  <a:latin typeface="Arial" panose="020B0604020202020204" pitchFamily="34" charset="0"/>
                </a:rPr>
                <a:t>A</a:t>
              </a:r>
              <a:endParaRPr lang="ru-RU" altLang="ru-RU" sz="1800"/>
            </a:p>
          </p:txBody>
        </p:sp>
        <p:sp>
          <p:nvSpPr>
            <p:cNvPr id="24603" name="Rectangle 134">
              <a:extLst>
                <a:ext uri="{FF2B5EF4-FFF2-40B4-BE49-F238E27FC236}">
                  <a16:creationId xmlns:a16="http://schemas.microsoft.com/office/drawing/2014/main" id="{725AB766-2182-4DBE-98A3-4513E3F7E625}"/>
                </a:ext>
              </a:extLst>
            </p:cNvPr>
            <p:cNvSpPr>
              <a:spLocks noChangeArrowheads="1"/>
            </p:cNvSpPr>
            <p:nvPr/>
          </p:nvSpPr>
          <p:spPr bwMode="auto">
            <a:xfrm>
              <a:off x="1912938" y="6140450"/>
              <a:ext cx="485775"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73838C"/>
                  </a:solidFill>
                  <a:latin typeface="Arial" panose="020B0604020202020204" pitchFamily="34" charset="0"/>
                </a:rPr>
                <a:t>B</a:t>
              </a:r>
              <a:endParaRPr lang="ru-RU" altLang="ru-RU" sz="1800"/>
            </a:p>
          </p:txBody>
        </p:sp>
        <p:grpSp>
          <p:nvGrpSpPr>
            <p:cNvPr id="5" name="Группа 4">
              <a:extLst>
                <a:ext uri="{FF2B5EF4-FFF2-40B4-BE49-F238E27FC236}">
                  <a16:creationId xmlns:a16="http://schemas.microsoft.com/office/drawing/2014/main" id="{A08EDB00-CA40-408F-98C8-558F4EE4A10F}"/>
                </a:ext>
              </a:extLst>
            </p:cNvPr>
            <p:cNvGrpSpPr/>
            <p:nvPr/>
          </p:nvGrpSpPr>
          <p:grpSpPr>
            <a:xfrm>
              <a:off x="1333500" y="4441825"/>
              <a:ext cx="3306763" cy="1655763"/>
              <a:chOff x="1333500" y="4441825"/>
              <a:chExt cx="3306763" cy="1655763"/>
            </a:xfrm>
          </p:grpSpPr>
          <p:sp>
            <p:nvSpPr>
              <p:cNvPr id="24590" name="Freeform 88">
                <a:extLst>
                  <a:ext uri="{FF2B5EF4-FFF2-40B4-BE49-F238E27FC236}">
                    <a16:creationId xmlns:a16="http://schemas.microsoft.com/office/drawing/2014/main" id="{D7D27C25-B7F5-4397-AA23-90843FBC8F95}"/>
                  </a:ext>
                </a:extLst>
              </p:cNvPr>
              <p:cNvSpPr>
                <a:spLocks/>
              </p:cNvSpPr>
              <p:nvPr/>
            </p:nvSpPr>
            <p:spPr bwMode="auto">
              <a:xfrm>
                <a:off x="1333500" y="4441825"/>
                <a:ext cx="3306763" cy="1655763"/>
              </a:xfrm>
              <a:custGeom>
                <a:avLst/>
                <a:gdLst>
                  <a:gd name="T0" fmla="*/ 2147483646 w 462"/>
                  <a:gd name="T1" fmla="*/ 2147483646 h 231"/>
                  <a:gd name="T2" fmla="*/ 2147483646 w 462"/>
                  <a:gd name="T3" fmla="*/ 2147483646 h 231"/>
                  <a:gd name="T4" fmla="*/ 2147483646 w 462"/>
                  <a:gd name="T5" fmla="*/ 2147483646 h 231"/>
                  <a:gd name="T6" fmla="*/ 2147483646 w 462"/>
                  <a:gd name="T7" fmla="*/ 2147483646 h 231"/>
                  <a:gd name="T8" fmla="*/ 0 w 462"/>
                  <a:gd name="T9" fmla="*/ 2147483646 h 231"/>
                  <a:gd name="T10" fmla="*/ 2147483646 w 462"/>
                  <a:gd name="T11" fmla="*/ 0 h 231"/>
                  <a:gd name="T12" fmla="*/ 2147483646 w 462"/>
                  <a:gd name="T13" fmla="*/ 2147483646 h 23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62" h="231">
                    <a:moveTo>
                      <a:pt x="462" y="231"/>
                    </a:moveTo>
                    <a:cubicBezTo>
                      <a:pt x="395" y="231"/>
                      <a:pt x="395" y="231"/>
                      <a:pt x="395" y="231"/>
                    </a:cubicBezTo>
                    <a:cubicBezTo>
                      <a:pt x="395" y="141"/>
                      <a:pt x="321" y="67"/>
                      <a:pt x="231" y="67"/>
                    </a:cubicBezTo>
                    <a:cubicBezTo>
                      <a:pt x="140" y="67"/>
                      <a:pt x="67" y="141"/>
                      <a:pt x="67" y="231"/>
                    </a:cubicBezTo>
                    <a:cubicBezTo>
                      <a:pt x="0" y="231"/>
                      <a:pt x="0" y="231"/>
                      <a:pt x="0" y="231"/>
                    </a:cubicBezTo>
                    <a:cubicBezTo>
                      <a:pt x="0" y="103"/>
                      <a:pt x="103" y="0"/>
                      <a:pt x="231" y="0"/>
                    </a:cubicBezTo>
                    <a:cubicBezTo>
                      <a:pt x="359" y="0"/>
                      <a:pt x="462" y="103"/>
                      <a:pt x="462" y="231"/>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4591" name="Freeform 89">
                <a:extLst>
                  <a:ext uri="{FF2B5EF4-FFF2-40B4-BE49-F238E27FC236}">
                    <a16:creationId xmlns:a16="http://schemas.microsoft.com/office/drawing/2014/main" id="{11ECDECC-CE09-49ED-9E6F-0BCD545B4291}"/>
                  </a:ext>
                </a:extLst>
              </p:cNvPr>
              <p:cNvSpPr>
                <a:spLocks/>
              </p:cNvSpPr>
              <p:nvPr/>
            </p:nvSpPr>
            <p:spPr bwMode="auto">
              <a:xfrm>
                <a:off x="1812925" y="4921250"/>
                <a:ext cx="2347913" cy="1176338"/>
              </a:xfrm>
              <a:custGeom>
                <a:avLst/>
                <a:gdLst>
                  <a:gd name="T0" fmla="*/ 2147483646 w 328"/>
                  <a:gd name="T1" fmla="*/ 2147483646 h 164"/>
                  <a:gd name="T2" fmla="*/ 2147483646 w 328"/>
                  <a:gd name="T3" fmla="*/ 2147483646 h 164"/>
                  <a:gd name="T4" fmla="*/ 2147483646 w 328"/>
                  <a:gd name="T5" fmla="*/ 2147483646 h 164"/>
                  <a:gd name="T6" fmla="*/ 2147483646 w 328"/>
                  <a:gd name="T7" fmla="*/ 2147483646 h 164"/>
                  <a:gd name="T8" fmla="*/ 0 w 328"/>
                  <a:gd name="T9" fmla="*/ 2147483646 h 164"/>
                  <a:gd name="T10" fmla="*/ 2147483646 w 328"/>
                  <a:gd name="T11" fmla="*/ 0 h 164"/>
                  <a:gd name="T12" fmla="*/ 2147483646 w 328"/>
                  <a:gd name="T13" fmla="*/ 2147483646 h 16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28" h="164">
                    <a:moveTo>
                      <a:pt x="328" y="164"/>
                    </a:moveTo>
                    <a:cubicBezTo>
                      <a:pt x="256" y="164"/>
                      <a:pt x="256" y="164"/>
                      <a:pt x="256" y="164"/>
                    </a:cubicBezTo>
                    <a:cubicBezTo>
                      <a:pt x="256" y="113"/>
                      <a:pt x="215" y="72"/>
                      <a:pt x="164" y="72"/>
                    </a:cubicBezTo>
                    <a:cubicBezTo>
                      <a:pt x="113" y="72"/>
                      <a:pt x="72" y="113"/>
                      <a:pt x="72" y="164"/>
                    </a:cubicBezTo>
                    <a:cubicBezTo>
                      <a:pt x="0" y="164"/>
                      <a:pt x="0" y="164"/>
                      <a:pt x="0" y="164"/>
                    </a:cubicBezTo>
                    <a:cubicBezTo>
                      <a:pt x="0" y="74"/>
                      <a:pt x="73" y="0"/>
                      <a:pt x="164" y="0"/>
                    </a:cubicBezTo>
                    <a:cubicBezTo>
                      <a:pt x="254" y="0"/>
                      <a:pt x="328" y="74"/>
                      <a:pt x="328" y="164"/>
                    </a:cubicBez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4604" name="Rectangle 135">
                <a:extLst>
                  <a:ext uri="{FF2B5EF4-FFF2-40B4-BE49-F238E27FC236}">
                    <a16:creationId xmlns:a16="http://schemas.microsoft.com/office/drawing/2014/main" id="{10D1D142-850C-4155-9A21-D7E41ABAE428}"/>
                  </a:ext>
                </a:extLst>
              </p:cNvPr>
              <p:cNvSpPr>
                <a:spLocks noChangeArrowheads="1"/>
              </p:cNvSpPr>
              <p:nvPr/>
            </p:nvSpPr>
            <p:spPr bwMode="auto">
              <a:xfrm>
                <a:off x="2593975" y="4721225"/>
                <a:ext cx="82073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FFFFFF"/>
                    </a:solidFill>
                    <a:latin typeface="Arial" panose="020B0604020202020204" pitchFamily="34" charset="0"/>
                  </a:rPr>
                  <a:t>63%</a:t>
                </a:r>
                <a:endParaRPr lang="ru-RU" altLang="ru-RU" sz="1800"/>
              </a:p>
            </p:txBody>
          </p:sp>
        </p:grpSp>
        <p:sp>
          <p:nvSpPr>
            <p:cNvPr id="24605" name="Rectangle 138">
              <a:extLst>
                <a:ext uri="{FF2B5EF4-FFF2-40B4-BE49-F238E27FC236}">
                  <a16:creationId xmlns:a16="http://schemas.microsoft.com/office/drawing/2014/main" id="{2FEEC912-0217-4ABF-A3FA-14484DB30AEC}"/>
                </a:ext>
              </a:extLst>
            </p:cNvPr>
            <p:cNvSpPr>
              <a:spLocks noChangeArrowheads="1"/>
            </p:cNvSpPr>
            <p:nvPr/>
          </p:nvSpPr>
          <p:spPr bwMode="auto">
            <a:xfrm>
              <a:off x="3759200" y="6140450"/>
              <a:ext cx="485775"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73838C"/>
                  </a:solidFill>
                  <a:latin typeface="Arial" panose="020B0604020202020204" pitchFamily="34" charset="0"/>
                </a:rPr>
                <a:t>C</a:t>
              </a:r>
              <a:endParaRPr lang="ru-RU" altLang="ru-RU" sz="1800"/>
            </a:p>
          </p:txBody>
        </p:sp>
        <p:sp>
          <p:nvSpPr>
            <p:cNvPr id="24606" name="Rectangle 139">
              <a:extLst>
                <a:ext uri="{FF2B5EF4-FFF2-40B4-BE49-F238E27FC236}">
                  <a16:creationId xmlns:a16="http://schemas.microsoft.com/office/drawing/2014/main" id="{5A953E1E-E0AD-45BD-A9E3-A6AC78A41C7D}"/>
                </a:ext>
              </a:extLst>
            </p:cNvPr>
            <p:cNvSpPr>
              <a:spLocks noChangeArrowheads="1"/>
            </p:cNvSpPr>
            <p:nvPr/>
          </p:nvSpPr>
          <p:spPr bwMode="auto">
            <a:xfrm>
              <a:off x="4267200" y="6140450"/>
              <a:ext cx="485775" cy="544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73838C"/>
                  </a:solidFill>
                  <a:latin typeface="Arial" panose="020B0604020202020204" pitchFamily="34" charset="0"/>
                </a:rPr>
                <a:t>D</a:t>
              </a:r>
              <a:endParaRPr lang="ru-RU" altLang="ru-RU" sz="1800"/>
            </a:p>
          </p:txBody>
        </p:sp>
      </p:grpSp>
      <p:grpSp>
        <p:nvGrpSpPr>
          <p:cNvPr id="3" name="Группа 2">
            <a:extLst>
              <a:ext uri="{FF2B5EF4-FFF2-40B4-BE49-F238E27FC236}">
                <a16:creationId xmlns:a16="http://schemas.microsoft.com/office/drawing/2014/main" id="{0B04E519-170D-4047-9BC0-7A433412A4B4}"/>
              </a:ext>
            </a:extLst>
          </p:cNvPr>
          <p:cNvGrpSpPr/>
          <p:nvPr/>
        </p:nvGrpSpPr>
        <p:grpSpPr>
          <a:xfrm>
            <a:off x="5676900" y="1909763"/>
            <a:ext cx="2433638" cy="4518025"/>
            <a:chOff x="5676900" y="1909763"/>
            <a:chExt cx="2433638" cy="4518025"/>
          </a:xfrm>
        </p:grpSpPr>
        <p:sp>
          <p:nvSpPr>
            <p:cNvPr id="24580" name="Freeform 78">
              <a:extLst>
                <a:ext uri="{FF2B5EF4-FFF2-40B4-BE49-F238E27FC236}">
                  <a16:creationId xmlns:a16="http://schemas.microsoft.com/office/drawing/2014/main" id="{29CAE540-9136-4D68-BF43-259A725E66F8}"/>
                </a:ext>
              </a:extLst>
            </p:cNvPr>
            <p:cNvSpPr>
              <a:spLocks/>
            </p:cNvSpPr>
            <p:nvPr/>
          </p:nvSpPr>
          <p:spPr bwMode="auto">
            <a:xfrm>
              <a:off x="5856288" y="2397125"/>
              <a:ext cx="2074862" cy="3836988"/>
            </a:xfrm>
            <a:custGeom>
              <a:avLst/>
              <a:gdLst>
                <a:gd name="T0" fmla="*/ 2147483646 w 290"/>
                <a:gd name="T1" fmla="*/ 1491663152 h 535"/>
                <a:gd name="T2" fmla="*/ 2147483646 w 290"/>
                <a:gd name="T3" fmla="*/ 2147483646 h 535"/>
                <a:gd name="T4" fmla="*/ 2147483646 w 290"/>
                <a:gd name="T5" fmla="*/ 2147483646 h 535"/>
                <a:gd name="T6" fmla="*/ 1484499369 w 290"/>
                <a:gd name="T7" fmla="*/ 2147483646 h 535"/>
                <a:gd name="T8" fmla="*/ 0 w 290"/>
                <a:gd name="T9" fmla="*/ 2147483646 h 535"/>
                <a:gd name="T10" fmla="*/ 0 w 290"/>
                <a:gd name="T11" fmla="*/ 1491663152 h 535"/>
                <a:gd name="T12" fmla="*/ 1484499369 w 290"/>
                <a:gd name="T13" fmla="*/ 0 h 535"/>
                <a:gd name="T14" fmla="*/ 2147483646 w 290"/>
                <a:gd name="T15" fmla="*/ 0 h 535"/>
                <a:gd name="T16" fmla="*/ 2147483646 w 290"/>
                <a:gd name="T17" fmla="*/ 1491663152 h 5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90" h="535">
                  <a:moveTo>
                    <a:pt x="290" y="29"/>
                  </a:moveTo>
                  <a:cubicBezTo>
                    <a:pt x="290" y="506"/>
                    <a:pt x="290" y="506"/>
                    <a:pt x="290" y="506"/>
                  </a:cubicBezTo>
                  <a:cubicBezTo>
                    <a:pt x="290" y="522"/>
                    <a:pt x="277" y="535"/>
                    <a:pt x="261" y="535"/>
                  </a:cubicBezTo>
                  <a:cubicBezTo>
                    <a:pt x="29" y="535"/>
                    <a:pt x="29" y="535"/>
                    <a:pt x="29" y="535"/>
                  </a:cubicBezTo>
                  <a:cubicBezTo>
                    <a:pt x="13" y="535"/>
                    <a:pt x="0" y="522"/>
                    <a:pt x="0" y="506"/>
                  </a:cubicBezTo>
                  <a:cubicBezTo>
                    <a:pt x="0" y="29"/>
                    <a:pt x="0" y="29"/>
                    <a:pt x="0" y="29"/>
                  </a:cubicBezTo>
                  <a:cubicBezTo>
                    <a:pt x="0" y="13"/>
                    <a:pt x="13" y="0"/>
                    <a:pt x="29" y="0"/>
                  </a:cubicBezTo>
                  <a:cubicBezTo>
                    <a:pt x="261" y="0"/>
                    <a:pt x="261" y="0"/>
                    <a:pt x="261" y="0"/>
                  </a:cubicBezTo>
                  <a:cubicBezTo>
                    <a:pt x="277" y="0"/>
                    <a:pt x="290" y="13"/>
                    <a:pt x="290" y="29"/>
                  </a:cubicBezTo>
                  <a:close/>
                </a:path>
              </a:pathLst>
            </a:custGeom>
            <a:solidFill>
              <a:srgbClr val="ECECE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4581" name="Freeform 79">
              <a:extLst>
                <a:ext uri="{FF2B5EF4-FFF2-40B4-BE49-F238E27FC236}">
                  <a16:creationId xmlns:a16="http://schemas.microsoft.com/office/drawing/2014/main" id="{2081B4A9-EDF7-4CCE-A556-B9F003628E5C}"/>
                </a:ext>
              </a:extLst>
            </p:cNvPr>
            <p:cNvSpPr>
              <a:spLocks/>
            </p:cNvSpPr>
            <p:nvPr/>
          </p:nvSpPr>
          <p:spPr bwMode="auto">
            <a:xfrm>
              <a:off x="5856288" y="2097088"/>
              <a:ext cx="2074862" cy="1576387"/>
            </a:xfrm>
            <a:custGeom>
              <a:avLst/>
              <a:gdLst>
                <a:gd name="T0" fmla="*/ 2147483646 w 290"/>
                <a:gd name="T1" fmla="*/ 1540287738 h 220"/>
                <a:gd name="T2" fmla="*/ 2147483646 w 290"/>
                <a:gd name="T3" fmla="*/ 2147483646 h 220"/>
                <a:gd name="T4" fmla="*/ 0 w 290"/>
                <a:gd name="T5" fmla="*/ 2147483646 h 220"/>
                <a:gd name="T6" fmla="*/ 0 w 290"/>
                <a:gd name="T7" fmla="*/ 1540287738 h 220"/>
                <a:gd name="T8" fmla="*/ 1484499369 w 290"/>
                <a:gd name="T9" fmla="*/ 0 h 220"/>
                <a:gd name="T10" fmla="*/ 2147483646 w 290"/>
                <a:gd name="T11" fmla="*/ 0 h 220"/>
                <a:gd name="T12" fmla="*/ 2147483646 w 290"/>
                <a:gd name="T13" fmla="*/ 1540287738 h 2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90" h="220">
                  <a:moveTo>
                    <a:pt x="290" y="30"/>
                  </a:moveTo>
                  <a:cubicBezTo>
                    <a:pt x="290" y="220"/>
                    <a:pt x="290" y="220"/>
                    <a:pt x="290" y="220"/>
                  </a:cubicBezTo>
                  <a:cubicBezTo>
                    <a:pt x="0" y="220"/>
                    <a:pt x="0" y="220"/>
                    <a:pt x="0" y="220"/>
                  </a:cubicBezTo>
                  <a:cubicBezTo>
                    <a:pt x="0" y="30"/>
                    <a:pt x="0" y="30"/>
                    <a:pt x="0" y="30"/>
                  </a:cubicBezTo>
                  <a:cubicBezTo>
                    <a:pt x="0" y="13"/>
                    <a:pt x="13" y="0"/>
                    <a:pt x="29" y="0"/>
                  </a:cubicBezTo>
                  <a:cubicBezTo>
                    <a:pt x="261" y="0"/>
                    <a:pt x="261" y="0"/>
                    <a:pt x="261" y="0"/>
                  </a:cubicBezTo>
                  <a:cubicBezTo>
                    <a:pt x="277" y="0"/>
                    <a:pt x="290" y="13"/>
                    <a:pt x="290" y="3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4582" name="Oval 80">
              <a:extLst>
                <a:ext uri="{FF2B5EF4-FFF2-40B4-BE49-F238E27FC236}">
                  <a16:creationId xmlns:a16="http://schemas.microsoft.com/office/drawing/2014/main" id="{56604B04-8C4B-43E3-965A-6CE3D8C57F28}"/>
                </a:ext>
              </a:extLst>
            </p:cNvPr>
            <p:cNvSpPr>
              <a:spLocks noChangeArrowheads="1"/>
            </p:cNvSpPr>
            <p:nvPr/>
          </p:nvSpPr>
          <p:spPr bwMode="auto">
            <a:xfrm>
              <a:off x="6127750" y="2906713"/>
              <a:ext cx="1531938" cy="153511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4583" name="Freeform 81">
              <a:extLst>
                <a:ext uri="{FF2B5EF4-FFF2-40B4-BE49-F238E27FC236}">
                  <a16:creationId xmlns:a16="http://schemas.microsoft.com/office/drawing/2014/main" id="{A443F3D3-A38A-475D-870B-0043AD93E451}"/>
                </a:ext>
              </a:extLst>
            </p:cNvPr>
            <p:cNvSpPr>
              <a:spLocks noEditPoints="1"/>
            </p:cNvSpPr>
            <p:nvPr/>
          </p:nvSpPr>
          <p:spPr bwMode="auto">
            <a:xfrm>
              <a:off x="5676900" y="1909763"/>
              <a:ext cx="2433638" cy="4518025"/>
            </a:xfrm>
            <a:custGeom>
              <a:avLst/>
              <a:gdLst>
                <a:gd name="T0" fmla="*/ 2147483646 w 340"/>
                <a:gd name="T1" fmla="*/ 2147483646 h 630"/>
                <a:gd name="T2" fmla="*/ 1741940818 w 340"/>
                <a:gd name="T3" fmla="*/ 2147483646 h 630"/>
                <a:gd name="T4" fmla="*/ 0 w 340"/>
                <a:gd name="T5" fmla="*/ 2147483646 h 630"/>
                <a:gd name="T6" fmla="*/ 0 w 340"/>
                <a:gd name="T7" fmla="*/ 1748619104 h 630"/>
                <a:gd name="T8" fmla="*/ 1741940818 w 340"/>
                <a:gd name="T9" fmla="*/ 0 h 630"/>
                <a:gd name="T10" fmla="*/ 2147483646 w 340"/>
                <a:gd name="T11" fmla="*/ 0 h 630"/>
                <a:gd name="T12" fmla="*/ 2147483646 w 340"/>
                <a:gd name="T13" fmla="*/ 1748619104 h 630"/>
                <a:gd name="T14" fmla="*/ 2147483646 w 340"/>
                <a:gd name="T15" fmla="*/ 2147483646 h 630"/>
                <a:gd name="T16" fmla="*/ 2147483646 w 340"/>
                <a:gd name="T17" fmla="*/ 2147483646 h 630"/>
                <a:gd name="T18" fmla="*/ 1741940818 w 340"/>
                <a:gd name="T19" fmla="*/ 205720738 h 630"/>
                <a:gd name="T20" fmla="*/ 204933793 w 340"/>
                <a:gd name="T21" fmla="*/ 1748619104 h 630"/>
                <a:gd name="T22" fmla="*/ 204933793 w 340"/>
                <a:gd name="T23" fmla="*/ 2147483646 h 630"/>
                <a:gd name="T24" fmla="*/ 1741940818 w 340"/>
                <a:gd name="T25" fmla="*/ 2147483646 h 630"/>
                <a:gd name="T26" fmla="*/ 2147483646 w 340"/>
                <a:gd name="T27" fmla="*/ 2147483646 h 630"/>
                <a:gd name="T28" fmla="*/ 2147483646 w 340"/>
                <a:gd name="T29" fmla="*/ 2147483646 h 630"/>
                <a:gd name="T30" fmla="*/ 2147483646 w 340"/>
                <a:gd name="T31" fmla="*/ 1748619104 h 630"/>
                <a:gd name="T32" fmla="*/ 2147483646 w 340"/>
                <a:gd name="T33" fmla="*/ 205720738 h 630"/>
                <a:gd name="T34" fmla="*/ 1741940818 w 340"/>
                <a:gd name="T35" fmla="*/ 205720738 h 6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0" h="630">
                  <a:moveTo>
                    <a:pt x="305" y="630"/>
                  </a:moveTo>
                  <a:cubicBezTo>
                    <a:pt x="34" y="630"/>
                    <a:pt x="34" y="630"/>
                    <a:pt x="34" y="630"/>
                  </a:cubicBezTo>
                  <a:cubicBezTo>
                    <a:pt x="15" y="630"/>
                    <a:pt x="0" y="615"/>
                    <a:pt x="0" y="596"/>
                  </a:cubicBezTo>
                  <a:cubicBezTo>
                    <a:pt x="0" y="34"/>
                    <a:pt x="0" y="34"/>
                    <a:pt x="0" y="34"/>
                  </a:cubicBezTo>
                  <a:cubicBezTo>
                    <a:pt x="0" y="15"/>
                    <a:pt x="15" y="0"/>
                    <a:pt x="34" y="0"/>
                  </a:cubicBezTo>
                  <a:cubicBezTo>
                    <a:pt x="305" y="0"/>
                    <a:pt x="305" y="0"/>
                    <a:pt x="305" y="0"/>
                  </a:cubicBezTo>
                  <a:cubicBezTo>
                    <a:pt x="324" y="0"/>
                    <a:pt x="340" y="15"/>
                    <a:pt x="340" y="34"/>
                  </a:cubicBezTo>
                  <a:cubicBezTo>
                    <a:pt x="340" y="596"/>
                    <a:pt x="340" y="596"/>
                    <a:pt x="340" y="596"/>
                  </a:cubicBezTo>
                  <a:cubicBezTo>
                    <a:pt x="340" y="615"/>
                    <a:pt x="324" y="630"/>
                    <a:pt x="305" y="630"/>
                  </a:cubicBezTo>
                  <a:close/>
                  <a:moveTo>
                    <a:pt x="34" y="4"/>
                  </a:moveTo>
                  <a:cubicBezTo>
                    <a:pt x="17" y="4"/>
                    <a:pt x="4" y="17"/>
                    <a:pt x="4" y="34"/>
                  </a:cubicBezTo>
                  <a:cubicBezTo>
                    <a:pt x="4" y="596"/>
                    <a:pt x="4" y="596"/>
                    <a:pt x="4" y="596"/>
                  </a:cubicBezTo>
                  <a:cubicBezTo>
                    <a:pt x="4" y="613"/>
                    <a:pt x="17" y="626"/>
                    <a:pt x="34" y="626"/>
                  </a:cubicBezTo>
                  <a:cubicBezTo>
                    <a:pt x="305" y="626"/>
                    <a:pt x="305" y="626"/>
                    <a:pt x="305" y="626"/>
                  </a:cubicBezTo>
                  <a:cubicBezTo>
                    <a:pt x="322" y="626"/>
                    <a:pt x="336" y="613"/>
                    <a:pt x="336" y="596"/>
                  </a:cubicBezTo>
                  <a:cubicBezTo>
                    <a:pt x="336" y="34"/>
                    <a:pt x="336" y="34"/>
                    <a:pt x="336" y="34"/>
                  </a:cubicBezTo>
                  <a:cubicBezTo>
                    <a:pt x="336" y="17"/>
                    <a:pt x="322" y="4"/>
                    <a:pt x="305" y="4"/>
                  </a:cubicBezTo>
                  <a:lnTo>
                    <a:pt x="34" y="4"/>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4592" name="Freeform 90">
              <a:extLst>
                <a:ext uri="{FF2B5EF4-FFF2-40B4-BE49-F238E27FC236}">
                  <a16:creationId xmlns:a16="http://schemas.microsoft.com/office/drawing/2014/main" id="{4E66127E-34A5-4105-957E-8560071B5690}"/>
                </a:ext>
              </a:extLst>
            </p:cNvPr>
            <p:cNvSpPr>
              <a:spLocks noEditPoints="1"/>
            </p:cNvSpPr>
            <p:nvPr/>
          </p:nvSpPr>
          <p:spPr bwMode="auto">
            <a:xfrm>
              <a:off x="6378575" y="3279775"/>
              <a:ext cx="479425" cy="752475"/>
            </a:xfrm>
            <a:custGeom>
              <a:avLst/>
              <a:gdLst>
                <a:gd name="T0" fmla="*/ 512025900 w 67"/>
                <a:gd name="T1" fmla="*/ 513574937 h 105"/>
                <a:gd name="T2" fmla="*/ 0 w 67"/>
                <a:gd name="T3" fmla="*/ 2147483646 h 105"/>
                <a:gd name="T4" fmla="*/ 460820448 w 67"/>
                <a:gd name="T5" fmla="*/ 2147483646 h 105"/>
                <a:gd name="T6" fmla="*/ 1689686901 w 67"/>
                <a:gd name="T7" fmla="*/ 2147483646 h 105"/>
                <a:gd name="T8" fmla="*/ 2147483646 w 67"/>
                <a:gd name="T9" fmla="*/ 2147483646 h 105"/>
                <a:gd name="T10" fmla="*/ 2147483646 w 67"/>
                <a:gd name="T11" fmla="*/ 2147483646 h 105"/>
                <a:gd name="T12" fmla="*/ 2147483646 w 67"/>
                <a:gd name="T13" fmla="*/ 564936731 h 105"/>
                <a:gd name="T14" fmla="*/ 1689686901 w 67"/>
                <a:gd name="T15" fmla="*/ 0 h 105"/>
                <a:gd name="T16" fmla="*/ 512025900 w 67"/>
                <a:gd name="T17" fmla="*/ 513574937 h 105"/>
                <a:gd name="T18" fmla="*/ 512025900 w 67"/>
                <a:gd name="T19" fmla="*/ 513574937 h 105"/>
                <a:gd name="T20" fmla="*/ 2048103600 w 67"/>
                <a:gd name="T21" fmla="*/ 975795247 h 105"/>
                <a:gd name="T22" fmla="*/ 2147483646 w 67"/>
                <a:gd name="T23" fmla="*/ 1438015557 h 105"/>
                <a:gd name="T24" fmla="*/ 2147483646 w 67"/>
                <a:gd name="T25" fmla="*/ 2147483646 h 105"/>
                <a:gd name="T26" fmla="*/ 2147483646 w 67"/>
                <a:gd name="T27" fmla="*/ 2147483646 h 105"/>
                <a:gd name="T28" fmla="*/ 2048103600 w 67"/>
                <a:gd name="T29" fmla="*/ 2147483646 h 105"/>
                <a:gd name="T30" fmla="*/ 1689686901 w 67"/>
                <a:gd name="T31" fmla="*/ 2147483646 h 105"/>
                <a:gd name="T32" fmla="*/ 1382468499 w 67"/>
                <a:gd name="T33" fmla="*/ 2147483646 h 105"/>
                <a:gd name="T34" fmla="*/ 1126455549 w 67"/>
                <a:gd name="T35" fmla="*/ 2147483646 h 105"/>
                <a:gd name="T36" fmla="*/ 1024051800 w 67"/>
                <a:gd name="T37" fmla="*/ 2147483646 h 105"/>
                <a:gd name="T38" fmla="*/ 1126455549 w 67"/>
                <a:gd name="T39" fmla="*/ 1386660930 h 105"/>
                <a:gd name="T40" fmla="*/ 1382468499 w 67"/>
                <a:gd name="T41" fmla="*/ 975795247 h 105"/>
                <a:gd name="T42" fmla="*/ 1689686901 w 67"/>
                <a:gd name="T43" fmla="*/ 821724199 h 105"/>
                <a:gd name="T44" fmla="*/ 2048103600 w 67"/>
                <a:gd name="T45" fmla="*/ 975795247 h 10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7" h="105">
                  <a:moveTo>
                    <a:pt x="10" y="10"/>
                  </a:moveTo>
                  <a:cubicBezTo>
                    <a:pt x="3" y="19"/>
                    <a:pt x="0" y="33"/>
                    <a:pt x="0" y="52"/>
                  </a:cubicBezTo>
                  <a:cubicBezTo>
                    <a:pt x="0" y="72"/>
                    <a:pt x="3" y="86"/>
                    <a:pt x="9" y="94"/>
                  </a:cubicBezTo>
                  <a:cubicBezTo>
                    <a:pt x="15" y="101"/>
                    <a:pt x="23" y="105"/>
                    <a:pt x="33" y="105"/>
                  </a:cubicBezTo>
                  <a:cubicBezTo>
                    <a:pt x="43" y="105"/>
                    <a:pt x="51" y="102"/>
                    <a:pt x="56" y="95"/>
                  </a:cubicBezTo>
                  <a:cubicBezTo>
                    <a:pt x="63" y="86"/>
                    <a:pt x="67" y="72"/>
                    <a:pt x="67" y="53"/>
                  </a:cubicBezTo>
                  <a:cubicBezTo>
                    <a:pt x="67" y="33"/>
                    <a:pt x="63" y="19"/>
                    <a:pt x="57" y="11"/>
                  </a:cubicBezTo>
                  <a:cubicBezTo>
                    <a:pt x="51" y="3"/>
                    <a:pt x="43" y="0"/>
                    <a:pt x="33" y="0"/>
                  </a:cubicBezTo>
                  <a:cubicBezTo>
                    <a:pt x="23" y="0"/>
                    <a:pt x="15" y="3"/>
                    <a:pt x="10" y="10"/>
                  </a:cubicBezTo>
                  <a:cubicBezTo>
                    <a:pt x="10" y="10"/>
                    <a:pt x="10" y="10"/>
                    <a:pt x="10" y="10"/>
                  </a:cubicBezTo>
                  <a:close/>
                  <a:moveTo>
                    <a:pt x="40" y="19"/>
                  </a:moveTo>
                  <a:cubicBezTo>
                    <a:pt x="41" y="20"/>
                    <a:pt x="43" y="23"/>
                    <a:pt x="44" y="28"/>
                  </a:cubicBezTo>
                  <a:cubicBezTo>
                    <a:pt x="45" y="32"/>
                    <a:pt x="46" y="40"/>
                    <a:pt x="46" y="53"/>
                  </a:cubicBezTo>
                  <a:cubicBezTo>
                    <a:pt x="46" y="65"/>
                    <a:pt x="45" y="73"/>
                    <a:pt x="44" y="78"/>
                  </a:cubicBezTo>
                  <a:cubicBezTo>
                    <a:pt x="43" y="82"/>
                    <a:pt x="41" y="85"/>
                    <a:pt x="40" y="86"/>
                  </a:cubicBezTo>
                  <a:cubicBezTo>
                    <a:pt x="38" y="88"/>
                    <a:pt x="36" y="89"/>
                    <a:pt x="33" y="89"/>
                  </a:cubicBezTo>
                  <a:cubicBezTo>
                    <a:pt x="31" y="89"/>
                    <a:pt x="29" y="88"/>
                    <a:pt x="27" y="87"/>
                  </a:cubicBezTo>
                  <a:cubicBezTo>
                    <a:pt x="25" y="85"/>
                    <a:pt x="23" y="82"/>
                    <a:pt x="22" y="77"/>
                  </a:cubicBezTo>
                  <a:cubicBezTo>
                    <a:pt x="21" y="73"/>
                    <a:pt x="20" y="65"/>
                    <a:pt x="20" y="53"/>
                  </a:cubicBezTo>
                  <a:cubicBezTo>
                    <a:pt x="20" y="40"/>
                    <a:pt x="21" y="32"/>
                    <a:pt x="22" y="27"/>
                  </a:cubicBezTo>
                  <a:cubicBezTo>
                    <a:pt x="23" y="23"/>
                    <a:pt x="25" y="20"/>
                    <a:pt x="27" y="19"/>
                  </a:cubicBezTo>
                  <a:cubicBezTo>
                    <a:pt x="29" y="17"/>
                    <a:pt x="31" y="16"/>
                    <a:pt x="33" y="16"/>
                  </a:cubicBezTo>
                  <a:cubicBezTo>
                    <a:pt x="36" y="16"/>
                    <a:pt x="38" y="17"/>
                    <a:pt x="40" y="19"/>
                  </a:cubicBezTo>
                  <a:close/>
                </a:path>
              </a:pathLst>
            </a:custGeom>
            <a:noFill/>
            <a:ln w="28575" cap="flat">
              <a:solidFill>
                <a:schemeClr val="accent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24593" name="Freeform 91">
              <a:extLst>
                <a:ext uri="{FF2B5EF4-FFF2-40B4-BE49-F238E27FC236}">
                  <a16:creationId xmlns:a16="http://schemas.microsoft.com/office/drawing/2014/main" id="{8062C584-DF2C-449C-BD7C-81184399F9B6}"/>
                </a:ext>
              </a:extLst>
            </p:cNvPr>
            <p:cNvSpPr>
              <a:spLocks/>
            </p:cNvSpPr>
            <p:nvPr/>
          </p:nvSpPr>
          <p:spPr bwMode="auto">
            <a:xfrm>
              <a:off x="6958013" y="3279775"/>
              <a:ext cx="322262" cy="738188"/>
            </a:xfrm>
            <a:custGeom>
              <a:avLst/>
              <a:gdLst>
                <a:gd name="T0" fmla="*/ 2147483646 w 45"/>
                <a:gd name="T1" fmla="*/ 0 h 103"/>
                <a:gd name="T2" fmla="*/ 1487282098 w 45"/>
                <a:gd name="T3" fmla="*/ 0 h 103"/>
                <a:gd name="T4" fmla="*/ 871854776 w 45"/>
                <a:gd name="T5" fmla="*/ 821825417 h 103"/>
                <a:gd name="T6" fmla="*/ 0 w 45"/>
                <a:gd name="T7" fmla="*/ 1335460928 h 103"/>
                <a:gd name="T8" fmla="*/ 0 w 45"/>
                <a:gd name="T9" fmla="*/ 2147483646 h 103"/>
                <a:gd name="T10" fmla="*/ 1282137270 w 45"/>
                <a:gd name="T11" fmla="*/ 1489555881 h 103"/>
                <a:gd name="T12" fmla="*/ 1282137270 w 45"/>
                <a:gd name="T13" fmla="*/ 2147483646 h 103"/>
                <a:gd name="T14" fmla="*/ 2147483646 w 45"/>
                <a:gd name="T15" fmla="*/ 2147483646 h 103"/>
                <a:gd name="T16" fmla="*/ 2147483646 w 45"/>
                <a:gd name="T17" fmla="*/ 0 h 10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5" h="103">
                  <a:moveTo>
                    <a:pt x="45" y="0"/>
                  </a:moveTo>
                  <a:cubicBezTo>
                    <a:pt x="29" y="0"/>
                    <a:pt x="29" y="0"/>
                    <a:pt x="29" y="0"/>
                  </a:cubicBezTo>
                  <a:cubicBezTo>
                    <a:pt x="27" y="6"/>
                    <a:pt x="23" y="12"/>
                    <a:pt x="17" y="16"/>
                  </a:cubicBezTo>
                  <a:cubicBezTo>
                    <a:pt x="11" y="21"/>
                    <a:pt x="5" y="24"/>
                    <a:pt x="0" y="26"/>
                  </a:cubicBezTo>
                  <a:cubicBezTo>
                    <a:pt x="0" y="44"/>
                    <a:pt x="0" y="44"/>
                    <a:pt x="0" y="44"/>
                  </a:cubicBezTo>
                  <a:cubicBezTo>
                    <a:pt x="10" y="41"/>
                    <a:pt x="18" y="36"/>
                    <a:pt x="25" y="29"/>
                  </a:cubicBezTo>
                  <a:cubicBezTo>
                    <a:pt x="25" y="103"/>
                    <a:pt x="25" y="103"/>
                    <a:pt x="25" y="103"/>
                  </a:cubicBezTo>
                  <a:cubicBezTo>
                    <a:pt x="45" y="103"/>
                    <a:pt x="45" y="103"/>
                    <a:pt x="45" y="103"/>
                  </a:cubicBezTo>
                  <a:cubicBezTo>
                    <a:pt x="45" y="0"/>
                    <a:pt x="45" y="0"/>
                    <a:pt x="45" y="0"/>
                  </a:cubicBezTo>
                  <a:close/>
                </a:path>
              </a:pathLst>
            </a:custGeom>
            <a:noFill/>
            <a:ln w="28575" cap="flat">
              <a:solidFill>
                <a:schemeClr val="accent4"/>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24594" name="Rectangle 99">
              <a:extLst>
                <a:ext uri="{FF2B5EF4-FFF2-40B4-BE49-F238E27FC236}">
                  <a16:creationId xmlns:a16="http://schemas.microsoft.com/office/drawing/2014/main" id="{E769A404-8778-4069-9199-FA71C6477456}"/>
                </a:ext>
              </a:extLst>
            </p:cNvPr>
            <p:cNvSpPr>
              <a:spLocks noChangeArrowheads="1"/>
            </p:cNvSpPr>
            <p:nvPr/>
          </p:nvSpPr>
          <p:spPr bwMode="auto">
            <a:xfrm>
              <a:off x="6138863" y="2376488"/>
              <a:ext cx="13652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1600" b="1">
                  <a:solidFill>
                    <a:srgbClr val="FFFFFF"/>
                  </a:solidFill>
                  <a:latin typeface="Arial" panose="020B0604020202020204" pitchFamily="34" charset="0"/>
                </a:rPr>
                <a:t>Your text here</a:t>
              </a:r>
              <a:endParaRPr lang="ru-RU" altLang="ru-RU" sz="1800"/>
            </a:p>
          </p:txBody>
        </p:sp>
        <p:sp>
          <p:nvSpPr>
            <p:cNvPr id="24607" name="TextBox 115">
              <a:extLst>
                <a:ext uri="{FF2B5EF4-FFF2-40B4-BE49-F238E27FC236}">
                  <a16:creationId xmlns:a16="http://schemas.microsoft.com/office/drawing/2014/main" id="{418B4A18-9910-4C22-A6E9-060E0224C2C7}"/>
                </a:ext>
              </a:extLst>
            </p:cNvPr>
            <p:cNvSpPr txBox="1">
              <a:spLocks noChangeArrowheads="1"/>
            </p:cNvSpPr>
            <p:nvPr/>
          </p:nvSpPr>
          <p:spPr bwMode="auto">
            <a:xfrm>
              <a:off x="5856288" y="4506913"/>
              <a:ext cx="2082800"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5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2" name="Группа 1">
            <a:extLst>
              <a:ext uri="{FF2B5EF4-FFF2-40B4-BE49-F238E27FC236}">
                <a16:creationId xmlns:a16="http://schemas.microsoft.com/office/drawing/2014/main" id="{D0FF2D97-581D-4518-8571-4C3ECA7F9BF3}"/>
              </a:ext>
            </a:extLst>
          </p:cNvPr>
          <p:cNvGrpSpPr/>
          <p:nvPr/>
        </p:nvGrpSpPr>
        <p:grpSpPr>
          <a:xfrm>
            <a:off x="8410575" y="1909763"/>
            <a:ext cx="2439988" cy="4518025"/>
            <a:chOff x="8410575" y="1909763"/>
            <a:chExt cx="2439988" cy="4518025"/>
          </a:xfrm>
        </p:grpSpPr>
        <p:sp>
          <p:nvSpPr>
            <p:cNvPr id="24584" name="Freeform 82">
              <a:extLst>
                <a:ext uri="{FF2B5EF4-FFF2-40B4-BE49-F238E27FC236}">
                  <a16:creationId xmlns:a16="http://schemas.microsoft.com/office/drawing/2014/main" id="{5AE542F2-7D6A-4253-8EF8-780D4DB98F89}"/>
                </a:ext>
              </a:extLst>
            </p:cNvPr>
            <p:cNvSpPr>
              <a:spLocks/>
            </p:cNvSpPr>
            <p:nvPr/>
          </p:nvSpPr>
          <p:spPr bwMode="auto">
            <a:xfrm>
              <a:off x="8589963" y="2397125"/>
              <a:ext cx="2081212" cy="3836988"/>
            </a:xfrm>
            <a:custGeom>
              <a:avLst/>
              <a:gdLst>
                <a:gd name="T0" fmla="*/ 2147483646 w 291"/>
                <a:gd name="T1" fmla="*/ 1491663152 h 535"/>
                <a:gd name="T2" fmla="*/ 2147483646 w 291"/>
                <a:gd name="T3" fmla="*/ 2147483646 h 535"/>
                <a:gd name="T4" fmla="*/ 2147483646 w 291"/>
                <a:gd name="T5" fmla="*/ 2147483646 h 535"/>
                <a:gd name="T6" fmla="*/ 1483353457 w 291"/>
                <a:gd name="T7" fmla="*/ 2147483646 h 535"/>
                <a:gd name="T8" fmla="*/ 0 w 291"/>
                <a:gd name="T9" fmla="*/ 2147483646 h 535"/>
                <a:gd name="T10" fmla="*/ 0 w 291"/>
                <a:gd name="T11" fmla="*/ 1491663152 h 535"/>
                <a:gd name="T12" fmla="*/ 1483353457 w 291"/>
                <a:gd name="T13" fmla="*/ 0 h 535"/>
                <a:gd name="T14" fmla="*/ 2147483646 w 291"/>
                <a:gd name="T15" fmla="*/ 0 h 535"/>
                <a:gd name="T16" fmla="*/ 2147483646 w 291"/>
                <a:gd name="T17" fmla="*/ 1491663152 h 5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91" h="535">
                  <a:moveTo>
                    <a:pt x="291" y="29"/>
                  </a:moveTo>
                  <a:cubicBezTo>
                    <a:pt x="291" y="506"/>
                    <a:pt x="291" y="506"/>
                    <a:pt x="291" y="506"/>
                  </a:cubicBezTo>
                  <a:cubicBezTo>
                    <a:pt x="291" y="522"/>
                    <a:pt x="277" y="535"/>
                    <a:pt x="261" y="535"/>
                  </a:cubicBezTo>
                  <a:cubicBezTo>
                    <a:pt x="29" y="535"/>
                    <a:pt x="29" y="535"/>
                    <a:pt x="29" y="535"/>
                  </a:cubicBezTo>
                  <a:cubicBezTo>
                    <a:pt x="13" y="535"/>
                    <a:pt x="0" y="522"/>
                    <a:pt x="0" y="506"/>
                  </a:cubicBezTo>
                  <a:cubicBezTo>
                    <a:pt x="0" y="29"/>
                    <a:pt x="0" y="29"/>
                    <a:pt x="0" y="29"/>
                  </a:cubicBezTo>
                  <a:cubicBezTo>
                    <a:pt x="0" y="13"/>
                    <a:pt x="13" y="0"/>
                    <a:pt x="29" y="0"/>
                  </a:cubicBezTo>
                  <a:cubicBezTo>
                    <a:pt x="261" y="0"/>
                    <a:pt x="261" y="0"/>
                    <a:pt x="261" y="0"/>
                  </a:cubicBezTo>
                  <a:cubicBezTo>
                    <a:pt x="277" y="0"/>
                    <a:pt x="291" y="13"/>
                    <a:pt x="291" y="29"/>
                  </a:cubicBezTo>
                  <a:close/>
                </a:path>
              </a:pathLst>
            </a:custGeom>
            <a:solidFill>
              <a:srgbClr val="ECECE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4585" name="Freeform 83">
              <a:extLst>
                <a:ext uri="{FF2B5EF4-FFF2-40B4-BE49-F238E27FC236}">
                  <a16:creationId xmlns:a16="http://schemas.microsoft.com/office/drawing/2014/main" id="{658CBDEF-431C-4E19-87E1-299CF23C2417}"/>
                </a:ext>
              </a:extLst>
            </p:cNvPr>
            <p:cNvSpPr>
              <a:spLocks/>
            </p:cNvSpPr>
            <p:nvPr/>
          </p:nvSpPr>
          <p:spPr bwMode="auto">
            <a:xfrm>
              <a:off x="8589963" y="2097088"/>
              <a:ext cx="2081212" cy="1576387"/>
            </a:xfrm>
            <a:custGeom>
              <a:avLst/>
              <a:gdLst>
                <a:gd name="T0" fmla="*/ 2147483646 w 291"/>
                <a:gd name="T1" fmla="*/ 1540287738 h 220"/>
                <a:gd name="T2" fmla="*/ 2147483646 w 291"/>
                <a:gd name="T3" fmla="*/ 2147483646 h 220"/>
                <a:gd name="T4" fmla="*/ 0 w 291"/>
                <a:gd name="T5" fmla="*/ 2147483646 h 220"/>
                <a:gd name="T6" fmla="*/ 0 w 291"/>
                <a:gd name="T7" fmla="*/ 1540287738 h 220"/>
                <a:gd name="T8" fmla="*/ 1483353457 w 291"/>
                <a:gd name="T9" fmla="*/ 0 h 220"/>
                <a:gd name="T10" fmla="*/ 2147483646 w 291"/>
                <a:gd name="T11" fmla="*/ 0 h 220"/>
                <a:gd name="T12" fmla="*/ 2147483646 w 291"/>
                <a:gd name="T13" fmla="*/ 1540287738 h 22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91" h="220">
                  <a:moveTo>
                    <a:pt x="291" y="30"/>
                  </a:moveTo>
                  <a:cubicBezTo>
                    <a:pt x="291" y="220"/>
                    <a:pt x="291" y="220"/>
                    <a:pt x="291" y="220"/>
                  </a:cubicBezTo>
                  <a:cubicBezTo>
                    <a:pt x="0" y="220"/>
                    <a:pt x="0" y="220"/>
                    <a:pt x="0" y="220"/>
                  </a:cubicBezTo>
                  <a:cubicBezTo>
                    <a:pt x="0" y="30"/>
                    <a:pt x="0" y="30"/>
                    <a:pt x="0" y="30"/>
                  </a:cubicBezTo>
                  <a:cubicBezTo>
                    <a:pt x="0" y="13"/>
                    <a:pt x="13" y="0"/>
                    <a:pt x="29" y="0"/>
                  </a:cubicBezTo>
                  <a:cubicBezTo>
                    <a:pt x="261" y="0"/>
                    <a:pt x="261" y="0"/>
                    <a:pt x="261" y="0"/>
                  </a:cubicBezTo>
                  <a:cubicBezTo>
                    <a:pt x="277" y="0"/>
                    <a:pt x="291" y="13"/>
                    <a:pt x="291" y="3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4586" name="Oval 84">
              <a:extLst>
                <a:ext uri="{FF2B5EF4-FFF2-40B4-BE49-F238E27FC236}">
                  <a16:creationId xmlns:a16="http://schemas.microsoft.com/office/drawing/2014/main" id="{0DBC3158-9EDE-4220-87E0-99807E7E3782}"/>
                </a:ext>
              </a:extLst>
            </p:cNvPr>
            <p:cNvSpPr>
              <a:spLocks noChangeArrowheads="1"/>
            </p:cNvSpPr>
            <p:nvPr/>
          </p:nvSpPr>
          <p:spPr bwMode="auto">
            <a:xfrm>
              <a:off x="8869363" y="2906713"/>
              <a:ext cx="1524000" cy="153511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dirty="0"/>
            </a:p>
          </p:txBody>
        </p:sp>
        <p:sp>
          <p:nvSpPr>
            <p:cNvPr id="24587" name="Freeform 85">
              <a:extLst>
                <a:ext uri="{FF2B5EF4-FFF2-40B4-BE49-F238E27FC236}">
                  <a16:creationId xmlns:a16="http://schemas.microsoft.com/office/drawing/2014/main" id="{E1D18DE0-7196-46E2-926E-A2292666B220}"/>
                </a:ext>
              </a:extLst>
            </p:cNvPr>
            <p:cNvSpPr>
              <a:spLocks noEditPoints="1"/>
            </p:cNvSpPr>
            <p:nvPr/>
          </p:nvSpPr>
          <p:spPr bwMode="auto">
            <a:xfrm>
              <a:off x="8410575" y="1909763"/>
              <a:ext cx="2439988" cy="4518025"/>
            </a:xfrm>
            <a:custGeom>
              <a:avLst/>
              <a:gdLst>
                <a:gd name="T0" fmla="*/ 2147483646 w 341"/>
                <a:gd name="T1" fmla="*/ 2147483646 h 630"/>
                <a:gd name="T2" fmla="*/ 1791988724 w 341"/>
                <a:gd name="T3" fmla="*/ 2147483646 h 630"/>
                <a:gd name="T4" fmla="*/ 0 w 341"/>
                <a:gd name="T5" fmla="*/ 2147483646 h 630"/>
                <a:gd name="T6" fmla="*/ 0 w 341"/>
                <a:gd name="T7" fmla="*/ 1748619104 h 630"/>
                <a:gd name="T8" fmla="*/ 1791988724 w 341"/>
                <a:gd name="T9" fmla="*/ 0 h 630"/>
                <a:gd name="T10" fmla="*/ 2147483646 w 341"/>
                <a:gd name="T11" fmla="*/ 0 h 630"/>
                <a:gd name="T12" fmla="*/ 2147483646 w 341"/>
                <a:gd name="T13" fmla="*/ 1748619104 h 630"/>
                <a:gd name="T14" fmla="*/ 2147483646 w 341"/>
                <a:gd name="T15" fmla="*/ 2147483646 h 630"/>
                <a:gd name="T16" fmla="*/ 2147483646 w 341"/>
                <a:gd name="T17" fmla="*/ 2147483646 h 630"/>
                <a:gd name="T18" fmla="*/ 1791988724 w 341"/>
                <a:gd name="T19" fmla="*/ 205720738 h 630"/>
                <a:gd name="T20" fmla="*/ 204801573 w 341"/>
                <a:gd name="T21" fmla="*/ 1748619104 h 630"/>
                <a:gd name="T22" fmla="*/ 204801573 w 341"/>
                <a:gd name="T23" fmla="*/ 2147483646 h 630"/>
                <a:gd name="T24" fmla="*/ 1791988724 w 341"/>
                <a:gd name="T25" fmla="*/ 2147483646 h 630"/>
                <a:gd name="T26" fmla="*/ 2147483646 w 341"/>
                <a:gd name="T27" fmla="*/ 2147483646 h 630"/>
                <a:gd name="T28" fmla="*/ 2147483646 w 341"/>
                <a:gd name="T29" fmla="*/ 2147483646 h 630"/>
                <a:gd name="T30" fmla="*/ 2147483646 w 341"/>
                <a:gd name="T31" fmla="*/ 1748619104 h 630"/>
                <a:gd name="T32" fmla="*/ 2147483646 w 341"/>
                <a:gd name="T33" fmla="*/ 205720738 h 630"/>
                <a:gd name="T34" fmla="*/ 1791988724 w 341"/>
                <a:gd name="T35" fmla="*/ 205720738 h 63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41" h="630">
                  <a:moveTo>
                    <a:pt x="306" y="630"/>
                  </a:moveTo>
                  <a:cubicBezTo>
                    <a:pt x="35" y="630"/>
                    <a:pt x="35" y="630"/>
                    <a:pt x="35" y="630"/>
                  </a:cubicBezTo>
                  <a:cubicBezTo>
                    <a:pt x="16" y="630"/>
                    <a:pt x="0" y="615"/>
                    <a:pt x="0" y="596"/>
                  </a:cubicBezTo>
                  <a:cubicBezTo>
                    <a:pt x="0" y="34"/>
                    <a:pt x="0" y="34"/>
                    <a:pt x="0" y="34"/>
                  </a:cubicBezTo>
                  <a:cubicBezTo>
                    <a:pt x="0" y="15"/>
                    <a:pt x="16" y="0"/>
                    <a:pt x="35" y="0"/>
                  </a:cubicBezTo>
                  <a:cubicBezTo>
                    <a:pt x="306" y="0"/>
                    <a:pt x="306" y="0"/>
                    <a:pt x="306" y="0"/>
                  </a:cubicBezTo>
                  <a:cubicBezTo>
                    <a:pt x="325" y="0"/>
                    <a:pt x="341" y="15"/>
                    <a:pt x="341" y="34"/>
                  </a:cubicBezTo>
                  <a:cubicBezTo>
                    <a:pt x="341" y="596"/>
                    <a:pt x="341" y="596"/>
                    <a:pt x="341" y="596"/>
                  </a:cubicBezTo>
                  <a:cubicBezTo>
                    <a:pt x="341" y="615"/>
                    <a:pt x="325" y="630"/>
                    <a:pt x="306" y="630"/>
                  </a:cubicBezTo>
                  <a:close/>
                  <a:moveTo>
                    <a:pt x="35" y="4"/>
                  </a:moveTo>
                  <a:cubicBezTo>
                    <a:pt x="18" y="4"/>
                    <a:pt x="4" y="17"/>
                    <a:pt x="4" y="34"/>
                  </a:cubicBezTo>
                  <a:cubicBezTo>
                    <a:pt x="4" y="596"/>
                    <a:pt x="4" y="596"/>
                    <a:pt x="4" y="596"/>
                  </a:cubicBezTo>
                  <a:cubicBezTo>
                    <a:pt x="4" y="613"/>
                    <a:pt x="18" y="626"/>
                    <a:pt x="35" y="626"/>
                  </a:cubicBezTo>
                  <a:cubicBezTo>
                    <a:pt x="306" y="626"/>
                    <a:pt x="306" y="626"/>
                    <a:pt x="306" y="626"/>
                  </a:cubicBezTo>
                  <a:cubicBezTo>
                    <a:pt x="323" y="626"/>
                    <a:pt x="337" y="613"/>
                    <a:pt x="337" y="596"/>
                  </a:cubicBezTo>
                  <a:cubicBezTo>
                    <a:pt x="337" y="34"/>
                    <a:pt x="337" y="34"/>
                    <a:pt x="337" y="34"/>
                  </a:cubicBezTo>
                  <a:cubicBezTo>
                    <a:pt x="337" y="17"/>
                    <a:pt x="323" y="4"/>
                    <a:pt x="306" y="4"/>
                  </a:cubicBezTo>
                  <a:lnTo>
                    <a:pt x="35" y="4"/>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4595" name="Freeform 108">
              <a:extLst>
                <a:ext uri="{FF2B5EF4-FFF2-40B4-BE49-F238E27FC236}">
                  <a16:creationId xmlns:a16="http://schemas.microsoft.com/office/drawing/2014/main" id="{F191AFAE-699F-4630-9633-81F053F0174E}"/>
                </a:ext>
              </a:extLst>
            </p:cNvPr>
            <p:cNvSpPr>
              <a:spLocks noEditPoints="1"/>
            </p:cNvSpPr>
            <p:nvPr/>
          </p:nvSpPr>
          <p:spPr bwMode="auto">
            <a:xfrm>
              <a:off x="9104313" y="3279775"/>
              <a:ext cx="479425" cy="752475"/>
            </a:xfrm>
            <a:custGeom>
              <a:avLst/>
              <a:gdLst>
                <a:gd name="T0" fmla="*/ 512025900 w 67"/>
                <a:gd name="T1" fmla="*/ 513574937 h 105"/>
                <a:gd name="T2" fmla="*/ 0 w 67"/>
                <a:gd name="T3" fmla="*/ 2147483646 h 105"/>
                <a:gd name="T4" fmla="*/ 512025900 w 67"/>
                <a:gd name="T5" fmla="*/ 2147483646 h 105"/>
                <a:gd name="T6" fmla="*/ 1740885198 w 67"/>
                <a:gd name="T7" fmla="*/ 2147483646 h 105"/>
                <a:gd name="T8" fmla="*/ 2147483646 w 67"/>
                <a:gd name="T9" fmla="*/ 2147483646 h 105"/>
                <a:gd name="T10" fmla="*/ 2147483646 w 67"/>
                <a:gd name="T11" fmla="*/ 2147483646 h 105"/>
                <a:gd name="T12" fmla="*/ 2147483646 w 67"/>
                <a:gd name="T13" fmla="*/ 564936731 h 105"/>
                <a:gd name="T14" fmla="*/ 1740885198 w 67"/>
                <a:gd name="T15" fmla="*/ 0 h 105"/>
                <a:gd name="T16" fmla="*/ 512025900 w 67"/>
                <a:gd name="T17" fmla="*/ 513574937 h 105"/>
                <a:gd name="T18" fmla="*/ 512025900 w 67"/>
                <a:gd name="T19" fmla="*/ 513574937 h 105"/>
                <a:gd name="T20" fmla="*/ 2048103600 w 67"/>
                <a:gd name="T21" fmla="*/ 975795247 h 105"/>
                <a:gd name="T22" fmla="*/ 2147483646 w 67"/>
                <a:gd name="T23" fmla="*/ 1438015557 h 105"/>
                <a:gd name="T24" fmla="*/ 2147483646 w 67"/>
                <a:gd name="T25" fmla="*/ 2147483646 h 105"/>
                <a:gd name="T26" fmla="*/ 2147483646 w 67"/>
                <a:gd name="T27" fmla="*/ 2147483646 h 105"/>
                <a:gd name="T28" fmla="*/ 2048103600 w 67"/>
                <a:gd name="T29" fmla="*/ 2147483646 h 105"/>
                <a:gd name="T30" fmla="*/ 1740885198 w 67"/>
                <a:gd name="T31" fmla="*/ 2147483646 h 105"/>
                <a:gd name="T32" fmla="*/ 1382468499 w 67"/>
                <a:gd name="T33" fmla="*/ 2147483646 h 105"/>
                <a:gd name="T34" fmla="*/ 1177661001 w 67"/>
                <a:gd name="T35" fmla="*/ 2147483646 h 105"/>
                <a:gd name="T36" fmla="*/ 1075257252 w 67"/>
                <a:gd name="T37" fmla="*/ 2147483646 h 105"/>
                <a:gd name="T38" fmla="*/ 1177661001 w 67"/>
                <a:gd name="T39" fmla="*/ 1386660930 h 105"/>
                <a:gd name="T40" fmla="*/ 1382468499 w 67"/>
                <a:gd name="T41" fmla="*/ 975795247 h 105"/>
                <a:gd name="T42" fmla="*/ 1740885198 w 67"/>
                <a:gd name="T43" fmla="*/ 821724199 h 105"/>
                <a:gd name="T44" fmla="*/ 2048103600 w 67"/>
                <a:gd name="T45" fmla="*/ 975795247 h 10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67" h="105">
                  <a:moveTo>
                    <a:pt x="10" y="10"/>
                  </a:moveTo>
                  <a:cubicBezTo>
                    <a:pt x="4" y="19"/>
                    <a:pt x="0" y="33"/>
                    <a:pt x="0" y="52"/>
                  </a:cubicBezTo>
                  <a:cubicBezTo>
                    <a:pt x="0" y="72"/>
                    <a:pt x="3" y="86"/>
                    <a:pt x="10" y="94"/>
                  </a:cubicBezTo>
                  <a:cubicBezTo>
                    <a:pt x="16" y="101"/>
                    <a:pt x="24" y="105"/>
                    <a:pt x="34" y="105"/>
                  </a:cubicBezTo>
                  <a:cubicBezTo>
                    <a:pt x="44" y="105"/>
                    <a:pt x="52" y="102"/>
                    <a:pt x="57" y="95"/>
                  </a:cubicBezTo>
                  <a:cubicBezTo>
                    <a:pt x="64" y="86"/>
                    <a:pt x="67" y="72"/>
                    <a:pt x="67" y="53"/>
                  </a:cubicBezTo>
                  <a:cubicBezTo>
                    <a:pt x="67" y="33"/>
                    <a:pt x="64" y="19"/>
                    <a:pt x="57" y="11"/>
                  </a:cubicBezTo>
                  <a:cubicBezTo>
                    <a:pt x="52" y="3"/>
                    <a:pt x="44" y="0"/>
                    <a:pt x="34" y="0"/>
                  </a:cubicBezTo>
                  <a:cubicBezTo>
                    <a:pt x="24" y="0"/>
                    <a:pt x="16" y="3"/>
                    <a:pt x="10" y="10"/>
                  </a:cubicBezTo>
                  <a:cubicBezTo>
                    <a:pt x="10" y="10"/>
                    <a:pt x="10" y="10"/>
                    <a:pt x="10" y="10"/>
                  </a:cubicBezTo>
                  <a:close/>
                  <a:moveTo>
                    <a:pt x="40" y="19"/>
                  </a:moveTo>
                  <a:cubicBezTo>
                    <a:pt x="42" y="20"/>
                    <a:pt x="44" y="23"/>
                    <a:pt x="45" y="28"/>
                  </a:cubicBezTo>
                  <a:cubicBezTo>
                    <a:pt x="46" y="32"/>
                    <a:pt x="47" y="40"/>
                    <a:pt x="47" y="53"/>
                  </a:cubicBezTo>
                  <a:cubicBezTo>
                    <a:pt x="47" y="65"/>
                    <a:pt x="46" y="73"/>
                    <a:pt x="45" y="78"/>
                  </a:cubicBezTo>
                  <a:cubicBezTo>
                    <a:pt x="44" y="82"/>
                    <a:pt x="42" y="85"/>
                    <a:pt x="40" y="86"/>
                  </a:cubicBezTo>
                  <a:cubicBezTo>
                    <a:pt x="38" y="88"/>
                    <a:pt x="36" y="89"/>
                    <a:pt x="34" y="89"/>
                  </a:cubicBezTo>
                  <a:cubicBezTo>
                    <a:pt x="31" y="89"/>
                    <a:pt x="29" y="88"/>
                    <a:pt x="27" y="87"/>
                  </a:cubicBezTo>
                  <a:cubicBezTo>
                    <a:pt x="26" y="85"/>
                    <a:pt x="24" y="82"/>
                    <a:pt x="23" y="77"/>
                  </a:cubicBezTo>
                  <a:cubicBezTo>
                    <a:pt x="22" y="73"/>
                    <a:pt x="21" y="65"/>
                    <a:pt x="21" y="53"/>
                  </a:cubicBezTo>
                  <a:cubicBezTo>
                    <a:pt x="21" y="40"/>
                    <a:pt x="22" y="32"/>
                    <a:pt x="23" y="27"/>
                  </a:cubicBezTo>
                  <a:cubicBezTo>
                    <a:pt x="24" y="23"/>
                    <a:pt x="26" y="20"/>
                    <a:pt x="27" y="19"/>
                  </a:cubicBezTo>
                  <a:cubicBezTo>
                    <a:pt x="29" y="17"/>
                    <a:pt x="31" y="16"/>
                    <a:pt x="34" y="16"/>
                  </a:cubicBezTo>
                  <a:cubicBezTo>
                    <a:pt x="36" y="16"/>
                    <a:pt x="38" y="17"/>
                    <a:pt x="40" y="19"/>
                  </a:cubicBezTo>
                  <a:close/>
                </a:path>
              </a:pathLst>
            </a:custGeom>
            <a:noFill/>
            <a:ln w="28575" cap="flat">
              <a:solidFill>
                <a:schemeClr val="accent5"/>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24596" name="Freeform 109">
              <a:extLst>
                <a:ext uri="{FF2B5EF4-FFF2-40B4-BE49-F238E27FC236}">
                  <a16:creationId xmlns:a16="http://schemas.microsoft.com/office/drawing/2014/main" id="{EC5E6307-458D-46D2-953E-9A8B60DC0A09}"/>
                </a:ext>
              </a:extLst>
            </p:cNvPr>
            <p:cNvSpPr>
              <a:spLocks/>
            </p:cNvSpPr>
            <p:nvPr/>
          </p:nvSpPr>
          <p:spPr bwMode="auto">
            <a:xfrm>
              <a:off x="9648825" y="3279775"/>
              <a:ext cx="493713" cy="738188"/>
            </a:xfrm>
            <a:custGeom>
              <a:avLst/>
              <a:gdLst>
                <a:gd name="T0" fmla="*/ 1535933988 w 69"/>
                <a:gd name="T1" fmla="*/ 2147483646 h 103"/>
                <a:gd name="T2" fmla="*/ 1740724709 w 69"/>
                <a:gd name="T3" fmla="*/ 2147483646 h 103"/>
                <a:gd name="T4" fmla="*/ 2147483646 w 69"/>
                <a:gd name="T5" fmla="*/ 2147483646 h 103"/>
                <a:gd name="T6" fmla="*/ 2147483646 w 69"/>
                <a:gd name="T7" fmla="*/ 2147483646 h 103"/>
                <a:gd name="T8" fmla="*/ 2147483646 w 69"/>
                <a:gd name="T9" fmla="*/ 2147483646 h 103"/>
                <a:gd name="T10" fmla="*/ 2147483646 w 69"/>
                <a:gd name="T11" fmla="*/ 1489555881 h 103"/>
                <a:gd name="T12" fmla="*/ 2147483646 w 69"/>
                <a:gd name="T13" fmla="*/ 410912709 h 103"/>
                <a:gd name="T14" fmla="*/ 1843116492 w 69"/>
                <a:gd name="T15" fmla="*/ 0 h 103"/>
                <a:gd name="T16" fmla="*/ 665568056 w 69"/>
                <a:gd name="T17" fmla="*/ 359547724 h 103"/>
                <a:gd name="T18" fmla="*/ 102398938 w 69"/>
                <a:gd name="T19" fmla="*/ 1540920865 h 103"/>
                <a:gd name="T20" fmla="*/ 1126352545 w 69"/>
                <a:gd name="T21" fmla="*/ 1643650834 h 103"/>
                <a:gd name="T22" fmla="*/ 1331143266 w 69"/>
                <a:gd name="T23" fmla="*/ 1027278188 h 103"/>
                <a:gd name="T24" fmla="*/ 1843116492 w 69"/>
                <a:gd name="T25" fmla="*/ 821825417 h 103"/>
                <a:gd name="T26" fmla="*/ 2147483646 w 69"/>
                <a:gd name="T27" fmla="*/ 1027278188 h 103"/>
                <a:gd name="T28" fmla="*/ 2147483646 w 69"/>
                <a:gd name="T29" fmla="*/ 1540920865 h 103"/>
                <a:gd name="T30" fmla="*/ 2147483646 w 69"/>
                <a:gd name="T31" fmla="*/ 2147483646 h 103"/>
                <a:gd name="T32" fmla="*/ 1484738096 w 69"/>
                <a:gd name="T33" fmla="*/ 2147483646 h 103"/>
                <a:gd name="T34" fmla="*/ 358385551 w 69"/>
                <a:gd name="T35" fmla="*/ 2147483646 h 103"/>
                <a:gd name="T36" fmla="*/ 0 w 69"/>
                <a:gd name="T37" fmla="*/ 2147483646 h 103"/>
                <a:gd name="T38" fmla="*/ 2147483646 w 69"/>
                <a:gd name="T39" fmla="*/ 2147483646 h 103"/>
                <a:gd name="T40" fmla="*/ 2147483646 w 69"/>
                <a:gd name="T41" fmla="*/ 2147483646 h 103"/>
                <a:gd name="T42" fmla="*/ 1535933988 w 69"/>
                <a:gd name="T43" fmla="*/ 2147483646 h 10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69" h="103">
                  <a:moveTo>
                    <a:pt x="30" y="85"/>
                  </a:moveTo>
                  <a:cubicBezTo>
                    <a:pt x="31" y="83"/>
                    <a:pt x="32" y="81"/>
                    <a:pt x="34" y="80"/>
                  </a:cubicBezTo>
                  <a:cubicBezTo>
                    <a:pt x="36" y="78"/>
                    <a:pt x="39" y="74"/>
                    <a:pt x="46" y="68"/>
                  </a:cubicBezTo>
                  <a:cubicBezTo>
                    <a:pt x="52" y="62"/>
                    <a:pt x="56" y="58"/>
                    <a:pt x="59" y="55"/>
                  </a:cubicBezTo>
                  <a:cubicBezTo>
                    <a:pt x="62" y="50"/>
                    <a:pt x="65" y="46"/>
                    <a:pt x="67" y="42"/>
                  </a:cubicBezTo>
                  <a:cubicBezTo>
                    <a:pt x="68" y="38"/>
                    <a:pt x="69" y="33"/>
                    <a:pt x="69" y="29"/>
                  </a:cubicBezTo>
                  <a:cubicBezTo>
                    <a:pt x="69" y="20"/>
                    <a:pt x="66" y="14"/>
                    <a:pt x="60" y="8"/>
                  </a:cubicBezTo>
                  <a:cubicBezTo>
                    <a:pt x="55" y="3"/>
                    <a:pt x="47" y="0"/>
                    <a:pt x="36" y="0"/>
                  </a:cubicBezTo>
                  <a:cubicBezTo>
                    <a:pt x="27" y="0"/>
                    <a:pt x="19" y="2"/>
                    <a:pt x="13" y="7"/>
                  </a:cubicBezTo>
                  <a:cubicBezTo>
                    <a:pt x="7" y="12"/>
                    <a:pt x="3" y="20"/>
                    <a:pt x="2" y="30"/>
                  </a:cubicBezTo>
                  <a:cubicBezTo>
                    <a:pt x="22" y="32"/>
                    <a:pt x="22" y="32"/>
                    <a:pt x="22" y="32"/>
                  </a:cubicBezTo>
                  <a:cubicBezTo>
                    <a:pt x="22" y="27"/>
                    <a:pt x="24" y="22"/>
                    <a:pt x="26" y="20"/>
                  </a:cubicBezTo>
                  <a:cubicBezTo>
                    <a:pt x="28" y="18"/>
                    <a:pt x="32" y="16"/>
                    <a:pt x="36" y="16"/>
                  </a:cubicBezTo>
                  <a:cubicBezTo>
                    <a:pt x="40" y="16"/>
                    <a:pt x="43" y="17"/>
                    <a:pt x="46" y="20"/>
                  </a:cubicBezTo>
                  <a:cubicBezTo>
                    <a:pt x="48" y="22"/>
                    <a:pt x="49" y="26"/>
                    <a:pt x="49" y="30"/>
                  </a:cubicBezTo>
                  <a:cubicBezTo>
                    <a:pt x="49" y="34"/>
                    <a:pt x="48" y="38"/>
                    <a:pt x="45" y="42"/>
                  </a:cubicBezTo>
                  <a:cubicBezTo>
                    <a:pt x="43" y="45"/>
                    <a:pt x="38" y="51"/>
                    <a:pt x="29" y="59"/>
                  </a:cubicBezTo>
                  <a:cubicBezTo>
                    <a:pt x="18" y="69"/>
                    <a:pt x="10" y="77"/>
                    <a:pt x="7" y="84"/>
                  </a:cubicBezTo>
                  <a:cubicBezTo>
                    <a:pt x="3" y="90"/>
                    <a:pt x="1" y="96"/>
                    <a:pt x="0" y="103"/>
                  </a:cubicBezTo>
                  <a:cubicBezTo>
                    <a:pt x="69" y="103"/>
                    <a:pt x="69" y="103"/>
                    <a:pt x="69" y="103"/>
                  </a:cubicBezTo>
                  <a:cubicBezTo>
                    <a:pt x="69" y="85"/>
                    <a:pt x="69" y="85"/>
                    <a:pt x="69" y="85"/>
                  </a:cubicBezTo>
                  <a:cubicBezTo>
                    <a:pt x="30" y="85"/>
                    <a:pt x="30" y="85"/>
                    <a:pt x="30" y="85"/>
                  </a:cubicBezTo>
                  <a:close/>
                </a:path>
              </a:pathLst>
            </a:custGeom>
            <a:noFill/>
            <a:ln w="28575" cap="flat">
              <a:solidFill>
                <a:schemeClr val="accent5"/>
              </a:solidFill>
              <a:prstDash val="solid"/>
              <a:miter lim="800000"/>
              <a:headEnd/>
              <a:tailEnd/>
            </a:ln>
            <a:extLst>
              <a:ext uri="{909E8E84-426E-40DD-AFC4-6F175D3DCCD1}">
                <a14:hiddenFill xmlns:a14="http://schemas.microsoft.com/office/drawing/2010/main">
                  <a:solidFill>
                    <a:srgbClr val="FFFFFF"/>
                  </a:solidFill>
                </a14:hiddenFill>
              </a:ext>
            </a:extLst>
          </p:spPr>
          <p:txBody>
            <a:bodyPr/>
            <a:lstStyle/>
            <a:p>
              <a:endParaRPr lang="ru-RU"/>
            </a:p>
          </p:txBody>
        </p:sp>
        <p:sp>
          <p:nvSpPr>
            <p:cNvPr id="24608" name="TextBox 115">
              <a:extLst>
                <a:ext uri="{FF2B5EF4-FFF2-40B4-BE49-F238E27FC236}">
                  <a16:creationId xmlns:a16="http://schemas.microsoft.com/office/drawing/2014/main" id="{58C8E611-86FC-4D67-B4B9-7513719E413E}"/>
                </a:ext>
              </a:extLst>
            </p:cNvPr>
            <p:cNvSpPr txBox="1">
              <a:spLocks noChangeArrowheads="1"/>
            </p:cNvSpPr>
            <p:nvPr/>
          </p:nvSpPr>
          <p:spPr bwMode="auto">
            <a:xfrm>
              <a:off x="8585200" y="4506913"/>
              <a:ext cx="2082800" cy="152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5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4578"/>
                                        </p:tgtEl>
                                        <p:attrNameLst>
                                          <p:attrName>style.visibility</p:attrName>
                                        </p:attrNameLst>
                                      </p:cBhvr>
                                      <p:to>
                                        <p:strVal val="visible"/>
                                      </p:to>
                                    </p:set>
                                    <p:anim calcmode="lin" valueType="num">
                                      <p:cBhvr additive="base">
                                        <p:cTn id="7" dur="500" fill="hold"/>
                                        <p:tgtEl>
                                          <p:spTgt spid="24578"/>
                                        </p:tgtEl>
                                        <p:attrNameLst>
                                          <p:attrName>ppt_x</p:attrName>
                                        </p:attrNameLst>
                                      </p:cBhvr>
                                      <p:tavLst>
                                        <p:tav tm="0">
                                          <p:val>
                                            <p:strVal val="#ppt_x"/>
                                          </p:val>
                                        </p:tav>
                                        <p:tav tm="100000">
                                          <p:val>
                                            <p:strVal val="#ppt_x"/>
                                          </p:val>
                                        </p:tav>
                                      </p:tavLst>
                                    </p:anim>
                                    <p:anim calcmode="lin" valueType="num">
                                      <p:cBhvr additive="base">
                                        <p:cTn id="8" dur="500" fill="hold"/>
                                        <p:tgtEl>
                                          <p:spTgt spid="24578"/>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24579"/>
                                        </p:tgtEl>
                                        <p:attrNameLst>
                                          <p:attrName>style.visibility</p:attrName>
                                        </p:attrNameLst>
                                      </p:cBhvr>
                                      <p:to>
                                        <p:strVal val="visible"/>
                                      </p:to>
                                    </p:set>
                                    <p:anim calcmode="lin" valueType="num">
                                      <p:cBhvr additive="base">
                                        <p:cTn id="11" dur="500" fill="hold"/>
                                        <p:tgtEl>
                                          <p:spTgt spid="24579"/>
                                        </p:tgtEl>
                                        <p:attrNameLst>
                                          <p:attrName>ppt_x</p:attrName>
                                        </p:attrNameLst>
                                      </p:cBhvr>
                                      <p:tavLst>
                                        <p:tav tm="0">
                                          <p:val>
                                            <p:strVal val="#ppt_x"/>
                                          </p:val>
                                        </p:tav>
                                        <p:tav tm="100000">
                                          <p:val>
                                            <p:strVal val="#ppt_x"/>
                                          </p:val>
                                        </p:tav>
                                      </p:tavLst>
                                    </p:anim>
                                    <p:anim calcmode="lin" valueType="num">
                                      <p:cBhvr additive="base">
                                        <p:cTn id="12" dur="500" fill="hold"/>
                                        <p:tgtEl>
                                          <p:spTgt spid="24579"/>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250"/>
                                  </p:stCondLst>
                                  <p:childTnLst>
                                    <p:set>
                                      <p:cBhvr>
                                        <p:cTn id="23" dur="1" fill="hold">
                                          <p:stCondLst>
                                            <p:cond delay="0"/>
                                          </p:stCondLst>
                                        </p:cTn>
                                        <p:tgtEl>
                                          <p:spTgt spid="7"/>
                                        </p:tgtEl>
                                        <p:attrNameLst>
                                          <p:attrName>style.visibility</p:attrName>
                                        </p:attrNameLst>
                                      </p:cBhvr>
                                      <p:to>
                                        <p:strVal val="visible"/>
                                      </p:to>
                                    </p:set>
                                    <p:anim calcmode="lin" valueType="num">
                                      <p:cBhvr>
                                        <p:cTn id="24" dur="500" fill="hold"/>
                                        <p:tgtEl>
                                          <p:spTgt spid="7"/>
                                        </p:tgtEl>
                                        <p:attrNameLst>
                                          <p:attrName>ppt_w</p:attrName>
                                        </p:attrNameLst>
                                      </p:cBhvr>
                                      <p:tavLst>
                                        <p:tav tm="0">
                                          <p:val>
                                            <p:fltVal val="0"/>
                                          </p:val>
                                        </p:tav>
                                        <p:tav tm="100000">
                                          <p:val>
                                            <p:strVal val="#ppt_w"/>
                                          </p:val>
                                        </p:tav>
                                      </p:tavLst>
                                    </p:anim>
                                    <p:anim calcmode="lin" valueType="num">
                                      <p:cBhvr>
                                        <p:cTn id="25" dur="500" fill="hold"/>
                                        <p:tgtEl>
                                          <p:spTgt spid="7"/>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250"/>
                                  </p:stCondLst>
                                  <p:childTnLst>
                                    <p:set>
                                      <p:cBhvr>
                                        <p:cTn id="27" dur="1" fill="hold">
                                          <p:stCondLst>
                                            <p:cond delay="0"/>
                                          </p:stCondLst>
                                        </p:cTn>
                                        <p:tgtEl>
                                          <p:spTgt spid="2"/>
                                        </p:tgtEl>
                                        <p:attrNameLst>
                                          <p:attrName>style.visibility</p:attrName>
                                        </p:attrNameLst>
                                      </p:cBhvr>
                                      <p:to>
                                        <p:strVal val="visible"/>
                                      </p:to>
                                    </p:set>
                                    <p:anim calcmode="lin" valueType="num">
                                      <p:cBhvr>
                                        <p:cTn id="28" dur="500" fill="hold"/>
                                        <p:tgtEl>
                                          <p:spTgt spid="2"/>
                                        </p:tgtEl>
                                        <p:attrNameLst>
                                          <p:attrName>ppt_w</p:attrName>
                                        </p:attrNameLst>
                                      </p:cBhvr>
                                      <p:tavLst>
                                        <p:tav tm="0">
                                          <p:val>
                                            <p:fltVal val="0"/>
                                          </p:val>
                                        </p:tav>
                                        <p:tav tm="100000">
                                          <p:val>
                                            <p:strVal val="#ppt_w"/>
                                          </p:val>
                                        </p:tav>
                                      </p:tavLst>
                                    </p:anim>
                                    <p:anim calcmode="lin" valueType="num">
                                      <p:cBhvr>
                                        <p:cTn id="29"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1">
            <a:extLst>
              <a:ext uri="{FF2B5EF4-FFF2-40B4-BE49-F238E27FC236}">
                <a16:creationId xmlns:a16="http://schemas.microsoft.com/office/drawing/2014/main" id="{36BACFE7-536A-4156-8813-131D7244E05E}"/>
              </a:ext>
            </a:extLst>
          </p:cNvPr>
          <p:cNvGrpSpPr/>
          <p:nvPr/>
        </p:nvGrpSpPr>
        <p:grpSpPr>
          <a:xfrm>
            <a:off x="1371600" y="1339850"/>
            <a:ext cx="1023938" cy="2617788"/>
            <a:chOff x="1371600" y="1339850"/>
            <a:chExt cx="1023938" cy="2617788"/>
          </a:xfrm>
        </p:grpSpPr>
        <p:sp>
          <p:nvSpPr>
            <p:cNvPr id="25604" name="Freeform 48">
              <a:extLst>
                <a:ext uri="{FF2B5EF4-FFF2-40B4-BE49-F238E27FC236}">
                  <a16:creationId xmlns:a16="http://schemas.microsoft.com/office/drawing/2014/main" id="{D992B617-DBC3-4069-B4FD-FC5BC77528B9}"/>
                </a:ext>
              </a:extLst>
            </p:cNvPr>
            <p:cNvSpPr>
              <a:spLocks/>
            </p:cNvSpPr>
            <p:nvPr/>
          </p:nvSpPr>
          <p:spPr bwMode="auto">
            <a:xfrm>
              <a:off x="1371600" y="1339850"/>
              <a:ext cx="1023938" cy="1003300"/>
            </a:xfrm>
            <a:custGeom>
              <a:avLst/>
              <a:gdLst>
                <a:gd name="T0" fmla="*/ 2147483646 w 91"/>
                <a:gd name="T1" fmla="*/ 0 h 89"/>
                <a:gd name="T2" fmla="*/ 2147483646 w 91"/>
                <a:gd name="T3" fmla="*/ 2147483646 h 89"/>
                <a:gd name="T4" fmla="*/ 2147483646 w 91"/>
                <a:gd name="T5" fmla="*/ 2147483646 h 89"/>
                <a:gd name="T6" fmla="*/ 0 w 91"/>
                <a:gd name="T7" fmla="*/ 2147483646 h 89"/>
                <a:gd name="T8" fmla="*/ 2147483646 w 91"/>
                <a:gd name="T9" fmla="*/ 0 h 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89">
                  <a:moveTo>
                    <a:pt x="91" y="0"/>
                  </a:moveTo>
                  <a:cubicBezTo>
                    <a:pt x="91" y="51"/>
                    <a:pt x="91" y="51"/>
                    <a:pt x="91" y="51"/>
                  </a:cubicBezTo>
                  <a:cubicBezTo>
                    <a:pt x="32" y="89"/>
                    <a:pt x="32" y="89"/>
                    <a:pt x="32" y="89"/>
                  </a:cubicBezTo>
                  <a:cubicBezTo>
                    <a:pt x="12" y="80"/>
                    <a:pt x="0" y="66"/>
                    <a:pt x="0" y="51"/>
                  </a:cubicBezTo>
                  <a:cubicBezTo>
                    <a:pt x="0" y="23"/>
                    <a:pt x="41" y="0"/>
                    <a:pt x="91" y="0"/>
                  </a:cubicBez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05" name="Freeform 49">
              <a:extLst>
                <a:ext uri="{FF2B5EF4-FFF2-40B4-BE49-F238E27FC236}">
                  <a16:creationId xmlns:a16="http://schemas.microsoft.com/office/drawing/2014/main" id="{C22ACB78-E1C4-4812-BC85-F2C8A06E985A}"/>
                </a:ext>
              </a:extLst>
            </p:cNvPr>
            <p:cNvSpPr>
              <a:spLocks/>
            </p:cNvSpPr>
            <p:nvPr/>
          </p:nvSpPr>
          <p:spPr bwMode="auto">
            <a:xfrm>
              <a:off x="1731963" y="1914525"/>
              <a:ext cx="663575" cy="2043113"/>
            </a:xfrm>
            <a:custGeom>
              <a:avLst/>
              <a:gdLst>
                <a:gd name="T0" fmla="*/ 1053425313 w 418"/>
                <a:gd name="T1" fmla="*/ 0 h 1287"/>
                <a:gd name="T2" fmla="*/ 1053425313 w 418"/>
                <a:gd name="T3" fmla="*/ 1827114522 h 1287"/>
                <a:gd name="T4" fmla="*/ 0 w 418"/>
                <a:gd name="T5" fmla="*/ 2147483646 h 1287"/>
                <a:gd name="T6" fmla="*/ 0 w 418"/>
                <a:gd name="T7" fmla="*/ 680442354 h 1287"/>
                <a:gd name="T8" fmla="*/ 1053425313 w 418"/>
                <a:gd name="T9" fmla="*/ 0 h 128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8" h="1287">
                  <a:moveTo>
                    <a:pt x="418" y="0"/>
                  </a:moveTo>
                  <a:lnTo>
                    <a:pt x="418" y="725"/>
                  </a:lnTo>
                  <a:lnTo>
                    <a:pt x="0" y="1287"/>
                  </a:lnTo>
                  <a:lnTo>
                    <a:pt x="0" y="270"/>
                  </a:lnTo>
                  <a:lnTo>
                    <a:pt x="418" y="0"/>
                  </a:lnTo>
                  <a:close/>
                </a:path>
              </a:pathLst>
            </a:custGeom>
            <a:solidFill>
              <a:schemeClr val="accent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08" name="Freeform 52">
              <a:extLst>
                <a:ext uri="{FF2B5EF4-FFF2-40B4-BE49-F238E27FC236}">
                  <a16:creationId xmlns:a16="http://schemas.microsoft.com/office/drawing/2014/main" id="{01B6BA19-D34C-4F0C-817B-6DFF48887F20}"/>
                </a:ext>
              </a:extLst>
            </p:cNvPr>
            <p:cNvSpPr>
              <a:spLocks/>
            </p:cNvSpPr>
            <p:nvPr/>
          </p:nvSpPr>
          <p:spPr bwMode="auto">
            <a:xfrm>
              <a:off x="1371600" y="1914525"/>
              <a:ext cx="360363" cy="2043113"/>
            </a:xfrm>
            <a:custGeom>
              <a:avLst/>
              <a:gdLst>
                <a:gd name="T0" fmla="*/ 2147483646 w 32"/>
                <a:gd name="T1" fmla="*/ 2147483646 h 181"/>
                <a:gd name="T2" fmla="*/ 2147483646 w 32"/>
                <a:gd name="T3" fmla="*/ 2147483646 h 181"/>
                <a:gd name="T4" fmla="*/ 0 w 32"/>
                <a:gd name="T5" fmla="*/ 2147483646 h 181"/>
                <a:gd name="T6" fmla="*/ 0 w 32"/>
                <a:gd name="T7" fmla="*/ 0 h 181"/>
                <a:gd name="T8" fmla="*/ 2147483646 w 32"/>
                <a:gd name="T9" fmla="*/ 2147483646 h 18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 h="181">
                  <a:moveTo>
                    <a:pt x="32" y="38"/>
                  </a:moveTo>
                  <a:cubicBezTo>
                    <a:pt x="32" y="181"/>
                    <a:pt x="32" y="181"/>
                    <a:pt x="32" y="181"/>
                  </a:cubicBezTo>
                  <a:cubicBezTo>
                    <a:pt x="12" y="171"/>
                    <a:pt x="0" y="158"/>
                    <a:pt x="0" y="142"/>
                  </a:cubicBezTo>
                  <a:cubicBezTo>
                    <a:pt x="0" y="0"/>
                    <a:pt x="0" y="0"/>
                    <a:pt x="0" y="0"/>
                  </a:cubicBezTo>
                  <a:cubicBezTo>
                    <a:pt x="0" y="15"/>
                    <a:pt x="12" y="29"/>
                    <a:pt x="32" y="38"/>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4" name="Группа 3">
            <a:extLst>
              <a:ext uri="{FF2B5EF4-FFF2-40B4-BE49-F238E27FC236}">
                <a16:creationId xmlns:a16="http://schemas.microsoft.com/office/drawing/2014/main" id="{AAF3F6B3-4F4B-4BE6-B777-980D94535E30}"/>
              </a:ext>
            </a:extLst>
          </p:cNvPr>
          <p:cNvGrpSpPr/>
          <p:nvPr/>
        </p:nvGrpSpPr>
        <p:grpSpPr>
          <a:xfrm>
            <a:off x="2395538" y="1746250"/>
            <a:ext cx="1023937" cy="2211388"/>
            <a:chOff x="2395538" y="1746250"/>
            <a:chExt cx="1023937" cy="2211388"/>
          </a:xfrm>
        </p:grpSpPr>
        <p:sp>
          <p:nvSpPr>
            <p:cNvPr id="25609" name="Freeform 53">
              <a:extLst>
                <a:ext uri="{FF2B5EF4-FFF2-40B4-BE49-F238E27FC236}">
                  <a16:creationId xmlns:a16="http://schemas.microsoft.com/office/drawing/2014/main" id="{2CC691D4-AFC4-49F0-A644-512E4E7E9403}"/>
                </a:ext>
              </a:extLst>
            </p:cNvPr>
            <p:cNvSpPr>
              <a:spLocks/>
            </p:cNvSpPr>
            <p:nvPr/>
          </p:nvSpPr>
          <p:spPr bwMode="auto">
            <a:xfrm>
              <a:off x="2395538" y="1746250"/>
              <a:ext cx="1023937" cy="1003300"/>
            </a:xfrm>
            <a:custGeom>
              <a:avLst/>
              <a:gdLst>
                <a:gd name="T0" fmla="*/ 0 w 91"/>
                <a:gd name="T1" fmla="*/ 0 h 89"/>
                <a:gd name="T2" fmla="*/ 2147483646 w 91"/>
                <a:gd name="T3" fmla="*/ 2147483646 h 89"/>
                <a:gd name="T4" fmla="*/ 2147483646 w 91"/>
                <a:gd name="T5" fmla="*/ 2147483646 h 89"/>
                <a:gd name="T6" fmla="*/ 0 w 91"/>
                <a:gd name="T7" fmla="*/ 2147483646 h 89"/>
                <a:gd name="T8" fmla="*/ 0 w 91"/>
                <a:gd name="T9" fmla="*/ 0 h 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89">
                  <a:moveTo>
                    <a:pt x="0" y="0"/>
                  </a:moveTo>
                  <a:cubicBezTo>
                    <a:pt x="51" y="0"/>
                    <a:pt x="91" y="23"/>
                    <a:pt x="91" y="50"/>
                  </a:cubicBezTo>
                  <a:cubicBezTo>
                    <a:pt x="91" y="66"/>
                    <a:pt x="79" y="80"/>
                    <a:pt x="59" y="89"/>
                  </a:cubicBezTo>
                  <a:cubicBezTo>
                    <a:pt x="0" y="50"/>
                    <a:pt x="0" y="50"/>
                    <a:pt x="0" y="50"/>
                  </a:cubicBezTo>
                  <a:lnTo>
                    <a:pt x="0" y="0"/>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10" name="Freeform 54">
              <a:extLst>
                <a:ext uri="{FF2B5EF4-FFF2-40B4-BE49-F238E27FC236}">
                  <a16:creationId xmlns:a16="http://schemas.microsoft.com/office/drawing/2014/main" id="{76F44D1B-4AB1-4BFA-A75F-7CE983210306}"/>
                </a:ext>
              </a:extLst>
            </p:cNvPr>
            <p:cNvSpPr>
              <a:spLocks/>
            </p:cNvSpPr>
            <p:nvPr/>
          </p:nvSpPr>
          <p:spPr bwMode="auto">
            <a:xfrm>
              <a:off x="3059113" y="2309813"/>
              <a:ext cx="360362" cy="1647825"/>
            </a:xfrm>
            <a:custGeom>
              <a:avLst/>
              <a:gdLst>
                <a:gd name="T0" fmla="*/ 2147483646 w 32"/>
                <a:gd name="T1" fmla="*/ 0 h 146"/>
                <a:gd name="T2" fmla="*/ 2147483646 w 32"/>
                <a:gd name="T3" fmla="*/ 509539092 h 146"/>
                <a:gd name="T4" fmla="*/ 2147483646 w 32"/>
                <a:gd name="T5" fmla="*/ 636918222 h 146"/>
                <a:gd name="T6" fmla="*/ 2147483646 w 32"/>
                <a:gd name="T7" fmla="*/ 891687768 h 146"/>
                <a:gd name="T8" fmla="*/ 2147483646 w 32"/>
                <a:gd name="T9" fmla="*/ 1019078184 h 146"/>
                <a:gd name="T10" fmla="*/ 2147483646 w 32"/>
                <a:gd name="T11" fmla="*/ 1528617276 h 146"/>
                <a:gd name="T12" fmla="*/ 2147483646 w 32"/>
                <a:gd name="T13" fmla="*/ 1528617276 h 146"/>
                <a:gd name="T14" fmla="*/ 2147483646 w 32"/>
                <a:gd name="T15" fmla="*/ 2038156368 h 146"/>
                <a:gd name="T16" fmla="*/ 2147483646 w 32"/>
                <a:gd name="T17" fmla="*/ 2038156368 h 146"/>
                <a:gd name="T18" fmla="*/ 2147483646 w 32"/>
                <a:gd name="T19" fmla="*/ 2147483646 h 146"/>
                <a:gd name="T20" fmla="*/ 2147483646 w 32"/>
                <a:gd name="T21" fmla="*/ 2147483646 h 146"/>
                <a:gd name="T22" fmla="*/ 2147483646 w 32"/>
                <a:gd name="T23" fmla="*/ 2147483646 h 146"/>
                <a:gd name="T24" fmla="*/ 2147483646 w 32"/>
                <a:gd name="T25" fmla="*/ 2147483646 h 146"/>
                <a:gd name="T26" fmla="*/ 2147483646 w 32"/>
                <a:gd name="T27" fmla="*/ 2147483646 h 146"/>
                <a:gd name="T28" fmla="*/ 2147483646 w 32"/>
                <a:gd name="T29" fmla="*/ 2147483646 h 146"/>
                <a:gd name="T30" fmla="*/ 2029085809 w 32"/>
                <a:gd name="T31" fmla="*/ 2147483646 h 146"/>
                <a:gd name="T32" fmla="*/ 1902260908 w 32"/>
                <a:gd name="T33" fmla="*/ 2147483646 h 146"/>
                <a:gd name="T34" fmla="*/ 1648622366 w 32"/>
                <a:gd name="T35" fmla="*/ 2147483646 h 146"/>
                <a:gd name="T36" fmla="*/ 1394995086 w 32"/>
                <a:gd name="T37" fmla="*/ 2147483646 h 146"/>
                <a:gd name="T38" fmla="*/ 1141356545 w 32"/>
                <a:gd name="T39" fmla="*/ 2147483646 h 146"/>
                <a:gd name="T40" fmla="*/ 1014542904 w 32"/>
                <a:gd name="T41" fmla="*/ 2147483646 h 146"/>
                <a:gd name="T42" fmla="*/ 634090723 w 32"/>
                <a:gd name="T43" fmla="*/ 2147483646 h 146"/>
                <a:gd name="T44" fmla="*/ 507265822 w 32"/>
                <a:gd name="T45" fmla="*/ 2147483646 h 146"/>
                <a:gd name="T46" fmla="*/ 0 w 32"/>
                <a:gd name="T47" fmla="*/ 2147483646 h 146"/>
                <a:gd name="T48" fmla="*/ 0 w 32"/>
                <a:gd name="T49" fmla="*/ 2147483646 h 146"/>
                <a:gd name="T50" fmla="*/ 507265822 w 32"/>
                <a:gd name="T51" fmla="*/ 2147483646 h 146"/>
                <a:gd name="T52" fmla="*/ 634090723 w 32"/>
                <a:gd name="T53" fmla="*/ 2147483646 h 146"/>
                <a:gd name="T54" fmla="*/ 1014542904 w 32"/>
                <a:gd name="T55" fmla="*/ 2147483646 h 146"/>
                <a:gd name="T56" fmla="*/ 1141356545 w 32"/>
                <a:gd name="T57" fmla="*/ 2147483646 h 146"/>
                <a:gd name="T58" fmla="*/ 1141356545 w 32"/>
                <a:gd name="T59" fmla="*/ 2147483646 h 146"/>
                <a:gd name="T60" fmla="*/ 1394995086 w 32"/>
                <a:gd name="T61" fmla="*/ 2147483646 h 146"/>
                <a:gd name="T62" fmla="*/ 1648622366 w 32"/>
                <a:gd name="T63" fmla="*/ 2147483646 h 146"/>
                <a:gd name="T64" fmla="*/ 1902260908 w 32"/>
                <a:gd name="T65" fmla="*/ 2147483646 h 146"/>
                <a:gd name="T66" fmla="*/ 2029085809 w 32"/>
                <a:gd name="T67" fmla="*/ 2147483646 h 146"/>
                <a:gd name="T68" fmla="*/ 2147483646 w 32"/>
                <a:gd name="T69" fmla="*/ 2147483646 h 146"/>
                <a:gd name="T70" fmla="*/ 2147483646 w 32"/>
                <a:gd name="T71" fmla="*/ 2147483646 h 146"/>
                <a:gd name="T72" fmla="*/ 2147483646 w 32"/>
                <a:gd name="T73" fmla="*/ 2147483646 h 146"/>
                <a:gd name="T74" fmla="*/ 2147483646 w 32"/>
                <a:gd name="T75" fmla="*/ 2147483646 h 146"/>
                <a:gd name="T76" fmla="*/ 2147483646 w 32"/>
                <a:gd name="T77" fmla="*/ 2147483646 h 146"/>
                <a:gd name="T78" fmla="*/ 2147483646 w 32"/>
                <a:gd name="T79" fmla="*/ 2147483646 h 146"/>
                <a:gd name="T80" fmla="*/ 2147483646 w 32"/>
                <a:gd name="T81" fmla="*/ 2147483646 h 146"/>
                <a:gd name="T82" fmla="*/ 2147483646 w 32"/>
                <a:gd name="T83" fmla="*/ 2147483646 h 146"/>
                <a:gd name="T84" fmla="*/ 2147483646 w 32"/>
                <a:gd name="T85" fmla="*/ 2147483646 h 146"/>
                <a:gd name="T86" fmla="*/ 2147483646 w 32"/>
                <a:gd name="T87" fmla="*/ 2147483646 h 146"/>
                <a:gd name="T88" fmla="*/ 2147483646 w 32"/>
                <a:gd name="T89" fmla="*/ 2147483646 h 146"/>
                <a:gd name="T90" fmla="*/ 2147483646 w 32"/>
                <a:gd name="T91" fmla="*/ 2147483646 h 146"/>
                <a:gd name="T92" fmla="*/ 2147483646 w 32"/>
                <a:gd name="T93" fmla="*/ 2147483646 h 146"/>
                <a:gd name="T94" fmla="*/ 2147483646 w 32"/>
                <a:gd name="T95" fmla="*/ 2147483646 h 146"/>
                <a:gd name="T96" fmla="*/ 2147483646 w 32"/>
                <a:gd name="T97" fmla="*/ 2147483646 h 146"/>
                <a:gd name="T98" fmla="*/ 2147483646 w 32"/>
                <a:gd name="T99" fmla="*/ 2147483646 h 146"/>
                <a:gd name="T100" fmla="*/ 2147483646 w 32"/>
                <a:gd name="T101" fmla="*/ 2147483646 h 146"/>
                <a:gd name="T102" fmla="*/ 2147483646 w 32"/>
                <a:gd name="T103" fmla="*/ 2147483646 h 146"/>
                <a:gd name="T104" fmla="*/ 2147483646 w 32"/>
                <a:gd name="T105" fmla="*/ 0 h 14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2" h="146">
                  <a:moveTo>
                    <a:pt x="32" y="0"/>
                  </a:moveTo>
                  <a:cubicBezTo>
                    <a:pt x="32" y="2"/>
                    <a:pt x="32" y="3"/>
                    <a:pt x="32" y="4"/>
                  </a:cubicBezTo>
                  <a:cubicBezTo>
                    <a:pt x="32" y="5"/>
                    <a:pt x="32" y="5"/>
                    <a:pt x="32" y="5"/>
                  </a:cubicBezTo>
                  <a:cubicBezTo>
                    <a:pt x="32" y="6"/>
                    <a:pt x="32" y="6"/>
                    <a:pt x="32" y="7"/>
                  </a:cubicBezTo>
                  <a:cubicBezTo>
                    <a:pt x="31" y="7"/>
                    <a:pt x="31" y="8"/>
                    <a:pt x="31" y="8"/>
                  </a:cubicBezTo>
                  <a:cubicBezTo>
                    <a:pt x="31" y="9"/>
                    <a:pt x="30" y="11"/>
                    <a:pt x="30" y="12"/>
                  </a:cubicBezTo>
                  <a:cubicBezTo>
                    <a:pt x="30" y="12"/>
                    <a:pt x="30" y="12"/>
                    <a:pt x="30" y="12"/>
                  </a:cubicBezTo>
                  <a:cubicBezTo>
                    <a:pt x="29" y="14"/>
                    <a:pt x="29" y="15"/>
                    <a:pt x="28" y="16"/>
                  </a:cubicBezTo>
                  <a:cubicBezTo>
                    <a:pt x="28" y="16"/>
                    <a:pt x="28" y="16"/>
                    <a:pt x="28" y="16"/>
                  </a:cubicBezTo>
                  <a:cubicBezTo>
                    <a:pt x="27" y="18"/>
                    <a:pt x="26" y="19"/>
                    <a:pt x="25" y="20"/>
                  </a:cubicBezTo>
                  <a:cubicBezTo>
                    <a:pt x="25" y="20"/>
                    <a:pt x="25" y="20"/>
                    <a:pt x="25" y="21"/>
                  </a:cubicBezTo>
                  <a:cubicBezTo>
                    <a:pt x="24" y="22"/>
                    <a:pt x="23" y="23"/>
                    <a:pt x="22" y="24"/>
                  </a:cubicBezTo>
                  <a:cubicBezTo>
                    <a:pt x="22" y="24"/>
                    <a:pt x="22" y="24"/>
                    <a:pt x="21" y="24"/>
                  </a:cubicBezTo>
                  <a:cubicBezTo>
                    <a:pt x="21" y="25"/>
                    <a:pt x="20" y="26"/>
                    <a:pt x="19" y="27"/>
                  </a:cubicBezTo>
                  <a:cubicBezTo>
                    <a:pt x="19" y="27"/>
                    <a:pt x="19" y="27"/>
                    <a:pt x="19" y="27"/>
                  </a:cubicBezTo>
                  <a:cubicBezTo>
                    <a:pt x="18" y="27"/>
                    <a:pt x="17" y="28"/>
                    <a:pt x="16" y="29"/>
                  </a:cubicBezTo>
                  <a:cubicBezTo>
                    <a:pt x="16" y="29"/>
                    <a:pt x="15" y="30"/>
                    <a:pt x="15" y="30"/>
                  </a:cubicBezTo>
                  <a:cubicBezTo>
                    <a:pt x="14" y="30"/>
                    <a:pt x="13" y="31"/>
                    <a:pt x="13" y="31"/>
                  </a:cubicBezTo>
                  <a:cubicBezTo>
                    <a:pt x="12" y="32"/>
                    <a:pt x="12" y="32"/>
                    <a:pt x="11" y="32"/>
                  </a:cubicBezTo>
                  <a:cubicBezTo>
                    <a:pt x="11" y="33"/>
                    <a:pt x="10" y="33"/>
                    <a:pt x="9" y="34"/>
                  </a:cubicBezTo>
                  <a:cubicBezTo>
                    <a:pt x="9" y="34"/>
                    <a:pt x="8" y="34"/>
                    <a:pt x="8" y="34"/>
                  </a:cubicBezTo>
                  <a:cubicBezTo>
                    <a:pt x="7" y="35"/>
                    <a:pt x="6" y="36"/>
                    <a:pt x="5" y="36"/>
                  </a:cubicBezTo>
                  <a:cubicBezTo>
                    <a:pt x="5" y="36"/>
                    <a:pt x="4" y="37"/>
                    <a:pt x="4" y="37"/>
                  </a:cubicBezTo>
                  <a:cubicBezTo>
                    <a:pt x="2" y="37"/>
                    <a:pt x="1" y="38"/>
                    <a:pt x="0" y="39"/>
                  </a:cubicBezTo>
                  <a:cubicBezTo>
                    <a:pt x="0" y="146"/>
                    <a:pt x="0" y="146"/>
                    <a:pt x="0" y="146"/>
                  </a:cubicBezTo>
                  <a:cubicBezTo>
                    <a:pt x="1" y="145"/>
                    <a:pt x="2" y="145"/>
                    <a:pt x="4" y="144"/>
                  </a:cubicBezTo>
                  <a:cubicBezTo>
                    <a:pt x="4" y="144"/>
                    <a:pt x="5" y="143"/>
                    <a:pt x="5" y="143"/>
                  </a:cubicBezTo>
                  <a:cubicBezTo>
                    <a:pt x="6" y="143"/>
                    <a:pt x="7" y="142"/>
                    <a:pt x="8" y="142"/>
                  </a:cubicBezTo>
                  <a:cubicBezTo>
                    <a:pt x="8" y="141"/>
                    <a:pt x="8" y="141"/>
                    <a:pt x="9" y="141"/>
                  </a:cubicBezTo>
                  <a:cubicBezTo>
                    <a:pt x="9" y="141"/>
                    <a:pt x="9" y="141"/>
                    <a:pt x="9" y="141"/>
                  </a:cubicBezTo>
                  <a:cubicBezTo>
                    <a:pt x="10" y="140"/>
                    <a:pt x="11" y="140"/>
                    <a:pt x="11" y="139"/>
                  </a:cubicBezTo>
                  <a:cubicBezTo>
                    <a:pt x="12" y="139"/>
                    <a:pt x="12" y="139"/>
                    <a:pt x="13" y="138"/>
                  </a:cubicBezTo>
                  <a:cubicBezTo>
                    <a:pt x="13" y="138"/>
                    <a:pt x="14" y="137"/>
                    <a:pt x="15" y="137"/>
                  </a:cubicBezTo>
                  <a:cubicBezTo>
                    <a:pt x="15" y="137"/>
                    <a:pt x="16" y="136"/>
                    <a:pt x="16" y="136"/>
                  </a:cubicBezTo>
                  <a:cubicBezTo>
                    <a:pt x="17" y="135"/>
                    <a:pt x="18" y="135"/>
                    <a:pt x="19" y="134"/>
                  </a:cubicBezTo>
                  <a:cubicBezTo>
                    <a:pt x="19" y="134"/>
                    <a:pt x="19" y="134"/>
                    <a:pt x="19" y="134"/>
                  </a:cubicBezTo>
                  <a:cubicBezTo>
                    <a:pt x="20" y="133"/>
                    <a:pt x="21" y="132"/>
                    <a:pt x="21" y="131"/>
                  </a:cubicBezTo>
                  <a:cubicBezTo>
                    <a:pt x="22" y="131"/>
                    <a:pt x="22" y="131"/>
                    <a:pt x="22" y="131"/>
                  </a:cubicBezTo>
                  <a:cubicBezTo>
                    <a:pt x="22" y="131"/>
                    <a:pt x="22" y="131"/>
                    <a:pt x="22" y="131"/>
                  </a:cubicBezTo>
                  <a:cubicBezTo>
                    <a:pt x="23" y="130"/>
                    <a:pt x="24" y="129"/>
                    <a:pt x="25" y="128"/>
                  </a:cubicBezTo>
                  <a:cubicBezTo>
                    <a:pt x="25" y="127"/>
                    <a:pt x="25" y="127"/>
                    <a:pt x="25" y="127"/>
                  </a:cubicBezTo>
                  <a:cubicBezTo>
                    <a:pt x="26" y="126"/>
                    <a:pt x="27" y="125"/>
                    <a:pt x="28" y="123"/>
                  </a:cubicBezTo>
                  <a:cubicBezTo>
                    <a:pt x="28" y="123"/>
                    <a:pt x="28" y="123"/>
                    <a:pt x="28" y="123"/>
                  </a:cubicBezTo>
                  <a:cubicBezTo>
                    <a:pt x="29" y="122"/>
                    <a:pt x="29" y="121"/>
                    <a:pt x="30" y="120"/>
                  </a:cubicBezTo>
                  <a:cubicBezTo>
                    <a:pt x="30" y="119"/>
                    <a:pt x="30" y="119"/>
                    <a:pt x="30" y="119"/>
                  </a:cubicBezTo>
                  <a:cubicBezTo>
                    <a:pt x="30" y="118"/>
                    <a:pt x="31" y="116"/>
                    <a:pt x="31" y="115"/>
                  </a:cubicBezTo>
                  <a:cubicBezTo>
                    <a:pt x="31" y="115"/>
                    <a:pt x="31" y="115"/>
                    <a:pt x="31" y="115"/>
                  </a:cubicBezTo>
                  <a:cubicBezTo>
                    <a:pt x="31" y="115"/>
                    <a:pt x="32" y="114"/>
                    <a:pt x="32" y="114"/>
                  </a:cubicBezTo>
                  <a:cubicBezTo>
                    <a:pt x="32" y="113"/>
                    <a:pt x="32" y="113"/>
                    <a:pt x="32" y="112"/>
                  </a:cubicBezTo>
                  <a:cubicBezTo>
                    <a:pt x="32" y="112"/>
                    <a:pt x="32" y="112"/>
                    <a:pt x="32" y="112"/>
                  </a:cubicBezTo>
                  <a:cubicBezTo>
                    <a:pt x="32" y="112"/>
                    <a:pt x="32" y="111"/>
                    <a:pt x="32" y="111"/>
                  </a:cubicBezTo>
                  <a:cubicBezTo>
                    <a:pt x="32" y="110"/>
                    <a:pt x="32" y="109"/>
                    <a:pt x="32" y="107"/>
                  </a:cubicBezTo>
                  <a:lnTo>
                    <a:pt x="3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11" name="Freeform 55">
              <a:extLst>
                <a:ext uri="{FF2B5EF4-FFF2-40B4-BE49-F238E27FC236}">
                  <a16:creationId xmlns:a16="http://schemas.microsoft.com/office/drawing/2014/main" id="{D4B5C665-2E8B-457D-B685-BD51A33912FF}"/>
                </a:ext>
              </a:extLst>
            </p:cNvPr>
            <p:cNvSpPr>
              <a:spLocks/>
            </p:cNvSpPr>
            <p:nvPr/>
          </p:nvSpPr>
          <p:spPr bwMode="auto">
            <a:xfrm>
              <a:off x="2395538" y="2309813"/>
              <a:ext cx="663575" cy="1647825"/>
            </a:xfrm>
            <a:custGeom>
              <a:avLst/>
              <a:gdLst>
                <a:gd name="T0" fmla="*/ 1053425313 w 418"/>
                <a:gd name="T1" fmla="*/ 698084075 h 1038"/>
                <a:gd name="T2" fmla="*/ 1053425313 w 418"/>
                <a:gd name="T3" fmla="*/ 2147483646 h 1038"/>
                <a:gd name="T4" fmla="*/ 0 w 418"/>
                <a:gd name="T5" fmla="*/ 1199594375 h 1038"/>
                <a:gd name="T6" fmla="*/ 0 w 418"/>
                <a:gd name="T7" fmla="*/ 0 h 1038"/>
                <a:gd name="T8" fmla="*/ 1053425313 w 418"/>
                <a:gd name="T9" fmla="*/ 698084075 h 10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8" h="1038">
                  <a:moveTo>
                    <a:pt x="418" y="277"/>
                  </a:moveTo>
                  <a:lnTo>
                    <a:pt x="418" y="1038"/>
                  </a:lnTo>
                  <a:lnTo>
                    <a:pt x="0" y="476"/>
                  </a:lnTo>
                  <a:lnTo>
                    <a:pt x="0" y="0"/>
                  </a:lnTo>
                  <a:lnTo>
                    <a:pt x="418" y="277"/>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3" name="Группа 2">
            <a:extLst>
              <a:ext uri="{FF2B5EF4-FFF2-40B4-BE49-F238E27FC236}">
                <a16:creationId xmlns:a16="http://schemas.microsoft.com/office/drawing/2014/main" id="{994CEFA4-BE34-4ACA-BCCF-CFC8B23DCE96}"/>
              </a:ext>
            </a:extLst>
          </p:cNvPr>
          <p:cNvGrpSpPr/>
          <p:nvPr/>
        </p:nvGrpSpPr>
        <p:grpSpPr>
          <a:xfrm>
            <a:off x="1731963" y="2513013"/>
            <a:ext cx="1327150" cy="1579562"/>
            <a:chOff x="1731963" y="2513013"/>
            <a:chExt cx="1327150" cy="1579562"/>
          </a:xfrm>
        </p:grpSpPr>
        <p:sp>
          <p:nvSpPr>
            <p:cNvPr id="25612" name="Freeform 56">
              <a:extLst>
                <a:ext uri="{FF2B5EF4-FFF2-40B4-BE49-F238E27FC236}">
                  <a16:creationId xmlns:a16="http://schemas.microsoft.com/office/drawing/2014/main" id="{73F42EEA-EBE7-435D-9254-2DDF8A2B3EBF}"/>
                </a:ext>
              </a:extLst>
            </p:cNvPr>
            <p:cNvSpPr>
              <a:spLocks/>
            </p:cNvSpPr>
            <p:nvPr/>
          </p:nvSpPr>
          <p:spPr bwMode="auto">
            <a:xfrm>
              <a:off x="1731963" y="2513013"/>
              <a:ext cx="1327150" cy="563562"/>
            </a:xfrm>
            <a:custGeom>
              <a:avLst/>
              <a:gdLst>
                <a:gd name="T0" fmla="*/ 2147483646 w 118"/>
                <a:gd name="T1" fmla="*/ 0 h 50"/>
                <a:gd name="T2" fmla="*/ 2147483646 w 118"/>
                <a:gd name="T3" fmla="*/ 2147483646 h 50"/>
                <a:gd name="T4" fmla="*/ 2147483646 w 118"/>
                <a:gd name="T5" fmla="*/ 2147483646 h 50"/>
                <a:gd name="T6" fmla="*/ 2147483646 w 118"/>
                <a:gd name="T7" fmla="*/ 2147483646 h 50"/>
                <a:gd name="T8" fmla="*/ 0 w 118"/>
                <a:gd name="T9" fmla="*/ 2147483646 h 50"/>
                <a:gd name="T10" fmla="*/ 2147483646 w 118"/>
                <a:gd name="T11" fmla="*/ 0 h 5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8" h="50">
                  <a:moveTo>
                    <a:pt x="59" y="0"/>
                  </a:moveTo>
                  <a:cubicBezTo>
                    <a:pt x="118" y="39"/>
                    <a:pt x="118" y="39"/>
                    <a:pt x="118" y="39"/>
                  </a:cubicBezTo>
                  <a:cubicBezTo>
                    <a:pt x="103" y="45"/>
                    <a:pt x="85" y="49"/>
                    <a:pt x="65" y="50"/>
                  </a:cubicBezTo>
                  <a:cubicBezTo>
                    <a:pt x="63" y="50"/>
                    <a:pt x="61" y="50"/>
                    <a:pt x="59" y="50"/>
                  </a:cubicBezTo>
                  <a:cubicBezTo>
                    <a:pt x="37" y="50"/>
                    <a:pt x="16" y="46"/>
                    <a:pt x="0" y="38"/>
                  </a:cubicBezTo>
                  <a:lnTo>
                    <a:pt x="59" y="0"/>
                  </a:lnTo>
                  <a:close/>
                </a:path>
              </a:pathLst>
            </a:custGeom>
            <a:solidFill>
              <a:schemeClr val="accent4">
                <a:lumMod val="60000"/>
                <a:lumOff val="40000"/>
              </a:schemeClr>
            </a:solidFill>
            <a:ln w="9525">
              <a:noFill/>
              <a:round/>
              <a:headEnd/>
              <a:tailEnd/>
            </a:ln>
            <a:extLst/>
          </p:spPr>
          <p:txBody>
            <a:bodyPr/>
            <a:lstStyle/>
            <a:p>
              <a:endParaRPr lang="ru-RU"/>
            </a:p>
          </p:txBody>
        </p:sp>
        <p:sp>
          <p:nvSpPr>
            <p:cNvPr id="25613" name="Freeform 57">
              <a:extLst>
                <a:ext uri="{FF2B5EF4-FFF2-40B4-BE49-F238E27FC236}">
                  <a16:creationId xmlns:a16="http://schemas.microsoft.com/office/drawing/2014/main" id="{463E90E2-B88C-45BB-A4AA-7C15C5707A94}"/>
                </a:ext>
              </a:extLst>
            </p:cNvPr>
            <p:cNvSpPr>
              <a:spLocks/>
            </p:cNvSpPr>
            <p:nvPr/>
          </p:nvSpPr>
          <p:spPr bwMode="auto">
            <a:xfrm>
              <a:off x="1731963" y="2941638"/>
              <a:ext cx="1327150" cy="1150937"/>
            </a:xfrm>
            <a:custGeom>
              <a:avLst/>
              <a:gdLst>
                <a:gd name="T0" fmla="*/ 2147483646 w 118"/>
                <a:gd name="T1" fmla="*/ 763928792 h 102"/>
                <a:gd name="T2" fmla="*/ 2147483646 w 118"/>
                <a:gd name="T3" fmla="*/ 1527857584 h 102"/>
                <a:gd name="T4" fmla="*/ 2147483646 w 118"/>
                <a:gd name="T5" fmla="*/ 1527857584 h 102"/>
                <a:gd name="T6" fmla="*/ 0 w 118"/>
                <a:gd name="T7" fmla="*/ 0 h 102"/>
                <a:gd name="T8" fmla="*/ 0 w 118"/>
                <a:gd name="T9" fmla="*/ 2147483646 h 102"/>
                <a:gd name="T10" fmla="*/ 2147483646 w 118"/>
                <a:gd name="T11" fmla="*/ 2147483646 h 102"/>
                <a:gd name="T12" fmla="*/ 2147483646 w 118"/>
                <a:gd name="T13" fmla="*/ 2147483646 h 102"/>
                <a:gd name="T14" fmla="*/ 2147483646 w 118"/>
                <a:gd name="T15" fmla="*/ 2147483646 h 102"/>
                <a:gd name="T16" fmla="*/ 2147483646 w 118"/>
                <a:gd name="T17" fmla="*/ 2147483646 h 102"/>
                <a:gd name="T18" fmla="*/ 2147483646 w 118"/>
                <a:gd name="T19" fmla="*/ 127325227 h 102"/>
                <a:gd name="T20" fmla="*/ 2147483646 w 118"/>
                <a:gd name="T21" fmla="*/ 763928792 h 10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8" h="102">
                  <a:moveTo>
                    <a:pt x="104" y="6"/>
                  </a:moveTo>
                  <a:cubicBezTo>
                    <a:pt x="92" y="10"/>
                    <a:pt x="79" y="12"/>
                    <a:pt x="65" y="12"/>
                  </a:cubicBezTo>
                  <a:cubicBezTo>
                    <a:pt x="63" y="12"/>
                    <a:pt x="61" y="12"/>
                    <a:pt x="59" y="12"/>
                  </a:cubicBezTo>
                  <a:cubicBezTo>
                    <a:pt x="37" y="12"/>
                    <a:pt x="16" y="8"/>
                    <a:pt x="0" y="0"/>
                  </a:cubicBezTo>
                  <a:cubicBezTo>
                    <a:pt x="0" y="90"/>
                    <a:pt x="0" y="90"/>
                    <a:pt x="0" y="90"/>
                  </a:cubicBezTo>
                  <a:cubicBezTo>
                    <a:pt x="16" y="97"/>
                    <a:pt x="37" y="102"/>
                    <a:pt x="59" y="102"/>
                  </a:cubicBezTo>
                  <a:cubicBezTo>
                    <a:pt x="61" y="102"/>
                    <a:pt x="63" y="102"/>
                    <a:pt x="65" y="102"/>
                  </a:cubicBezTo>
                  <a:cubicBezTo>
                    <a:pt x="79" y="101"/>
                    <a:pt x="92" y="99"/>
                    <a:pt x="104" y="95"/>
                  </a:cubicBezTo>
                  <a:cubicBezTo>
                    <a:pt x="109" y="94"/>
                    <a:pt x="113" y="92"/>
                    <a:pt x="118" y="90"/>
                  </a:cubicBezTo>
                  <a:cubicBezTo>
                    <a:pt x="118" y="1"/>
                    <a:pt x="118" y="1"/>
                    <a:pt x="118" y="1"/>
                  </a:cubicBezTo>
                  <a:cubicBezTo>
                    <a:pt x="113" y="3"/>
                    <a:pt x="109" y="4"/>
                    <a:pt x="104" y="6"/>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11" name="Группа 10">
            <a:extLst>
              <a:ext uri="{FF2B5EF4-FFF2-40B4-BE49-F238E27FC236}">
                <a16:creationId xmlns:a16="http://schemas.microsoft.com/office/drawing/2014/main" id="{6A29CC76-7525-42BE-BBAA-FFAE462E49E0}"/>
              </a:ext>
            </a:extLst>
          </p:cNvPr>
          <p:cNvGrpSpPr/>
          <p:nvPr/>
        </p:nvGrpSpPr>
        <p:grpSpPr>
          <a:xfrm>
            <a:off x="8763000" y="4332288"/>
            <a:ext cx="1022350" cy="2019300"/>
            <a:chOff x="8763000" y="4332288"/>
            <a:chExt cx="1022350" cy="2019300"/>
          </a:xfrm>
        </p:grpSpPr>
        <p:sp>
          <p:nvSpPr>
            <p:cNvPr id="25617" name="Freeform 61">
              <a:extLst>
                <a:ext uri="{FF2B5EF4-FFF2-40B4-BE49-F238E27FC236}">
                  <a16:creationId xmlns:a16="http://schemas.microsoft.com/office/drawing/2014/main" id="{D4458C56-F51E-4B41-8FAB-AE7E1AE2F492}"/>
                </a:ext>
              </a:extLst>
            </p:cNvPr>
            <p:cNvSpPr>
              <a:spLocks/>
            </p:cNvSpPr>
            <p:nvPr/>
          </p:nvSpPr>
          <p:spPr bwMode="auto">
            <a:xfrm>
              <a:off x="8763000" y="4332288"/>
              <a:ext cx="1022350" cy="993775"/>
            </a:xfrm>
            <a:custGeom>
              <a:avLst/>
              <a:gdLst>
                <a:gd name="T0" fmla="*/ 2147483646 w 91"/>
                <a:gd name="T1" fmla="*/ 0 h 88"/>
                <a:gd name="T2" fmla="*/ 2147483646 w 91"/>
                <a:gd name="T3" fmla="*/ 2147483646 h 88"/>
                <a:gd name="T4" fmla="*/ 2147483646 w 91"/>
                <a:gd name="T5" fmla="*/ 2147483646 h 88"/>
                <a:gd name="T6" fmla="*/ 0 w 91"/>
                <a:gd name="T7" fmla="*/ 2147483646 h 88"/>
                <a:gd name="T8" fmla="*/ 2147483646 w 91"/>
                <a:gd name="T9" fmla="*/ 0 h 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88">
                  <a:moveTo>
                    <a:pt x="91" y="0"/>
                  </a:moveTo>
                  <a:cubicBezTo>
                    <a:pt x="91" y="50"/>
                    <a:pt x="91" y="50"/>
                    <a:pt x="91" y="50"/>
                  </a:cubicBezTo>
                  <a:cubicBezTo>
                    <a:pt x="32" y="88"/>
                    <a:pt x="32" y="88"/>
                    <a:pt x="32" y="88"/>
                  </a:cubicBezTo>
                  <a:cubicBezTo>
                    <a:pt x="12" y="79"/>
                    <a:pt x="0" y="65"/>
                    <a:pt x="0" y="50"/>
                  </a:cubicBezTo>
                  <a:cubicBezTo>
                    <a:pt x="0" y="22"/>
                    <a:pt x="40" y="0"/>
                    <a:pt x="91" y="0"/>
                  </a:cubicBez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18" name="Freeform 62">
              <a:extLst>
                <a:ext uri="{FF2B5EF4-FFF2-40B4-BE49-F238E27FC236}">
                  <a16:creationId xmlns:a16="http://schemas.microsoft.com/office/drawing/2014/main" id="{FFA387D6-B755-46B3-821C-75B4F2B40C41}"/>
                </a:ext>
              </a:extLst>
            </p:cNvPr>
            <p:cNvSpPr>
              <a:spLocks/>
            </p:cNvSpPr>
            <p:nvPr/>
          </p:nvSpPr>
          <p:spPr bwMode="auto">
            <a:xfrm>
              <a:off x="9121775" y="4897438"/>
              <a:ext cx="663575" cy="1454150"/>
            </a:xfrm>
            <a:custGeom>
              <a:avLst/>
              <a:gdLst>
                <a:gd name="T0" fmla="*/ 1053425313 w 418"/>
                <a:gd name="T1" fmla="*/ 0 h 916"/>
                <a:gd name="T2" fmla="*/ 1053425313 w 418"/>
                <a:gd name="T3" fmla="*/ 1628020938 h 916"/>
                <a:gd name="T4" fmla="*/ 0 w 418"/>
                <a:gd name="T5" fmla="*/ 2147483646 h 916"/>
                <a:gd name="T6" fmla="*/ 0 w 418"/>
                <a:gd name="T7" fmla="*/ 680442188 h 916"/>
                <a:gd name="T8" fmla="*/ 1053425313 w 418"/>
                <a:gd name="T9" fmla="*/ 0 h 91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8" h="916">
                  <a:moveTo>
                    <a:pt x="418" y="0"/>
                  </a:moveTo>
                  <a:lnTo>
                    <a:pt x="418" y="646"/>
                  </a:lnTo>
                  <a:lnTo>
                    <a:pt x="0" y="916"/>
                  </a:lnTo>
                  <a:lnTo>
                    <a:pt x="0" y="270"/>
                  </a:lnTo>
                  <a:lnTo>
                    <a:pt x="418" y="0"/>
                  </a:lnTo>
                  <a:close/>
                </a:path>
              </a:pathLst>
            </a:custGeom>
            <a:solidFill>
              <a:schemeClr val="accent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21" name="Freeform 65">
              <a:extLst>
                <a:ext uri="{FF2B5EF4-FFF2-40B4-BE49-F238E27FC236}">
                  <a16:creationId xmlns:a16="http://schemas.microsoft.com/office/drawing/2014/main" id="{ECE4B403-8156-4AD0-AD5F-FA190E124B62}"/>
                </a:ext>
              </a:extLst>
            </p:cNvPr>
            <p:cNvSpPr>
              <a:spLocks/>
            </p:cNvSpPr>
            <p:nvPr/>
          </p:nvSpPr>
          <p:spPr bwMode="auto">
            <a:xfrm>
              <a:off x="8763000" y="4897438"/>
              <a:ext cx="358775" cy="1454150"/>
            </a:xfrm>
            <a:custGeom>
              <a:avLst/>
              <a:gdLst>
                <a:gd name="T0" fmla="*/ 2147483646 w 32"/>
                <a:gd name="T1" fmla="*/ 2147483646 h 129"/>
                <a:gd name="T2" fmla="*/ 2147483646 w 32"/>
                <a:gd name="T3" fmla="*/ 2147483646 h 129"/>
                <a:gd name="T4" fmla="*/ 0 w 32"/>
                <a:gd name="T5" fmla="*/ 2147483646 h 129"/>
                <a:gd name="T6" fmla="*/ 0 w 32"/>
                <a:gd name="T7" fmla="*/ 0 h 129"/>
                <a:gd name="T8" fmla="*/ 2147483646 w 32"/>
                <a:gd name="T9" fmla="*/ 2147483646 h 1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 h="129">
                  <a:moveTo>
                    <a:pt x="32" y="38"/>
                  </a:moveTo>
                  <a:cubicBezTo>
                    <a:pt x="32" y="129"/>
                    <a:pt x="32" y="129"/>
                    <a:pt x="32" y="129"/>
                  </a:cubicBezTo>
                  <a:cubicBezTo>
                    <a:pt x="12" y="120"/>
                    <a:pt x="0" y="106"/>
                    <a:pt x="0" y="91"/>
                  </a:cubicBezTo>
                  <a:cubicBezTo>
                    <a:pt x="0" y="0"/>
                    <a:pt x="0" y="0"/>
                    <a:pt x="0" y="0"/>
                  </a:cubicBezTo>
                  <a:cubicBezTo>
                    <a:pt x="0" y="15"/>
                    <a:pt x="12" y="29"/>
                    <a:pt x="32" y="38"/>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12" name="Группа 11">
            <a:extLst>
              <a:ext uri="{FF2B5EF4-FFF2-40B4-BE49-F238E27FC236}">
                <a16:creationId xmlns:a16="http://schemas.microsoft.com/office/drawing/2014/main" id="{3DDF8FC8-B8F4-41B5-A571-5FA725618737}"/>
              </a:ext>
            </a:extLst>
          </p:cNvPr>
          <p:cNvGrpSpPr/>
          <p:nvPr/>
        </p:nvGrpSpPr>
        <p:grpSpPr>
          <a:xfrm>
            <a:off x="9785350" y="4140200"/>
            <a:ext cx="1023938" cy="2211388"/>
            <a:chOff x="9785350" y="4140200"/>
            <a:chExt cx="1023938" cy="2211388"/>
          </a:xfrm>
        </p:grpSpPr>
        <p:sp>
          <p:nvSpPr>
            <p:cNvPr id="25622" name="Freeform 66">
              <a:extLst>
                <a:ext uri="{FF2B5EF4-FFF2-40B4-BE49-F238E27FC236}">
                  <a16:creationId xmlns:a16="http://schemas.microsoft.com/office/drawing/2014/main" id="{9CD4372E-2995-4A3E-875D-51C14777D25A}"/>
                </a:ext>
              </a:extLst>
            </p:cNvPr>
            <p:cNvSpPr>
              <a:spLocks/>
            </p:cNvSpPr>
            <p:nvPr/>
          </p:nvSpPr>
          <p:spPr bwMode="auto">
            <a:xfrm>
              <a:off x="9785350" y="4140200"/>
              <a:ext cx="1023938" cy="1004888"/>
            </a:xfrm>
            <a:custGeom>
              <a:avLst/>
              <a:gdLst>
                <a:gd name="T0" fmla="*/ 0 w 91"/>
                <a:gd name="T1" fmla="*/ 0 h 89"/>
                <a:gd name="T2" fmla="*/ 2147483646 w 91"/>
                <a:gd name="T3" fmla="*/ 2147483646 h 89"/>
                <a:gd name="T4" fmla="*/ 2147483646 w 91"/>
                <a:gd name="T5" fmla="*/ 2147483646 h 89"/>
                <a:gd name="T6" fmla="*/ 0 w 91"/>
                <a:gd name="T7" fmla="*/ 2147483646 h 89"/>
                <a:gd name="T8" fmla="*/ 0 w 91"/>
                <a:gd name="T9" fmla="*/ 0 h 8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1" h="89">
                  <a:moveTo>
                    <a:pt x="0" y="0"/>
                  </a:moveTo>
                  <a:cubicBezTo>
                    <a:pt x="50" y="0"/>
                    <a:pt x="91" y="23"/>
                    <a:pt x="91" y="51"/>
                  </a:cubicBezTo>
                  <a:cubicBezTo>
                    <a:pt x="91" y="66"/>
                    <a:pt x="78" y="80"/>
                    <a:pt x="58" y="89"/>
                  </a:cubicBezTo>
                  <a:cubicBezTo>
                    <a:pt x="0" y="51"/>
                    <a:pt x="0" y="51"/>
                    <a:pt x="0" y="51"/>
                  </a:cubicBezTo>
                  <a:lnTo>
                    <a:pt x="0" y="0"/>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23" name="Freeform 67">
              <a:extLst>
                <a:ext uri="{FF2B5EF4-FFF2-40B4-BE49-F238E27FC236}">
                  <a16:creationId xmlns:a16="http://schemas.microsoft.com/office/drawing/2014/main" id="{F24E2D89-BE20-4E6E-9EB5-DDBDD9029417}"/>
                </a:ext>
              </a:extLst>
            </p:cNvPr>
            <p:cNvSpPr>
              <a:spLocks/>
            </p:cNvSpPr>
            <p:nvPr/>
          </p:nvSpPr>
          <p:spPr bwMode="auto">
            <a:xfrm>
              <a:off x="10437813" y="4716463"/>
              <a:ext cx="371475" cy="1635125"/>
            </a:xfrm>
            <a:custGeom>
              <a:avLst/>
              <a:gdLst>
                <a:gd name="T0" fmla="*/ 2147483646 w 33"/>
                <a:gd name="T1" fmla="*/ 0 h 145"/>
                <a:gd name="T2" fmla="*/ 2147483646 w 33"/>
                <a:gd name="T3" fmla="*/ 381491578 h 145"/>
                <a:gd name="T4" fmla="*/ 2147483646 w 33"/>
                <a:gd name="T5" fmla="*/ 635826814 h 145"/>
                <a:gd name="T6" fmla="*/ 2147483646 w 33"/>
                <a:gd name="T7" fmla="*/ 762983155 h 145"/>
                <a:gd name="T8" fmla="*/ 2147483646 w 33"/>
                <a:gd name="T9" fmla="*/ 890150773 h 145"/>
                <a:gd name="T10" fmla="*/ 2147483646 w 33"/>
                <a:gd name="T11" fmla="*/ 1398809969 h 145"/>
                <a:gd name="T12" fmla="*/ 2147483646 w 33"/>
                <a:gd name="T13" fmla="*/ 1525977587 h 145"/>
                <a:gd name="T14" fmla="*/ 2147483646 w 33"/>
                <a:gd name="T15" fmla="*/ 1907469165 h 145"/>
                <a:gd name="T16" fmla="*/ 2147483646 w 33"/>
                <a:gd name="T17" fmla="*/ 2034636783 h 145"/>
                <a:gd name="T18" fmla="*/ 2147483646 w 33"/>
                <a:gd name="T19" fmla="*/ 2147483646 h 145"/>
                <a:gd name="T20" fmla="*/ 2147483646 w 33"/>
                <a:gd name="T21" fmla="*/ 2147483646 h 145"/>
                <a:gd name="T22" fmla="*/ 2147483646 w 33"/>
                <a:gd name="T23" fmla="*/ 2147483646 h 145"/>
                <a:gd name="T24" fmla="*/ 2147483646 w 33"/>
                <a:gd name="T25" fmla="*/ 2147483646 h 145"/>
                <a:gd name="T26" fmla="*/ 2147483646 w 33"/>
                <a:gd name="T27" fmla="*/ 2147483646 h 145"/>
                <a:gd name="T28" fmla="*/ 2147483646 w 33"/>
                <a:gd name="T29" fmla="*/ 2147483646 h 145"/>
                <a:gd name="T30" fmla="*/ 2147483646 w 33"/>
                <a:gd name="T31" fmla="*/ 2147483646 h 145"/>
                <a:gd name="T32" fmla="*/ 2027454266 w 33"/>
                <a:gd name="T33" fmla="*/ 2147483646 h 145"/>
                <a:gd name="T34" fmla="*/ 1647311516 w 33"/>
                <a:gd name="T35" fmla="*/ 2147483646 h 145"/>
                <a:gd name="T36" fmla="*/ 1520593514 w 33"/>
                <a:gd name="T37" fmla="*/ 2147483646 h 145"/>
                <a:gd name="T38" fmla="*/ 1267157509 w 33"/>
                <a:gd name="T39" fmla="*/ 2147483646 h 145"/>
                <a:gd name="T40" fmla="*/ 1140439507 w 33"/>
                <a:gd name="T41" fmla="*/ 2147483646 h 145"/>
                <a:gd name="T42" fmla="*/ 760296757 w 33"/>
                <a:gd name="T43" fmla="*/ 2147483646 h 145"/>
                <a:gd name="T44" fmla="*/ 633578755 w 33"/>
                <a:gd name="T45" fmla="*/ 2147483646 h 145"/>
                <a:gd name="T46" fmla="*/ 0 w 33"/>
                <a:gd name="T47" fmla="*/ 2147483646 h 145"/>
                <a:gd name="T48" fmla="*/ 0 w 33"/>
                <a:gd name="T49" fmla="*/ 2147483646 h 145"/>
                <a:gd name="T50" fmla="*/ 633578755 w 33"/>
                <a:gd name="T51" fmla="*/ 2147483646 h 145"/>
                <a:gd name="T52" fmla="*/ 760296757 w 33"/>
                <a:gd name="T53" fmla="*/ 2147483646 h 145"/>
                <a:gd name="T54" fmla="*/ 1140439507 w 33"/>
                <a:gd name="T55" fmla="*/ 2147483646 h 145"/>
                <a:gd name="T56" fmla="*/ 1140439507 w 33"/>
                <a:gd name="T57" fmla="*/ 2147483646 h 145"/>
                <a:gd name="T58" fmla="*/ 1267157509 w 33"/>
                <a:gd name="T59" fmla="*/ 2147483646 h 145"/>
                <a:gd name="T60" fmla="*/ 1520593514 w 33"/>
                <a:gd name="T61" fmla="*/ 2147483646 h 145"/>
                <a:gd name="T62" fmla="*/ 1647311516 w 33"/>
                <a:gd name="T63" fmla="*/ 2147483646 h 145"/>
                <a:gd name="T64" fmla="*/ 2027454266 w 33"/>
                <a:gd name="T65" fmla="*/ 2147483646 h 145"/>
                <a:gd name="T66" fmla="*/ 2147483646 w 33"/>
                <a:gd name="T67" fmla="*/ 2147483646 h 145"/>
                <a:gd name="T68" fmla="*/ 2147483646 w 33"/>
                <a:gd name="T69" fmla="*/ 2147483646 h 145"/>
                <a:gd name="T70" fmla="*/ 2147483646 w 33"/>
                <a:gd name="T71" fmla="*/ 2147483646 h 145"/>
                <a:gd name="T72" fmla="*/ 2147483646 w 33"/>
                <a:gd name="T73" fmla="*/ 2147483646 h 145"/>
                <a:gd name="T74" fmla="*/ 2147483646 w 33"/>
                <a:gd name="T75" fmla="*/ 2147483646 h 145"/>
                <a:gd name="T76" fmla="*/ 2147483646 w 33"/>
                <a:gd name="T77" fmla="*/ 2147483646 h 145"/>
                <a:gd name="T78" fmla="*/ 2147483646 w 33"/>
                <a:gd name="T79" fmla="*/ 2147483646 h 145"/>
                <a:gd name="T80" fmla="*/ 2147483646 w 33"/>
                <a:gd name="T81" fmla="*/ 2147483646 h 145"/>
                <a:gd name="T82" fmla="*/ 2147483646 w 33"/>
                <a:gd name="T83" fmla="*/ 2147483646 h 145"/>
                <a:gd name="T84" fmla="*/ 2147483646 w 33"/>
                <a:gd name="T85" fmla="*/ 2147483646 h 145"/>
                <a:gd name="T86" fmla="*/ 2147483646 w 33"/>
                <a:gd name="T87" fmla="*/ 2147483646 h 145"/>
                <a:gd name="T88" fmla="*/ 2147483646 w 33"/>
                <a:gd name="T89" fmla="*/ 2147483646 h 145"/>
                <a:gd name="T90" fmla="*/ 2147483646 w 33"/>
                <a:gd name="T91" fmla="*/ 2147483646 h 145"/>
                <a:gd name="T92" fmla="*/ 2147483646 w 33"/>
                <a:gd name="T93" fmla="*/ 2147483646 h 145"/>
                <a:gd name="T94" fmla="*/ 2147483646 w 33"/>
                <a:gd name="T95" fmla="*/ 2147483646 h 145"/>
                <a:gd name="T96" fmla="*/ 2147483646 w 33"/>
                <a:gd name="T97" fmla="*/ 2147483646 h 145"/>
                <a:gd name="T98" fmla="*/ 2147483646 w 33"/>
                <a:gd name="T99" fmla="*/ 2147483646 h 145"/>
                <a:gd name="T100" fmla="*/ 2147483646 w 33"/>
                <a:gd name="T101" fmla="*/ 2147483646 h 145"/>
                <a:gd name="T102" fmla="*/ 2147483646 w 33"/>
                <a:gd name="T103" fmla="*/ 2147483646 h 145"/>
                <a:gd name="T104" fmla="*/ 2147483646 w 33"/>
                <a:gd name="T105" fmla="*/ 0 h 145"/>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33" h="145">
                  <a:moveTo>
                    <a:pt x="33" y="0"/>
                  </a:moveTo>
                  <a:cubicBezTo>
                    <a:pt x="33" y="1"/>
                    <a:pt x="33" y="2"/>
                    <a:pt x="33" y="3"/>
                  </a:cubicBezTo>
                  <a:cubicBezTo>
                    <a:pt x="33" y="4"/>
                    <a:pt x="33" y="4"/>
                    <a:pt x="33" y="5"/>
                  </a:cubicBezTo>
                  <a:cubicBezTo>
                    <a:pt x="33" y="5"/>
                    <a:pt x="32" y="6"/>
                    <a:pt x="32" y="6"/>
                  </a:cubicBezTo>
                  <a:cubicBezTo>
                    <a:pt x="32" y="7"/>
                    <a:pt x="32" y="7"/>
                    <a:pt x="32" y="7"/>
                  </a:cubicBezTo>
                  <a:cubicBezTo>
                    <a:pt x="32" y="9"/>
                    <a:pt x="31" y="10"/>
                    <a:pt x="31" y="11"/>
                  </a:cubicBezTo>
                  <a:cubicBezTo>
                    <a:pt x="31" y="11"/>
                    <a:pt x="30" y="12"/>
                    <a:pt x="30" y="12"/>
                  </a:cubicBezTo>
                  <a:cubicBezTo>
                    <a:pt x="30" y="13"/>
                    <a:pt x="29" y="14"/>
                    <a:pt x="29" y="15"/>
                  </a:cubicBezTo>
                  <a:cubicBezTo>
                    <a:pt x="29" y="15"/>
                    <a:pt x="28" y="15"/>
                    <a:pt x="28" y="16"/>
                  </a:cubicBezTo>
                  <a:cubicBezTo>
                    <a:pt x="28" y="17"/>
                    <a:pt x="27" y="18"/>
                    <a:pt x="26" y="19"/>
                  </a:cubicBezTo>
                  <a:cubicBezTo>
                    <a:pt x="26" y="19"/>
                    <a:pt x="25" y="20"/>
                    <a:pt x="25" y="20"/>
                  </a:cubicBezTo>
                  <a:cubicBezTo>
                    <a:pt x="24" y="21"/>
                    <a:pt x="24" y="22"/>
                    <a:pt x="23" y="23"/>
                  </a:cubicBezTo>
                  <a:cubicBezTo>
                    <a:pt x="23" y="23"/>
                    <a:pt x="22" y="23"/>
                    <a:pt x="22" y="23"/>
                  </a:cubicBezTo>
                  <a:cubicBezTo>
                    <a:pt x="21" y="24"/>
                    <a:pt x="20" y="25"/>
                    <a:pt x="20" y="26"/>
                  </a:cubicBezTo>
                  <a:cubicBezTo>
                    <a:pt x="20" y="26"/>
                    <a:pt x="20" y="26"/>
                    <a:pt x="20" y="26"/>
                  </a:cubicBezTo>
                  <a:cubicBezTo>
                    <a:pt x="19" y="27"/>
                    <a:pt x="18" y="28"/>
                    <a:pt x="17" y="28"/>
                  </a:cubicBezTo>
                  <a:cubicBezTo>
                    <a:pt x="16" y="29"/>
                    <a:pt x="16" y="29"/>
                    <a:pt x="16" y="29"/>
                  </a:cubicBezTo>
                  <a:cubicBezTo>
                    <a:pt x="15" y="30"/>
                    <a:pt x="14" y="30"/>
                    <a:pt x="13" y="31"/>
                  </a:cubicBezTo>
                  <a:cubicBezTo>
                    <a:pt x="13" y="31"/>
                    <a:pt x="13" y="31"/>
                    <a:pt x="12" y="32"/>
                  </a:cubicBezTo>
                  <a:cubicBezTo>
                    <a:pt x="11" y="32"/>
                    <a:pt x="11" y="33"/>
                    <a:pt x="10" y="33"/>
                  </a:cubicBezTo>
                  <a:cubicBezTo>
                    <a:pt x="9" y="33"/>
                    <a:pt x="9" y="34"/>
                    <a:pt x="9" y="34"/>
                  </a:cubicBezTo>
                  <a:cubicBezTo>
                    <a:pt x="8" y="34"/>
                    <a:pt x="7" y="35"/>
                    <a:pt x="6" y="35"/>
                  </a:cubicBezTo>
                  <a:cubicBezTo>
                    <a:pt x="5" y="36"/>
                    <a:pt x="5" y="36"/>
                    <a:pt x="5" y="36"/>
                  </a:cubicBezTo>
                  <a:cubicBezTo>
                    <a:pt x="3" y="37"/>
                    <a:pt x="2" y="37"/>
                    <a:pt x="0" y="38"/>
                  </a:cubicBezTo>
                  <a:cubicBezTo>
                    <a:pt x="0" y="145"/>
                    <a:pt x="0" y="145"/>
                    <a:pt x="0" y="145"/>
                  </a:cubicBezTo>
                  <a:cubicBezTo>
                    <a:pt x="2" y="145"/>
                    <a:pt x="3" y="144"/>
                    <a:pt x="5" y="143"/>
                  </a:cubicBezTo>
                  <a:cubicBezTo>
                    <a:pt x="5" y="143"/>
                    <a:pt x="5" y="143"/>
                    <a:pt x="6" y="142"/>
                  </a:cubicBezTo>
                  <a:cubicBezTo>
                    <a:pt x="7" y="142"/>
                    <a:pt x="8" y="141"/>
                    <a:pt x="9" y="141"/>
                  </a:cubicBezTo>
                  <a:cubicBezTo>
                    <a:pt x="9" y="141"/>
                    <a:pt x="9" y="141"/>
                    <a:pt x="9" y="140"/>
                  </a:cubicBezTo>
                  <a:cubicBezTo>
                    <a:pt x="9" y="140"/>
                    <a:pt x="10" y="140"/>
                    <a:pt x="10" y="140"/>
                  </a:cubicBezTo>
                  <a:cubicBezTo>
                    <a:pt x="11" y="140"/>
                    <a:pt x="11" y="139"/>
                    <a:pt x="12" y="139"/>
                  </a:cubicBezTo>
                  <a:cubicBezTo>
                    <a:pt x="13" y="138"/>
                    <a:pt x="13" y="138"/>
                    <a:pt x="13" y="138"/>
                  </a:cubicBezTo>
                  <a:cubicBezTo>
                    <a:pt x="14" y="137"/>
                    <a:pt x="15" y="137"/>
                    <a:pt x="16" y="136"/>
                  </a:cubicBezTo>
                  <a:cubicBezTo>
                    <a:pt x="16" y="136"/>
                    <a:pt x="16" y="136"/>
                    <a:pt x="17" y="135"/>
                  </a:cubicBezTo>
                  <a:cubicBezTo>
                    <a:pt x="18" y="135"/>
                    <a:pt x="19" y="134"/>
                    <a:pt x="20" y="133"/>
                  </a:cubicBezTo>
                  <a:cubicBezTo>
                    <a:pt x="20" y="133"/>
                    <a:pt x="20" y="133"/>
                    <a:pt x="20" y="133"/>
                  </a:cubicBezTo>
                  <a:cubicBezTo>
                    <a:pt x="20" y="132"/>
                    <a:pt x="21" y="131"/>
                    <a:pt x="22" y="130"/>
                  </a:cubicBezTo>
                  <a:cubicBezTo>
                    <a:pt x="22" y="130"/>
                    <a:pt x="22" y="130"/>
                    <a:pt x="22" y="130"/>
                  </a:cubicBezTo>
                  <a:cubicBezTo>
                    <a:pt x="22" y="130"/>
                    <a:pt x="23" y="130"/>
                    <a:pt x="23" y="130"/>
                  </a:cubicBezTo>
                  <a:cubicBezTo>
                    <a:pt x="24" y="129"/>
                    <a:pt x="24" y="128"/>
                    <a:pt x="25" y="127"/>
                  </a:cubicBezTo>
                  <a:cubicBezTo>
                    <a:pt x="25" y="127"/>
                    <a:pt x="26" y="126"/>
                    <a:pt x="26" y="126"/>
                  </a:cubicBezTo>
                  <a:cubicBezTo>
                    <a:pt x="27" y="125"/>
                    <a:pt x="28" y="124"/>
                    <a:pt x="28" y="123"/>
                  </a:cubicBezTo>
                  <a:cubicBezTo>
                    <a:pt x="28" y="123"/>
                    <a:pt x="29" y="122"/>
                    <a:pt x="29" y="122"/>
                  </a:cubicBezTo>
                  <a:cubicBezTo>
                    <a:pt x="29" y="121"/>
                    <a:pt x="30" y="120"/>
                    <a:pt x="30" y="119"/>
                  </a:cubicBezTo>
                  <a:cubicBezTo>
                    <a:pt x="30" y="119"/>
                    <a:pt x="31" y="118"/>
                    <a:pt x="31" y="118"/>
                  </a:cubicBezTo>
                  <a:cubicBezTo>
                    <a:pt x="31" y="117"/>
                    <a:pt x="32" y="116"/>
                    <a:pt x="32" y="115"/>
                  </a:cubicBezTo>
                  <a:cubicBezTo>
                    <a:pt x="32" y="114"/>
                    <a:pt x="32" y="114"/>
                    <a:pt x="32" y="114"/>
                  </a:cubicBezTo>
                  <a:cubicBezTo>
                    <a:pt x="32" y="114"/>
                    <a:pt x="32" y="114"/>
                    <a:pt x="32" y="113"/>
                  </a:cubicBezTo>
                  <a:cubicBezTo>
                    <a:pt x="32" y="113"/>
                    <a:pt x="33" y="112"/>
                    <a:pt x="33" y="112"/>
                  </a:cubicBezTo>
                  <a:cubicBezTo>
                    <a:pt x="33" y="111"/>
                    <a:pt x="33" y="111"/>
                    <a:pt x="33" y="111"/>
                  </a:cubicBezTo>
                  <a:cubicBezTo>
                    <a:pt x="33" y="111"/>
                    <a:pt x="33" y="111"/>
                    <a:pt x="33" y="111"/>
                  </a:cubicBezTo>
                  <a:cubicBezTo>
                    <a:pt x="33" y="109"/>
                    <a:pt x="33" y="108"/>
                    <a:pt x="33" y="107"/>
                  </a:cubicBezTo>
                  <a:lnTo>
                    <a:pt x="33"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24" name="Freeform 68">
              <a:extLst>
                <a:ext uri="{FF2B5EF4-FFF2-40B4-BE49-F238E27FC236}">
                  <a16:creationId xmlns:a16="http://schemas.microsoft.com/office/drawing/2014/main" id="{6D4F591D-5C2C-42AD-9556-4FCB31DC73CE}"/>
                </a:ext>
              </a:extLst>
            </p:cNvPr>
            <p:cNvSpPr>
              <a:spLocks/>
            </p:cNvSpPr>
            <p:nvPr/>
          </p:nvSpPr>
          <p:spPr bwMode="auto">
            <a:xfrm>
              <a:off x="9785350" y="4716463"/>
              <a:ext cx="652463" cy="1635125"/>
            </a:xfrm>
            <a:custGeom>
              <a:avLst/>
              <a:gdLst>
                <a:gd name="T0" fmla="*/ 1035785806 w 411"/>
                <a:gd name="T1" fmla="*/ 680442188 h 1030"/>
                <a:gd name="T2" fmla="*/ 1035785806 w 411"/>
                <a:gd name="T3" fmla="*/ 2147483646 h 1030"/>
                <a:gd name="T4" fmla="*/ 0 w 411"/>
                <a:gd name="T5" fmla="*/ 1915318750 h 1030"/>
                <a:gd name="T6" fmla="*/ 0 w 411"/>
                <a:gd name="T7" fmla="*/ 0 h 1030"/>
                <a:gd name="T8" fmla="*/ 1035785806 w 411"/>
                <a:gd name="T9" fmla="*/ 680442188 h 103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1" h="1030">
                  <a:moveTo>
                    <a:pt x="411" y="270"/>
                  </a:moveTo>
                  <a:lnTo>
                    <a:pt x="411" y="1030"/>
                  </a:lnTo>
                  <a:lnTo>
                    <a:pt x="0" y="760"/>
                  </a:lnTo>
                  <a:lnTo>
                    <a:pt x="0" y="0"/>
                  </a:lnTo>
                  <a:lnTo>
                    <a:pt x="411" y="270"/>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13" name="Группа 12">
            <a:extLst>
              <a:ext uri="{FF2B5EF4-FFF2-40B4-BE49-F238E27FC236}">
                <a16:creationId xmlns:a16="http://schemas.microsoft.com/office/drawing/2014/main" id="{C48E9AC1-3F93-4DE3-8CAC-C73C5947D579}"/>
              </a:ext>
            </a:extLst>
          </p:cNvPr>
          <p:cNvGrpSpPr/>
          <p:nvPr/>
        </p:nvGrpSpPr>
        <p:grpSpPr>
          <a:xfrm>
            <a:off x="9121775" y="5043488"/>
            <a:ext cx="1316038" cy="1444625"/>
            <a:chOff x="9121775" y="5043488"/>
            <a:chExt cx="1316038" cy="1444625"/>
          </a:xfrm>
        </p:grpSpPr>
        <p:sp>
          <p:nvSpPr>
            <p:cNvPr id="25625" name="Freeform 69">
              <a:extLst>
                <a:ext uri="{FF2B5EF4-FFF2-40B4-BE49-F238E27FC236}">
                  <a16:creationId xmlns:a16="http://schemas.microsoft.com/office/drawing/2014/main" id="{E19286A7-2E37-4EF8-8514-16D914915B94}"/>
                </a:ext>
              </a:extLst>
            </p:cNvPr>
            <p:cNvSpPr>
              <a:spLocks/>
            </p:cNvSpPr>
            <p:nvPr/>
          </p:nvSpPr>
          <p:spPr bwMode="auto">
            <a:xfrm>
              <a:off x="9121775" y="5043488"/>
              <a:ext cx="1316038" cy="574675"/>
            </a:xfrm>
            <a:custGeom>
              <a:avLst/>
              <a:gdLst>
                <a:gd name="T0" fmla="*/ 2147483646 w 117"/>
                <a:gd name="T1" fmla="*/ 0 h 51"/>
                <a:gd name="T2" fmla="*/ 2147483646 w 117"/>
                <a:gd name="T3" fmla="*/ 2147483646 h 51"/>
                <a:gd name="T4" fmla="*/ 2147483646 w 117"/>
                <a:gd name="T5" fmla="*/ 2147483646 h 51"/>
                <a:gd name="T6" fmla="*/ 2147483646 w 117"/>
                <a:gd name="T7" fmla="*/ 2147483646 h 51"/>
                <a:gd name="T8" fmla="*/ 0 w 117"/>
                <a:gd name="T9" fmla="*/ 2147483646 h 51"/>
                <a:gd name="T10" fmla="*/ 2147483646 w 117"/>
                <a:gd name="T11" fmla="*/ 0 h 5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7" h="51">
                  <a:moveTo>
                    <a:pt x="59" y="0"/>
                  </a:moveTo>
                  <a:cubicBezTo>
                    <a:pt x="117" y="39"/>
                    <a:pt x="117" y="39"/>
                    <a:pt x="117" y="39"/>
                  </a:cubicBezTo>
                  <a:cubicBezTo>
                    <a:pt x="103" y="46"/>
                    <a:pt x="85" y="50"/>
                    <a:pt x="65" y="50"/>
                  </a:cubicBezTo>
                  <a:cubicBezTo>
                    <a:pt x="63" y="51"/>
                    <a:pt x="61" y="51"/>
                    <a:pt x="59" y="51"/>
                  </a:cubicBezTo>
                  <a:cubicBezTo>
                    <a:pt x="36" y="51"/>
                    <a:pt x="16" y="46"/>
                    <a:pt x="0" y="39"/>
                  </a:cubicBezTo>
                  <a:lnTo>
                    <a:pt x="59" y="0"/>
                  </a:lnTo>
                  <a:close/>
                </a:path>
              </a:pathLst>
            </a:custGeom>
            <a:solidFill>
              <a:schemeClr val="accent4">
                <a:lumMod val="60000"/>
                <a:lumOff val="40000"/>
              </a:schemeClr>
            </a:solidFill>
            <a:ln w="9525">
              <a:noFill/>
              <a:round/>
              <a:headEnd/>
              <a:tailEnd/>
            </a:ln>
            <a:extLst/>
          </p:spPr>
          <p:txBody>
            <a:bodyPr/>
            <a:lstStyle/>
            <a:p>
              <a:endParaRPr lang="ru-RU"/>
            </a:p>
          </p:txBody>
        </p:sp>
        <p:sp>
          <p:nvSpPr>
            <p:cNvPr id="25626" name="Freeform 70">
              <a:extLst>
                <a:ext uri="{FF2B5EF4-FFF2-40B4-BE49-F238E27FC236}">
                  <a16:creationId xmlns:a16="http://schemas.microsoft.com/office/drawing/2014/main" id="{79AE8BDE-028C-4187-B5C3-FEBC2BE48B78}"/>
                </a:ext>
              </a:extLst>
            </p:cNvPr>
            <p:cNvSpPr>
              <a:spLocks/>
            </p:cNvSpPr>
            <p:nvPr/>
          </p:nvSpPr>
          <p:spPr bwMode="auto">
            <a:xfrm>
              <a:off x="9121775" y="5483225"/>
              <a:ext cx="1316038" cy="1004888"/>
            </a:xfrm>
            <a:custGeom>
              <a:avLst/>
              <a:gdLst>
                <a:gd name="T0" fmla="*/ 2147483646 w 117"/>
                <a:gd name="T1" fmla="*/ 637415137 h 89"/>
                <a:gd name="T2" fmla="*/ 2147483646 w 117"/>
                <a:gd name="T3" fmla="*/ 1529812135 h 89"/>
                <a:gd name="T4" fmla="*/ 2147483646 w 117"/>
                <a:gd name="T5" fmla="*/ 1529812135 h 89"/>
                <a:gd name="T6" fmla="*/ 0 w 117"/>
                <a:gd name="T7" fmla="*/ 0 h 89"/>
                <a:gd name="T8" fmla="*/ 0 w 117"/>
                <a:gd name="T9" fmla="*/ 2147483646 h 89"/>
                <a:gd name="T10" fmla="*/ 2147483646 w 117"/>
                <a:gd name="T11" fmla="*/ 2147483646 h 89"/>
                <a:gd name="T12" fmla="*/ 2147483646 w 117"/>
                <a:gd name="T13" fmla="*/ 2147483646 h 89"/>
                <a:gd name="T14" fmla="*/ 2147483646 w 117"/>
                <a:gd name="T15" fmla="*/ 2147483646 h 89"/>
                <a:gd name="T16" fmla="*/ 2147483646 w 117"/>
                <a:gd name="T17" fmla="*/ 2147483646 h 89"/>
                <a:gd name="T18" fmla="*/ 2147483646 w 117"/>
                <a:gd name="T19" fmla="*/ 0 h 89"/>
                <a:gd name="T20" fmla="*/ 2147483646 w 117"/>
                <a:gd name="T21" fmla="*/ 637415137 h 8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7" h="89">
                  <a:moveTo>
                    <a:pt x="103" y="5"/>
                  </a:moveTo>
                  <a:cubicBezTo>
                    <a:pt x="92" y="9"/>
                    <a:pt x="79" y="11"/>
                    <a:pt x="65" y="12"/>
                  </a:cubicBezTo>
                  <a:cubicBezTo>
                    <a:pt x="63" y="12"/>
                    <a:pt x="61" y="12"/>
                    <a:pt x="59" y="12"/>
                  </a:cubicBezTo>
                  <a:cubicBezTo>
                    <a:pt x="36" y="12"/>
                    <a:pt x="16" y="7"/>
                    <a:pt x="0" y="0"/>
                  </a:cubicBezTo>
                  <a:cubicBezTo>
                    <a:pt x="0" y="77"/>
                    <a:pt x="0" y="77"/>
                    <a:pt x="0" y="77"/>
                  </a:cubicBezTo>
                  <a:cubicBezTo>
                    <a:pt x="16" y="85"/>
                    <a:pt x="36" y="89"/>
                    <a:pt x="59" y="89"/>
                  </a:cubicBezTo>
                  <a:cubicBezTo>
                    <a:pt x="61" y="89"/>
                    <a:pt x="63" y="89"/>
                    <a:pt x="65" y="89"/>
                  </a:cubicBezTo>
                  <a:cubicBezTo>
                    <a:pt x="79" y="88"/>
                    <a:pt x="92" y="86"/>
                    <a:pt x="103" y="83"/>
                  </a:cubicBezTo>
                  <a:cubicBezTo>
                    <a:pt x="108" y="81"/>
                    <a:pt x="113" y="79"/>
                    <a:pt x="117" y="77"/>
                  </a:cubicBezTo>
                  <a:cubicBezTo>
                    <a:pt x="117" y="0"/>
                    <a:pt x="117" y="0"/>
                    <a:pt x="117" y="0"/>
                  </a:cubicBezTo>
                  <a:cubicBezTo>
                    <a:pt x="113" y="2"/>
                    <a:pt x="108" y="4"/>
                    <a:pt x="103" y="5"/>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25602" name="TextBox 112">
            <a:extLst>
              <a:ext uri="{FF2B5EF4-FFF2-40B4-BE49-F238E27FC236}">
                <a16:creationId xmlns:a16="http://schemas.microsoft.com/office/drawing/2014/main" id="{315C43FA-0E82-43F4-B3F4-9486F05B5D25}"/>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25603" name="TextBox 115">
            <a:extLst>
              <a:ext uri="{FF2B5EF4-FFF2-40B4-BE49-F238E27FC236}">
                <a16:creationId xmlns:a16="http://schemas.microsoft.com/office/drawing/2014/main" id="{ED2C672C-5387-4F16-9A16-315ECEC141FC}"/>
              </a:ext>
            </a:extLst>
          </p:cNvPr>
          <p:cNvSpPr txBox="1">
            <a:spLocks noChangeArrowheads="1"/>
          </p:cNvSpPr>
          <p:nvPr/>
        </p:nvSpPr>
        <p:spPr bwMode="auto">
          <a:xfrm>
            <a:off x="4576763" y="1471613"/>
            <a:ext cx="64468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5" name="Группа 4">
            <a:extLst>
              <a:ext uri="{FF2B5EF4-FFF2-40B4-BE49-F238E27FC236}">
                <a16:creationId xmlns:a16="http://schemas.microsoft.com/office/drawing/2014/main" id="{E9477289-72B3-4715-82FF-E0D1BC9E2BFF}"/>
              </a:ext>
            </a:extLst>
          </p:cNvPr>
          <p:cNvGrpSpPr/>
          <p:nvPr/>
        </p:nvGrpSpPr>
        <p:grpSpPr>
          <a:xfrm>
            <a:off x="4094163" y="1568450"/>
            <a:ext cx="539750" cy="554038"/>
            <a:chOff x="4094163" y="1568450"/>
            <a:chExt cx="539750" cy="554038"/>
          </a:xfrm>
        </p:grpSpPr>
        <p:sp>
          <p:nvSpPr>
            <p:cNvPr id="25614" name="Freeform 58">
              <a:extLst>
                <a:ext uri="{FF2B5EF4-FFF2-40B4-BE49-F238E27FC236}">
                  <a16:creationId xmlns:a16="http://schemas.microsoft.com/office/drawing/2014/main" id="{54D5346A-F456-47E4-8C23-BB0466C043C8}"/>
                </a:ext>
              </a:extLst>
            </p:cNvPr>
            <p:cNvSpPr>
              <a:spLocks/>
            </p:cNvSpPr>
            <p:nvPr/>
          </p:nvSpPr>
          <p:spPr bwMode="auto">
            <a:xfrm>
              <a:off x="4094163" y="1568450"/>
              <a:ext cx="473075" cy="473075"/>
            </a:xfrm>
            <a:custGeom>
              <a:avLst/>
              <a:gdLst>
                <a:gd name="T0" fmla="*/ 2147483646 w 42"/>
                <a:gd name="T1" fmla="*/ 2147483646 h 42"/>
                <a:gd name="T2" fmla="*/ 1014971149 w 42"/>
                <a:gd name="T3" fmla="*/ 2147483646 h 42"/>
                <a:gd name="T4" fmla="*/ 0 w 42"/>
                <a:gd name="T5" fmla="*/ 2147483646 h 42"/>
                <a:gd name="T6" fmla="*/ 0 w 42"/>
                <a:gd name="T7" fmla="*/ 888096939 h 42"/>
                <a:gd name="T8" fmla="*/ 1014971149 w 42"/>
                <a:gd name="T9" fmla="*/ 0 h 42"/>
                <a:gd name="T10" fmla="*/ 2147483646 w 42"/>
                <a:gd name="T11" fmla="*/ 0 h 42"/>
                <a:gd name="T12" fmla="*/ 2147483646 w 42"/>
                <a:gd name="T13" fmla="*/ 888096939 h 42"/>
                <a:gd name="T14" fmla="*/ 2147483646 w 42"/>
                <a:gd name="T15" fmla="*/ 2147483646 h 42"/>
                <a:gd name="T16" fmla="*/ 2147483646 w 42"/>
                <a:gd name="T17" fmla="*/ 2147483646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 h="42">
                  <a:moveTo>
                    <a:pt x="35" y="42"/>
                  </a:moveTo>
                  <a:cubicBezTo>
                    <a:pt x="8" y="42"/>
                    <a:pt x="8" y="42"/>
                    <a:pt x="8" y="42"/>
                  </a:cubicBezTo>
                  <a:cubicBezTo>
                    <a:pt x="4" y="42"/>
                    <a:pt x="0" y="39"/>
                    <a:pt x="0" y="35"/>
                  </a:cubicBezTo>
                  <a:cubicBezTo>
                    <a:pt x="0" y="7"/>
                    <a:pt x="0" y="7"/>
                    <a:pt x="0" y="7"/>
                  </a:cubicBezTo>
                  <a:cubicBezTo>
                    <a:pt x="0" y="3"/>
                    <a:pt x="4" y="0"/>
                    <a:pt x="8" y="0"/>
                  </a:cubicBezTo>
                  <a:cubicBezTo>
                    <a:pt x="35" y="0"/>
                    <a:pt x="35" y="0"/>
                    <a:pt x="35" y="0"/>
                  </a:cubicBezTo>
                  <a:cubicBezTo>
                    <a:pt x="39" y="0"/>
                    <a:pt x="42" y="3"/>
                    <a:pt x="42" y="7"/>
                  </a:cubicBezTo>
                  <a:cubicBezTo>
                    <a:pt x="42" y="35"/>
                    <a:pt x="42" y="35"/>
                    <a:pt x="42" y="35"/>
                  </a:cubicBezTo>
                  <a:cubicBezTo>
                    <a:pt x="42" y="39"/>
                    <a:pt x="39" y="42"/>
                    <a:pt x="35" y="42"/>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30" name="Rectangle 77">
              <a:extLst>
                <a:ext uri="{FF2B5EF4-FFF2-40B4-BE49-F238E27FC236}">
                  <a16:creationId xmlns:a16="http://schemas.microsoft.com/office/drawing/2014/main" id="{7DB26ABB-A33F-4F5F-82EA-A58D4129EA05}"/>
                </a:ext>
              </a:extLst>
            </p:cNvPr>
            <p:cNvSpPr>
              <a:spLocks noChangeArrowheads="1"/>
            </p:cNvSpPr>
            <p:nvPr/>
          </p:nvSpPr>
          <p:spPr bwMode="auto">
            <a:xfrm>
              <a:off x="4217988" y="1592263"/>
              <a:ext cx="41592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FFFFFF"/>
                  </a:solidFill>
                  <a:latin typeface="Arial" panose="020B0604020202020204" pitchFamily="34" charset="0"/>
                </a:rPr>
                <a:t>1</a:t>
              </a:r>
              <a:endParaRPr lang="ru-RU" altLang="ru-RU" sz="1800"/>
            </a:p>
          </p:txBody>
        </p:sp>
      </p:grpSp>
      <p:grpSp>
        <p:nvGrpSpPr>
          <p:cNvPr id="6" name="Группа 5">
            <a:extLst>
              <a:ext uri="{FF2B5EF4-FFF2-40B4-BE49-F238E27FC236}">
                <a16:creationId xmlns:a16="http://schemas.microsoft.com/office/drawing/2014/main" id="{A33EDD39-8825-42A7-9B0A-7CAAA877A981}"/>
              </a:ext>
            </a:extLst>
          </p:cNvPr>
          <p:cNvGrpSpPr/>
          <p:nvPr/>
        </p:nvGrpSpPr>
        <p:grpSpPr>
          <a:xfrm>
            <a:off x="4094163" y="2324100"/>
            <a:ext cx="539750" cy="554038"/>
            <a:chOff x="4094163" y="2324100"/>
            <a:chExt cx="539750" cy="554038"/>
          </a:xfrm>
        </p:grpSpPr>
        <p:sp>
          <p:nvSpPr>
            <p:cNvPr id="25615" name="Freeform 59">
              <a:extLst>
                <a:ext uri="{FF2B5EF4-FFF2-40B4-BE49-F238E27FC236}">
                  <a16:creationId xmlns:a16="http://schemas.microsoft.com/office/drawing/2014/main" id="{6B791CB5-C5A4-485B-A6A2-E370F123ABE4}"/>
                </a:ext>
              </a:extLst>
            </p:cNvPr>
            <p:cNvSpPr>
              <a:spLocks/>
            </p:cNvSpPr>
            <p:nvPr/>
          </p:nvSpPr>
          <p:spPr bwMode="auto">
            <a:xfrm>
              <a:off x="4094163" y="2324100"/>
              <a:ext cx="473075" cy="473075"/>
            </a:xfrm>
            <a:custGeom>
              <a:avLst/>
              <a:gdLst>
                <a:gd name="T0" fmla="*/ 2147483646 w 42"/>
                <a:gd name="T1" fmla="*/ 2147483646 h 42"/>
                <a:gd name="T2" fmla="*/ 1014971149 w 42"/>
                <a:gd name="T3" fmla="*/ 2147483646 h 42"/>
                <a:gd name="T4" fmla="*/ 0 w 42"/>
                <a:gd name="T5" fmla="*/ 2147483646 h 42"/>
                <a:gd name="T6" fmla="*/ 0 w 42"/>
                <a:gd name="T7" fmla="*/ 888096939 h 42"/>
                <a:gd name="T8" fmla="*/ 1014971149 w 42"/>
                <a:gd name="T9" fmla="*/ 0 h 42"/>
                <a:gd name="T10" fmla="*/ 2147483646 w 42"/>
                <a:gd name="T11" fmla="*/ 0 h 42"/>
                <a:gd name="T12" fmla="*/ 2147483646 w 42"/>
                <a:gd name="T13" fmla="*/ 888096939 h 42"/>
                <a:gd name="T14" fmla="*/ 2147483646 w 42"/>
                <a:gd name="T15" fmla="*/ 2147483646 h 42"/>
                <a:gd name="T16" fmla="*/ 2147483646 w 42"/>
                <a:gd name="T17" fmla="*/ 2147483646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 h="42">
                  <a:moveTo>
                    <a:pt x="35" y="42"/>
                  </a:moveTo>
                  <a:cubicBezTo>
                    <a:pt x="8" y="42"/>
                    <a:pt x="8" y="42"/>
                    <a:pt x="8" y="42"/>
                  </a:cubicBezTo>
                  <a:cubicBezTo>
                    <a:pt x="4" y="42"/>
                    <a:pt x="0" y="39"/>
                    <a:pt x="0" y="35"/>
                  </a:cubicBezTo>
                  <a:cubicBezTo>
                    <a:pt x="0" y="7"/>
                    <a:pt x="0" y="7"/>
                    <a:pt x="0" y="7"/>
                  </a:cubicBezTo>
                  <a:cubicBezTo>
                    <a:pt x="0" y="4"/>
                    <a:pt x="4" y="0"/>
                    <a:pt x="8" y="0"/>
                  </a:cubicBezTo>
                  <a:cubicBezTo>
                    <a:pt x="35" y="0"/>
                    <a:pt x="35" y="0"/>
                    <a:pt x="35" y="0"/>
                  </a:cubicBezTo>
                  <a:cubicBezTo>
                    <a:pt x="39" y="0"/>
                    <a:pt x="42" y="4"/>
                    <a:pt x="42" y="7"/>
                  </a:cubicBezTo>
                  <a:cubicBezTo>
                    <a:pt x="42" y="35"/>
                    <a:pt x="42" y="35"/>
                    <a:pt x="42" y="35"/>
                  </a:cubicBezTo>
                  <a:cubicBezTo>
                    <a:pt x="42" y="39"/>
                    <a:pt x="39" y="42"/>
                    <a:pt x="35" y="42"/>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31" name="Rectangle 81">
              <a:extLst>
                <a:ext uri="{FF2B5EF4-FFF2-40B4-BE49-F238E27FC236}">
                  <a16:creationId xmlns:a16="http://schemas.microsoft.com/office/drawing/2014/main" id="{8F912533-D0BE-4BDD-8EE0-D4B08685521D}"/>
                </a:ext>
              </a:extLst>
            </p:cNvPr>
            <p:cNvSpPr>
              <a:spLocks noChangeArrowheads="1"/>
            </p:cNvSpPr>
            <p:nvPr/>
          </p:nvSpPr>
          <p:spPr bwMode="auto">
            <a:xfrm>
              <a:off x="4217988" y="2347913"/>
              <a:ext cx="41592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FFFFFF"/>
                  </a:solidFill>
                  <a:latin typeface="Arial" panose="020B0604020202020204" pitchFamily="34" charset="0"/>
                </a:rPr>
                <a:t>2</a:t>
              </a:r>
              <a:endParaRPr lang="ru-RU" altLang="ru-RU" sz="1800"/>
            </a:p>
          </p:txBody>
        </p:sp>
      </p:grpSp>
      <p:grpSp>
        <p:nvGrpSpPr>
          <p:cNvPr id="7" name="Группа 6">
            <a:extLst>
              <a:ext uri="{FF2B5EF4-FFF2-40B4-BE49-F238E27FC236}">
                <a16:creationId xmlns:a16="http://schemas.microsoft.com/office/drawing/2014/main" id="{DC67958B-DE37-415B-B257-6804A78D1506}"/>
              </a:ext>
            </a:extLst>
          </p:cNvPr>
          <p:cNvGrpSpPr/>
          <p:nvPr/>
        </p:nvGrpSpPr>
        <p:grpSpPr>
          <a:xfrm>
            <a:off x="4094163" y="3090863"/>
            <a:ext cx="539750" cy="542925"/>
            <a:chOff x="4094163" y="3090863"/>
            <a:chExt cx="539750" cy="542925"/>
          </a:xfrm>
        </p:grpSpPr>
        <p:sp>
          <p:nvSpPr>
            <p:cNvPr id="25616" name="Freeform 60">
              <a:extLst>
                <a:ext uri="{FF2B5EF4-FFF2-40B4-BE49-F238E27FC236}">
                  <a16:creationId xmlns:a16="http://schemas.microsoft.com/office/drawing/2014/main" id="{91BBC232-AE61-4FD8-BB2A-842D040DB30D}"/>
                </a:ext>
              </a:extLst>
            </p:cNvPr>
            <p:cNvSpPr>
              <a:spLocks/>
            </p:cNvSpPr>
            <p:nvPr/>
          </p:nvSpPr>
          <p:spPr bwMode="auto">
            <a:xfrm>
              <a:off x="4094163" y="3090863"/>
              <a:ext cx="473075" cy="474662"/>
            </a:xfrm>
            <a:custGeom>
              <a:avLst/>
              <a:gdLst>
                <a:gd name="T0" fmla="*/ 2147483646 w 42"/>
                <a:gd name="T1" fmla="*/ 2147483646 h 42"/>
                <a:gd name="T2" fmla="*/ 1014971149 w 42"/>
                <a:gd name="T3" fmla="*/ 2147483646 h 42"/>
                <a:gd name="T4" fmla="*/ 0 w 42"/>
                <a:gd name="T5" fmla="*/ 2147483646 h 42"/>
                <a:gd name="T6" fmla="*/ 0 w 42"/>
                <a:gd name="T7" fmla="*/ 894071083 h 42"/>
                <a:gd name="T8" fmla="*/ 1014971149 w 42"/>
                <a:gd name="T9" fmla="*/ 0 h 42"/>
                <a:gd name="T10" fmla="*/ 2147483646 w 42"/>
                <a:gd name="T11" fmla="*/ 0 h 42"/>
                <a:gd name="T12" fmla="*/ 2147483646 w 42"/>
                <a:gd name="T13" fmla="*/ 894071083 h 42"/>
                <a:gd name="T14" fmla="*/ 2147483646 w 42"/>
                <a:gd name="T15" fmla="*/ 2147483646 h 42"/>
                <a:gd name="T16" fmla="*/ 2147483646 w 42"/>
                <a:gd name="T17" fmla="*/ 2147483646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 h="42">
                  <a:moveTo>
                    <a:pt x="35" y="42"/>
                  </a:moveTo>
                  <a:cubicBezTo>
                    <a:pt x="8" y="42"/>
                    <a:pt x="8" y="42"/>
                    <a:pt x="8" y="42"/>
                  </a:cubicBezTo>
                  <a:cubicBezTo>
                    <a:pt x="4" y="42"/>
                    <a:pt x="0" y="39"/>
                    <a:pt x="0" y="35"/>
                  </a:cubicBezTo>
                  <a:cubicBezTo>
                    <a:pt x="0" y="7"/>
                    <a:pt x="0" y="7"/>
                    <a:pt x="0" y="7"/>
                  </a:cubicBezTo>
                  <a:cubicBezTo>
                    <a:pt x="0" y="3"/>
                    <a:pt x="4" y="0"/>
                    <a:pt x="8" y="0"/>
                  </a:cubicBezTo>
                  <a:cubicBezTo>
                    <a:pt x="35" y="0"/>
                    <a:pt x="35" y="0"/>
                    <a:pt x="35" y="0"/>
                  </a:cubicBezTo>
                  <a:cubicBezTo>
                    <a:pt x="39" y="0"/>
                    <a:pt x="42" y="3"/>
                    <a:pt x="42" y="7"/>
                  </a:cubicBezTo>
                  <a:cubicBezTo>
                    <a:pt x="42" y="35"/>
                    <a:pt x="42" y="35"/>
                    <a:pt x="42" y="35"/>
                  </a:cubicBezTo>
                  <a:cubicBezTo>
                    <a:pt x="42" y="39"/>
                    <a:pt x="39" y="42"/>
                    <a:pt x="35" y="42"/>
                  </a:cubicBezTo>
                  <a:close/>
                </a:path>
              </a:pathLst>
            </a:custGeom>
            <a:solidFill>
              <a:srgbClr val="00D5E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32" name="Rectangle 85">
              <a:extLst>
                <a:ext uri="{FF2B5EF4-FFF2-40B4-BE49-F238E27FC236}">
                  <a16:creationId xmlns:a16="http://schemas.microsoft.com/office/drawing/2014/main" id="{DD485FD2-E799-4353-A849-F47A2DF1591E}"/>
                </a:ext>
              </a:extLst>
            </p:cNvPr>
            <p:cNvSpPr>
              <a:spLocks noChangeArrowheads="1"/>
            </p:cNvSpPr>
            <p:nvPr/>
          </p:nvSpPr>
          <p:spPr bwMode="auto">
            <a:xfrm>
              <a:off x="4217988" y="3103563"/>
              <a:ext cx="41592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FFFFFF"/>
                  </a:solidFill>
                  <a:latin typeface="Arial" panose="020B0604020202020204" pitchFamily="34" charset="0"/>
                </a:rPr>
                <a:t>3</a:t>
              </a:r>
              <a:endParaRPr lang="ru-RU" altLang="ru-RU" sz="1800"/>
            </a:p>
          </p:txBody>
        </p:sp>
      </p:grpSp>
      <p:grpSp>
        <p:nvGrpSpPr>
          <p:cNvPr id="8" name="Группа 7">
            <a:extLst>
              <a:ext uri="{FF2B5EF4-FFF2-40B4-BE49-F238E27FC236}">
                <a16:creationId xmlns:a16="http://schemas.microsoft.com/office/drawing/2014/main" id="{CF3E6642-52CA-4F2C-A5CF-7958A4EF4E8B}"/>
              </a:ext>
            </a:extLst>
          </p:cNvPr>
          <p:cNvGrpSpPr/>
          <p:nvPr/>
        </p:nvGrpSpPr>
        <p:grpSpPr>
          <a:xfrm>
            <a:off x="7697788" y="4276725"/>
            <a:ext cx="527050" cy="552450"/>
            <a:chOff x="7697788" y="4276725"/>
            <a:chExt cx="527050" cy="552450"/>
          </a:xfrm>
        </p:grpSpPr>
        <p:sp>
          <p:nvSpPr>
            <p:cNvPr id="25627" name="Freeform 71">
              <a:extLst>
                <a:ext uri="{FF2B5EF4-FFF2-40B4-BE49-F238E27FC236}">
                  <a16:creationId xmlns:a16="http://schemas.microsoft.com/office/drawing/2014/main" id="{B98479C6-A8F7-42F4-B4EB-57FC1EB2A764}"/>
                </a:ext>
              </a:extLst>
            </p:cNvPr>
            <p:cNvSpPr>
              <a:spLocks/>
            </p:cNvSpPr>
            <p:nvPr/>
          </p:nvSpPr>
          <p:spPr bwMode="auto">
            <a:xfrm>
              <a:off x="7697788" y="4276725"/>
              <a:ext cx="471487" cy="473075"/>
            </a:xfrm>
            <a:custGeom>
              <a:avLst/>
              <a:gdLst>
                <a:gd name="T0" fmla="*/ 2147483646 w 42"/>
                <a:gd name="T1" fmla="*/ 2147483646 h 42"/>
                <a:gd name="T2" fmla="*/ 882140951 w 42"/>
                <a:gd name="T3" fmla="*/ 2147483646 h 42"/>
                <a:gd name="T4" fmla="*/ 0 w 42"/>
                <a:gd name="T5" fmla="*/ 2147483646 h 42"/>
                <a:gd name="T6" fmla="*/ 0 w 42"/>
                <a:gd name="T7" fmla="*/ 888096939 h 42"/>
                <a:gd name="T8" fmla="*/ 882140951 w 42"/>
                <a:gd name="T9" fmla="*/ 0 h 42"/>
                <a:gd name="T10" fmla="*/ 2147483646 w 42"/>
                <a:gd name="T11" fmla="*/ 0 h 42"/>
                <a:gd name="T12" fmla="*/ 2147483646 w 42"/>
                <a:gd name="T13" fmla="*/ 888096939 h 42"/>
                <a:gd name="T14" fmla="*/ 2147483646 w 42"/>
                <a:gd name="T15" fmla="*/ 2147483646 h 42"/>
                <a:gd name="T16" fmla="*/ 2147483646 w 42"/>
                <a:gd name="T17" fmla="*/ 2147483646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 h="42">
                  <a:moveTo>
                    <a:pt x="35" y="42"/>
                  </a:moveTo>
                  <a:cubicBezTo>
                    <a:pt x="7" y="42"/>
                    <a:pt x="7" y="42"/>
                    <a:pt x="7" y="42"/>
                  </a:cubicBezTo>
                  <a:cubicBezTo>
                    <a:pt x="4" y="42"/>
                    <a:pt x="0" y="39"/>
                    <a:pt x="0" y="35"/>
                  </a:cubicBezTo>
                  <a:cubicBezTo>
                    <a:pt x="0" y="7"/>
                    <a:pt x="0" y="7"/>
                    <a:pt x="0" y="7"/>
                  </a:cubicBezTo>
                  <a:cubicBezTo>
                    <a:pt x="0" y="4"/>
                    <a:pt x="4" y="0"/>
                    <a:pt x="7" y="0"/>
                  </a:cubicBezTo>
                  <a:cubicBezTo>
                    <a:pt x="35" y="0"/>
                    <a:pt x="35" y="0"/>
                    <a:pt x="35" y="0"/>
                  </a:cubicBezTo>
                  <a:cubicBezTo>
                    <a:pt x="39" y="0"/>
                    <a:pt x="42" y="4"/>
                    <a:pt x="42" y="7"/>
                  </a:cubicBezTo>
                  <a:cubicBezTo>
                    <a:pt x="42" y="35"/>
                    <a:pt x="42" y="35"/>
                    <a:pt x="42" y="35"/>
                  </a:cubicBezTo>
                  <a:cubicBezTo>
                    <a:pt x="42" y="39"/>
                    <a:pt x="39" y="42"/>
                    <a:pt x="35" y="42"/>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33" name="Rectangle 89">
              <a:extLst>
                <a:ext uri="{FF2B5EF4-FFF2-40B4-BE49-F238E27FC236}">
                  <a16:creationId xmlns:a16="http://schemas.microsoft.com/office/drawing/2014/main" id="{C51BFB8F-3233-4EE8-BF78-EB6896638E01}"/>
                </a:ext>
              </a:extLst>
            </p:cNvPr>
            <p:cNvSpPr>
              <a:spLocks noChangeArrowheads="1"/>
            </p:cNvSpPr>
            <p:nvPr/>
          </p:nvSpPr>
          <p:spPr bwMode="auto">
            <a:xfrm>
              <a:off x="7808913" y="4298950"/>
              <a:ext cx="41592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FFFFFF"/>
                  </a:solidFill>
                  <a:latin typeface="Arial" panose="020B0604020202020204" pitchFamily="34" charset="0"/>
                </a:rPr>
                <a:t>1</a:t>
              </a:r>
              <a:endParaRPr lang="ru-RU" altLang="ru-RU" sz="1800"/>
            </a:p>
          </p:txBody>
        </p:sp>
      </p:grpSp>
      <p:grpSp>
        <p:nvGrpSpPr>
          <p:cNvPr id="9" name="Группа 8">
            <a:extLst>
              <a:ext uri="{FF2B5EF4-FFF2-40B4-BE49-F238E27FC236}">
                <a16:creationId xmlns:a16="http://schemas.microsoft.com/office/drawing/2014/main" id="{B910F7D3-6CBD-4619-A57B-91F9DF8ACDB6}"/>
              </a:ext>
            </a:extLst>
          </p:cNvPr>
          <p:cNvGrpSpPr/>
          <p:nvPr/>
        </p:nvGrpSpPr>
        <p:grpSpPr>
          <a:xfrm>
            <a:off x="7697788" y="5043488"/>
            <a:ext cx="527050" cy="542925"/>
            <a:chOff x="7697788" y="5043488"/>
            <a:chExt cx="527050" cy="542925"/>
          </a:xfrm>
        </p:grpSpPr>
        <p:sp>
          <p:nvSpPr>
            <p:cNvPr id="25628" name="Freeform 72">
              <a:extLst>
                <a:ext uri="{FF2B5EF4-FFF2-40B4-BE49-F238E27FC236}">
                  <a16:creationId xmlns:a16="http://schemas.microsoft.com/office/drawing/2014/main" id="{0742A81E-A17E-4C12-AEBF-F7E374B72D55}"/>
                </a:ext>
              </a:extLst>
            </p:cNvPr>
            <p:cNvSpPr>
              <a:spLocks/>
            </p:cNvSpPr>
            <p:nvPr/>
          </p:nvSpPr>
          <p:spPr bwMode="auto">
            <a:xfrm>
              <a:off x="7697788" y="5043488"/>
              <a:ext cx="471487" cy="473075"/>
            </a:xfrm>
            <a:custGeom>
              <a:avLst/>
              <a:gdLst>
                <a:gd name="T0" fmla="*/ 2147483646 w 42"/>
                <a:gd name="T1" fmla="*/ 2147483646 h 42"/>
                <a:gd name="T2" fmla="*/ 882140951 w 42"/>
                <a:gd name="T3" fmla="*/ 2147483646 h 42"/>
                <a:gd name="T4" fmla="*/ 0 w 42"/>
                <a:gd name="T5" fmla="*/ 2147483646 h 42"/>
                <a:gd name="T6" fmla="*/ 0 w 42"/>
                <a:gd name="T7" fmla="*/ 888096939 h 42"/>
                <a:gd name="T8" fmla="*/ 882140951 w 42"/>
                <a:gd name="T9" fmla="*/ 0 h 42"/>
                <a:gd name="T10" fmla="*/ 2147483646 w 42"/>
                <a:gd name="T11" fmla="*/ 0 h 42"/>
                <a:gd name="T12" fmla="*/ 2147483646 w 42"/>
                <a:gd name="T13" fmla="*/ 888096939 h 42"/>
                <a:gd name="T14" fmla="*/ 2147483646 w 42"/>
                <a:gd name="T15" fmla="*/ 2147483646 h 42"/>
                <a:gd name="T16" fmla="*/ 2147483646 w 42"/>
                <a:gd name="T17" fmla="*/ 2147483646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 h="42">
                  <a:moveTo>
                    <a:pt x="35" y="42"/>
                  </a:moveTo>
                  <a:cubicBezTo>
                    <a:pt x="7" y="42"/>
                    <a:pt x="7" y="42"/>
                    <a:pt x="7" y="42"/>
                  </a:cubicBezTo>
                  <a:cubicBezTo>
                    <a:pt x="4" y="42"/>
                    <a:pt x="0" y="39"/>
                    <a:pt x="0" y="35"/>
                  </a:cubicBezTo>
                  <a:cubicBezTo>
                    <a:pt x="0" y="7"/>
                    <a:pt x="0" y="7"/>
                    <a:pt x="0" y="7"/>
                  </a:cubicBezTo>
                  <a:cubicBezTo>
                    <a:pt x="0" y="3"/>
                    <a:pt x="4" y="0"/>
                    <a:pt x="7" y="0"/>
                  </a:cubicBezTo>
                  <a:cubicBezTo>
                    <a:pt x="35" y="0"/>
                    <a:pt x="35" y="0"/>
                    <a:pt x="35" y="0"/>
                  </a:cubicBezTo>
                  <a:cubicBezTo>
                    <a:pt x="39" y="0"/>
                    <a:pt x="42" y="3"/>
                    <a:pt x="42" y="7"/>
                  </a:cubicBezTo>
                  <a:cubicBezTo>
                    <a:pt x="42" y="35"/>
                    <a:pt x="42" y="35"/>
                    <a:pt x="42" y="35"/>
                  </a:cubicBezTo>
                  <a:cubicBezTo>
                    <a:pt x="42" y="39"/>
                    <a:pt x="39" y="42"/>
                    <a:pt x="35" y="42"/>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34" name="Rectangle 93">
              <a:extLst>
                <a:ext uri="{FF2B5EF4-FFF2-40B4-BE49-F238E27FC236}">
                  <a16:creationId xmlns:a16="http://schemas.microsoft.com/office/drawing/2014/main" id="{81A1B89B-97C1-4D3B-92C5-73F8E984EBED}"/>
                </a:ext>
              </a:extLst>
            </p:cNvPr>
            <p:cNvSpPr>
              <a:spLocks noChangeArrowheads="1"/>
            </p:cNvSpPr>
            <p:nvPr/>
          </p:nvSpPr>
          <p:spPr bwMode="auto">
            <a:xfrm>
              <a:off x="7808913" y="5056188"/>
              <a:ext cx="41592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FFFFFF"/>
                  </a:solidFill>
                  <a:latin typeface="Arial" panose="020B0604020202020204" pitchFamily="34" charset="0"/>
                </a:rPr>
                <a:t>2</a:t>
              </a:r>
              <a:endParaRPr lang="ru-RU" altLang="ru-RU" sz="1800"/>
            </a:p>
          </p:txBody>
        </p:sp>
      </p:grpSp>
      <p:grpSp>
        <p:nvGrpSpPr>
          <p:cNvPr id="10" name="Группа 9">
            <a:extLst>
              <a:ext uri="{FF2B5EF4-FFF2-40B4-BE49-F238E27FC236}">
                <a16:creationId xmlns:a16="http://schemas.microsoft.com/office/drawing/2014/main" id="{8E8A7743-2FBF-4C2F-B535-A3DBA31027CC}"/>
              </a:ext>
            </a:extLst>
          </p:cNvPr>
          <p:cNvGrpSpPr/>
          <p:nvPr/>
        </p:nvGrpSpPr>
        <p:grpSpPr>
          <a:xfrm>
            <a:off x="7697788" y="5799138"/>
            <a:ext cx="527050" cy="554037"/>
            <a:chOff x="7697788" y="5799138"/>
            <a:chExt cx="527050" cy="554037"/>
          </a:xfrm>
        </p:grpSpPr>
        <p:sp>
          <p:nvSpPr>
            <p:cNvPr id="25629" name="Freeform 73">
              <a:extLst>
                <a:ext uri="{FF2B5EF4-FFF2-40B4-BE49-F238E27FC236}">
                  <a16:creationId xmlns:a16="http://schemas.microsoft.com/office/drawing/2014/main" id="{E2E5608B-668C-42DD-90B4-77262C2FEDEC}"/>
                </a:ext>
              </a:extLst>
            </p:cNvPr>
            <p:cNvSpPr>
              <a:spLocks/>
            </p:cNvSpPr>
            <p:nvPr/>
          </p:nvSpPr>
          <p:spPr bwMode="auto">
            <a:xfrm>
              <a:off x="7697788" y="5799138"/>
              <a:ext cx="471487" cy="474662"/>
            </a:xfrm>
            <a:custGeom>
              <a:avLst/>
              <a:gdLst>
                <a:gd name="T0" fmla="*/ 2147483646 w 42"/>
                <a:gd name="T1" fmla="*/ 2147483646 h 42"/>
                <a:gd name="T2" fmla="*/ 882140951 w 42"/>
                <a:gd name="T3" fmla="*/ 2147483646 h 42"/>
                <a:gd name="T4" fmla="*/ 0 w 42"/>
                <a:gd name="T5" fmla="*/ 2147483646 h 42"/>
                <a:gd name="T6" fmla="*/ 0 w 42"/>
                <a:gd name="T7" fmla="*/ 894071083 h 42"/>
                <a:gd name="T8" fmla="*/ 882140951 w 42"/>
                <a:gd name="T9" fmla="*/ 0 h 42"/>
                <a:gd name="T10" fmla="*/ 2147483646 w 42"/>
                <a:gd name="T11" fmla="*/ 0 h 42"/>
                <a:gd name="T12" fmla="*/ 2147483646 w 42"/>
                <a:gd name="T13" fmla="*/ 894071083 h 42"/>
                <a:gd name="T14" fmla="*/ 2147483646 w 42"/>
                <a:gd name="T15" fmla="*/ 2147483646 h 42"/>
                <a:gd name="T16" fmla="*/ 2147483646 w 42"/>
                <a:gd name="T17" fmla="*/ 2147483646 h 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2" h="42">
                  <a:moveTo>
                    <a:pt x="35" y="42"/>
                  </a:moveTo>
                  <a:cubicBezTo>
                    <a:pt x="7" y="42"/>
                    <a:pt x="7" y="42"/>
                    <a:pt x="7" y="42"/>
                  </a:cubicBezTo>
                  <a:cubicBezTo>
                    <a:pt x="4" y="42"/>
                    <a:pt x="0" y="39"/>
                    <a:pt x="0" y="35"/>
                  </a:cubicBezTo>
                  <a:cubicBezTo>
                    <a:pt x="0" y="7"/>
                    <a:pt x="0" y="7"/>
                    <a:pt x="0" y="7"/>
                  </a:cubicBezTo>
                  <a:cubicBezTo>
                    <a:pt x="0" y="3"/>
                    <a:pt x="4" y="0"/>
                    <a:pt x="7" y="0"/>
                  </a:cubicBezTo>
                  <a:cubicBezTo>
                    <a:pt x="35" y="0"/>
                    <a:pt x="35" y="0"/>
                    <a:pt x="35" y="0"/>
                  </a:cubicBezTo>
                  <a:cubicBezTo>
                    <a:pt x="39" y="0"/>
                    <a:pt x="42" y="3"/>
                    <a:pt x="42" y="7"/>
                  </a:cubicBezTo>
                  <a:cubicBezTo>
                    <a:pt x="42" y="35"/>
                    <a:pt x="42" y="35"/>
                    <a:pt x="42" y="35"/>
                  </a:cubicBezTo>
                  <a:cubicBezTo>
                    <a:pt x="42" y="39"/>
                    <a:pt x="39" y="42"/>
                    <a:pt x="35" y="42"/>
                  </a:cubicBezTo>
                  <a:close/>
                </a:path>
              </a:pathLst>
            </a:custGeom>
            <a:solidFill>
              <a:srgbClr val="00D5E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5635" name="Rectangle 97">
              <a:extLst>
                <a:ext uri="{FF2B5EF4-FFF2-40B4-BE49-F238E27FC236}">
                  <a16:creationId xmlns:a16="http://schemas.microsoft.com/office/drawing/2014/main" id="{B9EEA406-56FC-4478-9600-446DF7EFF711}"/>
                </a:ext>
              </a:extLst>
            </p:cNvPr>
            <p:cNvSpPr>
              <a:spLocks noChangeArrowheads="1"/>
            </p:cNvSpPr>
            <p:nvPr/>
          </p:nvSpPr>
          <p:spPr bwMode="auto">
            <a:xfrm>
              <a:off x="7808913" y="5822950"/>
              <a:ext cx="41592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200" b="1">
                  <a:solidFill>
                    <a:srgbClr val="FFFFFF"/>
                  </a:solidFill>
                  <a:latin typeface="Arial" panose="020B0604020202020204" pitchFamily="34" charset="0"/>
                </a:rPr>
                <a:t>3</a:t>
              </a:r>
              <a:endParaRPr lang="ru-RU" altLang="ru-RU" sz="1800"/>
            </a:p>
          </p:txBody>
        </p:sp>
      </p:grpSp>
      <p:sp>
        <p:nvSpPr>
          <p:cNvPr id="25636" name="TextBox 115">
            <a:extLst>
              <a:ext uri="{FF2B5EF4-FFF2-40B4-BE49-F238E27FC236}">
                <a16:creationId xmlns:a16="http://schemas.microsoft.com/office/drawing/2014/main" id="{7B19C554-3DC4-4E56-B45A-89F6A47E95BD}"/>
              </a:ext>
            </a:extLst>
          </p:cNvPr>
          <p:cNvSpPr txBox="1">
            <a:spLocks noChangeArrowheads="1"/>
          </p:cNvSpPr>
          <p:nvPr/>
        </p:nvSpPr>
        <p:spPr bwMode="auto">
          <a:xfrm>
            <a:off x="4576763" y="2273300"/>
            <a:ext cx="644683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a:t>
            </a:r>
            <a:endParaRPr lang="ru-RU" altLang="ru-RU" sz="1400">
              <a:solidFill>
                <a:srgbClr val="73858E"/>
              </a:solidFill>
              <a:latin typeface="Arial" panose="020B0604020202020204" pitchFamily="34" charset="0"/>
              <a:cs typeface="Arial" panose="020B0604020202020204" pitchFamily="34" charset="0"/>
            </a:endParaRPr>
          </a:p>
        </p:txBody>
      </p:sp>
      <p:sp>
        <p:nvSpPr>
          <p:cNvPr id="25637" name="TextBox 115">
            <a:extLst>
              <a:ext uri="{FF2B5EF4-FFF2-40B4-BE49-F238E27FC236}">
                <a16:creationId xmlns:a16="http://schemas.microsoft.com/office/drawing/2014/main" id="{E7390821-EFF7-4BC1-94BF-14DBC74C7B8B}"/>
              </a:ext>
            </a:extLst>
          </p:cNvPr>
          <p:cNvSpPr txBox="1">
            <a:spLocks noChangeArrowheads="1"/>
          </p:cNvSpPr>
          <p:nvPr/>
        </p:nvSpPr>
        <p:spPr bwMode="auto">
          <a:xfrm>
            <a:off x="4576763" y="3035300"/>
            <a:ext cx="6446837"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a:t>
            </a:r>
            <a:endParaRPr lang="ru-RU" altLang="ru-RU" sz="1400">
              <a:solidFill>
                <a:srgbClr val="73858E"/>
              </a:solidFill>
              <a:latin typeface="Arial" panose="020B0604020202020204" pitchFamily="34" charset="0"/>
              <a:cs typeface="Arial" panose="020B0604020202020204" pitchFamily="34" charset="0"/>
            </a:endParaRPr>
          </a:p>
        </p:txBody>
      </p:sp>
      <p:sp>
        <p:nvSpPr>
          <p:cNvPr id="25638" name="TextBox 115">
            <a:extLst>
              <a:ext uri="{FF2B5EF4-FFF2-40B4-BE49-F238E27FC236}">
                <a16:creationId xmlns:a16="http://schemas.microsoft.com/office/drawing/2014/main" id="{ABD22878-DE4E-4F13-AD5E-A7822F5B3C3C}"/>
              </a:ext>
            </a:extLst>
          </p:cNvPr>
          <p:cNvSpPr txBox="1">
            <a:spLocks noChangeArrowheads="1"/>
          </p:cNvSpPr>
          <p:nvPr/>
        </p:nvSpPr>
        <p:spPr bwMode="auto">
          <a:xfrm>
            <a:off x="1195388" y="4248150"/>
            <a:ext cx="64468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a:t>
            </a:r>
            <a:endParaRPr lang="ru-RU" altLang="ru-RU" sz="1400">
              <a:solidFill>
                <a:srgbClr val="73858E"/>
              </a:solidFill>
              <a:latin typeface="Arial" panose="020B0604020202020204" pitchFamily="34" charset="0"/>
              <a:cs typeface="Arial" panose="020B0604020202020204" pitchFamily="34" charset="0"/>
            </a:endParaRPr>
          </a:p>
        </p:txBody>
      </p:sp>
      <p:sp>
        <p:nvSpPr>
          <p:cNvPr id="25639" name="TextBox 115">
            <a:extLst>
              <a:ext uri="{FF2B5EF4-FFF2-40B4-BE49-F238E27FC236}">
                <a16:creationId xmlns:a16="http://schemas.microsoft.com/office/drawing/2014/main" id="{0FC0A571-FB15-42EE-A568-A5332EBD66F1}"/>
              </a:ext>
            </a:extLst>
          </p:cNvPr>
          <p:cNvSpPr txBox="1">
            <a:spLocks noChangeArrowheads="1"/>
          </p:cNvSpPr>
          <p:nvPr/>
        </p:nvSpPr>
        <p:spPr bwMode="auto">
          <a:xfrm>
            <a:off x="1195388" y="5049838"/>
            <a:ext cx="64468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a:t>
            </a:r>
            <a:endParaRPr lang="ru-RU" altLang="ru-RU" sz="1400">
              <a:solidFill>
                <a:srgbClr val="73858E"/>
              </a:solidFill>
              <a:latin typeface="Arial" panose="020B0604020202020204" pitchFamily="34" charset="0"/>
              <a:cs typeface="Arial" panose="020B0604020202020204" pitchFamily="34" charset="0"/>
            </a:endParaRPr>
          </a:p>
        </p:txBody>
      </p:sp>
      <p:sp>
        <p:nvSpPr>
          <p:cNvPr id="25640" name="TextBox 115">
            <a:extLst>
              <a:ext uri="{FF2B5EF4-FFF2-40B4-BE49-F238E27FC236}">
                <a16:creationId xmlns:a16="http://schemas.microsoft.com/office/drawing/2014/main" id="{5F27F27B-44F8-4D1D-BE85-914BD5F52C2B}"/>
              </a:ext>
            </a:extLst>
          </p:cNvPr>
          <p:cNvSpPr txBox="1">
            <a:spLocks noChangeArrowheads="1"/>
          </p:cNvSpPr>
          <p:nvPr/>
        </p:nvSpPr>
        <p:spPr bwMode="auto">
          <a:xfrm>
            <a:off x="1195388" y="5811838"/>
            <a:ext cx="644683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a:t>
            </a:r>
            <a:endParaRPr lang="ru-RU" altLang="ru-RU" sz="1400">
              <a:solidFill>
                <a:srgbClr val="73858E"/>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additive="base">
                                        <p:cTn id="7" dur="500" fill="hold"/>
                                        <p:tgtEl>
                                          <p:spTgt spid="25602"/>
                                        </p:tgtEl>
                                        <p:attrNameLst>
                                          <p:attrName>ppt_x</p:attrName>
                                        </p:attrNameLst>
                                      </p:cBhvr>
                                      <p:tavLst>
                                        <p:tav tm="0">
                                          <p:val>
                                            <p:strVal val="#ppt_x"/>
                                          </p:val>
                                        </p:tav>
                                        <p:tav tm="100000">
                                          <p:val>
                                            <p:strVal val="#ppt_x"/>
                                          </p:val>
                                        </p:tav>
                                      </p:tavLst>
                                    </p:anim>
                                    <p:anim calcmode="lin" valueType="num">
                                      <p:cBhvr additive="base">
                                        <p:cTn id="8" dur="500" fill="hold"/>
                                        <p:tgtEl>
                                          <p:spTgt spid="2560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7" presetClass="entr" presetSubtype="4"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ppt_x</p:attrName>
                                        </p:attrNameLst>
                                      </p:cBhvr>
                                      <p:tavLst>
                                        <p:tav tm="0">
                                          <p:val>
                                            <p:strVal val="#ppt_x"/>
                                          </p:val>
                                        </p:tav>
                                        <p:tav tm="100000">
                                          <p:val>
                                            <p:strVal val="#ppt_x"/>
                                          </p:val>
                                        </p:tav>
                                      </p:tavLst>
                                    </p:anim>
                                    <p:anim calcmode="lin" valueType="num">
                                      <p:cBhvr>
                                        <p:cTn id="13" dur="500" fill="hold"/>
                                        <p:tgtEl>
                                          <p:spTgt spid="2"/>
                                        </p:tgtEl>
                                        <p:attrNameLst>
                                          <p:attrName>ppt_y</p:attrName>
                                        </p:attrNameLst>
                                      </p:cBhvr>
                                      <p:tavLst>
                                        <p:tav tm="0">
                                          <p:val>
                                            <p:strVal val="#ppt_y+#ppt_h/2"/>
                                          </p:val>
                                        </p:tav>
                                        <p:tav tm="100000">
                                          <p:val>
                                            <p:strVal val="#ppt_y"/>
                                          </p:val>
                                        </p:tav>
                                      </p:tavLst>
                                    </p:anim>
                                    <p:anim calcmode="lin" valueType="num">
                                      <p:cBhvr>
                                        <p:cTn id="14" dur="500" fill="hold"/>
                                        <p:tgtEl>
                                          <p:spTgt spid="2"/>
                                        </p:tgtEl>
                                        <p:attrNameLst>
                                          <p:attrName>ppt_w</p:attrName>
                                        </p:attrNameLst>
                                      </p:cBhvr>
                                      <p:tavLst>
                                        <p:tav tm="0">
                                          <p:val>
                                            <p:strVal val="#ppt_w"/>
                                          </p:val>
                                        </p:tav>
                                        <p:tav tm="100000">
                                          <p:val>
                                            <p:strVal val="#ppt_w"/>
                                          </p:val>
                                        </p:tav>
                                      </p:tavLst>
                                    </p:anim>
                                    <p:anim calcmode="lin" valueType="num">
                                      <p:cBhvr>
                                        <p:cTn id="15" dur="500" fill="hold"/>
                                        <p:tgtEl>
                                          <p:spTgt spid="2"/>
                                        </p:tgtEl>
                                        <p:attrNameLst>
                                          <p:attrName>ppt_h</p:attrName>
                                        </p:attrNameLst>
                                      </p:cBhvr>
                                      <p:tavLst>
                                        <p:tav tm="0">
                                          <p:val>
                                            <p:fltVal val="0"/>
                                          </p:val>
                                        </p:tav>
                                        <p:tav tm="100000">
                                          <p:val>
                                            <p:strVal val="#ppt_h"/>
                                          </p:val>
                                        </p:tav>
                                      </p:tavLst>
                                    </p:anim>
                                  </p:childTnLst>
                                </p:cTn>
                              </p:par>
                              <p:par>
                                <p:cTn id="16" presetID="23" presetClass="entr" presetSubtype="16" fill="hold" nodeType="with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childTnLst>
                                </p:cTn>
                              </p:par>
                              <p:par>
                                <p:cTn id="20" presetID="23" presetClass="entr" presetSubtype="16" fill="hold" grpId="0" nodeType="withEffect">
                                  <p:stCondLst>
                                    <p:cond delay="0"/>
                                  </p:stCondLst>
                                  <p:childTnLst>
                                    <p:set>
                                      <p:cBhvr>
                                        <p:cTn id="21" dur="1" fill="hold">
                                          <p:stCondLst>
                                            <p:cond delay="0"/>
                                          </p:stCondLst>
                                        </p:cTn>
                                        <p:tgtEl>
                                          <p:spTgt spid="25603"/>
                                        </p:tgtEl>
                                        <p:attrNameLst>
                                          <p:attrName>style.visibility</p:attrName>
                                        </p:attrNameLst>
                                      </p:cBhvr>
                                      <p:to>
                                        <p:strVal val="visible"/>
                                      </p:to>
                                    </p:set>
                                    <p:anim calcmode="lin" valueType="num">
                                      <p:cBhvr>
                                        <p:cTn id="22" dur="500" fill="hold"/>
                                        <p:tgtEl>
                                          <p:spTgt spid="25603"/>
                                        </p:tgtEl>
                                        <p:attrNameLst>
                                          <p:attrName>ppt_w</p:attrName>
                                        </p:attrNameLst>
                                      </p:cBhvr>
                                      <p:tavLst>
                                        <p:tav tm="0">
                                          <p:val>
                                            <p:fltVal val="0"/>
                                          </p:val>
                                        </p:tav>
                                        <p:tav tm="100000">
                                          <p:val>
                                            <p:strVal val="#ppt_w"/>
                                          </p:val>
                                        </p:tav>
                                      </p:tavLst>
                                    </p:anim>
                                    <p:anim calcmode="lin" valueType="num">
                                      <p:cBhvr>
                                        <p:cTn id="23" dur="500" fill="hold"/>
                                        <p:tgtEl>
                                          <p:spTgt spid="25603"/>
                                        </p:tgtEl>
                                        <p:attrNameLst>
                                          <p:attrName>ppt_h</p:attrName>
                                        </p:attrNameLst>
                                      </p:cBhvr>
                                      <p:tavLst>
                                        <p:tav tm="0">
                                          <p:val>
                                            <p:fltVal val="0"/>
                                          </p:val>
                                        </p:tav>
                                        <p:tav tm="100000">
                                          <p:val>
                                            <p:strVal val="#ppt_h"/>
                                          </p:val>
                                        </p:tav>
                                      </p:tavLst>
                                    </p:anim>
                                  </p:childTnLst>
                                </p:cTn>
                              </p:par>
                              <p:par>
                                <p:cTn id="24" presetID="17" presetClass="entr" presetSubtype="4" fill="hold" nodeType="withEffect">
                                  <p:stCondLst>
                                    <p:cond delay="250"/>
                                  </p:stCondLst>
                                  <p:childTnLst>
                                    <p:set>
                                      <p:cBhvr>
                                        <p:cTn id="25" dur="1" fill="hold">
                                          <p:stCondLst>
                                            <p:cond delay="0"/>
                                          </p:stCondLst>
                                        </p:cTn>
                                        <p:tgtEl>
                                          <p:spTgt spid="4"/>
                                        </p:tgtEl>
                                        <p:attrNameLst>
                                          <p:attrName>style.visibility</p:attrName>
                                        </p:attrNameLst>
                                      </p:cBhvr>
                                      <p:to>
                                        <p:strVal val="visible"/>
                                      </p:to>
                                    </p:set>
                                    <p:anim calcmode="lin" valueType="num">
                                      <p:cBhvr>
                                        <p:cTn id="26" dur="500" fill="hold"/>
                                        <p:tgtEl>
                                          <p:spTgt spid="4"/>
                                        </p:tgtEl>
                                        <p:attrNameLst>
                                          <p:attrName>ppt_x</p:attrName>
                                        </p:attrNameLst>
                                      </p:cBhvr>
                                      <p:tavLst>
                                        <p:tav tm="0">
                                          <p:val>
                                            <p:strVal val="#ppt_x"/>
                                          </p:val>
                                        </p:tav>
                                        <p:tav tm="100000">
                                          <p:val>
                                            <p:strVal val="#ppt_x"/>
                                          </p:val>
                                        </p:tav>
                                      </p:tavLst>
                                    </p:anim>
                                    <p:anim calcmode="lin" valueType="num">
                                      <p:cBhvr>
                                        <p:cTn id="27" dur="500" fill="hold"/>
                                        <p:tgtEl>
                                          <p:spTgt spid="4"/>
                                        </p:tgtEl>
                                        <p:attrNameLst>
                                          <p:attrName>ppt_y</p:attrName>
                                        </p:attrNameLst>
                                      </p:cBhvr>
                                      <p:tavLst>
                                        <p:tav tm="0">
                                          <p:val>
                                            <p:strVal val="#ppt_y+#ppt_h/2"/>
                                          </p:val>
                                        </p:tav>
                                        <p:tav tm="100000">
                                          <p:val>
                                            <p:strVal val="#ppt_y"/>
                                          </p:val>
                                        </p:tav>
                                      </p:tavLst>
                                    </p:anim>
                                    <p:anim calcmode="lin" valueType="num">
                                      <p:cBhvr>
                                        <p:cTn id="28" dur="500" fill="hold"/>
                                        <p:tgtEl>
                                          <p:spTgt spid="4"/>
                                        </p:tgtEl>
                                        <p:attrNameLst>
                                          <p:attrName>ppt_w</p:attrName>
                                        </p:attrNameLst>
                                      </p:cBhvr>
                                      <p:tavLst>
                                        <p:tav tm="0">
                                          <p:val>
                                            <p:strVal val="#ppt_w"/>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25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childTnLst>
                                </p:cTn>
                              </p:par>
                              <p:par>
                                <p:cTn id="34" presetID="23" presetClass="entr" presetSubtype="16" fill="hold" grpId="0" nodeType="withEffect">
                                  <p:stCondLst>
                                    <p:cond delay="250"/>
                                  </p:stCondLst>
                                  <p:childTnLst>
                                    <p:set>
                                      <p:cBhvr>
                                        <p:cTn id="35" dur="1" fill="hold">
                                          <p:stCondLst>
                                            <p:cond delay="0"/>
                                          </p:stCondLst>
                                        </p:cTn>
                                        <p:tgtEl>
                                          <p:spTgt spid="25636"/>
                                        </p:tgtEl>
                                        <p:attrNameLst>
                                          <p:attrName>style.visibility</p:attrName>
                                        </p:attrNameLst>
                                      </p:cBhvr>
                                      <p:to>
                                        <p:strVal val="visible"/>
                                      </p:to>
                                    </p:set>
                                    <p:anim calcmode="lin" valueType="num">
                                      <p:cBhvr>
                                        <p:cTn id="36" dur="500" fill="hold"/>
                                        <p:tgtEl>
                                          <p:spTgt spid="25636"/>
                                        </p:tgtEl>
                                        <p:attrNameLst>
                                          <p:attrName>ppt_w</p:attrName>
                                        </p:attrNameLst>
                                      </p:cBhvr>
                                      <p:tavLst>
                                        <p:tav tm="0">
                                          <p:val>
                                            <p:fltVal val="0"/>
                                          </p:val>
                                        </p:tav>
                                        <p:tav tm="100000">
                                          <p:val>
                                            <p:strVal val="#ppt_w"/>
                                          </p:val>
                                        </p:tav>
                                      </p:tavLst>
                                    </p:anim>
                                    <p:anim calcmode="lin" valueType="num">
                                      <p:cBhvr>
                                        <p:cTn id="37" dur="500" fill="hold"/>
                                        <p:tgtEl>
                                          <p:spTgt spid="25636"/>
                                        </p:tgtEl>
                                        <p:attrNameLst>
                                          <p:attrName>ppt_h</p:attrName>
                                        </p:attrNameLst>
                                      </p:cBhvr>
                                      <p:tavLst>
                                        <p:tav tm="0">
                                          <p:val>
                                            <p:fltVal val="0"/>
                                          </p:val>
                                        </p:tav>
                                        <p:tav tm="100000">
                                          <p:val>
                                            <p:strVal val="#ppt_h"/>
                                          </p:val>
                                        </p:tav>
                                      </p:tavLst>
                                    </p:anim>
                                  </p:childTnLst>
                                </p:cTn>
                              </p:par>
                              <p:par>
                                <p:cTn id="38" presetID="17" presetClass="entr" presetSubtype="4" fill="hold" nodeType="withEffect">
                                  <p:stCondLst>
                                    <p:cond delay="500"/>
                                  </p:stCondLst>
                                  <p:childTnLst>
                                    <p:set>
                                      <p:cBhvr>
                                        <p:cTn id="39" dur="1" fill="hold">
                                          <p:stCondLst>
                                            <p:cond delay="0"/>
                                          </p:stCondLst>
                                        </p:cTn>
                                        <p:tgtEl>
                                          <p:spTgt spid="3"/>
                                        </p:tgtEl>
                                        <p:attrNameLst>
                                          <p:attrName>style.visibility</p:attrName>
                                        </p:attrNameLst>
                                      </p:cBhvr>
                                      <p:to>
                                        <p:strVal val="visible"/>
                                      </p:to>
                                    </p:set>
                                    <p:anim calcmode="lin" valueType="num">
                                      <p:cBhvr>
                                        <p:cTn id="40" dur="500" fill="hold"/>
                                        <p:tgtEl>
                                          <p:spTgt spid="3"/>
                                        </p:tgtEl>
                                        <p:attrNameLst>
                                          <p:attrName>ppt_x</p:attrName>
                                        </p:attrNameLst>
                                      </p:cBhvr>
                                      <p:tavLst>
                                        <p:tav tm="0">
                                          <p:val>
                                            <p:strVal val="#ppt_x"/>
                                          </p:val>
                                        </p:tav>
                                        <p:tav tm="100000">
                                          <p:val>
                                            <p:strVal val="#ppt_x"/>
                                          </p:val>
                                        </p:tav>
                                      </p:tavLst>
                                    </p:anim>
                                    <p:anim calcmode="lin" valueType="num">
                                      <p:cBhvr>
                                        <p:cTn id="41" dur="500" fill="hold"/>
                                        <p:tgtEl>
                                          <p:spTgt spid="3"/>
                                        </p:tgtEl>
                                        <p:attrNameLst>
                                          <p:attrName>ppt_y</p:attrName>
                                        </p:attrNameLst>
                                      </p:cBhvr>
                                      <p:tavLst>
                                        <p:tav tm="0">
                                          <p:val>
                                            <p:strVal val="#ppt_y+#ppt_h/2"/>
                                          </p:val>
                                        </p:tav>
                                        <p:tav tm="100000">
                                          <p:val>
                                            <p:strVal val="#ppt_y"/>
                                          </p:val>
                                        </p:tav>
                                      </p:tavLst>
                                    </p:anim>
                                    <p:anim calcmode="lin" valueType="num">
                                      <p:cBhvr>
                                        <p:cTn id="42" dur="500" fill="hold"/>
                                        <p:tgtEl>
                                          <p:spTgt spid="3"/>
                                        </p:tgtEl>
                                        <p:attrNameLst>
                                          <p:attrName>ppt_w</p:attrName>
                                        </p:attrNameLst>
                                      </p:cBhvr>
                                      <p:tavLst>
                                        <p:tav tm="0">
                                          <p:val>
                                            <p:strVal val="#ppt_w"/>
                                          </p:val>
                                        </p:tav>
                                        <p:tav tm="100000">
                                          <p:val>
                                            <p:strVal val="#ppt_w"/>
                                          </p:val>
                                        </p:tav>
                                      </p:tavLst>
                                    </p:anim>
                                    <p:anim calcmode="lin" valueType="num">
                                      <p:cBhvr>
                                        <p:cTn id="43" dur="500" fill="hold"/>
                                        <p:tgtEl>
                                          <p:spTgt spid="3"/>
                                        </p:tgtEl>
                                        <p:attrNameLst>
                                          <p:attrName>ppt_h</p:attrName>
                                        </p:attrNameLst>
                                      </p:cBhvr>
                                      <p:tavLst>
                                        <p:tav tm="0">
                                          <p:val>
                                            <p:fltVal val="0"/>
                                          </p:val>
                                        </p:tav>
                                        <p:tav tm="100000">
                                          <p:val>
                                            <p:strVal val="#ppt_h"/>
                                          </p:val>
                                        </p:tav>
                                      </p:tavLst>
                                    </p:anim>
                                  </p:childTnLst>
                                </p:cTn>
                              </p:par>
                              <p:par>
                                <p:cTn id="44" presetID="23" presetClass="entr" presetSubtype="16" fill="hold" nodeType="withEffect">
                                  <p:stCondLst>
                                    <p:cond delay="500"/>
                                  </p:stCondLst>
                                  <p:childTnLst>
                                    <p:set>
                                      <p:cBhvr>
                                        <p:cTn id="45" dur="1" fill="hold">
                                          <p:stCondLst>
                                            <p:cond delay="0"/>
                                          </p:stCondLst>
                                        </p:cTn>
                                        <p:tgtEl>
                                          <p:spTgt spid="7"/>
                                        </p:tgtEl>
                                        <p:attrNameLst>
                                          <p:attrName>style.visibility</p:attrName>
                                        </p:attrNameLst>
                                      </p:cBhvr>
                                      <p:to>
                                        <p:strVal val="visible"/>
                                      </p:to>
                                    </p:set>
                                    <p:anim calcmode="lin" valueType="num">
                                      <p:cBhvr>
                                        <p:cTn id="46" dur="500" fill="hold"/>
                                        <p:tgtEl>
                                          <p:spTgt spid="7"/>
                                        </p:tgtEl>
                                        <p:attrNameLst>
                                          <p:attrName>ppt_w</p:attrName>
                                        </p:attrNameLst>
                                      </p:cBhvr>
                                      <p:tavLst>
                                        <p:tav tm="0">
                                          <p:val>
                                            <p:fltVal val="0"/>
                                          </p:val>
                                        </p:tav>
                                        <p:tav tm="100000">
                                          <p:val>
                                            <p:strVal val="#ppt_w"/>
                                          </p:val>
                                        </p:tav>
                                      </p:tavLst>
                                    </p:anim>
                                    <p:anim calcmode="lin" valueType="num">
                                      <p:cBhvr>
                                        <p:cTn id="47" dur="500" fill="hold"/>
                                        <p:tgtEl>
                                          <p:spTgt spid="7"/>
                                        </p:tgtEl>
                                        <p:attrNameLst>
                                          <p:attrName>ppt_h</p:attrName>
                                        </p:attrNameLst>
                                      </p:cBhvr>
                                      <p:tavLst>
                                        <p:tav tm="0">
                                          <p:val>
                                            <p:fltVal val="0"/>
                                          </p:val>
                                        </p:tav>
                                        <p:tav tm="100000">
                                          <p:val>
                                            <p:strVal val="#ppt_h"/>
                                          </p:val>
                                        </p:tav>
                                      </p:tavLst>
                                    </p:anim>
                                  </p:childTnLst>
                                </p:cTn>
                              </p:par>
                              <p:par>
                                <p:cTn id="48" presetID="23" presetClass="entr" presetSubtype="16" fill="hold" grpId="0" nodeType="withEffect">
                                  <p:stCondLst>
                                    <p:cond delay="500"/>
                                  </p:stCondLst>
                                  <p:childTnLst>
                                    <p:set>
                                      <p:cBhvr>
                                        <p:cTn id="49" dur="1" fill="hold">
                                          <p:stCondLst>
                                            <p:cond delay="0"/>
                                          </p:stCondLst>
                                        </p:cTn>
                                        <p:tgtEl>
                                          <p:spTgt spid="25637"/>
                                        </p:tgtEl>
                                        <p:attrNameLst>
                                          <p:attrName>style.visibility</p:attrName>
                                        </p:attrNameLst>
                                      </p:cBhvr>
                                      <p:to>
                                        <p:strVal val="visible"/>
                                      </p:to>
                                    </p:set>
                                    <p:anim calcmode="lin" valueType="num">
                                      <p:cBhvr>
                                        <p:cTn id="50" dur="500" fill="hold"/>
                                        <p:tgtEl>
                                          <p:spTgt spid="25637"/>
                                        </p:tgtEl>
                                        <p:attrNameLst>
                                          <p:attrName>ppt_w</p:attrName>
                                        </p:attrNameLst>
                                      </p:cBhvr>
                                      <p:tavLst>
                                        <p:tav tm="0">
                                          <p:val>
                                            <p:fltVal val="0"/>
                                          </p:val>
                                        </p:tav>
                                        <p:tav tm="100000">
                                          <p:val>
                                            <p:strVal val="#ppt_w"/>
                                          </p:val>
                                        </p:tav>
                                      </p:tavLst>
                                    </p:anim>
                                    <p:anim calcmode="lin" valueType="num">
                                      <p:cBhvr>
                                        <p:cTn id="51" dur="500" fill="hold"/>
                                        <p:tgtEl>
                                          <p:spTgt spid="25637"/>
                                        </p:tgtEl>
                                        <p:attrNameLst>
                                          <p:attrName>ppt_h</p:attrName>
                                        </p:attrNameLst>
                                      </p:cBhvr>
                                      <p:tavLst>
                                        <p:tav tm="0">
                                          <p:val>
                                            <p:fltVal val="0"/>
                                          </p:val>
                                        </p:tav>
                                        <p:tav tm="100000">
                                          <p:val>
                                            <p:strVal val="#ppt_h"/>
                                          </p:val>
                                        </p:tav>
                                      </p:tavLst>
                                    </p:anim>
                                  </p:childTnLst>
                                </p:cTn>
                              </p:par>
                              <p:par>
                                <p:cTn id="52" presetID="17" presetClass="entr" presetSubtype="4" fill="hold" nodeType="withEffect">
                                  <p:stCondLst>
                                    <p:cond delay="750"/>
                                  </p:stCondLst>
                                  <p:childTnLst>
                                    <p:set>
                                      <p:cBhvr>
                                        <p:cTn id="53" dur="1" fill="hold">
                                          <p:stCondLst>
                                            <p:cond delay="0"/>
                                          </p:stCondLst>
                                        </p:cTn>
                                        <p:tgtEl>
                                          <p:spTgt spid="11"/>
                                        </p:tgtEl>
                                        <p:attrNameLst>
                                          <p:attrName>style.visibility</p:attrName>
                                        </p:attrNameLst>
                                      </p:cBhvr>
                                      <p:to>
                                        <p:strVal val="visible"/>
                                      </p:to>
                                    </p:set>
                                    <p:anim calcmode="lin" valueType="num">
                                      <p:cBhvr>
                                        <p:cTn id="54" dur="500" fill="hold"/>
                                        <p:tgtEl>
                                          <p:spTgt spid="11"/>
                                        </p:tgtEl>
                                        <p:attrNameLst>
                                          <p:attrName>ppt_x</p:attrName>
                                        </p:attrNameLst>
                                      </p:cBhvr>
                                      <p:tavLst>
                                        <p:tav tm="0">
                                          <p:val>
                                            <p:strVal val="#ppt_x"/>
                                          </p:val>
                                        </p:tav>
                                        <p:tav tm="100000">
                                          <p:val>
                                            <p:strVal val="#ppt_x"/>
                                          </p:val>
                                        </p:tav>
                                      </p:tavLst>
                                    </p:anim>
                                    <p:anim calcmode="lin" valueType="num">
                                      <p:cBhvr>
                                        <p:cTn id="55" dur="500" fill="hold"/>
                                        <p:tgtEl>
                                          <p:spTgt spid="11"/>
                                        </p:tgtEl>
                                        <p:attrNameLst>
                                          <p:attrName>ppt_y</p:attrName>
                                        </p:attrNameLst>
                                      </p:cBhvr>
                                      <p:tavLst>
                                        <p:tav tm="0">
                                          <p:val>
                                            <p:strVal val="#ppt_y+#ppt_h/2"/>
                                          </p:val>
                                        </p:tav>
                                        <p:tav tm="100000">
                                          <p:val>
                                            <p:strVal val="#ppt_y"/>
                                          </p:val>
                                        </p:tav>
                                      </p:tavLst>
                                    </p:anim>
                                    <p:anim calcmode="lin" valueType="num">
                                      <p:cBhvr>
                                        <p:cTn id="56" dur="500" fill="hold"/>
                                        <p:tgtEl>
                                          <p:spTgt spid="11"/>
                                        </p:tgtEl>
                                        <p:attrNameLst>
                                          <p:attrName>ppt_w</p:attrName>
                                        </p:attrNameLst>
                                      </p:cBhvr>
                                      <p:tavLst>
                                        <p:tav tm="0">
                                          <p:val>
                                            <p:strVal val="#ppt_w"/>
                                          </p:val>
                                        </p:tav>
                                        <p:tav tm="100000">
                                          <p:val>
                                            <p:strVal val="#ppt_w"/>
                                          </p:val>
                                        </p:tav>
                                      </p:tavLst>
                                    </p:anim>
                                    <p:anim calcmode="lin" valueType="num">
                                      <p:cBhvr>
                                        <p:cTn id="57" dur="500" fill="hold"/>
                                        <p:tgtEl>
                                          <p:spTgt spid="11"/>
                                        </p:tgtEl>
                                        <p:attrNameLst>
                                          <p:attrName>ppt_h</p:attrName>
                                        </p:attrNameLst>
                                      </p:cBhvr>
                                      <p:tavLst>
                                        <p:tav tm="0">
                                          <p:val>
                                            <p:fltVal val="0"/>
                                          </p:val>
                                        </p:tav>
                                        <p:tav tm="100000">
                                          <p:val>
                                            <p:strVal val="#ppt_h"/>
                                          </p:val>
                                        </p:tav>
                                      </p:tavLst>
                                    </p:anim>
                                  </p:childTnLst>
                                </p:cTn>
                              </p:par>
                              <p:par>
                                <p:cTn id="58" presetID="23" presetClass="entr" presetSubtype="16" fill="hold" nodeType="withEffect">
                                  <p:stCondLst>
                                    <p:cond delay="750"/>
                                  </p:stCondLst>
                                  <p:childTnLst>
                                    <p:set>
                                      <p:cBhvr>
                                        <p:cTn id="59" dur="1" fill="hold">
                                          <p:stCondLst>
                                            <p:cond delay="0"/>
                                          </p:stCondLst>
                                        </p:cTn>
                                        <p:tgtEl>
                                          <p:spTgt spid="8"/>
                                        </p:tgtEl>
                                        <p:attrNameLst>
                                          <p:attrName>style.visibility</p:attrName>
                                        </p:attrNameLst>
                                      </p:cBhvr>
                                      <p:to>
                                        <p:strVal val="visible"/>
                                      </p:to>
                                    </p:set>
                                    <p:anim calcmode="lin" valueType="num">
                                      <p:cBhvr>
                                        <p:cTn id="60" dur="500" fill="hold"/>
                                        <p:tgtEl>
                                          <p:spTgt spid="8"/>
                                        </p:tgtEl>
                                        <p:attrNameLst>
                                          <p:attrName>ppt_w</p:attrName>
                                        </p:attrNameLst>
                                      </p:cBhvr>
                                      <p:tavLst>
                                        <p:tav tm="0">
                                          <p:val>
                                            <p:fltVal val="0"/>
                                          </p:val>
                                        </p:tav>
                                        <p:tav tm="100000">
                                          <p:val>
                                            <p:strVal val="#ppt_w"/>
                                          </p:val>
                                        </p:tav>
                                      </p:tavLst>
                                    </p:anim>
                                    <p:anim calcmode="lin" valueType="num">
                                      <p:cBhvr>
                                        <p:cTn id="61" dur="500" fill="hold"/>
                                        <p:tgtEl>
                                          <p:spTgt spid="8"/>
                                        </p:tgtEl>
                                        <p:attrNameLst>
                                          <p:attrName>ppt_h</p:attrName>
                                        </p:attrNameLst>
                                      </p:cBhvr>
                                      <p:tavLst>
                                        <p:tav tm="0">
                                          <p:val>
                                            <p:fltVal val="0"/>
                                          </p:val>
                                        </p:tav>
                                        <p:tav tm="100000">
                                          <p:val>
                                            <p:strVal val="#ppt_h"/>
                                          </p:val>
                                        </p:tav>
                                      </p:tavLst>
                                    </p:anim>
                                  </p:childTnLst>
                                </p:cTn>
                              </p:par>
                              <p:par>
                                <p:cTn id="62" presetID="23" presetClass="entr" presetSubtype="16" fill="hold" grpId="0" nodeType="withEffect">
                                  <p:stCondLst>
                                    <p:cond delay="750"/>
                                  </p:stCondLst>
                                  <p:childTnLst>
                                    <p:set>
                                      <p:cBhvr>
                                        <p:cTn id="63" dur="1" fill="hold">
                                          <p:stCondLst>
                                            <p:cond delay="0"/>
                                          </p:stCondLst>
                                        </p:cTn>
                                        <p:tgtEl>
                                          <p:spTgt spid="25638"/>
                                        </p:tgtEl>
                                        <p:attrNameLst>
                                          <p:attrName>style.visibility</p:attrName>
                                        </p:attrNameLst>
                                      </p:cBhvr>
                                      <p:to>
                                        <p:strVal val="visible"/>
                                      </p:to>
                                    </p:set>
                                    <p:anim calcmode="lin" valueType="num">
                                      <p:cBhvr>
                                        <p:cTn id="64" dur="500" fill="hold"/>
                                        <p:tgtEl>
                                          <p:spTgt spid="25638"/>
                                        </p:tgtEl>
                                        <p:attrNameLst>
                                          <p:attrName>ppt_w</p:attrName>
                                        </p:attrNameLst>
                                      </p:cBhvr>
                                      <p:tavLst>
                                        <p:tav tm="0">
                                          <p:val>
                                            <p:fltVal val="0"/>
                                          </p:val>
                                        </p:tav>
                                        <p:tav tm="100000">
                                          <p:val>
                                            <p:strVal val="#ppt_w"/>
                                          </p:val>
                                        </p:tav>
                                      </p:tavLst>
                                    </p:anim>
                                    <p:anim calcmode="lin" valueType="num">
                                      <p:cBhvr>
                                        <p:cTn id="65" dur="500" fill="hold"/>
                                        <p:tgtEl>
                                          <p:spTgt spid="25638"/>
                                        </p:tgtEl>
                                        <p:attrNameLst>
                                          <p:attrName>ppt_h</p:attrName>
                                        </p:attrNameLst>
                                      </p:cBhvr>
                                      <p:tavLst>
                                        <p:tav tm="0">
                                          <p:val>
                                            <p:fltVal val="0"/>
                                          </p:val>
                                        </p:tav>
                                        <p:tav tm="100000">
                                          <p:val>
                                            <p:strVal val="#ppt_h"/>
                                          </p:val>
                                        </p:tav>
                                      </p:tavLst>
                                    </p:anim>
                                  </p:childTnLst>
                                </p:cTn>
                              </p:par>
                              <p:par>
                                <p:cTn id="66" presetID="17" presetClass="entr" presetSubtype="4" fill="hold" nodeType="withEffect">
                                  <p:stCondLst>
                                    <p:cond delay="1000"/>
                                  </p:stCondLst>
                                  <p:childTnLst>
                                    <p:set>
                                      <p:cBhvr>
                                        <p:cTn id="67" dur="1" fill="hold">
                                          <p:stCondLst>
                                            <p:cond delay="0"/>
                                          </p:stCondLst>
                                        </p:cTn>
                                        <p:tgtEl>
                                          <p:spTgt spid="12"/>
                                        </p:tgtEl>
                                        <p:attrNameLst>
                                          <p:attrName>style.visibility</p:attrName>
                                        </p:attrNameLst>
                                      </p:cBhvr>
                                      <p:to>
                                        <p:strVal val="visible"/>
                                      </p:to>
                                    </p:set>
                                    <p:anim calcmode="lin" valueType="num">
                                      <p:cBhvr>
                                        <p:cTn id="68" dur="500" fill="hold"/>
                                        <p:tgtEl>
                                          <p:spTgt spid="12"/>
                                        </p:tgtEl>
                                        <p:attrNameLst>
                                          <p:attrName>ppt_x</p:attrName>
                                        </p:attrNameLst>
                                      </p:cBhvr>
                                      <p:tavLst>
                                        <p:tav tm="0">
                                          <p:val>
                                            <p:strVal val="#ppt_x"/>
                                          </p:val>
                                        </p:tav>
                                        <p:tav tm="100000">
                                          <p:val>
                                            <p:strVal val="#ppt_x"/>
                                          </p:val>
                                        </p:tav>
                                      </p:tavLst>
                                    </p:anim>
                                    <p:anim calcmode="lin" valueType="num">
                                      <p:cBhvr>
                                        <p:cTn id="69" dur="500" fill="hold"/>
                                        <p:tgtEl>
                                          <p:spTgt spid="12"/>
                                        </p:tgtEl>
                                        <p:attrNameLst>
                                          <p:attrName>ppt_y</p:attrName>
                                        </p:attrNameLst>
                                      </p:cBhvr>
                                      <p:tavLst>
                                        <p:tav tm="0">
                                          <p:val>
                                            <p:strVal val="#ppt_y+#ppt_h/2"/>
                                          </p:val>
                                        </p:tav>
                                        <p:tav tm="100000">
                                          <p:val>
                                            <p:strVal val="#ppt_y"/>
                                          </p:val>
                                        </p:tav>
                                      </p:tavLst>
                                    </p:anim>
                                    <p:anim calcmode="lin" valueType="num">
                                      <p:cBhvr>
                                        <p:cTn id="70" dur="500" fill="hold"/>
                                        <p:tgtEl>
                                          <p:spTgt spid="12"/>
                                        </p:tgtEl>
                                        <p:attrNameLst>
                                          <p:attrName>ppt_w</p:attrName>
                                        </p:attrNameLst>
                                      </p:cBhvr>
                                      <p:tavLst>
                                        <p:tav tm="0">
                                          <p:val>
                                            <p:strVal val="#ppt_w"/>
                                          </p:val>
                                        </p:tav>
                                        <p:tav tm="100000">
                                          <p:val>
                                            <p:strVal val="#ppt_w"/>
                                          </p:val>
                                        </p:tav>
                                      </p:tavLst>
                                    </p:anim>
                                    <p:anim calcmode="lin" valueType="num">
                                      <p:cBhvr>
                                        <p:cTn id="71" dur="500" fill="hold"/>
                                        <p:tgtEl>
                                          <p:spTgt spid="12"/>
                                        </p:tgtEl>
                                        <p:attrNameLst>
                                          <p:attrName>ppt_h</p:attrName>
                                        </p:attrNameLst>
                                      </p:cBhvr>
                                      <p:tavLst>
                                        <p:tav tm="0">
                                          <p:val>
                                            <p:fltVal val="0"/>
                                          </p:val>
                                        </p:tav>
                                        <p:tav tm="100000">
                                          <p:val>
                                            <p:strVal val="#ppt_h"/>
                                          </p:val>
                                        </p:tav>
                                      </p:tavLst>
                                    </p:anim>
                                  </p:childTnLst>
                                </p:cTn>
                              </p:par>
                              <p:par>
                                <p:cTn id="72" presetID="23" presetClass="entr" presetSubtype="16" fill="hold" nodeType="withEffect">
                                  <p:stCondLst>
                                    <p:cond delay="1000"/>
                                  </p:stCondLst>
                                  <p:childTnLst>
                                    <p:set>
                                      <p:cBhvr>
                                        <p:cTn id="73" dur="1" fill="hold">
                                          <p:stCondLst>
                                            <p:cond delay="0"/>
                                          </p:stCondLst>
                                        </p:cTn>
                                        <p:tgtEl>
                                          <p:spTgt spid="9"/>
                                        </p:tgtEl>
                                        <p:attrNameLst>
                                          <p:attrName>style.visibility</p:attrName>
                                        </p:attrNameLst>
                                      </p:cBhvr>
                                      <p:to>
                                        <p:strVal val="visible"/>
                                      </p:to>
                                    </p:set>
                                    <p:anim calcmode="lin" valueType="num">
                                      <p:cBhvr>
                                        <p:cTn id="74" dur="500" fill="hold"/>
                                        <p:tgtEl>
                                          <p:spTgt spid="9"/>
                                        </p:tgtEl>
                                        <p:attrNameLst>
                                          <p:attrName>ppt_w</p:attrName>
                                        </p:attrNameLst>
                                      </p:cBhvr>
                                      <p:tavLst>
                                        <p:tav tm="0">
                                          <p:val>
                                            <p:fltVal val="0"/>
                                          </p:val>
                                        </p:tav>
                                        <p:tav tm="100000">
                                          <p:val>
                                            <p:strVal val="#ppt_w"/>
                                          </p:val>
                                        </p:tav>
                                      </p:tavLst>
                                    </p:anim>
                                    <p:anim calcmode="lin" valueType="num">
                                      <p:cBhvr>
                                        <p:cTn id="75" dur="500" fill="hold"/>
                                        <p:tgtEl>
                                          <p:spTgt spid="9"/>
                                        </p:tgtEl>
                                        <p:attrNameLst>
                                          <p:attrName>ppt_h</p:attrName>
                                        </p:attrNameLst>
                                      </p:cBhvr>
                                      <p:tavLst>
                                        <p:tav tm="0">
                                          <p:val>
                                            <p:fltVal val="0"/>
                                          </p:val>
                                        </p:tav>
                                        <p:tav tm="100000">
                                          <p:val>
                                            <p:strVal val="#ppt_h"/>
                                          </p:val>
                                        </p:tav>
                                      </p:tavLst>
                                    </p:anim>
                                  </p:childTnLst>
                                </p:cTn>
                              </p:par>
                              <p:par>
                                <p:cTn id="76" presetID="23" presetClass="entr" presetSubtype="16" fill="hold" grpId="0" nodeType="withEffect">
                                  <p:stCondLst>
                                    <p:cond delay="1000"/>
                                  </p:stCondLst>
                                  <p:childTnLst>
                                    <p:set>
                                      <p:cBhvr>
                                        <p:cTn id="77" dur="1" fill="hold">
                                          <p:stCondLst>
                                            <p:cond delay="0"/>
                                          </p:stCondLst>
                                        </p:cTn>
                                        <p:tgtEl>
                                          <p:spTgt spid="25639"/>
                                        </p:tgtEl>
                                        <p:attrNameLst>
                                          <p:attrName>style.visibility</p:attrName>
                                        </p:attrNameLst>
                                      </p:cBhvr>
                                      <p:to>
                                        <p:strVal val="visible"/>
                                      </p:to>
                                    </p:set>
                                    <p:anim calcmode="lin" valueType="num">
                                      <p:cBhvr>
                                        <p:cTn id="78" dur="500" fill="hold"/>
                                        <p:tgtEl>
                                          <p:spTgt spid="25639"/>
                                        </p:tgtEl>
                                        <p:attrNameLst>
                                          <p:attrName>ppt_w</p:attrName>
                                        </p:attrNameLst>
                                      </p:cBhvr>
                                      <p:tavLst>
                                        <p:tav tm="0">
                                          <p:val>
                                            <p:fltVal val="0"/>
                                          </p:val>
                                        </p:tav>
                                        <p:tav tm="100000">
                                          <p:val>
                                            <p:strVal val="#ppt_w"/>
                                          </p:val>
                                        </p:tav>
                                      </p:tavLst>
                                    </p:anim>
                                    <p:anim calcmode="lin" valueType="num">
                                      <p:cBhvr>
                                        <p:cTn id="79" dur="500" fill="hold"/>
                                        <p:tgtEl>
                                          <p:spTgt spid="25639"/>
                                        </p:tgtEl>
                                        <p:attrNameLst>
                                          <p:attrName>ppt_h</p:attrName>
                                        </p:attrNameLst>
                                      </p:cBhvr>
                                      <p:tavLst>
                                        <p:tav tm="0">
                                          <p:val>
                                            <p:fltVal val="0"/>
                                          </p:val>
                                        </p:tav>
                                        <p:tav tm="100000">
                                          <p:val>
                                            <p:strVal val="#ppt_h"/>
                                          </p:val>
                                        </p:tav>
                                      </p:tavLst>
                                    </p:anim>
                                  </p:childTnLst>
                                </p:cTn>
                              </p:par>
                              <p:par>
                                <p:cTn id="80" presetID="17" presetClass="entr" presetSubtype="4" fill="hold" nodeType="withEffect">
                                  <p:stCondLst>
                                    <p:cond delay="1250"/>
                                  </p:stCondLst>
                                  <p:childTnLst>
                                    <p:set>
                                      <p:cBhvr>
                                        <p:cTn id="81" dur="1" fill="hold">
                                          <p:stCondLst>
                                            <p:cond delay="0"/>
                                          </p:stCondLst>
                                        </p:cTn>
                                        <p:tgtEl>
                                          <p:spTgt spid="13"/>
                                        </p:tgtEl>
                                        <p:attrNameLst>
                                          <p:attrName>style.visibility</p:attrName>
                                        </p:attrNameLst>
                                      </p:cBhvr>
                                      <p:to>
                                        <p:strVal val="visible"/>
                                      </p:to>
                                    </p:set>
                                    <p:anim calcmode="lin" valueType="num">
                                      <p:cBhvr>
                                        <p:cTn id="82" dur="500" fill="hold"/>
                                        <p:tgtEl>
                                          <p:spTgt spid="13"/>
                                        </p:tgtEl>
                                        <p:attrNameLst>
                                          <p:attrName>ppt_x</p:attrName>
                                        </p:attrNameLst>
                                      </p:cBhvr>
                                      <p:tavLst>
                                        <p:tav tm="0">
                                          <p:val>
                                            <p:strVal val="#ppt_x"/>
                                          </p:val>
                                        </p:tav>
                                        <p:tav tm="100000">
                                          <p:val>
                                            <p:strVal val="#ppt_x"/>
                                          </p:val>
                                        </p:tav>
                                      </p:tavLst>
                                    </p:anim>
                                    <p:anim calcmode="lin" valueType="num">
                                      <p:cBhvr>
                                        <p:cTn id="83" dur="500" fill="hold"/>
                                        <p:tgtEl>
                                          <p:spTgt spid="13"/>
                                        </p:tgtEl>
                                        <p:attrNameLst>
                                          <p:attrName>ppt_y</p:attrName>
                                        </p:attrNameLst>
                                      </p:cBhvr>
                                      <p:tavLst>
                                        <p:tav tm="0">
                                          <p:val>
                                            <p:strVal val="#ppt_y+#ppt_h/2"/>
                                          </p:val>
                                        </p:tav>
                                        <p:tav tm="100000">
                                          <p:val>
                                            <p:strVal val="#ppt_y"/>
                                          </p:val>
                                        </p:tav>
                                      </p:tavLst>
                                    </p:anim>
                                    <p:anim calcmode="lin" valueType="num">
                                      <p:cBhvr>
                                        <p:cTn id="84" dur="500" fill="hold"/>
                                        <p:tgtEl>
                                          <p:spTgt spid="13"/>
                                        </p:tgtEl>
                                        <p:attrNameLst>
                                          <p:attrName>ppt_w</p:attrName>
                                        </p:attrNameLst>
                                      </p:cBhvr>
                                      <p:tavLst>
                                        <p:tav tm="0">
                                          <p:val>
                                            <p:strVal val="#ppt_w"/>
                                          </p:val>
                                        </p:tav>
                                        <p:tav tm="100000">
                                          <p:val>
                                            <p:strVal val="#ppt_w"/>
                                          </p:val>
                                        </p:tav>
                                      </p:tavLst>
                                    </p:anim>
                                    <p:anim calcmode="lin" valueType="num">
                                      <p:cBhvr>
                                        <p:cTn id="85" dur="500" fill="hold"/>
                                        <p:tgtEl>
                                          <p:spTgt spid="13"/>
                                        </p:tgtEl>
                                        <p:attrNameLst>
                                          <p:attrName>ppt_h</p:attrName>
                                        </p:attrNameLst>
                                      </p:cBhvr>
                                      <p:tavLst>
                                        <p:tav tm="0">
                                          <p:val>
                                            <p:fltVal val="0"/>
                                          </p:val>
                                        </p:tav>
                                        <p:tav tm="100000">
                                          <p:val>
                                            <p:strVal val="#ppt_h"/>
                                          </p:val>
                                        </p:tav>
                                      </p:tavLst>
                                    </p:anim>
                                  </p:childTnLst>
                                </p:cTn>
                              </p:par>
                              <p:par>
                                <p:cTn id="86" presetID="23" presetClass="entr" presetSubtype="16" fill="hold" nodeType="withEffect">
                                  <p:stCondLst>
                                    <p:cond delay="1250"/>
                                  </p:stCondLst>
                                  <p:childTnLst>
                                    <p:set>
                                      <p:cBhvr>
                                        <p:cTn id="87" dur="1" fill="hold">
                                          <p:stCondLst>
                                            <p:cond delay="0"/>
                                          </p:stCondLst>
                                        </p:cTn>
                                        <p:tgtEl>
                                          <p:spTgt spid="10"/>
                                        </p:tgtEl>
                                        <p:attrNameLst>
                                          <p:attrName>style.visibility</p:attrName>
                                        </p:attrNameLst>
                                      </p:cBhvr>
                                      <p:to>
                                        <p:strVal val="visible"/>
                                      </p:to>
                                    </p:set>
                                    <p:anim calcmode="lin" valueType="num">
                                      <p:cBhvr>
                                        <p:cTn id="88" dur="500" fill="hold"/>
                                        <p:tgtEl>
                                          <p:spTgt spid="10"/>
                                        </p:tgtEl>
                                        <p:attrNameLst>
                                          <p:attrName>ppt_w</p:attrName>
                                        </p:attrNameLst>
                                      </p:cBhvr>
                                      <p:tavLst>
                                        <p:tav tm="0">
                                          <p:val>
                                            <p:fltVal val="0"/>
                                          </p:val>
                                        </p:tav>
                                        <p:tav tm="100000">
                                          <p:val>
                                            <p:strVal val="#ppt_w"/>
                                          </p:val>
                                        </p:tav>
                                      </p:tavLst>
                                    </p:anim>
                                    <p:anim calcmode="lin" valueType="num">
                                      <p:cBhvr>
                                        <p:cTn id="89" dur="500" fill="hold"/>
                                        <p:tgtEl>
                                          <p:spTgt spid="10"/>
                                        </p:tgtEl>
                                        <p:attrNameLst>
                                          <p:attrName>ppt_h</p:attrName>
                                        </p:attrNameLst>
                                      </p:cBhvr>
                                      <p:tavLst>
                                        <p:tav tm="0">
                                          <p:val>
                                            <p:fltVal val="0"/>
                                          </p:val>
                                        </p:tav>
                                        <p:tav tm="100000">
                                          <p:val>
                                            <p:strVal val="#ppt_h"/>
                                          </p:val>
                                        </p:tav>
                                      </p:tavLst>
                                    </p:anim>
                                  </p:childTnLst>
                                </p:cTn>
                              </p:par>
                              <p:par>
                                <p:cTn id="90" presetID="23" presetClass="entr" presetSubtype="16" fill="hold" grpId="0" nodeType="withEffect">
                                  <p:stCondLst>
                                    <p:cond delay="1250"/>
                                  </p:stCondLst>
                                  <p:childTnLst>
                                    <p:set>
                                      <p:cBhvr>
                                        <p:cTn id="91" dur="1" fill="hold">
                                          <p:stCondLst>
                                            <p:cond delay="0"/>
                                          </p:stCondLst>
                                        </p:cTn>
                                        <p:tgtEl>
                                          <p:spTgt spid="25640"/>
                                        </p:tgtEl>
                                        <p:attrNameLst>
                                          <p:attrName>style.visibility</p:attrName>
                                        </p:attrNameLst>
                                      </p:cBhvr>
                                      <p:to>
                                        <p:strVal val="visible"/>
                                      </p:to>
                                    </p:set>
                                    <p:anim calcmode="lin" valueType="num">
                                      <p:cBhvr>
                                        <p:cTn id="92" dur="500" fill="hold"/>
                                        <p:tgtEl>
                                          <p:spTgt spid="25640"/>
                                        </p:tgtEl>
                                        <p:attrNameLst>
                                          <p:attrName>ppt_w</p:attrName>
                                        </p:attrNameLst>
                                      </p:cBhvr>
                                      <p:tavLst>
                                        <p:tav tm="0">
                                          <p:val>
                                            <p:fltVal val="0"/>
                                          </p:val>
                                        </p:tav>
                                        <p:tav tm="100000">
                                          <p:val>
                                            <p:strVal val="#ppt_w"/>
                                          </p:val>
                                        </p:tav>
                                      </p:tavLst>
                                    </p:anim>
                                    <p:anim calcmode="lin" valueType="num">
                                      <p:cBhvr>
                                        <p:cTn id="93" dur="500" fill="hold"/>
                                        <p:tgtEl>
                                          <p:spTgt spid="2564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P spid="25603" grpId="0"/>
      <p:bldP spid="25636" grpId="0"/>
      <p:bldP spid="25637" grpId="0"/>
      <p:bldP spid="25638" grpId="0"/>
      <p:bldP spid="25639" grpId="0"/>
      <p:bldP spid="2564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12">
            <a:extLst>
              <a:ext uri="{FF2B5EF4-FFF2-40B4-BE49-F238E27FC236}">
                <a16:creationId xmlns:a16="http://schemas.microsoft.com/office/drawing/2014/main" id="{EBA5750A-BC2D-4A88-BD2C-88D6D99E5924}"/>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26627" name="TextBox 115">
            <a:extLst>
              <a:ext uri="{FF2B5EF4-FFF2-40B4-BE49-F238E27FC236}">
                <a16:creationId xmlns:a16="http://schemas.microsoft.com/office/drawing/2014/main" id="{3C631354-61E2-4408-8174-D2B63362D1CC}"/>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2" name="Группа 1">
            <a:extLst>
              <a:ext uri="{FF2B5EF4-FFF2-40B4-BE49-F238E27FC236}">
                <a16:creationId xmlns:a16="http://schemas.microsoft.com/office/drawing/2014/main" id="{B51BA653-3517-44FB-AE33-7498CCC75521}"/>
              </a:ext>
            </a:extLst>
          </p:cNvPr>
          <p:cNvGrpSpPr/>
          <p:nvPr/>
        </p:nvGrpSpPr>
        <p:grpSpPr>
          <a:xfrm>
            <a:off x="7131050" y="2252663"/>
            <a:ext cx="3671888" cy="1074737"/>
            <a:chOff x="7131050" y="2252663"/>
            <a:chExt cx="3671888" cy="1074737"/>
          </a:xfrm>
        </p:grpSpPr>
        <p:sp>
          <p:nvSpPr>
            <p:cNvPr id="26628" name="Freeform 41">
              <a:extLst>
                <a:ext uri="{FF2B5EF4-FFF2-40B4-BE49-F238E27FC236}">
                  <a16:creationId xmlns:a16="http://schemas.microsoft.com/office/drawing/2014/main" id="{D7197B0F-6917-4D0F-A1D1-597564EE0969}"/>
                </a:ext>
              </a:extLst>
            </p:cNvPr>
            <p:cNvSpPr>
              <a:spLocks/>
            </p:cNvSpPr>
            <p:nvPr/>
          </p:nvSpPr>
          <p:spPr bwMode="auto">
            <a:xfrm>
              <a:off x="7131050" y="2692400"/>
              <a:ext cx="3014663" cy="635000"/>
            </a:xfrm>
            <a:custGeom>
              <a:avLst/>
              <a:gdLst>
                <a:gd name="T0" fmla="*/ 2147483646 w 1899"/>
                <a:gd name="T1" fmla="*/ 0 h 400"/>
                <a:gd name="T2" fmla="*/ 2147483646 w 1899"/>
                <a:gd name="T3" fmla="*/ 1008062500 h 400"/>
                <a:gd name="T4" fmla="*/ 0 w 1899"/>
                <a:gd name="T5" fmla="*/ 1008062500 h 400"/>
                <a:gd name="T6" fmla="*/ 236894727 w 1899"/>
                <a:gd name="T7" fmla="*/ 0 h 400"/>
                <a:gd name="T8" fmla="*/ 2147483646 w 1899"/>
                <a:gd name="T9" fmla="*/ 0 h 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99" h="400">
                  <a:moveTo>
                    <a:pt x="1878" y="0"/>
                  </a:moveTo>
                  <a:lnTo>
                    <a:pt x="1899" y="400"/>
                  </a:lnTo>
                  <a:lnTo>
                    <a:pt x="0" y="400"/>
                  </a:lnTo>
                  <a:lnTo>
                    <a:pt x="94" y="0"/>
                  </a:lnTo>
                  <a:lnTo>
                    <a:pt x="1878"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6629" name="Freeform 42">
              <a:extLst>
                <a:ext uri="{FF2B5EF4-FFF2-40B4-BE49-F238E27FC236}">
                  <a16:creationId xmlns:a16="http://schemas.microsoft.com/office/drawing/2014/main" id="{E7A7A42D-10E6-4B0A-AD62-2EDDD794F141}"/>
                </a:ext>
              </a:extLst>
            </p:cNvPr>
            <p:cNvSpPr>
              <a:spLocks/>
            </p:cNvSpPr>
            <p:nvPr/>
          </p:nvSpPr>
          <p:spPr bwMode="auto">
            <a:xfrm>
              <a:off x="10112375" y="2252663"/>
              <a:ext cx="690563" cy="1074737"/>
            </a:xfrm>
            <a:custGeom>
              <a:avLst/>
              <a:gdLst>
                <a:gd name="T0" fmla="*/ 0 w 435"/>
                <a:gd name="T1" fmla="*/ 698083750 h 677"/>
                <a:gd name="T2" fmla="*/ 1040826079 w 435"/>
                <a:gd name="T3" fmla="*/ 0 h 677"/>
                <a:gd name="T4" fmla="*/ 1096269556 w 435"/>
                <a:gd name="T5" fmla="*/ 1008062031 h 677"/>
                <a:gd name="T6" fmla="*/ 52924113 w 435"/>
                <a:gd name="T7" fmla="*/ 1706145781 h 677"/>
                <a:gd name="T8" fmla="*/ 0 w 435"/>
                <a:gd name="T9" fmla="*/ 698083750 h 6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5" h="677">
                  <a:moveTo>
                    <a:pt x="0" y="277"/>
                  </a:moveTo>
                  <a:lnTo>
                    <a:pt x="413" y="0"/>
                  </a:lnTo>
                  <a:lnTo>
                    <a:pt x="435" y="400"/>
                  </a:lnTo>
                  <a:lnTo>
                    <a:pt x="21" y="677"/>
                  </a:lnTo>
                  <a:lnTo>
                    <a:pt x="0" y="277"/>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6630" name="Freeform 43">
              <a:extLst>
                <a:ext uri="{FF2B5EF4-FFF2-40B4-BE49-F238E27FC236}">
                  <a16:creationId xmlns:a16="http://schemas.microsoft.com/office/drawing/2014/main" id="{E1B3622D-BAC4-43FC-AC7C-45588BD5902B}"/>
                </a:ext>
              </a:extLst>
            </p:cNvPr>
            <p:cNvSpPr>
              <a:spLocks/>
            </p:cNvSpPr>
            <p:nvPr/>
          </p:nvSpPr>
          <p:spPr bwMode="auto">
            <a:xfrm>
              <a:off x="7280275" y="2252663"/>
              <a:ext cx="3487738" cy="439737"/>
            </a:xfrm>
            <a:custGeom>
              <a:avLst/>
              <a:gdLst>
                <a:gd name="T0" fmla="*/ 0 w 2197"/>
                <a:gd name="T1" fmla="*/ 698083281 h 277"/>
                <a:gd name="T2" fmla="*/ 1043344837 w 2197"/>
                <a:gd name="T3" fmla="*/ 0 h 277"/>
                <a:gd name="T4" fmla="*/ 2147483646 w 2197"/>
                <a:gd name="T5" fmla="*/ 0 h 277"/>
                <a:gd name="T6" fmla="*/ 2147483646 w 2197"/>
                <a:gd name="T7" fmla="*/ 698083281 h 277"/>
                <a:gd name="T8" fmla="*/ 0 w 2197"/>
                <a:gd name="T9" fmla="*/ 698083281 h 2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97" h="277">
                  <a:moveTo>
                    <a:pt x="0" y="277"/>
                  </a:moveTo>
                  <a:lnTo>
                    <a:pt x="414" y="0"/>
                  </a:lnTo>
                  <a:lnTo>
                    <a:pt x="2197" y="0"/>
                  </a:lnTo>
                  <a:lnTo>
                    <a:pt x="1784" y="277"/>
                  </a:lnTo>
                  <a:lnTo>
                    <a:pt x="0" y="277"/>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6637" name="Rectangle 68">
              <a:extLst>
                <a:ext uri="{FF2B5EF4-FFF2-40B4-BE49-F238E27FC236}">
                  <a16:creationId xmlns:a16="http://schemas.microsoft.com/office/drawing/2014/main" id="{BCBA0FC5-490A-44AE-86B5-1B62B649CACC}"/>
                </a:ext>
              </a:extLst>
            </p:cNvPr>
            <p:cNvSpPr>
              <a:spLocks noChangeArrowheads="1"/>
            </p:cNvSpPr>
            <p:nvPr/>
          </p:nvSpPr>
          <p:spPr bwMode="auto">
            <a:xfrm>
              <a:off x="7534275" y="2830513"/>
              <a:ext cx="14208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600" b="1">
                  <a:solidFill>
                    <a:srgbClr val="FFFFFF"/>
                  </a:solidFill>
                  <a:latin typeface="Arial" panose="020B0604020202020204" pitchFamily="34" charset="0"/>
                </a:rPr>
                <a:t>Your text</a:t>
              </a:r>
              <a:endParaRPr lang="ru-RU" altLang="ru-RU" sz="1800"/>
            </a:p>
          </p:txBody>
        </p:sp>
      </p:grpSp>
      <p:sp>
        <p:nvSpPr>
          <p:cNvPr id="26638" name="TextBox 115">
            <a:extLst>
              <a:ext uri="{FF2B5EF4-FFF2-40B4-BE49-F238E27FC236}">
                <a16:creationId xmlns:a16="http://schemas.microsoft.com/office/drawing/2014/main" id="{90AFE8D8-39F1-4E8B-B40F-09782651B15D}"/>
              </a:ext>
            </a:extLst>
          </p:cNvPr>
          <p:cNvSpPr txBox="1">
            <a:spLocks noChangeArrowheads="1"/>
          </p:cNvSpPr>
          <p:nvPr/>
        </p:nvSpPr>
        <p:spPr bwMode="auto">
          <a:xfrm>
            <a:off x="1168400" y="2214563"/>
            <a:ext cx="5927725"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dirty="0">
                <a:solidFill>
                  <a:srgbClr val="73858E"/>
                </a:solidFill>
                <a:latin typeface="Arial" panose="020B0604020202020204" pitchFamily="34" charset="0"/>
                <a:cs typeface="Arial" panose="020B0604020202020204" pitchFamily="34" charset="0"/>
              </a:rPr>
              <a:t>Lorem ipsum dolor sit </a:t>
            </a:r>
            <a:r>
              <a:rPr lang="en-US" altLang="ru-RU" sz="1600" i="1" dirty="0" err="1">
                <a:solidFill>
                  <a:srgbClr val="73858E"/>
                </a:solidFill>
                <a:latin typeface="Arial" panose="020B0604020202020204" pitchFamily="34" charset="0"/>
                <a:cs typeface="Arial" panose="020B0604020202020204" pitchFamily="34" charset="0"/>
              </a:rPr>
              <a:t>amet</a:t>
            </a:r>
            <a:r>
              <a:rPr lang="en-US" altLang="ru-RU" sz="1600" i="1" dirty="0">
                <a:solidFill>
                  <a:srgbClr val="73858E"/>
                </a:solidFill>
                <a:latin typeface="Arial" panose="020B0604020202020204" pitchFamily="34" charset="0"/>
                <a:cs typeface="Arial" panose="020B0604020202020204" pitchFamily="34" charset="0"/>
              </a:rPr>
              <a:t>, </a:t>
            </a:r>
            <a:r>
              <a:rPr lang="en-US" altLang="ru-RU" sz="1600" i="1" dirty="0" err="1">
                <a:solidFill>
                  <a:srgbClr val="73858E"/>
                </a:solidFill>
                <a:latin typeface="Arial" panose="020B0604020202020204" pitchFamily="34" charset="0"/>
                <a:cs typeface="Arial" panose="020B0604020202020204" pitchFamily="34" charset="0"/>
              </a:rPr>
              <a:t>consectetur</a:t>
            </a:r>
            <a:r>
              <a:rPr lang="en-US" altLang="ru-RU" sz="1600" i="1" dirty="0">
                <a:solidFill>
                  <a:srgbClr val="73858E"/>
                </a:solidFill>
                <a:latin typeface="Arial" panose="020B0604020202020204" pitchFamily="34" charset="0"/>
                <a:cs typeface="Arial" panose="020B0604020202020204" pitchFamily="34" charset="0"/>
              </a:rPr>
              <a:t> </a:t>
            </a:r>
            <a:r>
              <a:rPr lang="en-US" altLang="ru-RU" sz="1600" i="1" dirty="0" err="1">
                <a:solidFill>
                  <a:srgbClr val="73858E"/>
                </a:solidFill>
                <a:latin typeface="Arial" panose="020B0604020202020204" pitchFamily="34" charset="0"/>
                <a:cs typeface="Arial" panose="020B0604020202020204" pitchFamily="34" charset="0"/>
              </a:rPr>
              <a:t>adipiscing</a:t>
            </a:r>
            <a:r>
              <a:rPr lang="en-US" altLang="ru-RU" sz="1600" i="1" dirty="0">
                <a:solidFill>
                  <a:srgbClr val="73858E"/>
                </a:solidFill>
                <a:latin typeface="Arial" panose="020B0604020202020204" pitchFamily="34" charset="0"/>
                <a:cs typeface="Arial" panose="020B0604020202020204" pitchFamily="34" charset="0"/>
              </a:rPr>
              <a:t> </a:t>
            </a:r>
            <a:r>
              <a:rPr lang="en-US" altLang="ru-RU" sz="1600" i="1" dirty="0" err="1">
                <a:solidFill>
                  <a:srgbClr val="73858E"/>
                </a:solidFill>
                <a:latin typeface="Arial" panose="020B0604020202020204" pitchFamily="34" charset="0"/>
                <a:cs typeface="Arial" panose="020B0604020202020204" pitchFamily="34" charset="0"/>
              </a:rPr>
              <a:t>elit</a:t>
            </a:r>
            <a:r>
              <a:rPr lang="en-US" altLang="ru-RU" sz="1600" i="1" dirty="0">
                <a:solidFill>
                  <a:srgbClr val="73858E"/>
                </a:solidFill>
                <a:latin typeface="Arial" panose="020B0604020202020204" pitchFamily="34" charset="0"/>
                <a:cs typeface="Arial" panose="020B0604020202020204" pitchFamily="34" charset="0"/>
              </a:rPr>
              <a:t>, sed do </a:t>
            </a:r>
            <a:r>
              <a:rPr lang="en-US" altLang="ru-RU" sz="1600" i="1" dirty="0" err="1">
                <a:solidFill>
                  <a:srgbClr val="73858E"/>
                </a:solidFill>
                <a:latin typeface="Arial" panose="020B0604020202020204" pitchFamily="34" charset="0"/>
                <a:cs typeface="Arial" panose="020B0604020202020204" pitchFamily="34" charset="0"/>
              </a:rPr>
              <a:t>eiusmod</a:t>
            </a:r>
            <a:r>
              <a:rPr lang="en-US" altLang="ru-RU" sz="1600" i="1" dirty="0">
                <a:solidFill>
                  <a:srgbClr val="73858E"/>
                </a:solidFill>
                <a:latin typeface="Arial" panose="020B0604020202020204" pitchFamily="34" charset="0"/>
                <a:cs typeface="Arial" panose="020B0604020202020204" pitchFamily="34" charset="0"/>
              </a:rPr>
              <a:t> </a:t>
            </a:r>
            <a:r>
              <a:rPr lang="en-US" altLang="ru-RU" sz="1600" i="1" dirty="0" err="1">
                <a:solidFill>
                  <a:srgbClr val="73858E"/>
                </a:solidFill>
                <a:latin typeface="Arial" panose="020B0604020202020204" pitchFamily="34" charset="0"/>
                <a:cs typeface="Arial" panose="020B0604020202020204" pitchFamily="34" charset="0"/>
              </a:rPr>
              <a:t>tempor</a:t>
            </a:r>
            <a:r>
              <a:rPr lang="en-US" altLang="ru-RU" sz="1600" i="1" dirty="0">
                <a:solidFill>
                  <a:srgbClr val="73858E"/>
                </a:solidFill>
                <a:latin typeface="Arial" panose="020B0604020202020204" pitchFamily="34" charset="0"/>
                <a:cs typeface="Arial" panose="020B0604020202020204" pitchFamily="34" charset="0"/>
              </a:rPr>
              <a:t> </a:t>
            </a:r>
            <a:r>
              <a:rPr lang="en-US" altLang="ru-RU" sz="1600" i="1" dirty="0" err="1">
                <a:solidFill>
                  <a:srgbClr val="73858E"/>
                </a:solidFill>
                <a:latin typeface="Arial" panose="020B0604020202020204" pitchFamily="34" charset="0"/>
                <a:cs typeface="Arial" panose="020B0604020202020204" pitchFamily="34" charset="0"/>
              </a:rPr>
              <a:t>incididunt</a:t>
            </a:r>
            <a:r>
              <a:rPr lang="en-US" altLang="ru-RU" sz="1600" i="1" dirty="0">
                <a:solidFill>
                  <a:srgbClr val="73858E"/>
                </a:solidFill>
                <a:latin typeface="Arial" panose="020B0604020202020204" pitchFamily="34" charset="0"/>
                <a:cs typeface="Arial" panose="020B0604020202020204" pitchFamily="34" charset="0"/>
              </a:rPr>
              <a:t> </a:t>
            </a:r>
            <a:r>
              <a:rPr lang="en-US" altLang="ru-RU" sz="1600" i="1" dirty="0" err="1">
                <a:solidFill>
                  <a:srgbClr val="73858E"/>
                </a:solidFill>
                <a:latin typeface="Arial" panose="020B0604020202020204" pitchFamily="34" charset="0"/>
                <a:cs typeface="Arial" panose="020B0604020202020204" pitchFamily="34" charset="0"/>
              </a:rPr>
              <a:t>ut</a:t>
            </a:r>
            <a:r>
              <a:rPr lang="en-US" altLang="ru-RU" sz="1600" i="1" dirty="0">
                <a:solidFill>
                  <a:srgbClr val="73858E"/>
                </a:solidFill>
                <a:latin typeface="Arial" panose="020B0604020202020204" pitchFamily="34" charset="0"/>
                <a:cs typeface="Arial" panose="020B0604020202020204" pitchFamily="34" charset="0"/>
              </a:rPr>
              <a:t> </a:t>
            </a:r>
            <a:r>
              <a:rPr lang="en-US" altLang="ru-RU" sz="1600" i="1" dirty="0" err="1">
                <a:solidFill>
                  <a:srgbClr val="73858E"/>
                </a:solidFill>
                <a:latin typeface="Arial" panose="020B0604020202020204" pitchFamily="34" charset="0"/>
                <a:cs typeface="Arial" panose="020B0604020202020204" pitchFamily="34" charset="0"/>
              </a:rPr>
              <a:t>labore</a:t>
            </a:r>
            <a:r>
              <a:rPr lang="en-US" altLang="ru-RU" sz="1600" i="1" dirty="0">
                <a:solidFill>
                  <a:srgbClr val="73858E"/>
                </a:solidFill>
                <a:latin typeface="Arial" panose="020B0604020202020204" pitchFamily="34" charset="0"/>
                <a:cs typeface="Arial" panose="020B0604020202020204" pitchFamily="34" charset="0"/>
              </a:rPr>
              <a:t> et dolore magna </a:t>
            </a:r>
            <a:r>
              <a:rPr lang="en-US" altLang="ru-RU" sz="1600" i="1" dirty="0" err="1">
                <a:solidFill>
                  <a:srgbClr val="73858E"/>
                </a:solidFill>
                <a:latin typeface="Arial" panose="020B0604020202020204" pitchFamily="34" charset="0"/>
                <a:cs typeface="Arial" panose="020B0604020202020204" pitchFamily="34" charset="0"/>
              </a:rPr>
              <a:t>aliqua</a:t>
            </a:r>
            <a:r>
              <a:rPr lang="en-US" altLang="ru-RU" sz="1600" i="1" dirty="0">
                <a:solidFill>
                  <a:srgbClr val="73858E"/>
                </a:solidFill>
                <a:latin typeface="Arial" panose="020B0604020202020204" pitchFamily="34" charset="0"/>
                <a:cs typeface="Arial" panose="020B0604020202020204" pitchFamily="34" charset="0"/>
              </a:rPr>
              <a:t>. Ut </a:t>
            </a:r>
            <a:r>
              <a:rPr lang="en-US" altLang="ru-RU" sz="1600" i="1" dirty="0" err="1">
                <a:solidFill>
                  <a:srgbClr val="73858E"/>
                </a:solidFill>
                <a:latin typeface="Arial" panose="020B0604020202020204" pitchFamily="34" charset="0"/>
                <a:cs typeface="Arial" panose="020B0604020202020204" pitchFamily="34" charset="0"/>
              </a:rPr>
              <a:t>enim</a:t>
            </a:r>
            <a:r>
              <a:rPr lang="en-US" altLang="ru-RU" sz="1600" i="1" dirty="0">
                <a:solidFill>
                  <a:srgbClr val="73858E"/>
                </a:solidFill>
                <a:latin typeface="Arial" panose="020B0604020202020204" pitchFamily="34" charset="0"/>
                <a:cs typeface="Arial" panose="020B0604020202020204" pitchFamily="34" charset="0"/>
              </a:rPr>
              <a:t> ad minim </a:t>
            </a:r>
            <a:r>
              <a:rPr lang="en-US" altLang="ru-RU" sz="1600" i="1" dirty="0" err="1">
                <a:solidFill>
                  <a:srgbClr val="73858E"/>
                </a:solidFill>
                <a:latin typeface="Arial" panose="020B0604020202020204" pitchFamily="34" charset="0"/>
                <a:cs typeface="Arial" panose="020B0604020202020204" pitchFamily="34" charset="0"/>
              </a:rPr>
              <a:t>veniam</a:t>
            </a:r>
            <a:r>
              <a:rPr lang="en-US" altLang="ru-RU" sz="1600" i="1" dirty="0">
                <a:solidFill>
                  <a:srgbClr val="73858E"/>
                </a:solidFill>
                <a:latin typeface="Arial" panose="020B0604020202020204" pitchFamily="34" charset="0"/>
                <a:cs typeface="Arial" panose="020B0604020202020204" pitchFamily="34" charset="0"/>
              </a:rPr>
              <a:t>, </a:t>
            </a:r>
            <a:r>
              <a:rPr lang="en-US" altLang="ru-RU" sz="1600" i="1" dirty="0" err="1">
                <a:solidFill>
                  <a:srgbClr val="73858E"/>
                </a:solidFill>
                <a:latin typeface="Arial" panose="020B0604020202020204" pitchFamily="34" charset="0"/>
                <a:cs typeface="Arial" panose="020B0604020202020204" pitchFamily="34" charset="0"/>
              </a:rPr>
              <a:t>quis</a:t>
            </a:r>
            <a:r>
              <a:rPr lang="en-US" altLang="ru-RU" sz="1600" i="1" dirty="0">
                <a:solidFill>
                  <a:srgbClr val="73858E"/>
                </a:solidFill>
                <a:latin typeface="Arial" panose="020B0604020202020204" pitchFamily="34" charset="0"/>
                <a:cs typeface="Arial" panose="020B0604020202020204" pitchFamily="34" charset="0"/>
              </a:rPr>
              <a:t> </a:t>
            </a:r>
            <a:r>
              <a:rPr lang="en-US" altLang="ru-RU" sz="1600" i="1" dirty="0" err="1">
                <a:solidFill>
                  <a:srgbClr val="73858E"/>
                </a:solidFill>
                <a:latin typeface="Arial" panose="020B0604020202020204" pitchFamily="34" charset="0"/>
                <a:cs typeface="Arial" panose="020B0604020202020204" pitchFamily="34" charset="0"/>
              </a:rPr>
              <a:t>nostrud</a:t>
            </a:r>
            <a:r>
              <a:rPr lang="en-US" altLang="ru-RU" sz="1600" i="1" dirty="0">
                <a:solidFill>
                  <a:srgbClr val="73858E"/>
                </a:solidFill>
                <a:latin typeface="Arial" panose="020B0604020202020204" pitchFamily="34" charset="0"/>
                <a:cs typeface="Arial" panose="020B0604020202020204" pitchFamily="34" charset="0"/>
              </a:rPr>
              <a:t> exercitation </a:t>
            </a:r>
            <a:r>
              <a:rPr lang="en-US" altLang="ru-RU" sz="1600" i="1" dirty="0" err="1">
                <a:solidFill>
                  <a:srgbClr val="73858E"/>
                </a:solidFill>
                <a:latin typeface="Arial" panose="020B0604020202020204" pitchFamily="34" charset="0"/>
                <a:cs typeface="Arial" panose="020B0604020202020204" pitchFamily="34" charset="0"/>
              </a:rPr>
              <a:t>ullamco</a:t>
            </a:r>
            <a:r>
              <a:rPr lang="en-US" altLang="ru-RU" sz="1600" i="1" dirty="0">
                <a:solidFill>
                  <a:srgbClr val="73858E"/>
                </a:solidFill>
                <a:latin typeface="Arial" panose="020B0604020202020204" pitchFamily="34" charset="0"/>
                <a:cs typeface="Arial" panose="020B0604020202020204" pitchFamily="34" charset="0"/>
              </a:rPr>
              <a:t> </a:t>
            </a:r>
            <a:r>
              <a:rPr lang="en-US" altLang="ru-RU" sz="1600" i="1" dirty="0" err="1">
                <a:solidFill>
                  <a:srgbClr val="73858E"/>
                </a:solidFill>
                <a:latin typeface="Arial" panose="020B0604020202020204" pitchFamily="34" charset="0"/>
                <a:cs typeface="Arial" panose="020B0604020202020204" pitchFamily="34" charset="0"/>
              </a:rPr>
              <a:t>laboris</a:t>
            </a:r>
            <a:r>
              <a:rPr lang="en-US" altLang="ru-RU" sz="1600" i="1" dirty="0">
                <a:solidFill>
                  <a:srgbClr val="73858E"/>
                </a:solidFill>
                <a:latin typeface="Arial" panose="020B0604020202020204" pitchFamily="34" charset="0"/>
                <a:cs typeface="Arial" panose="020B0604020202020204" pitchFamily="34" charset="0"/>
              </a:rPr>
              <a:t> nisi </a:t>
            </a:r>
            <a:r>
              <a:rPr lang="en-US" altLang="ru-RU" sz="1600" i="1" dirty="0" err="1">
                <a:solidFill>
                  <a:srgbClr val="73858E"/>
                </a:solidFill>
                <a:latin typeface="Arial" panose="020B0604020202020204" pitchFamily="34" charset="0"/>
                <a:cs typeface="Arial" panose="020B0604020202020204" pitchFamily="34" charset="0"/>
              </a:rPr>
              <a:t>ut</a:t>
            </a:r>
            <a:r>
              <a:rPr lang="en-US" altLang="ru-RU" sz="1600" i="1" dirty="0">
                <a:solidFill>
                  <a:srgbClr val="73858E"/>
                </a:solidFill>
                <a:latin typeface="Arial" panose="020B0604020202020204" pitchFamily="34" charset="0"/>
                <a:cs typeface="Arial" panose="020B0604020202020204" pitchFamily="34" charset="0"/>
              </a:rPr>
              <a:t> </a:t>
            </a:r>
            <a:r>
              <a:rPr lang="en-US" altLang="ru-RU" sz="1600" i="1" dirty="0" err="1">
                <a:solidFill>
                  <a:srgbClr val="73858E"/>
                </a:solidFill>
                <a:latin typeface="Arial" panose="020B0604020202020204" pitchFamily="34" charset="0"/>
                <a:cs typeface="Arial" panose="020B0604020202020204" pitchFamily="34" charset="0"/>
              </a:rPr>
              <a:t>aliquip</a:t>
            </a:r>
            <a:endParaRPr lang="ru-RU" altLang="ru-RU" sz="1400" i="1" dirty="0">
              <a:solidFill>
                <a:srgbClr val="73858E"/>
              </a:solidFill>
              <a:latin typeface="Arial" panose="020B0604020202020204" pitchFamily="34" charset="0"/>
              <a:cs typeface="Arial" panose="020B0604020202020204" pitchFamily="34" charset="0"/>
            </a:endParaRPr>
          </a:p>
        </p:txBody>
      </p:sp>
      <p:grpSp>
        <p:nvGrpSpPr>
          <p:cNvPr id="3" name="Группа 2">
            <a:extLst>
              <a:ext uri="{FF2B5EF4-FFF2-40B4-BE49-F238E27FC236}">
                <a16:creationId xmlns:a16="http://schemas.microsoft.com/office/drawing/2014/main" id="{A9B17729-4F33-448F-8A6B-892BD6A06C17}"/>
              </a:ext>
            </a:extLst>
          </p:cNvPr>
          <p:cNvGrpSpPr/>
          <p:nvPr/>
        </p:nvGrpSpPr>
        <p:grpSpPr>
          <a:xfrm>
            <a:off x="5335588" y="3810000"/>
            <a:ext cx="5467350" cy="1074738"/>
            <a:chOff x="5335588" y="3810000"/>
            <a:chExt cx="5467350" cy="1074738"/>
          </a:xfrm>
        </p:grpSpPr>
        <p:sp>
          <p:nvSpPr>
            <p:cNvPr id="26631" name="Freeform 44">
              <a:extLst>
                <a:ext uri="{FF2B5EF4-FFF2-40B4-BE49-F238E27FC236}">
                  <a16:creationId xmlns:a16="http://schemas.microsoft.com/office/drawing/2014/main" id="{61DC3069-E048-4CAB-ABE9-7B4AAC2FD712}"/>
                </a:ext>
              </a:extLst>
            </p:cNvPr>
            <p:cNvSpPr>
              <a:spLocks/>
            </p:cNvSpPr>
            <p:nvPr/>
          </p:nvSpPr>
          <p:spPr bwMode="auto">
            <a:xfrm>
              <a:off x="5335588" y="4249738"/>
              <a:ext cx="4810125" cy="635000"/>
            </a:xfrm>
            <a:custGeom>
              <a:avLst/>
              <a:gdLst>
                <a:gd name="T0" fmla="*/ 2147483646 w 3030"/>
                <a:gd name="T1" fmla="*/ 0 h 400"/>
                <a:gd name="T2" fmla="*/ 2147483646 w 3030"/>
                <a:gd name="T3" fmla="*/ 1008062500 h 400"/>
                <a:gd name="T4" fmla="*/ 0 w 3030"/>
                <a:gd name="T5" fmla="*/ 1008062500 h 400"/>
                <a:gd name="T6" fmla="*/ 166330313 w 3030"/>
                <a:gd name="T7" fmla="*/ 0 h 400"/>
                <a:gd name="T8" fmla="*/ 2147483646 w 3030"/>
                <a:gd name="T9" fmla="*/ 0 h 4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30" h="400">
                  <a:moveTo>
                    <a:pt x="3009" y="0"/>
                  </a:moveTo>
                  <a:lnTo>
                    <a:pt x="3030" y="400"/>
                  </a:lnTo>
                  <a:lnTo>
                    <a:pt x="0" y="400"/>
                  </a:lnTo>
                  <a:lnTo>
                    <a:pt x="66" y="0"/>
                  </a:lnTo>
                  <a:lnTo>
                    <a:pt x="3009"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6632" name="Freeform 45">
              <a:extLst>
                <a:ext uri="{FF2B5EF4-FFF2-40B4-BE49-F238E27FC236}">
                  <a16:creationId xmlns:a16="http://schemas.microsoft.com/office/drawing/2014/main" id="{C7BAB0C8-30EF-4694-9F91-F9E24A9E28FC}"/>
                </a:ext>
              </a:extLst>
            </p:cNvPr>
            <p:cNvSpPr>
              <a:spLocks/>
            </p:cNvSpPr>
            <p:nvPr/>
          </p:nvSpPr>
          <p:spPr bwMode="auto">
            <a:xfrm>
              <a:off x="10112375" y="3810000"/>
              <a:ext cx="690563" cy="1074738"/>
            </a:xfrm>
            <a:custGeom>
              <a:avLst/>
              <a:gdLst>
                <a:gd name="T0" fmla="*/ 0 w 435"/>
                <a:gd name="T1" fmla="*/ 698084400 h 677"/>
                <a:gd name="T2" fmla="*/ 1040826079 w 435"/>
                <a:gd name="T3" fmla="*/ 0 h 677"/>
                <a:gd name="T4" fmla="*/ 1096269556 w 435"/>
                <a:gd name="T5" fmla="*/ 1010583920 h 677"/>
                <a:gd name="T6" fmla="*/ 52924113 w 435"/>
                <a:gd name="T7" fmla="*/ 1706147369 h 677"/>
                <a:gd name="T8" fmla="*/ 0 w 435"/>
                <a:gd name="T9" fmla="*/ 698084400 h 6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5" h="677">
                  <a:moveTo>
                    <a:pt x="0" y="277"/>
                  </a:moveTo>
                  <a:lnTo>
                    <a:pt x="413" y="0"/>
                  </a:lnTo>
                  <a:lnTo>
                    <a:pt x="435" y="401"/>
                  </a:lnTo>
                  <a:lnTo>
                    <a:pt x="21" y="677"/>
                  </a:lnTo>
                  <a:lnTo>
                    <a:pt x="0" y="277"/>
                  </a:ln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6633" name="Freeform 46">
              <a:extLst>
                <a:ext uri="{FF2B5EF4-FFF2-40B4-BE49-F238E27FC236}">
                  <a16:creationId xmlns:a16="http://schemas.microsoft.com/office/drawing/2014/main" id="{4B684FA0-A5E9-4C83-A656-22AF7F7EB982}"/>
                </a:ext>
              </a:extLst>
            </p:cNvPr>
            <p:cNvSpPr>
              <a:spLocks/>
            </p:cNvSpPr>
            <p:nvPr/>
          </p:nvSpPr>
          <p:spPr bwMode="auto">
            <a:xfrm>
              <a:off x="5440363" y="3810000"/>
              <a:ext cx="5327650" cy="439738"/>
            </a:xfrm>
            <a:custGeom>
              <a:avLst/>
              <a:gdLst>
                <a:gd name="T0" fmla="*/ 0 w 3356"/>
                <a:gd name="T1" fmla="*/ 698084869 h 277"/>
                <a:gd name="T2" fmla="*/ 1040825325 w 3356"/>
                <a:gd name="T3" fmla="*/ 0 h 277"/>
                <a:gd name="T4" fmla="*/ 2147483646 w 3356"/>
                <a:gd name="T5" fmla="*/ 0 h 277"/>
                <a:gd name="T6" fmla="*/ 2147483646 w 3356"/>
                <a:gd name="T7" fmla="*/ 698084869 h 277"/>
                <a:gd name="T8" fmla="*/ 0 w 3356"/>
                <a:gd name="T9" fmla="*/ 698084869 h 2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356" h="277">
                  <a:moveTo>
                    <a:pt x="0" y="277"/>
                  </a:moveTo>
                  <a:lnTo>
                    <a:pt x="413" y="0"/>
                  </a:lnTo>
                  <a:lnTo>
                    <a:pt x="3356" y="0"/>
                  </a:lnTo>
                  <a:lnTo>
                    <a:pt x="2943" y="277"/>
                  </a:lnTo>
                  <a:lnTo>
                    <a:pt x="0" y="277"/>
                  </a:ln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6639" name="Rectangle 68">
              <a:extLst>
                <a:ext uri="{FF2B5EF4-FFF2-40B4-BE49-F238E27FC236}">
                  <a16:creationId xmlns:a16="http://schemas.microsoft.com/office/drawing/2014/main" id="{E2E5A91B-3921-414F-93B9-6D96C74C9506}"/>
                </a:ext>
              </a:extLst>
            </p:cNvPr>
            <p:cNvSpPr>
              <a:spLocks noChangeArrowheads="1"/>
            </p:cNvSpPr>
            <p:nvPr/>
          </p:nvSpPr>
          <p:spPr bwMode="auto">
            <a:xfrm>
              <a:off x="5856288" y="4379913"/>
              <a:ext cx="1420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600" b="1">
                  <a:solidFill>
                    <a:srgbClr val="FFFFFF"/>
                  </a:solidFill>
                  <a:latin typeface="Arial" panose="020B0604020202020204" pitchFamily="34" charset="0"/>
                </a:rPr>
                <a:t>Your text</a:t>
              </a:r>
              <a:endParaRPr lang="ru-RU" altLang="ru-RU" sz="1800"/>
            </a:p>
          </p:txBody>
        </p:sp>
      </p:grpSp>
      <p:sp>
        <p:nvSpPr>
          <p:cNvPr id="26640" name="TextBox 115">
            <a:extLst>
              <a:ext uri="{FF2B5EF4-FFF2-40B4-BE49-F238E27FC236}">
                <a16:creationId xmlns:a16="http://schemas.microsoft.com/office/drawing/2014/main" id="{B9060368-56C7-453B-96E9-679299305BEF}"/>
              </a:ext>
            </a:extLst>
          </p:cNvPr>
          <p:cNvSpPr txBox="1">
            <a:spLocks noChangeArrowheads="1"/>
          </p:cNvSpPr>
          <p:nvPr/>
        </p:nvSpPr>
        <p:spPr bwMode="auto">
          <a:xfrm>
            <a:off x="1168400" y="3811588"/>
            <a:ext cx="4040188"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400" i="1">
              <a:solidFill>
                <a:srgbClr val="73858E"/>
              </a:solidFill>
              <a:latin typeface="Arial" panose="020B0604020202020204" pitchFamily="34" charset="0"/>
              <a:cs typeface="Arial" panose="020B0604020202020204" pitchFamily="34" charset="0"/>
            </a:endParaRPr>
          </a:p>
        </p:txBody>
      </p:sp>
      <p:grpSp>
        <p:nvGrpSpPr>
          <p:cNvPr id="4" name="Группа 3">
            <a:extLst>
              <a:ext uri="{FF2B5EF4-FFF2-40B4-BE49-F238E27FC236}">
                <a16:creationId xmlns:a16="http://schemas.microsoft.com/office/drawing/2014/main" id="{34DCD409-FB38-407F-87D4-1C6F8C02586A}"/>
              </a:ext>
            </a:extLst>
          </p:cNvPr>
          <p:cNvGrpSpPr/>
          <p:nvPr/>
        </p:nvGrpSpPr>
        <p:grpSpPr>
          <a:xfrm>
            <a:off x="3448050" y="5372100"/>
            <a:ext cx="7354888" cy="1085850"/>
            <a:chOff x="3448050" y="5372100"/>
            <a:chExt cx="7354888" cy="1085850"/>
          </a:xfrm>
        </p:grpSpPr>
        <p:sp>
          <p:nvSpPr>
            <p:cNvPr id="26634" name="Freeform 47">
              <a:extLst>
                <a:ext uri="{FF2B5EF4-FFF2-40B4-BE49-F238E27FC236}">
                  <a16:creationId xmlns:a16="http://schemas.microsoft.com/office/drawing/2014/main" id="{2348DD91-D5CC-4A4F-B837-12E0607A66C3}"/>
                </a:ext>
              </a:extLst>
            </p:cNvPr>
            <p:cNvSpPr>
              <a:spLocks/>
            </p:cNvSpPr>
            <p:nvPr/>
          </p:nvSpPr>
          <p:spPr bwMode="auto">
            <a:xfrm>
              <a:off x="3448050" y="5821363"/>
              <a:ext cx="6697663" cy="636587"/>
            </a:xfrm>
            <a:custGeom>
              <a:avLst/>
              <a:gdLst>
                <a:gd name="T0" fmla="*/ 2147483646 w 4219"/>
                <a:gd name="T1" fmla="*/ 0 h 401"/>
                <a:gd name="T2" fmla="*/ 2147483646 w 4219"/>
                <a:gd name="T3" fmla="*/ 1010582656 h 401"/>
                <a:gd name="T4" fmla="*/ 0 w 4219"/>
                <a:gd name="T5" fmla="*/ 1010582656 h 401"/>
                <a:gd name="T6" fmla="*/ 239415655 w 4219"/>
                <a:gd name="T7" fmla="*/ 0 h 401"/>
                <a:gd name="T8" fmla="*/ 2147483646 w 4219"/>
                <a:gd name="T9" fmla="*/ 0 h 40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219" h="401">
                  <a:moveTo>
                    <a:pt x="4198" y="0"/>
                  </a:moveTo>
                  <a:lnTo>
                    <a:pt x="4219" y="401"/>
                  </a:lnTo>
                  <a:lnTo>
                    <a:pt x="0" y="401"/>
                  </a:lnTo>
                  <a:lnTo>
                    <a:pt x="95" y="0"/>
                  </a:lnTo>
                  <a:lnTo>
                    <a:pt x="4198"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6635" name="Freeform 48">
              <a:extLst>
                <a:ext uri="{FF2B5EF4-FFF2-40B4-BE49-F238E27FC236}">
                  <a16:creationId xmlns:a16="http://schemas.microsoft.com/office/drawing/2014/main" id="{D3EC7072-D3AF-4FAD-B78F-453474C01AFB}"/>
                </a:ext>
              </a:extLst>
            </p:cNvPr>
            <p:cNvSpPr>
              <a:spLocks/>
            </p:cNvSpPr>
            <p:nvPr/>
          </p:nvSpPr>
          <p:spPr bwMode="auto">
            <a:xfrm>
              <a:off x="10112375" y="5372100"/>
              <a:ext cx="690563" cy="1085850"/>
            </a:xfrm>
            <a:custGeom>
              <a:avLst/>
              <a:gdLst>
                <a:gd name="T0" fmla="*/ 0 w 435"/>
                <a:gd name="T1" fmla="*/ 713205013 h 684"/>
                <a:gd name="T2" fmla="*/ 1040826079 w 435"/>
                <a:gd name="T3" fmla="*/ 0 h 684"/>
                <a:gd name="T4" fmla="*/ 1096269556 w 435"/>
                <a:gd name="T5" fmla="*/ 1008062500 h 684"/>
                <a:gd name="T6" fmla="*/ 52924113 w 435"/>
                <a:gd name="T7" fmla="*/ 1723786875 h 684"/>
                <a:gd name="T8" fmla="*/ 0 w 435"/>
                <a:gd name="T9" fmla="*/ 713205013 h 6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35" h="684">
                  <a:moveTo>
                    <a:pt x="0" y="283"/>
                  </a:moveTo>
                  <a:lnTo>
                    <a:pt x="413" y="0"/>
                  </a:lnTo>
                  <a:lnTo>
                    <a:pt x="435" y="400"/>
                  </a:lnTo>
                  <a:lnTo>
                    <a:pt x="21" y="684"/>
                  </a:lnTo>
                  <a:lnTo>
                    <a:pt x="0" y="283"/>
                  </a:lnTo>
                  <a:close/>
                </a:path>
              </a:pathLst>
            </a:custGeom>
            <a:solidFill>
              <a:schemeClr val="accent4">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6636" name="Freeform 49">
              <a:extLst>
                <a:ext uri="{FF2B5EF4-FFF2-40B4-BE49-F238E27FC236}">
                  <a16:creationId xmlns:a16="http://schemas.microsoft.com/office/drawing/2014/main" id="{EDC57B4C-54AA-4BDC-A6BD-CFC51A62BA39}"/>
                </a:ext>
              </a:extLst>
            </p:cNvPr>
            <p:cNvSpPr>
              <a:spLocks/>
            </p:cNvSpPr>
            <p:nvPr/>
          </p:nvSpPr>
          <p:spPr bwMode="auto">
            <a:xfrm>
              <a:off x="3598863" y="5372100"/>
              <a:ext cx="7169150" cy="449263"/>
            </a:xfrm>
            <a:custGeom>
              <a:avLst/>
              <a:gdLst>
                <a:gd name="T0" fmla="*/ 0 w 4516"/>
                <a:gd name="T1" fmla="*/ 713205806 h 283"/>
                <a:gd name="T2" fmla="*/ 1040825325 w 4516"/>
                <a:gd name="T3" fmla="*/ 0 h 283"/>
                <a:gd name="T4" fmla="*/ 2147483646 w 4516"/>
                <a:gd name="T5" fmla="*/ 0 h 283"/>
                <a:gd name="T6" fmla="*/ 2147483646 w 4516"/>
                <a:gd name="T7" fmla="*/ 713205806 h 283"/>
                <a:gd name="T8" fmla="*/ 0 w 4516"/>
                <a:gd name="T9" fmla="*/ 713205806 h 2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516" h="283">
                  <a:moveTo>
                    <a:pt x="0" y="283"/>
                  </a:moveTo>
                  <a:lnTo>
                    <a:pt x="413" y="0"/>
                  </a:lnTo>
                  <a:lnTo>
                    <a:pt x="4516" y="0"/>
                  </a:lnTo>
                  <a:lnTo>
                    <a:pt x="4103" y="283"/>
                  </a:lnTo>
                  <a:lnTo>
                    <a:pt x="0" y="283"/>
                  </a:lnTo>
                  <a:close/>
                </a:path>
              </a:pathLst>
            </a:custGeom>
            <a:solidFill>
              <a:schemeClr val="accent4">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6641" name="Rectangle 68">
              <a:extLst>
                <a:ext uri="{FF2B5EF4-FFF2-40B4-BE49-F238E27FC236}">
                  <a16:creationId xmlns:a16="http://schemas.microsoft.com/office/drawing/2014/main" id="{CAA73427-9AF7-4B42-95F3-A85C1E716F18}"/>
                </a:ext>
              </a:extLst>
            </p:cNvPr>
            <p:cNvSpPr>
              <a:spLocks noChangeArrowheads="1"/>
            </p:cNvSpPr>
            <p:nvPr/>
          </p:nvSpPr>
          <p:spPr bwMode="auto">
            <a:xfrm>
              <a:off x="4132263" y="5988050"/>
              <a:ext cx="142081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600" b="1">
                  <a:solidFill>
                    <a:srgbClr val="FFFFFF"/>
                  </a:solidFill>
                  <a:latin typeface="Arial" panose="020B0604020202020204" pitchFamily="34" charset="0"/>
                </a:rPr>
                <a:t>Your text</a:t>
              </a:r>
              <a:endParaRPr lang="ru-RU" altLang="ru-RU" sz="1800"/>
            </a:p>
          </p:txBody>
        </p:sp>
      </p:grpSp>
      <p:sp>
        <p:nvSpPr>
          <p:cNvPr id="26642" name="TextBox 115">
            <a:extLst>
              <a:ext uri="{FF2B5EF4-FFF2-40B4-BE49-F238E27FC236}">
                <a16:creationId xmlns:a16="http://schemas.microsoft.com/office/drawing/2014/main" id="{8E5F3C48-7E8B-4ADD-8BBA-07A2877C8CB6}"/>
              </a:ext>
            </a:extLst>
          </p:cNvPr>
          <p:cNvSpPr txBox="1">
            <a:spLocks noChangeArrowheads="1"/>
          </p:cNvSpPr>
          <p:nvPr/>
        </p:nvSpPr>
        <p:spPr bwMode="auto">
          <a:xfrm>
            <a:off x="1168400" y="5419725"/>
            <a:ext cx="224472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additive="base">
                                        <p:cTn id="7" dur="500" fill="hold"/>
                                        <p:tgtEl>
                                          <p:spTgt spid="26626"/>
                                        </p:tgtEl>
                                        <p:attrNameLst>
                                          <p:attrName>ppt_x</p:attrName>
                                        </p:attrNameLst>
                                      </p:cBhvr>
                                      <p:tavLst>
                                        <p:tav tm="0">
                                          <p:val>
                                            <p:strVal val="#ppt_x"/>
                                          </p:val>
                                        </p:tav>
                                        <p:tav tm="100000">
                                          <p:val>
                                            <p:strVal val="#ppt_x"/>
                                          </p:val>
                                        </p:tav>
                                      </p:tavLst>
                                    </p:anim>
                                    <p:anim calcmode="lin" valueType="num">
                                      <p:cBhvr additive="base">
                                        <p:cTn id="8" dur="500" fill="hold"/>
                                        <p:tgtEl>
                                          <p:spTgt spid="2662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26627"/>
                                        </p:tgtEl>
                                        <p:attrNameLst>
                                          <p:attrName>style.visibility</p:attrName>
                                        </p:attrNameLst>
                                      </p:cBhvr>
                                      <p:to>
                                        <p:strVal val="visible"/>
                                      </p:to>
                                    </p:set>
                                    <p:anim calcmode="lin" valueType="num">
                                      <p:cBhvr additive="base">
                                        <p:cTn id="11" dur="500" fill="hold"/>
                                        <p:tgtEl>
                                          <p:spTgt spid="26627"/>
                                        </p:tgtEl>
                                        <p:attrNameLst>
                                          <p:attrName>ppt_x</p:attrName>
                                        </p:attrNameLst>
                                      </p:cBhvr>
                                      <p:tavLst>
                                        <p:tav tm="0">
                                          <p:val>
                                            <p:strVal val="#ppt_x"/>
                                          </p:val>
                                        </p:tav>
                                        <p:tav tm="100000">
                                          <p:val>
                                            <p:strVal val="#ppt_x"/>
                                          </p:val>
                                        </p:tav>
                                      </p:tavLst>
                                    </p:anim>
                                    <p:anim calcmode="lin" valueType="num">
                                      <p:cBhvr additive="base">
                                        <p:cTn id="12" dur="500" fill="hold"/>
                                        <p:tgtEl>
                                          <p:spTgt spid="26627"/>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17" presetClass="entr" presetSubtype="2"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ppt_x</p:attrName>
                                        </p:attrNameLst>
                                      </p:cBhvr>
                                      <p:tavLst>
                                        <p:tav tm="0">
                                          <p:val>
                                            <p:strVal val="#ppt_x+#ppt_w/2"/>
                                          </p:val>
                                        </p:tav>
                                        <p:tav tm="100000">
                                          <p:val>
                                            <p:strVal val="#ppt_x"/>
                                          </p:val>
                                        </p:tav>
                                      </p:tavLst>
                                    </p:anim>
                                    <p:anim calcmode="lin" valueType="num">
                                      <p:cBhvr>
                                        <p:cTn id="17" dur="500" fill="hold"/>
                                        <p:tgtEl>
                                          <p:spTgt spid="2"/>
                                        </p:tgtEl>
                                        <p:attrNameLst>
                                          <p:attrName>ppt_y</p:attrName>
                                        </p:attrNameLst>
                                      </p:cBhvr>
                                      <p:tavLst>
                                        <p:tav tm="0">
                                          <p:val>
                                            <p:strVal val="#ppt_y"/>
                                          </p:val>
                                        </p:tav>
                                        <p:tav tm="100000">
                                          <p:val>
                                            <p:strVal val="#ppt_y"/>
                                          </p:val>
                                        </p:tav>
                                      </p:tavLst>
                                    </p:anim>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strVal val="#ppt_h"/>
                                          </p:val>
                                        </p:tav>
                                        <p:tav tm="100000">
                                          <p:val>
                                            <p:strVal val="#ppt_h"/>
                                          </p:val>
                                        </p:tav>
                                      </p:tavLst>
                                    </p:anim>
                                  </p:childTnLst>
                                </p:cTn>
                              </p:par>
                              <p:par>
                                <p:cTn id="20" presetID="2" presetClass="entr" presetSubtype="8" fill="hold" grpId="0" nodeType="withEffect">
                                  <p:stCondLst>
                                    <p:cond delay="0"/>
                                  </p:stCondLst>
                                  <p:childTnLst>
                                    <p:set>
                                      <p:cBhvr>
                                        <p:cTn id="21" dur="1" fill="hold">
                                          <p:stCondLst>
                                            <p:cond delay="0"/>
                                          </p:stCondLst>
                                        </p:cTn>
                                        <p:tgtEl>
                                          <p:spTgt spid="26638"/>
                                        </p:tgtEl>
                                        <p:attrNameLst>
                                          <p:attrName>style.visibility</p:attrName>
                                        </p:attrNameLst>
                                      </p:cBhvr>
                                      <p:to>
                                        <p:strVal val="visible"/>
                                      </p:to>
                                    </p:set>
                                    <p:anim calcmode="lin" valueType="num">
                                      <p:cBhvr additive="base">
                                        <p:cTn id="22" dur="500" fill="hold"/>
                                        <p:tgtEl>
                                          <p:spTgt spid="26638"/>
                                        </p:tgtEl>
                                        <p:attrNameLst>
                                          <p:attrName>ppt_x</p:attrName>
                                        </p:attrNameLst>
                                      </p:cBhvr>
                                      <p:tavLst>
                                        <p:tav tm="0">
                                          <p:val>
                                            <p:strVal val="0-#ppt_w/2"/>
                                          </p:val>
                                        </p:tav>
                                        <p:tav tm="100000">
                                          <p:val>
                                            <p:strVal val="#ppt_x"/>
                                          </p:val>
                                        </p:tav>
                                      </p:tavLst>
                                    </p:anim>
                                    <p:anim calcmode="lin" valueType="num">
                                      <p:cBhvr additive="base">
                                        <p:cTn id="23" dur="500" fill="hold"/>
                                        <p:tgtEl>
                                          <p:spTgt spid="26638"/>
                                        </p:tgtEl>
                                        <p:attrNameLst>
                                          <p:attrName>ppt_y</p:attrName>
                                        </p:attrNameLst>
                                      </p:cBhvr>
                                      <p:tavLst>
                                        <p:tav tm="0">
                                          <p:val>
                                            <p:strVal val="#ppt_y"/>
                                          </p:val>
                                        </p:tav>
                                        <p:tav tm="100000">
                                          <p:val>
                                            <p:strVal val="#ppt_y"/>
                                          </p:val>
                                        </p:tav>
                                      </p:tavLst>
                                    </p:anim>
                                  </p:childTnLst>
                                </p:cTn>
                              </p:par>
                              <p:par>
                                <p:cTn id="24" presetID="17" presetClass="entr" presetSubtype="2" fill="hold" nodeType="withEffect">
                                  <p:stCondLst>
                                    <p:cond delay="250"/>
                                  </p:stCondLst>
                                  <p:childTnLst>
                                    <p:set>
                                      <p:cBhvr>
                                        <p:cTn id="25" dur="1" fill="hold">
                                          <p:stCondLst>
                                            <p:cond delay="0"/>
                                          </p:stCondLst>
                                        </p:cTn>
                                        <p:tgtEl>
                                          <p:spTgt spid="3"/>
                                        </p:tgtEl>
                                        <p:attrNameLst>
                                          <p:attrName>style.visibility</p:attrName>
                                        </p:attrNameLst>
                                      </p:cBhvr>
                                      <p:to>
                                        <p:strVal val="visible"/>
                                      </p:to>
                                    </p:set>
                                    <p:anim calcmode="lin" valueType="num">
                                      <p:cBhvr>
                                        <p:cTn id="26" dur="500" fill="hold"/>
                                        <p:tgtEl>
                                          <p:spTgt spid="3"/>
                                        </p:tgtEl>
                                        <p:attrNameLst>
                                          <p:attrName>ppt_x</p:attrName>
                                        </p:attrNameLst>
                                      </p:cBhvr>
                                      <p:tavLst>
                                        <p:tav tm="0">
                                          <p:val>
                                            <p:strVal val="#ppt_x+#ppt_w/2"/>
                                          </p:val>
                                        </p:tav>
                                        <p:tav tm="100000">
                                          <p:val>
                                            <p:strVal val="#ppt_x"/>
                                          </p:val>
                                        </p:tav>
                                      </p:tavLst>
                                    </p:anim>
                                    <p:anim calcmode="lin" valueType="num">
                                      <p:cBhvr>
                                        <p:cTn id="27" dur="500" fill="hold"/>
                                        <p:tgtEl>
                                          <p:spTgt spid="3"/>
                                        </p:tgtEl>
                                        <p:attrNameLst>
                                          <p:attrName>ppt_y</p:attrName>
                                        </p:attrNameLst>
                                      </p:cBhvr>
                                      <p:tavLst>
                                        <p:tav tm="0">
                                          <p:val>
                                            <p:strVal val="#ppt_y"/>
                                          </p:val>
                                        </p:tav>
                                        <p:tav tm="100000">
                                          <p:val>
                                            <p:strVal val="#ppt_y"/>
                                          </p:val>
                                        </p:tav>
                                      </p:tavLst>
                                    </p:anim>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strVal val="#ppt_h"/>
                                          </p:val>
                                        </p:tav>
                                        <p:tav tm="100000">
                                          <p:val>
                                            <p:strVal val="#ppt_h"/>
                                          </p:val>
                                        </p:tav>
                                      </p:tavLst>
                                    </p:anim>
                                  </p:childTnLst>
                                </p:cTn>
                              </p:par>
                              <p:par>
                                <p:cTn id="30" presetID="2" presetClass="entr" presetSubtype="8" fill="hold" grpId="0" nodeType="withEffect">
                                  <p:stCondLst>
                                    <p:cond delay="250"/>
                                  </p:stCondLst>
                                  <p:childTnLst>
                                    <p:set>
                                      <p:cBhvr>
                                        <p:cTn id="31" dur="1" fill="hold">
                                          <p:stCondLst>
                                            <p:cond delay="0"/>
                                          </p:stCondLst>
                                        </p:cTn>
                                        <p:tgtEl>
                                          <p:spTgt spid="26640"/>
                                        </p:tgtEl>
                                        <p:attrNameLst>
                                          <p:attrName>style.visibility</p:attrName>
                                        </p:attrNameLst>
                                      </p:cBhvr>
                                      <p:to>
                                        <p:strVal val="visible"/>
                                      </p:to>
                                    </p:set>
                                    <p:anim calcmode="lin" valueType="num">
                                      <p:cBhvr additive="base">
                                        <p:cTn id="32" dur="500" fill="hold"/>
                                        <p:tgtEl>
                                          <p:spTgt spid="26640"/>
                                        </p:tgtEl>
                                        <p:attrNameLst>
                                          <p:attrName>ppt_x</p:attrName>
                                        </p:attrNameLst>
                                      </p:cBhvr>
                                      <p:tavLst>
                                        <p:tav tm="0">
                                          <p:val>
                                            <p:strVal val="0-#ppt_w/2"/>
                                          </p:val>
                                        </p:tav>
                                        <p:tav tm="100000">
                                          <p:val>
                                            <p:strVal val="#ppt_x"/>
                                          </p:val>
                                        </p:tav>
                                      </p:tavLst>
                                    </p:anim>
                                    <p:anim calcmode="lin" valueType="num">
                                      <p:cBhvr additive="base">
                                        <p:cTn id="33" dur="500" fill="hold"/>
                                        <p:tgtEl>
                                          <p:spTgt spid="26640"/>
                                        </p:tgtEl>
                                        <p:attrNameLst>
                                          <p:attrName>ppt_y</p:attrName>
                                        </p:attrNameLst>
                                      </p:cBhvr>
                                      <p:tavLst>
                                        <p:tav tm="0">
                                          <p:val>
                                            <p:strVal val="#ppt_y"/>
                                          </p:val>
                                        </p:tav>
                                        <p:tav tm="100000">
                                          <p:val>
                                            <p:strVal val="#ppt_y"/>
                                          </p:val>
                                        </p:tav>
                                      </p:tavLst>
                                    </p:anim>
                                  </p:childTnLst>
                                </p:cTn>
                              </p:par>
                              <p:par>
                                <p:cTn id="34" presetID="17" presetClass="entr" presetSubtype="2" fill="hold" nodeType="withEffect">
                                  <p:stCondLst>
                                    <p:cond delay="50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ppt_x</p:attrName>
                                        </p:attrNameLst>
                                      </p:cBhvr>
                                      <p:tavLst>
                                        <p:tav tm="0">
                                          <p:val>
                                            <p:strVal val="#ppt_x+#ppt_w/2"/>
                                          </p:val>
                                        </p:tav>
                                        <p:tav tm="100000">
                                          <p:val>
                                            <p:strVal val="#ppt_x"/>
                                          </p:val>
                                        </p:tav>
                                      </p:tavLst>
                                    </p:anim>
                                    <p:anim calcmode="lin" valueType="num">
                                      <p:cBhvr>
                                        <p:cTn id="37" dur="500" fill="hold"/>
                                        <p:tgtEl>
                                          <p:spTgt spid="4"/>
                                        </p:tgtEl>
                                        <p:attrNameLst>
                                          <p:attrName>ppt_y</p:attrName>
                                        </p:attrNameLst>
                                      </p:cBhvr>
                                      <p:tavLst>
                                        <p:tav tm="0">
                                          <p:val>
                                            <p:strVal val="#ppt_y"/>
                                          </p:val>
                                        </p:tav>
                                        <p:tav tm="100000">
                                          <p:val>
                                            <p:strVal val="#ppt_y"/>
                                          </p:val>
                                        </p:tav>
                                      </p:tavLst>
                                    </p:anim>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strVal val="#ppt_h"/>
                                          </p:val>
                                        </p:tav>
                                        <p:tav tm="100000">
                                          <p:val>
                                            <p:strVal val="#ppt_h"/>
                                          </p:val>
                                        </p:tav>
                                      </p:tavLst>
                                    </p:anim>
                                  </p:childTnLst>
                                </p:cTn>
                              </p:par>
                              <p:par>
                                <p:cTn id="40" presetID="2" presetClass="entr" presetSubtype="8" fill="hold" grpId="0" nodeType="withEffect">
                                  <p:stCondLst>
                                    <p:cond delay="500"/>
                                  </p:stCondLst>
                                  <p:childTnLst>
                                    <p:set>
                                      <p:cBhvr>
                                        <p:cTn id="41" dur="1" fill="hold">
                                          <p:stCondLst>
                                            <p:cond delay="0"/>
                                          </p:stCondLst>
                                        </p:cTn>
                                        <p:tgtEl>
                                          <p:spTgt spid="26642"/>
                                        </p:tgtEl>
                                        <p:attrNameLst>
                                          <p:attrName>style.visibility</p:attrName>
                                        </p:attrNameLst>
                                      </p:cBhvr>
                                      <p:to>
                                        <p:strVal val="visible"/>
                                      </p:to>
                                    </p:set>
                                    <p:anim calcmode="lin" valueType="num">
                                      <p:cBhvr additive="base">
                                        <p:cTn id="42" dur="500" fill="hold"/>
                                        <p:tgtEl>
                                          <p:spTgt spid="26642"/>
                                        </p:tgtEl>
                                        <p:attrNameLst>
                                          <p:attrName>ppt_x</p:attrName>
                                        </p:attrNameLst>
                                      </p:cBhvr>
                                      <p:tavLst>
                                        <p:tav tm="0">
                                          <p:val>
                                            <p:strVal val="0-#ppt_w/2"/>
                                          </p:val>
                                        </p:tav>
                                        <p:tav tm="100000">
                                          <p:val>
                                            <p:strVal val="#ppt_x"/>
                                          </p:val>
                                        </p:tav>
                                      </p:tavLst>
                                    </p:anim>
                                    <p:anim calcmode="lin" valueType="num">
                                      <p:cBhvr additive="base">
                                        <p:cTn id="43" dur="500" fill="hold"/>
                                        <p:tgtEl>
                                          <p:spTgt spid="266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p:bldP spid="26638" grpId="0"/>
      <p:bldP spid="26640" grpId="0"/>
      <p:bldP spid="2664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Группа 5">
            <a:extLst>
              <a:ext uri="{FF2B5EF4-FFF2-40B4-BE49-F238E27FC236}">
                <a16:creationId xmlns:a16="http://schemas.microsoft.com/office/drawing/2014/main" id="{FD2C90AD-DDE7-47FF-A336-3FCA763E3E67}"/>
              </a:ext>
            </a:extLst>
          </p:cNvPr>
          <p:cNvGrpSpPr/>
          <p:nvPr/>
        </p:nvGrpSpPr>
        <p:grpSpPr>
          <a:xfrm>
            <a:off x="2924175" y="1971675"/>
            <a:ext cx="7843838" cy="4339431"/>
            <a:chOff x="2924175" y="1971675"/>
            <a:chExt cx="7843838" cy="4339431"/>
          </a:xfrm>
        </p:grpSpPr>
        <p:sp>
          <p:nvSpPr>
            <p:cNvPr id="27700" name="TextBox 115">
              <a:extLst>
                <a:ext uri="{FF2B5EF4-FFF2-40B4-BE49-F238E27FC236}">
                  <a16:creationId xmlns:a16="http://schemas.microsoft.com/office/drawing/2014/main" id="{8903DBFE-44BA-40DC-B24F-1039C7E6B401}"/>
                </a:ext>
              </a:extLst>
            </p:cNvPr>
            <p:cNvSpPr txBox="1">
              <a:spLocks noChangeArrowheads="1"/>
            </p:cNvSpPr>
            <p:nvPr/>
          </p:nvSpPr>
          <p:spPr bwMode="auto">
            <a:xfrm>
              <a:off x="2924175" y="1971675"/>
              <a:ext cx="2863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2000" b="1" i="1" dirty="0">
                  <a:solidFill>
                    <a:srgbClr val="73858E"/>
                  </a:solidFill>
                  <a:latin typeface="Arial" panose="020B0604020202020204" pitchFamily="34" charset="0"/>
                  <a:cs typeface="Arial" panose="020B0604020202020204" pitchFamily="34" charset="0"/>
                </a:rPr>
                <a:t>Your information here</a:t>
              </a:r>
              <a:endParaRPr lang="ru-RU" altLang="ru-RU" sz="1800" b="1" i="1" dirty="0">
                <a:solidFill>
                  <a:srgbClr val="73858E"/>
                </a:solidFill>
                <a:latin typeface="Arial" panose="020B0604020202020204" pitchFamily="34" charset="0"/>
                <a:cs typeface="Arial" panose="020B0604020202020204" pitchFamily="34" charset="0"/>
              </a:endParaRPr>
            </a:p>
          </p:txBody>
        </p:sp>
        <p:sp>
          <p:nvSpPr>
            <p:cNvPr id="27701" name="TextBox 115">
              <a:extLst>
                <a:ext uri="{FF2B5EF4-FFF2-40B4-BE49-F238E27FC236}">
                  <a16:creationId xmlns:a16="http://schemas.microsoft.com/office/drawing/2014/main" id="{14F73152-489B-4A25-ABC4-72A8AB0034A1}"/>
                </a:ext>
              </a:extLst>
            </p:cNvPr>
            <p:cNvSpPr txBox="1">
              <a:spLocks noChangeArrowheads="1"/>
            </p:cNvSpPr>
            <p:nvPr/>
          </p:nvSpPr>
          <p:spPr bwMode="auto">
            <a:xfrm>
              <a:off x="2924175" y="3559175"/>
              <a:ext cx="2863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2000" b="1" i="1">
                  <a:solidFill>
                    <a:srgbClr val="73858E"/>
                  </a:solidFill>
                  <a:latin typeface="Arial" panose="020B0604020202020204" pitchFamily="34" charset="0"/>
                  <a:cs typeface="Arial" panose="020B0604020202020204" pitchFamily="34" charset="0"/>
                </a:rPr>
                <a:t>Your information here</a:t>
              </a:r>
              <a:endParaRPr lang="ru-RU" altLang="ru-RU" sz="1800" b="1" i="1" dirty="0">
                <a:solidFill>
                  <a:srgbClr val="73858E"/>
                </a:solidFill>
                <a:latin typeface="Arial" panose="020B0604020202020204" pitchFamily="34" charset="0"/>
                <a:cs typeface="Arial" panose="020B0604020202020204" pitchFamily="34" charset="0"/>
              </a:endParaRPr>
            </a:p>
          </p:txBody>
        </p:sp>
        <p:sp>
          <p:nvSpPr>
            <p:cNvPr id="27702" name="TextBox 115">
              <a:extLst>
                <a:ext uri="{FF2B5EF4-FFF2-40B4-BE49-F238E27FC236}">
                  <a16:creationId xmlns:a16="http://schemas.microsoft.com/office/drawing/2014/main" id="{854E733E-0A50-44B3-963F-6D5343C31BDF}"/>
                </a:ext>
              </a:extLst>
            </p:cNvPr>
            <p:cNvSpPr txBox="1">
              <a:spLocks noChangeArrowheads="1"/>
            </p:cNvSpPr>
            <p:nvPr/>
          </p:nvSpPr>
          <p:spPr bwMode="auto">
            <a:xfrm>
              <a:off x="2924175" y="5100638"/>
              <a:ext cx="28638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2000" b="1" i="1">
                  <a:solidFill>
                    <a:srgbClr val="73858E"/>
                  </a:solidFill>
                  <a:latin typeface="Arial" panose="020B0604020202020204" pitchFamily="34" charset="0"/>
                  <a:cs typeface="Arial" panose="020B0604020202020204" pitchFamily="34" charset="0"/>
                </a:rPr>
                <a:t>Your information here</a:t>
              </a:r>
              <a:endParaRPr lang="ru-RU" altLang="ru-RU" sz="1800" b="1" i="1">
                <a:solidFill>
                  <a:srgbClr val="73858E"/>
                </a:solidFill>
                <a:latin typeface="Arial" panose="020B0604020202020204" pitchFamily="34" charset="0"/>
                <a:cs typeface="Arial" panose="020B0604020202020204" pitchFamily="34" charset="0"/>
              </a:endParaRPr>
            </a:p>
          </p:txBody>
        </p:sp>
        <p:grpSp>
          <p:nvGrpSpPr>
            <p:cNvPr id="5" name="Группа 4">
              <a:extLst>
                <a:ext uri="{FF2B5EF4-FFF2-40B4-BE49-F238E27FC236}">
                  <a16:creationId xmlns:a16="http://schemas.microsoft.com/office/drawing/2014/main" id="{585087C9-BEE3-4B49-85CA-4775617F1940}"/>
                </a:ext>
              </a:extLst>
            </p:cNvPr>
            <p:cNvGrpSpPr/>
            <p:nvPr/>
          </p:nvGrpSpPr>
          <p:grpSpPr>
            <a:xfrm>
              <a:off x="3011488" y="2494756"/>
              <a:ext cx="7756525" cy="3816350"/>
              <a:chOff x="-7969250" y="835819"/>
              <a:chExt cx="7756525" cy="3816350"/>
            </a:xfrm>
          </p:grpSpPr>
          <p:grpSp>
            <p:nvGrpSpPr>
              <p:cNvPr id="61" name="Группа 60">
                <a:extLst>
                  <a:ext uri="{FF2B5EF4-FFF2-40B4-BE49-F238E27FC236}">
                    <a16:creationId xmlns:a16="http://schemas.microsoft.com/office/drawing/2014/main" id="{50256672-E027-4678-B335-28F525D736A5}"/>
                  </a:ext>
                </a:extLst>
              </p:cNvPr>
              <p:cNvGrpSpPr/>
              <p:nvPr/>
            </p:nvGrpSpPr>
            <p:grpSpPr>
              <a:xfrm>
                <a:off x="-7969250" y="835819"/>
                <a:ext cx="6400800" cy="700088"/>
                <a:chOff x="3011488" y="2498725"/>
                <a:chExt cx="6400800" cy="700088"/>
              </a:xfrm>
              <a:solidFill>
                <a:schemeClr val="bg1">
                  <a:lumMod val="95000"/>
                </a:schemeClr>
              </a:solidFill>
            </p:grpSpPr>
            <p:sp>
              <p:nvSpPr>
                <p:cNvPr id="62" name="Freeform 31">
                  <a:extLst>
                    <a:ext uri="{FF2B5EF4-FFF2-40B4-BE49-F238E27FC236}">
                      <a16:creationId xmlns:a16="http://schemas.microsoft.com/office/drawing/2014/main" id="{1D3C9099-16ED-43AB-AA1C-E1BB00D7048D}"/>
                    </a:ext>
                  </a:extLst>
                </p:cNvPr>
                <p:cNvSpPr>
                  <a:spLocks/>
                </p:cNvSpPr>
                <p:nvPr/>
              </p:nvSpPr>
              <p:spPr bwMode="auto">
                <a:xfrm>
                  <a:off x="3106738" y="2498725"/>
                  <a:ext cx="860425" cy="296863"/>
                </a:xfrm>
                <a:custGeom>
                  <a:avLst/>
                  <a:gdLst>
                    <a:gd name="T0" fmla="*/ 1365924688 w 542"/>
                    <a:gd name="T1" fmla="*/ 0 h 187"/>
                    <a:gd name="T2" fmla="*/ 0 w 542"/>
                    <a:gd name="T3" fmla="*/ 0 h 187"/>
                    <a:gd name="T4" fmla="*/ 655240625 w 542"/>
                    <a:gd name="T5" fmla="*/ 471270806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0" y="187"/>
                      </a:lnTo>
                      <a:lnTo>
                        <a:pt x="54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3" name="Freeform 32">
                  <a:extLst>
                    <a:ext uri="{FF2B5EF4-FFF2-40B4-BE49-F238E27FC236}">
                      <a16:creationId xmlns:a16="http://schemas.microsoft.com/office/drawing/2014/main" id="{528C0FF1-831E-4095-B7CD-A8BE78AF06CD}"/>
                    </a:ext>
                  </a:extLst>
                </p:cNvPr>
                <p:cNvSpPr>
                  <a:spLocks/>
                </p:cNvSpPr>
                <p:nvPr/>
              </p:nvSpPr>
              <p:spPr bwMode="auto">
                <a:xfrm>
                  <a:off x="3011488" y="2533650"/>
                  <a:ext cx="1025525" cy="665163"/>
                </a:xfrm>
                <a:custGeom>
                  <a:avLst/>
                  <a:gdLst>
                    <a:gd name="T0" fmla="*/ 806450000 w 646"/>
                    <a:gd name="T1" fmla="*/ 584676689 h 419"/>
                    <a:gd name="T2" fmla="*/ 0 w 646"/>
                    <a:gd name="T3" fmla="*/ 0 h 419"/>
                    <a:gd name="T4" fmla="*/ 0 w 646"/>
                    <a:gd name="T5" fmla="*/ 1055947056 h 419"/>
                    <a:gd name="T6" fmla="*/ 1628020938 w 646"/>
                    <a:gd name="T7" fmla="*/ 1055947056 h 419"/>
                    <a:gd name="T8" fmla="*/ 1628020938 w 646"/>
                    <a:gd name="T9" fmla="*/ 37803166 h 419"/>
                    <a:gd name="T10" fmla="*/ 806450000 w 646"/>
                    <a:gd name="T11" fmla="*/ 584676689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0" y="232"/>
                      </a:moveTo>
                      <a:lnTo>
                        <a:pt x="0" y="0"/>
                      </a:lnTo>
                      <a:lnTo>
                        <a:pt x="0" y="419"/>
                      </a:lnTo>
                      <a:lnTo>
                        <a:pt x="646" y="419"/>
                      </a:lnTo>
                      <a:lnTo>
                        <a:pt x="646" y="15"/>
                      </a:lnTo>
                      <a:lnTo>
                        <a:pt x="320"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4" name="Freeform 33">
                  <a:extLst>
                    <a:ext uri="{FF2B5EF4-FFF2-40B4-BE49-F238E27FC236}">
                      <a16:creationId xmlns:a16="http://schemas.microsoft.com/office/drawing/2014/main" id="{79B3D59C-B45F-4D10-9D77-C260281E154E}"/>
                    </a:ext>
                  </a:extLst>
                </p:cNvPr>
                <p:cNvSpPr>
                  <a:spLocks/>
                </p:cNvSpPr>
                <p:nvPr/>
              </p:nvSpPr>
              <p:spPr bwMode="auto">
                <a:xfrm>
                  <a:off x="4449763" y="2498725"/>
                  <a:ext cx="860425" cy="296863"/>
                </a:xfrm>
                <a:custGeom>
                  <a:avLst/>
                  <a:gdLst>
                    <a:gd name="T0" fmla="*/ 1365924688 w 542"/>
                    <a:gd name="T1" fmla="*/ 0 h 187"/>
                    <a:gd name="T2" fmla="*/ 0 w 542"/>
                    <a:gd name="T3" fmla="*/ 0 h 187"/>
                    <a:gd name="T4" fmla="*/ 675401875 w 542"/>
                    <a:gd name="T5" fmla="*/ 471270806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8" y="187"/>
                      </a:lnTo>
                      <a:lnTo>
                        <a:pt x="54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5" name="Freeform 34">
                  <a:extLst>
                    <a:ext uri="{FF2B5EF4-FFF2-40B4-BE49-F238E27FC236}">
                      <a16:creationId xmlns:a16="http://schemas.microsoft.com/office/drawing/2014/main" id="{F8922C97-18F7-43C8-9753-035E15A14AFC}"/>
                    </a:ext>
                  </a:extLst>
                </p:cNvPr>
                <p:cNvSpPr>
                  <a:spLocks/>
                </p:cNvSpPr>
                <p:nvPr/>
              </p:nvSpPr>
              <p:spPr bwMode="auto">
                <a:xfrm>
                  <a:off x="4356100" y="2533650"/>
                  <a:ext cx="1025525" cy="665163"/>
                </a:xfrm>
                <a:custGeom>
                  <a:avLst/>
                  <a:gdLst>
                    <a:gd name="T0" fmla="*/ 803930638 w 646"/>
                    <a:gd name="T1" fmla="*/ 584676689 h 419"/>
                    <a:gd name="T2" fmla="*/ 0 w 646"/>
                    <a:gd name="T3" fmla="*/ 0 h 419"/>
                    <a:gd name="T4" fmla="*/ 0 w 646"/>
                    <a:gd name="T5" fmla="*/ 1055947056 h 419"/>
                    <a:gd name="T6" fmla="*/ 1628020938 w 646"/>
                    <a:gd name="T7" fmla="*/ 1055947056 h 419"/>
                    <a:gd name="T8" fmla="*/ 1628020938 w 646"/>
                    <a:gd name="T9" fmla="*/ 37803166 h 419"/>
                    <a:gd name="T10" fmla="*/ 803930638 w 646"/>
                    <a:gd name="T11" fmla="*/ 584676689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19" y="232"/>
                      </a:moveTo>
                      <a:lnTo>
                        <a:pt x="0" y="0"/>
                      </a:lnTo>
                      <a:lnTo>
                        <a:pt x="0" y="419"/>
                      </a:lnTo>
                      <a:lnTo>
                        <a:pt x="646" y="419"/>
                      </a:lnTo>
                      <a:lnTo>
                        <a:pt x="646" y="15"/>
                      </a:lnTo>
                      <a:lnTo>
                        <a:pt x="319"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6" name="Freeform 35">
                  <a:extLst>
                    <a:ext uri="{FF2B5EF4-FFF2-40B4-BE49-F238E27FC236}">
                      <a16:creationId xmlns:a16="http://schemas.microsoft.com/office/drawing/2014/main" id="{1DB2AA5B-73D3-4700-B323-1248C2DBCECC}"/>
                    </a:ext>
                  </a:extLst>
                </p:cNvPr>
                <p:cNvSpPr>
                  <a:spLocks/>
                </p:cNvSpPr>
                <p:nvPr/>
              </p:nvSpPr>
              <p:spPr bwMode="auto">
                <a:xfrm>
                  <a:off x="5794375" y="2498725"/>
                  <a:ext cx="860425" cy="296863"/>
                </a:xfrm>
                <a:custGeom>
                  <a:avLst/>
                  <a:gdLst>
                    <a:gd name="T0" fmla="*/ 1365924688 w 542"/>
                    <a:gd name="T1" fmla="*/ 0 h 187"/>
                    <a:gd name="T2" fmla="*/ 0 w 542"/>
                    <a:gd name="T3" fmla="*/ 0 h 187"/>
                    <a:gd name="T4" fmla="*/ 672882513 w 542"/>
                    <a:gd name="T5" fmla="*/ 471270806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7" y="187"/>
                      </a:lnTo>
                      <a:lnTo>
                        <a:pt x="54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7" name="Freeform 36">
                  <a:extLst>
                    <a:ext uri="{FF2B5EF4-FFF2-40B4-BE49-F238E27FC236}">
                      <a16:creationId xmlns:a16="http://schemas.microsoft.com/office/drawing/2014/main" id="{BCCCFC40-5F4A-4D81-ACAC-EE96C99FF12A}"/>
                    </a:ext>
                  </a:extLst>
                </p:cNvPr>
                <p:cNvSpPr>
                  <a:spLocks/>
                </p:cNvSpPr>
                <p:nvPr/>
              </p:nvSpPr>
              <p:spPr bwMode="auto">
                <a:xfrm>
                  <a:off x="5699125" y="2533650"/>
                  <a:ext cx="1025525" cy="665163"/>
                </a:xfrm>
                <a:custGeom>
                  <a:avLst/>
                  <a:gdLst>
                    <a:gd name="T0" fmla="*/ 824091888 w 646"/>
                    <a:gd name="T1" fmla="*/ 584676689 h 419"/>
                    <a:gd name="T2" fmla="*/ 0 w 646"/>
                    <a:gd name="T3" fmla="*/ 0 h 419"/>
                    <a:gd name="T4" fmla="*/ 0 w 646"/>
                    <a:gd name="T5" fmla="*/ 1055947056 h 419"/>
                    <a:gd name="T6" fmla="*/ 1628020938 w 646"/>
                    <a:gd name="T7" fmla="*/ 1055947056 h 419"/>
                    <a:gd name="T8" fmla="*/ 1628020938 w 646"/>
                    <a:gd name="T9" fmla="*/ 37803166 h 419"/>
                    <a:gd name="T10" fmla="*/ 824091888 w 646"/>
                    <a:gd name="T11" fmla="*/ 584676689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7" y="232"/>
                      </a:moveTo>
                      <a:lnTo>
                        <a:pt x="0" y="0"/>
                      </a:lnTo>
                      <a:lnTo>
                        <a:pt x="0" y="419"/>
                      </a:lnTo>
                      <a:lnTo>
                        <a:pt x="646" y="419"/>
                      </a:lnTo>
                      <a:lnTo>
                        <a:pt x="646" y="15"/>
                      </a:lnTo>
                      <a:lnTo>
                        <a:pt x="327"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8" name="Freeform 37">
                  <a:extLst>
                    <a:ext uri="{FF2B5EF4-FFF2-40B4-BE49-F238E27FC236}">
                      <a16:creationId xmlns:a16="http://schemas.microsoft.com/office/drawing/2014/main" id="{B2939FB1-B57A-4CFD-BB1C-9E96D8018704}"/>
                    </a:ext>
                  </a:extLst>
                </p:cNvPr>
                <p:cNvSpPr>
                  <a:spLocks/>
                </p:cNvSpPr>
                <p:nvPr/>
              </p:nvSpPr>
              <p:spPr bwMode="auto">
                <a:xfrm>
                  <a:off x="7137400" y="2498725"/>
                  <a:ext cx="860425" cy="296863"/>
                </a:xfrm>
                <a:custGeom>
                  <a:avLst/>
                  <a:gdLst>
                    <a:gd name="T0" fmla="*/ 1365924688 w 542"/>
                    <a:gd name="T1" fmla="*/ 0 h 187"/>
                    <a:gd name="T2" fmla="*/ 0 w 542"/>
                    <a:gd name="T3" fmla="*/ 0 h 187"/>
                    <a:gd name="T4" fmla="*/ 672882513 w 542"/>
                    <a:gd name="T5" fmla="*/ 471270806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7" y="187"/>
                      </a:lnTo>
                      <a:lnTo>
                        <a:pt x="54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9" name="Freeform 38">
                  <a:extLst>
                    <a:ext uri="{FF2B5EF4-FFF2-40B4-BE49-F238E27FC236}">
                      <a16:creationId xmlns:a16="http://schemas.microsoft.com/office/drawing/2014/main" id="{7FEE531C-0014-4D90-9DBD-3F914071EB89}"/>
                    </a:ext>
                  </a:extLst>
                </p:cNvPr>
                <p:cNvSpPr>
                  <a:spLocks/>
                </p:cNvSpPr>
                <p:nvPr/>
              </p:nvSpPr>
              <p:spPr bwMode="auto">
                <a:xfrm>
                  <a:off x="7043738" y="2533650"/>
                  <a:ext cx="1023937" cy="665163"/>
                </a:xfrm>
                <a:custGeom>
                  <a:avLst/>
                  <a:gdLst>
                    <a:gd name="T0" fmla="*/ 821570536 w 645"/>
                    <a:gd name="T1" fmla="*/ 584676689 h 419"/>
                    <a:gd name="T2" fmla="*/ 0 w 645"/>
                    <a:gd name="T3" fmla="*/ 0 h 419"/>
                    <a:gd name="T4" fmla="*/ 0 w 645"/>
                    <a:gd name="T5" fmla="*/ 1055947056 h 419"/>
                    <a:gd name="T6" fmla="*/ 1625500781 w 645"/>
                    <a:gd name="T7" fmla="*/ 1055947056 h 419"/>
                    <a:gd name="T8" fmla="*/ 1625500781 w 645"/>
                    <a:gd name="T9" fmla="*/ 37803166 h 419"/>
                    <a:gd name="T10" fmla="*/ 821570536 w 645"/>
                    <a:gd name="T11" fmla="*/ 584676689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5" h="419">
                      <a:moveTo>
                        <a:pt x="326" y="232"/>
                      </a:moveTo>
                      <a:lnTo>
                        <a:pt x="0" y="0"/>
                      </a:lnTo>
                      <a:lnTo>
                        <a:pt x="0" y="419"/>
                      </a:lnTo>
                      <a:lnTo>
                        <a:pt x="645" y="419"/>
                      </a:lnTo>
                      <a:lnTo>
                        <a:pt x="645" y="15"/>
                      </a:lnTo>
                      <a:lnTo>
                        <a:pt x="326"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0" name="Freeform 39">
                  <a:extLst>
                    <a:ext uri="{FF2B5EF4-FFF2-40B4-BE49-F238E27FC236}">
                      <a16:creationId xmlns:a16="http://schemas.microsoft.com/office/drawing/2014/main" id="{BADBCE2D-43A1-4995-8DD3-B2ED98E79CD4}"/>
                    </a:ext>
                  </a:extLst>
                </p:cNvPr>
                <p:cNvSpPr>
                  <a:spLocks/>
                </p:cNvSpPr>
                <p:nvPr/>
              </p:nvSpPr>
              <p:spPr bwMode="auto">
                <a:xfrm>
                  <a:off x="8480425" y="2498725"/>
                  <a:ext cx="860425" cy="296863"/>
                </a:xfrm>
                <a:custGeom>
                  <a:avLst/>
                  <a:gdLst>
                    <a:gd name="T0" fmla="*/ 1365924688 w 542"/>
                    <a:gd name="T1" fmla="*/ 0 h 187"/>
                    <a:gd name="T2" fmla="*/ 0 w 542"/>
                    <a:gd name="T3" fmla="*/ 0 h 187"/>
                    <a:gd name="T4" fmla="*/ 675401875 w 542"/>
                    <a:gd name="T5" fmla="*/ 471270806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8" y="187"/>
                      </a:lnTo>
                      <a:lnTo>
                        <a:pt x="54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1" name="Freeform 40">
                  <a:extLst>
                    <a:ext uri="{FF2B5EF4-FFF2-40B4-BE49-F238E27FC236}">
                      <a16:creationId xmlns:a16="http://schemas.microsoft.com/office/drawing/2014/main" id="{91D34F01-7E6C-4901-B486-0C265FFE2EB8}"/>
                    </a:ext>
                  </a:extLst>
                </p:cNvPr>
                <p:cNvSpPr>
                  <a:spLocks/>
                </p:cNvSpPr>
                <p:nvPr/>
              </p:nvSpPr>
              <p:spPr bwMode="auto">
                <a:xfrm>
                  <a:off x="8386763" y="2533650"/>
                  <a:ext cx="1025525" cy="665163"/>
                </a:xfrm>
                <a:custGeom>
                  <a:avLst/>
                  <a:gdLst>
                    <a:gd name="T0" fmla="*/ 824091888 w 646"/>
                    <a:gd name="T1" fmla="*/ 584676689 h 419"/>
                    <a:gd name="T2" fmla="*/ 0 w 646"/>
                    <a:gd name="T3" fmla="*/ 0 h 419"/>
                    <a:gd name="T4" fmla="*/ 0 w 646"/>
                    <a:gd name="T5" fmla="*/ 1055947056 h 419"/>
                    <a:gd name="T6" fmla="*/ 1628020938 w 646"/>
                    <a:gd name="T7" fmla="*/ 1055947056 h 419"/>
                    <a:gd name="T8" fmla="*/ 1628020938 w 646"/>
                    <a:gd name="T9" fmla="*/ 37803166 h 419"/>
                    <a:gd name="T10" fmla="*/ 824091888 w 646"/>
                    <a:gd name="T11" fmla="*/ 584676689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7" y="232"/>
                      </a:moveTo>
                      <a:lnTo>
                        <a:pt x="0" y="0"/>
                      </a:lnTo>
                      <a:lnTo>
                        <a:pt x="0" y="419"/>
                      </a:lnTo>
                      <a:lnTo>
                        <a:pt x="646" y="419"/>
                      </a:lnTo>
                      <a:lnTo>
                        <a:pt x="646" y="15"/>
                      </a:lnTo>
                      <a:lnTo>
                        <a:pt x="327"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72" name="Freeform 41">
                <a:extLst>
                  <a:ext uri="{FF2B5EF4-FFF2-40B4-BE49-F238E27FC236}">
                    <a16:creationId xmlns:a16="http://schemas.microsoft.com/office/drawing/2014/main" id="{25BBAE02-9DFA-44EF-A27F-FCEBD3A79950}"/>
                  </a:ext>
                </a:extLst>
              </p:cNvPr>
              <p:cNvSpPr>
                <a:spLocks/>
              </p:cNvSpPr>
              <p:nvPr/>
            </p:nvSpPr>
            <p:spPr bwMode="auto">
              <a:xfrm>
                <a:off x="-1144588" y="835819"/>
                <a:ext cx="849313" cy="296863"/>
              </a:xfrm>
              <a:custGeom>
                <a:avLst/>
                <a:gdLst>
                  <a:gd name="T0" fmla="*/ 1348285181 w 535"/>
                  <a:gd name="T1" fmla="*/ 0 h 187"/>
                  <a:gd name="T2" fmla="*/ 0 w 535"/>
                  <a:gd name="T3" fmla="*/ 0 h 187"/>
                  <a:gd name="T4" fmla="*/ 655241011 w 535"/>
                  <a:gd name="T5" fmla="*/ 471270806 h 187"/>
                  <a:gd name="T6" fmla="*/ 1348285181 w 535"/>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5" h="187">
                    <a:moveTo>
                      <a:pt x="535" y="0"/>
                    </a:moveTo>
                    <a:lnTo>
                      <a:pt x="0" y="0"/>
                    </a:lnTo>
                    <a:lnTo>
                      <a:pt x="260" y="187"/>
                    </a:lnTo>
                    <a:lnTo>
                      <a:pt x="535"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3" name="Freeform 42">
                <a:extLst>
                  <a:ext uri="{FF2B5EF4-FFF2-40B4-BE49-F238E27FC236}">
                    <a16:creationId xmlns:a16="http://schemas.microsoft.com/office/drawing/2014/main" id="{731957EA-F084-4DC7-B66F-4FE77FD79C80}"/>
                  </a:ext>
                </a:extLst>
              </p:cNvPr>
              <p:cNvSpPr>
                <a:spLocks/>
              </p:cNvSpPr>
              <p:nvPr/>
            </p:nvSpPr>
            <p:spPr bwMode="auto">
              <a:xfrm>
                <a:off x="-1144588" y="835819"/>
                <a:ext cx="849313" cy="296863"/>
              </a:xfrm>
              <a:custGeom>
                <a:avLst/>
                <a:gdLst>
                  <a:gd name="T0" fmla="*/ 1348285181 w 535"/>
                  <a:gd name="T1" fmla="*/ 0 h 187"/>
                  <a:gd name="T2" fmla="*/ 0 w 535"/>
                  <a:gd name="T3" fmla="*/ 0 h 187"/>
                  <a:gd name="T4" fmla="*/ 655241011 w 535"/>
                  <a:gd name="T5" fmla="*/ 471270806 h 187"/>
                  <a:gd name="T6" fmla="*/ 1348285181 w 535"/>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5" h="187">
                    <a:moveTo>
                      <a:pt x="535" y="0"/>
                    </a:moveTo>
                    <a:lnTo>
                      <a:pt x="0" y="0"/>
                    </a:lnTo>
                    <a:lnTo>
                      <a:pt x="260" y="187"/>
                    </a:lnTo>
                    <a:lnTo>
                      <a:pt x="535" y="0"/>
                    </a:lnTo>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4" name="Freeform 43">
                <a:extLst>
                  <a:ext uri="{FF2B5EF4-FFF2-40B4-BE49-F238E27FC236}">
                    <a16:creationId xmlns:a16="http://schemas.microsoft.com/office/drawing/2014/main" id="{1561602D-9272-45AD-9794-A0F43D4470B4}"/>
                  </a:ext>
                </a:extLst>
              </p:cNvPr>
              <p:cNvSpPr>
                <a:spLocks/>
              </p:cNvSpPr>
              <p:nvPr/>
            </p:nvSpPr>
            <p:spPr bwMode="auto">
              <a:xfrm>
                <a:off x="-1250950" y="870744"/>
                <a:ext cx="1038225" cy="665163"/>
              </a:xfrm>
              <a:custGeom>
                <a:avLst/>
                <a:gdLst>
                  <a:gd name="T0" fmla="*/ 0 w 654"/>
                  <a:gd name="T1" fmla="*/ 0 h 419"/>
                  <a:gd name="T2" fmla="*/ 0 w 654"/>
                  <a:gd name="T3" fmla="*/ 1055947056 h 419"/>
                  <a:gd name="T4" fmla="*/ 1648182188 w 654"/>
                  <a:gd name="T5" fmla="*/ 1055947056 h 419"/>
                  <a:gd name="T6" fmla="*/ 1648182188 w 654"/>
                  <a:gd name="T7" fmla="*/ 37803166 h 419"/>
                  <a:gd name="T8" fmla="*/ 824091888 w 654"/>
                  <a:gd name="T9" fmla="*/ 584676689 h 419"/>
                  <a:gd name="T10" fmla="*/ 0 w 654"/>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4" h="419">
                    <a:moveTo>
                      <a:pt x="0" y="0"/>
                    </a:moveTo>
                    <a:lnTo>
                      <a:pt x="0" y="419"/>
                    </a:lnTo>
                    <a:lnTo>
                      <a:pt x="654" y="419"/>
                    </a:lnTo>
                    <a:lnTo>
                      <a:pt x="654" y="15"/>
                    </a:lnTo>
                    <a:lnTo>
                      <a:pt x="327" y="232"/>
                    </a:lnTo>
                    <a:lnTo>
                      <a:pt x="0"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5" name="Freeform 44">
                <a:extLst>
                  <a:ext uri="{FF2B5EF4-FFF2-40B4-BE49-F238E27FC236}">
                    <a16:creationId xmlns:a16="http://schemas.microsoft.com/office/drawing/2014/main" id="{4452BAF5-8EF4-4CF4-B0C1-E35F0976A9E7}"/>
                  </a:ext>
                </a:extLst>
              </p:cNvPr>
              <p:cNvSpPr>
                <a:spLocks/>
              </p:cNvSpPr>
              <p:nvPr/>
            </p:nvSpPr>
            <p:spPr bwMode="auto">
              <a:xfrm>
                <a:off x="-1250950" y="870744"/>
                <a:ext cx="1038225" cy="665163"/>
              </a:xfrm>
              <a:custGeom>
                <a:avLst/>
                <a:gdLst>
                  <a:gd name="T0" fmla="*/ 0 w 654"/>
                  <a:gd name="T1" fmla="*/ 0 h 419"/>
                  <a:gd name="T2" fmla="*/ 0 w 654"/>
                  <a:gd name="T3" fmla="*/ 1055947056 h 419"/>
                  <a:gd name="T4" fmla="*/ 1648182188 w 654"/>
                  <a:gd name="T5" fmla="*/ 1055947056 h 419"/>
                  <a:gd name="T6" fmla="*/ 1648182188 w 654"/>
                  <a:gd name="T7" fmla="*/ 37803166 h 419"/>
                  <a:gd name="T8" fmla="*/ 824091888 w 654"/>
                  <a:gd name="T9" fmla="*/ 584676689 h 419"/>
                  <a:gd name="T10" fmla="*/ 0 w 654"/>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4" h="419">
                    <a:moveTo>
                      <a:pt x="0" y="0"/>
                    </a:moveTo>
                    <a:lnTo>
                      <a:pt x="0" y="419"/>
                    </a:lnTo>
                    <a:lnTo>
                      <a:pt x="654" y="419"/>
                    </a:lnTo>
                    <a:lnTo>
                      <a:pt x="654" y="15"/>
                    </a:lnTo>
                    <a:lnTo>
                      <a:pt x="327" y="232"/>
                    </a:lnTo>
                    <a:lnTo>
                      <a:pt x="0" y="0"/>
                    </a:lnTo>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76" name="Группа 75">
                <a:extLst>
                  <a:ext uri="{FF2B5EF4-FFF2-40B4-BE49-F238E27FC236}">
                    <a16:creationId xmlns:a16="http://schemas.microsoft.com/office/drawing/2014/main" id="{858C0403-0FBF-4411-83C7-46DE627DC197}"/>
                  </a:ext>
                </a:extLst>
              </p:cNvPr>
              <p:cNvGrpSpPr/>
              <p:nvPr/>
            </p:nvGrpSpPr>
            <p:grpSpPr>
              <a:xfrm>
                <a:off x="-7969250" y="2415382"/>
                <a:ext cx="5056187" cy="711200"/>
                <a:chOff x="3011488" y="4078288"/>
                <a:chExt cx="5056187" cy="711200"/>
              </a:xfrm>
              <a:solidFill>
                <a:schemeClr val="bg1">
                  <a:lumMod val="95000"/>
                </a:schemeClr>
              </a:solidFill>
            </p:grpSpPr>
            <p:sp>
              <p:nvSpPr>
                <p:cNvPr id="77" name="Freeform 45">
                  <a:extLst>
                    <a:ext uri="{FF2B5EF4-FFF2-40B4-BE49-F238E27FC236}">
                      <a16:creationId xmlns:a16="http://schemas.microsoft.com/office/drawing/2014/main" id="{687FE262-145A-42F9-A0FE-6DB537EE2813}"/>
                    </a:ext>
                  </a:extLst>
                </p:cNvPr>
                <p:cNvSpPr>
                  <a:spLocks/>
                </p:cNvSpPr>
                <p:nvPr/>
              </p:nvSpPr>
              <p:spPr bwMode="auto">
                <a:xfrm>
                  <a:off x="3106738" y="4078288"/>
                  <a:ext cx="860425" cy="296862"/>
                </a:xfrm>
                <a:custGeom>
                  <a:avLst/>
                  <a:gdLst>
                    <a:gd name="T0" fmla="*/ 1365924688 w 542"/>
                    <a:gd name="T1" fmla="*/ 0 h 187"/>
                    <a:gd name="T2" fmla="*/ 0 w 542"/>
                    <a:gd name="T3" fmla="*/ 0 h 187"/>
                    <a:gd name="T4" fmla="*/ 655240625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0" y="187"/>
                      </a:lnTo>
                      <a:lnTo>
                        <a:pt x="54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8" name="Freeform 46">
                  <a:extLst>
                    <a:ext uri="{FF2B5EF4-FFF2-40B4-BE49-F238E27FC236}">
                      <a16:creationId xmlns:a16="http://schemas.microsoft.com/office/drawing/2014/main" id="{2E36DA8C-4254-47DA-B128-C7376CC27D92}"/>
                    </a:ext>
                  </a:extLst>
                </p:cNvPr>
                <p:cNvSpPr>
                  <a:spLocks/>
                </p:cNvSpPr>
                <p:nvPr/>
              </p:nvSpPr>
              <p:spPr bwMode="auto">
                <a:xfrm>
                  <a:off x="3011488" y="4124325"/>
                  <a:ext cx="1025525" cy="665163"/>
                </a:xfrm>
                <a:custGeom>
                  <a:avLst/>
                  <a:gdLst>
                    <a:gd name="T0" fmla="*/ 806450000 w 646"/>
                    <a:gd name="T1" fmla="*/ 567036376 h 419"/>
                    <a:gd name="T2" fmla="*/ 0 w 646"/>
                    <a:gd name="T3" fmla="*/ 0 h 419"/>
                    <a:gd name="T4" fmla="*/ 0 w 646"/>
                    <a:gd name="T5" fmla="*/ 1055947056 h 419"/>
                    <a:gd name="T6" fmla="*/ 1628020938 w 646"/>
                    <a:gd name="T7" fmla="*/ 1055947056 h 419"/>
                    <a:gd name="T8" fmla="*/ 1628020938 w 646"/>
                    <a:gd name="T9" fmla="*/ 20161265 h 419"/>
                    <a:gd name="T10" fmla="*/ 806450000 w 646"/>
                    <a:gd name="T11" fmla="*/ 567036376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0" y="225"/>
                      </a:moveTo>
                      <a:lnTo>
                        <a:pt x="0" y="0"/>
                      </a:lnTo>
                      <a:lnTo>
                        <a:pt x="0" y="419"/>
                      </a:lnTo>
                      <a:lnTo>
                        <a:pt x="646" y="419"/>
                      </a:lnTo>
                      <a:lnTo>
                        <a:pt x="646" y="8"/>
                      </a:lnTo>
                      <a:lnTo>
                        <a:pt x="320"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9" name="Freeform 47">
                  <a:extLst>
                    <a:ext uri="{FF2B5EF4-FFF2-40B4-BE49-F238E27FC236}">
                      <a16:creationId xmlns:a16="http://schemas.microsoft.com/office/drawing/2014/main" id="{8E0BED68-7E81-4E28-8B3F-20FCE968ABEB}"/>
                    </a:ext>
                  </a:extLst>
                </p:cNvPr>
                <p:cNvSpPr>
                  <a:spLocks/>
                </p:cNvSpPr>
                <p:nvPr/>
              </p:nvSpPr>
              <p:spPr bwMode="auto">
                <a:xfrm>
                  <a:off x="4449763" y="4078288"/>
                  <a:ext cx="860425" cy="296862"/>
                </a:xfrm>
                <a:custGeom>
                  <a:avLst/>
                  <a:gdLst>
                    <a:gd name="T0" fmla="*/ 1365924688 w 542"/>
                    <a:gd name="T1" fmla="*/ 0 h 187"/>
                    <a:gd name="T2" fmla="*/ 0 w 542"/>
                    <a:gd name="T3" fmla="*/ 0 h 187"/>
                    <a:gd name="T4" fmla="*/ 675401875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8" y="187"/>
                      </a:lnTo>
                      <a:lnTo>
                        <a:pt x="54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0" name="Freeform 48">
                  <a:extLst>
                    <a:ext uri="{FF2B5EF4-FFF2-40B4-BE49-F238E27FC236}">
                      <a16:creationId xmlns:a16="http://schemas.microsoft.com/office/drawing/2014/main" id="{6438CFC7-706C-458B-B052-542CF97E67B0}"/>
                    </a:ext>
                  </a:extLst>
                </p:cNvPr>
                <p:cNvSpPr>
                  <a:spLocks/>
                </p:cNvSpPr>
                <p:nvPr/>
              </p:nvSpPr>
              <p:spPr bwMode="auto">
                <a:xfrm>
                  <a:off x="4356100" y="4124325"/>
                  <a:ext cx="1025525" cy="665163"/>
                </a:xfrm>
                <a:custGeom>
                  <a:avLst/>
                  <a:gdLst>
                    <a:gd name="T0" fmla="*/ 803930638 w 646"/>
                    <a:gd name="T1" fmla="*/ 567036376 h 419"/>
                    <a:gd name="T2" fmla="*/ 0 w 646"/>
                    <a:gd name="T3" fmla="*/ 0 h 419"/>
                    <a:gd name="T4" fmla="*/ 0 w 646"/>
                    <a:gd name="T5" fmla="*/ 1055947056 h 419"/>
                    <a:gd name="T6" fmla="*/ 1628020938 w 646"/>
                    <a:gd name="T7" fmla="*/ 1055947056 h 419"/>
                    <a:gd name="T8" fmla="*/ 1628020938 w 646"/>
                    <a:gd name="T9" fmla="*/ 20161265 h 419"/>
                    <a:gd name="T10" fmla="*/ 803930638 w 646"/>
                    <a:gd name="T11" fmla="*/ 567036376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19" y="225"/>
                      </a:moveTo>
                      <a:lnTo>
                        <a:pt x="0" y="0"/>
                      </a:lnTo>
                      <a:lnTo>
                        <a:pt x="0" y="419"/>
                      </a:lnTo>
                      <a:lnTo>
                        <a:pt x="646" y="419"/>
                      </a:lnTo>
                      <a:lnTo>
                        <a:pt x="646" y="8"/>
                      </a:lnTo>
                      <a:lnTo>
                        <a:pt x="319"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1" name="Freeform 49">
                  <a:extLst>
                    <a:ext uri="{FF2B5EF4-FFF2-40B4-BE49-F238E27FC236}">
                      <a16:creationId xmlns:a16="http://schemas.microsoft.com/office/drawing/2014/main" id="{E69298CF-374C-40E1-9E43-73ECA983AEA2}"/>
                    </a:ext>
                  </a:extLst>
                </p:cNvPr>
                <p:cNvSpPr>
                  <a:spLocks/>
                </p:cNvSpPr>
                <p:nvPr/>
              </p:nvSpPr>
              <p:spPr bwMode="auto">
                <a:xfrm>
                  <a:off x="5794375" y="4078288"/>
                  <a:ext cx="860425" cy="296862"/>
                </a:xfrm>
                <a:custGeom>
                  <a:avLst/>
                  <a:gdLst>
                    <a:gd name="T0" fmla="*/ 1365924688 w 542"/>
                    <a:gd name="T1" fmla="*/ 0 h 187"/>
                    <a:gd name="T2" fmla="*/ 0 w 542"/>
                    <a:gd name="T3" fmla="*/ 0 h 187"/>
                    <a:gd name="T4" fmla="*/ 672882513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7" y="187"/>
                      </a:lnTo>
                      <a:lnTo>
                        <a:pt x="54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2" name="Freeform 50">
                  <a:extLst>
                    <a:ext uri="{FF2B5EF4-FFF2-40B4-BE49-F238E27FC236}">
                      <a16:creationId xmlns:a16="http://schemas.microsoft.com/office/drawing/2014/main" id="{E358D6DF-D389-4CB2-B433-F61D51D886DC}"/>
                    </a:ext>
                  </a:extLst>
                </p:cNvPr>
                <p:cNvSpPr>
                  <a:spLocks/>
                </p:cNvSpPr>
                <p:nvPr/>
              </p:nvSpPr>
              <p:spPr bwMode="auto">
                <a:xfrm>
                  <a:off x="5699125" y="4124325"/>
                  <a:ext cx="1025525" cy="665163"/>
                </a:xfrm>
                <a:custGeom>
                  <a:avLst/>
                  <a:gdLst>
                    <a:gd name="T0" fmla="*/ 824091888 w 646"/>
                    <a:gd name="T1" fmla="*/ 567036376 h 419"/>
                    <a:gd name="T2" fmla="*/ 0 w 646"/>
                    <a:gd name="T3" fmla="*/ 0 h 419"/>
                    <a:gd name="T4" fmla="*/ 0 w 646"/>
                    <a:gd name="T5" fmla="*/ 1055947056 h 419"/>
                    <a:gd name="T6" fmla="*/ 1628020938 w 646"/>
                    <a:gd name="T7" fmla="*/ 1055947056 h 419"/>
                    <a:gd name="T8" fmla="*/ 1628020938 w 646"/>
                    <a:gd name="T9" fmla="*/ 20161265 h 419"/>
                    <a:gd name="T10" fmla="*/ 824091888 w 646"/>
                    <a:gd name="T11" fmla="*/ 567036376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7" y="225"/>
                      </a:moveTo>
                      <a:lnTo>
                        <a:pt x="0" y="0"/>
                      </a:lnTo>
                      <a:lnTo>
                        <a:pt x="0" y="419"/>
                      </a:lnTo>
                      <a:lnTo>
                        <a:pt x="646" y="419"/>
                      </a:lnTo>
                      <a:lnTo>
                        <a:pt x="646" y="8"/>
                      </a:lnTo>
                      <a:lnTo>
                        <a:pt x="327"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3" name="Freeform 51">
                  <a:extLst>
                    <a:ext uri="{FF2B5EF4-FFF2-40B4-BE49-F238E27FC236}">
                      <a16:creationId xmlns:a16="http://schemas.microsoft.com/office/drawing/2014/main" id="{22A2D7D3-7A08-42DD-B0A7-E49425BA5ECA}"/>
                    </a:ext>
                  </a:extLst>
                </p:cNvPr>
                <p:cNvSpPr>
                  <a:spLocks/>
                </p:cNvSpPr>
                <p:nvPr/>
              </p:nvSpPr>
              <p:spPr bwMode="auto">
                <a:xfrm>
                  <a:off x="7137400" y="4078288"/>
                  <a:ext cx="860425" cy="296862"/>
                </a:xfrm>
                <a:custGeom>
                  <a:avLst/>
                  <a:gdLst>
                    <a:gd name="T0" fmla="*/ 1365924688 w 542"/>
                    <a:gd name="T1" fmla="*/ 0 h 187"/>
                    <a:gd name="T2" fmla="*/ 0 w 542"/>
                    <a:gd name="T3" fmla="*/ 0 h 187"/>
                    <a:gd name="T4" fmla="*/ 672882513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7" y="187"/>
                      </a:lnTo>
                      <a:lnTo>
                        <a:pt x="54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4" name="Freeform 52">
                  <a:extLst>
                    <a:ext uri="{FF2B5EF4-FFF2-40B4-BE49-F238E27FC236}">
                      <a16:creationId xmlns:a16="http://schemas.microsoft.com/office/drawing/2014/main" id="{F125EAFA-7857-4B68-915E-C7FACD7870D0}"/>
                    </a:ext>
                  </a:extLst>
                </p:cNvPr>
                <p:cNvSpPr>
                  <a:spLocks/>
                </p:cNvSpPr>
                <p:nvPr/>
              </p:nvSpPr>
              <p:spPr bwMode="auto">
                <a:xfrm>
                  <a:off x="7043738" y="4124325"/>
                  <a:ext cx="1023937" cy="665163"/>
                </a:xfrm>
                <a:custGeom>
                  <a:avLst/>
                  <a:gdLst>
                    <a:gd name="T0" fmla="*/ 821570536 w 645"/>
                    <a:gd name="T1" fmla="*/ 567036376 h 419"/>
                    <a:gd name="T2" fmla="*/ 0 w 645"/>
                    <a:gd name="T3" fmla="*/ 0 h 419"/>
                    <a:gd name="T4" fmla="*/ 0 w 645"/>
                    <a:gd name="T5" fmla="*/ 1055947056 h 419"/>
                    <a:gd name="T6" fmla="*/ 1625500781 w 645"/>
                    <a:gd name="T7" fmla="*/ 1055947056 h 419"/>
                    <a:gd name="T8" fmla="*/ 1625500781 w 645"/>
                    <a:gd name="T9" fmla="*/ 20161265 h 419"/>
                    <a:gd name="T10" fmla="*/ 821570536 w 645"/>
                    <a:gd name="T11" fmla="*/ 567036376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5" h="419">
                      <a:moveTo>
                        <a:pt x="326" y="225"/>
                      </a:moveTo>
                      <a:lnTo>
                        <a:pt x="0" y="0"/>
                      </a:lnTo>
                      <a:lnTo>
                        <a:pt x="0" y="419"/>
                      </a:lnTo>
                      <a:lnTo>
                        <a:pt x="645" y="419"/>
                      </a:lnTo>
                      <a:lnTo>
                        <a:pt x="645" y="8"/>
                      </a:lnTo>
                      <a:lnTo>
                        <a:pt x="326" y="2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85" name="Freeform 53">
                <a:extLst>
                  <a:ext uri="{FF2B5EF4-FFF2-40B4-BE49-F238E27FC236}">
                    <a16:creationId xmlns:a16="http://schemas.microsoft.com/office/drawing/2014/main" id="{9B8CB8E0-FC02-4A8F-80AD-82797182C718}"/>
                  </a:ext>
                </a:extLst>
              </p:cNvPr>
              <p:cNvSpPr>
                <a:spLocks/>
              </p:cNvSpPr>
              <p:nvPr/>
            </p:nvSpPr>
            <p:spPr bwMode="auto">
              <a:xfrm>
                <a:off x="-2500313" y="2415382"/>
                <a:ext cx="860425" cy="296862"/>
              </a:xfrm>
              <a:custGeom>
                <a:avLst/>
                <a:gdLst>
                  <a:gd name="T0" fmla="*/ 1365924688 w 542"/>
                  <a:gd name="T1" fmla="*/ 0 h 187"/>
                  <a:gd name="T2" fmla="*/ 0 w 542"/>
                  <a:gd name="T3" fmla="*/ 0 h 187"/>
                  <a:gd name="T4" fmla="*/ 675401875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8" y="187"/>
                    </a:lnTo>
                    <a:lnTo>
                      <a:pt x="542"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6" name="Freeform 54">
                <a:extLst>
                  <a:ext uri="{FF2B5EF4-FFF2-40B4-BE49-F238E27FC236}">
                    <a16:creationId xmlns:a16="http://schemas.microsoft.com/office/drawing/2014/main" id="{35A62DD7-72F6-4D57-B468-008D7D928C58}"/>
                  </a:ext>
                </a:extLst>
              </p:cNvPr>
              <p:cNvSpPr>
                <a:spLocks/>
              </p:cNvSpPr>
              <p:nvPr/>
            </p:nvSpPr>
            <p:spPr bwMode="auto">
              <a:xfrm>
                <a:off x="-2500313" y="2415382"/>
                <a:ext cx="860425" cy="296862"/>
              </a:xfrm>
              <a:custGeom>
                <a:avLst/>
                <a:gdLst>
                  <a:gd name="T0" fmla="*/ 1365924688 w 542"/>
                  <a:gd name="T1" fmla="*/ 0 h 187"/>
                  <a:gd name="T2" fmla="*/ 0 w 542"/>
                  <a:gd name="T3" fmla="*/ 0 h 187"/>
                  <a:gd name="T4" fmla="*/ 675401875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8" y="187"/>
                    </a:lnTo>
                    <a:lnTo>
                      <a:pt x="542" y="0"/>
                    </a:lnTo>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7" name="Freeform 55">
                <a:extLst>
                  <a:ext uri="{FF2B5EF4-FFF2-40B4-BE49-F238E27FC236}">
                    <a16:creationId xmlns:a16="http://schemas.microsoft.com/office/drawing/2014/main" id="{B8EA377F-6AE3-4904-ADE4-12A46A5F347F}"/>
                  </a:ext>
                </a:extLst>
              </p:cNvPr>
              <p:cNvSpPr>
                <a:spLocks/>
              </p:cNvSpPr>
              <p:nvPr/>
            </p:nvSpPr>
            <p:spPr bwMode="auto">
              <a:xfrm>
                <a:off x="-2593975" y="2461419"/>
                <a:ext cx="1025525" cy="665163"/>
              </a:xfrm>
              <a:custGeom>
                <a:avLst/>
                <a:gdLst>
                  <a:gd name="T0" fmla="*/ 0 w 646"/>
                  <a:gd name="T1" fmla="*/ 0 h 419"/>
                  <a:gd name="T2" fmla="*/ 0 w 646"/>
                  <a:gd name="T3" fmla="*/ 1055947056 h 419"/>
                  <a:gd name="T4" fmla="*/ 1628020938 w 646"/>
                  <a:gd name="T5" fmla="*/ 1055947056 h 419"/>
                  <a:gd name="T6" fmla="*/ 1628020938 w 646"/>
                  <a:gd name="T7" fmla="*/ 20161265 h 419"/>
                  <a:gd name="T8" fmla="*/ 824091888 w 646"/>
                  <a:gd name="T9" fmla="*/ 567036376 h 419"/>
                  <a:gd name="T10" fmla="*/ 0 w 646"/>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0" y="0"/>
                    </a:moveTo>
                    <a:lnTo>
                      <a:pt x="0" y="419"/>
                    </a:lnTo>
                    <a:lnTo>
                      <a:pt x="646" y="419"/>
                    </a:lnTo>
                    <a:lnTo>
                      <a:pt x="646" y="8"/>
                    </a:lnTo>
                    <a:lnTo>
                      <a:pt x="327" y="225"/>
                    </a:lnTo>
                    <a:lnTo>
                      <a:pt x="0"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8" name="Freeform 56">
                <a:extLst>
                  <a:ext uri="{FF2B5EF4-FFF2-40B4-BE49-F238E27FC236}">
                    <a16:creationId xmlns:a16="http://schemas.microsoft.com/office/drawing/2014/main" id="{0510DA67-E676-4310-AB56-5119056C3FD5}"/>
                  </a:ext>
                </a:extLst>
              </p:cNvPr>
              <p:cNvSpPr>
                <a:spLocks/>
              </p:cNvSpPr>
              <p:nvPr/>
            </p:nvSpPr>
            <p:spPr bwMode="auto">
              <a:xfrm>
                <a:off x="-2593975" y="2461419"/>
                <a:ext cx="1025525" cy="665163"/>
              </a:xfrm>
              <a:custGeom>
                <a:avLst/>
                <a:gdLst>
                  <a:gd name="T0" fmla="*/ 0 w 646"/>
                  <a:gd name="T1" fmla="*/ 0 h 419"/>
                  <a:gd name="T2" fmla="*/ 0 w 646"/>
                  <a:gd name="T3" fmla="*/ 1055947056 h 419"/>
                  <a:gd name="T4" fmla="*/ 1628020938 w 646"/>
                  <a:gd name="T5" fmla="*/ 1055947056 h 419"/>
                  <a:gd name="T6" fmla="*/ 1628020938 w 646"/>
                  <a:gd name="T7" fmla="*/ 20161265 h 419"/>
                  <a:gd name="T8" fmla="*/ 824091888 w 646"/>
                  <a:gd name="T9" fmla="*/ 567036376 h 419"/>
                  <a:gd name="T10" fmla="*/ 0 w 646"/>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0" y="0"/>
                    </a:moveTo>
                    <a:lnTo>
                      <a:pt x="0" y="419"/>
                    </a:lnTo>
                    <a:lnTo>
                      <a:pt x="646" y="419"/>
                    </a:lnTo>
                    <a:lnTo>
                      <a:pt x="646" y="8"/>
                    </a:lnTo>
                    <a:lnTo>
                      <a:pt x="327" y="225"/>
                    </a:lnTo>
                    <a:lnTo>
                      <a:pt x="0" y="0"/>
                    </a:lnTo>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9" name="Freeform 57">
                <a:extLst>
                  <a:ext uri="{FF2B5EF4-FFF2-40B4-BE49-F238E27FC236}">
                    <a16:creationId xmlns:a16="http://schemas.microsoft.com/office/drawing/2014/main" id="{B3C473C3-9EAF-4110-9677-8416715630BB}"/>
                  </a:ext>
                </a:extLst>
              </p:cNvPr>
              <p:cNvSpPr>
                <a:spLocks/>
              </p:cNvSpPr>
              <p:nvPr/>
            </p:nvSpPr>
            <p:spPr bwMode="auto">
              <a:xfrm>
                <a:off x="-1144588" y="2415382"/>
                <a:ext cx="849313" cy="296862"/>
              </a:xfrm>
              <a:custGeom>
                <a:avLst/>
                <a:gdLst>
                  <a:gd name="T0" fmla="*/ 1348285181 w 535"/>
                  <a:gd name="T1" fmla="*/ 0 h 187"/>
                  <a:gd name="T2" fmla="*/ 0 w 535"/>
                  <a:gd name="T3" fmla="*/ 0 h 187"/>
                  <a:gd name="T4" fmla="*/ 655241011 w 535"/>
                  <a:gd name="T5" fmla="*/ 471269219 h 187"/>
                  <a:gd name="T6" fmla="*/ 1348285181 w 535"/>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5" h="187">
                    <a:moveTo>
                      <a:pt x="535" y="0"/>
                    </a:moveTo>
                    <a:lnTo>
                      <a:pt x="0" y="0"/>
                    </a:lnTo>
                    <a:lnTo>
                      <a:pt x="260" y="187"/>
                    </a:lnTo>
                    <a:lnTo>
                      <a:pt x="535"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0" name="Freeform 58">
                <a:extLst>
                  <a:ext uri="{FF2B5EF4-FFF2-40B4-BE49-F238E27FC236}">
                    <a16:creationId xmlns:a16="http://schemas.microsoft.com/office/drawing/2014/main" id="{6BDB45AC-B84B-44E8-BF7A-62055087EC8C}"/>
                  </a:ext>
                </a:extLst>
              </p:cNvPr>
              <p:cNvSpPr>
                <a:spLocks/>
              </p:cNvSpPr>
              <p:nvPr/>
            </p:nvSpPr>
            <p:spPr bwMode="auto">
              <a:xfrm>
                <a:off x="-1144588" y="2415382"/>
                <a:ext cx="849313" cy="296862"/>
              </a:xfrm>
              <a:custGeom>
                <a:avLst/>
                <a:gdLst>
                  <a:gd name="T0" fmla="*/ 1348285181 w 535"/>
                  <a:gd name="T1" fmla="*/ 0 h 187"/>
                  <a:gd name="T2" fmla="*/ 0 w 535"/>
                  <a:gd name="T3" fmla="*/ 0 h 187"/>
                  <a:gd name="T4" fmla="*/ 655241011 w 535"/>
                  <a:gd name="T5" fmla="*/ 471269219 h 187"/>
                  <a:gd name="T6" fmla="*/ 1348285181 w 535"/>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5" h="187">
                    <a:moveTo>
                      <a:pt x="535" y="0"/>
                    </a:moveTo>
                    <a:lnTo>
                      <a:pt x="0" y="0"/>
                    </a:lnTo>
                    <a:lnTo>
                      <a:pt x="260" y="187"/>
                    </a:lnTo>
                    <a:lnTo>
                      <a:pt x="535" y="0"/>
                    </a:lnTo>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1" name="Freeform 59">
                <a:extLst>
                  <a:ext uri="{FF2B5EF4-FFF2-40B4-BE49-F238E27FC236}">
                    <a16:creationId xmlns:a16="http://schemas.microsoft.com/office/drawing/2014/main" id="{A3CD04A1-B1EB-463D-A1A4-CF3DF370112E}"/>
                  </a:ext>
                </a:extLst>
              </p:cNvPr>
              <p:cNvSpPr>
                <a:spLocks/>
              </p:cNvSpPr>
              <p:nvPr/>
            </p:nvSpPr>
            <p:spPr bwMode="auto">
              <a:xfrm>
                <a:off x="-1250950" y="2461419"/>
                <a:ext cx="1038225" cy="665163"/>
              </a:xfrm>
              <a:custGeom>
                <a:avLst/>
                <a:gdLst>
                  <a:gd name="T0" fmla="*/ 0 w 654"/>
                  <a:gd name="T1" fmla="*/ 0 h 419"/>
                  <a:gd name="T2" fmla="*/ 0 w 654"/>
                  <a:gd name="T3" fmla="*/ 1055947056 h 419"/>
                  <a:gd name="T4" fmla="*/ 1648182188 w 654"/>
                  <a:gd name="T5" fmla="*/ 1055947056 h 419"/>
                  <a:gd name="T6" fmla="*/ 1648182188 w 654"/>
                  <a:gd name="T7" fmla="*/ 20161265 h 419"/>
                  <a:gd name="T8" fmla="*/ 824091888 w 654"/>
                  <a:gd name="T9" fmla="*/ 567036376 h 419"/>
                  <a:gd name="T10" fmla="*/ 0 w 654"/>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4" h="419">
                    <a:moveTo>
                      <a:pt x="0" y="0"/>
                    </a:moveTo>
                    <a:lnTo>
                      <a:pt x="0" y="419"/>
                    </a:lnTo>
                    <a:lnTo>
                      <a:pt x="654" y="419"/>
                    </a:lnTo>
                    <a:lnTo>
                      <a:pt x="654" y="8"/>
                    </a:lnTo>
                    <a:lnTo>
                      <a:pt x="327" y="225"/>
                    </a:lnTo>
                    <a:lnTo>
                      <a:pt x="0"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 name="Freeform 60">
                <a:extLst>
                  <a:ext uri="{FF2B5EF4-FFF2-40B4-BE49-F238E27FC236}">
                    <a16:creationId xmlns:a16="http://schemas.microsoft.com/office/drawing/2014/main" id="{39F3CB45-934B-4431-9A4A-4A02BDEA6122}"/>
                  </a:ext>
                </a:extLst>
              </p:cNvPr>
              <p:cNvSpPr>
                <a:spLocks/>
              </p:cNvSpPr>
              <p:nvPr/>
            </p:nvSpPr>
            <p:spPr bwMode="auto">
              <a:xfrm>
                <a:off x="-1250950" y="2461419"/>
                <a:ext cx="1038225" cy="665163"/>
              </a:xfrm>
              <a:custGeom>
                <a:avLst/>
                <a:gdLst>
                  <a:gd name="T0" fmla="*/ 0 w 654"/>
                  <a:gd name="T1" fmla="*/ 0 h 419"/>
                  <a:gd name="T2" fmla="*/ 0 w 654"/>
                  <a:gd name="T3" fmla="*/ 1055947056 h 419"/>
                  <a:gd name="T4" fmla="*/ 1648182188 w 654"/>
                  <a:gd name="T5" fmla="*/ 1055947056 h 419"/>
                  <a:gd name="T6" fmla="*/ 1648182188 w 654"/>
                  <a:gd name="T7" fmla="*/ 20161265 h 419"/>
                  <a:gd name="T8" fmla="*/ 824091888 w 654"/>
                  <a:gd name="T9" fmla="*/ 567036376 h 419"/>
                  <a:gd name="T10" fmla="*/ 0 w 654"/>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4" h="419">
                    <a:moveTo>
                      <a:pt x="0" y="0"/>
                    </a:moveTo>
                    <a:lnTo>
                      <a:pt x="0" y="419"/>
                    </a:lnTo>
                    <a:lnTo>
                      <a:pt x="654" y="419"/>
                    </a:lnTo>
                    <a:lnTo>
                      <a:pt x="654" y="8"/>
                    </a:lnTo>
                    <a:lnTo>
                      <a:pt x="327" y="225"/>
                    </a:lnTo>
                    <a:lnTo>
                      <a:pt x="0" y="0"/>
                    </a:lnTo>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93" name="Группа 92">
                <a:extLst>
                  <a:ext uri="{FF2B5EF4-FFF2-40B4-BE49-F238E27FC236}">
                    <a16:creationId xmlns:a16="http://schemas.microsoft.com/office/drawing/2014/main" id="{06E772AD-584A-45C5-8242-1805CD957B9E}"/>
                  </a:ext>
                </a:extLst>
              </p:cNvPr>
              <p:cNvGrpSpPr/>
              <p:nvPr/>
            </p:nvGrpSpPr>
            <p:grpSpPr>
              <a:xfrm>
                <a:off x="-7969250" y="3952082"/>
                <a:ext cx="3713162" cy="700087"/>
                <a:chOff x="3011488" y="5614988"/>
                <a:chExt cx="3713162" cy="700087"/>
              </a:xfrm>
              <a:solidFill>
                <a:schemeClr val="bg1">
                  <a:lumMod val="95000"/>
                </a:schemeClr>
              </a:solidFill>
            </p:grpSpPr>
            <p:sp>
              <p:nvSpPr>
                <p:cNvPr id="94" name="Freeform 61">
                  <a:extLst>
                    <a:ext uri="{FF2B5EF4-FFF2-40B4-BE49-F238E27FC236}">
                      <a16:creationId xmlns:a16="http://schemas.microsoft.com/office/drawing/2014/main" id="{A0E3BEC5-BB79-4453-80E6-87D57830F4EB}"/>
                    </a:ext>
                  </a:extLst>
                </p:cNvPr>
                <p:cNvSpPr>
                  <a:spLocks/>
                </p:cNvSpPr>
                <p:nvPr/>
              </p:nvSpPr>
              <p:spPr bwMode="auto">
                <a:xfrm>
                  <a:off x="3106738" y="5614988"/>
                  <a:ext cx="860425" cy="296862"/>
                </a:xfrm>
                <a:custGeom>
                  <a:avLst/>
                  <a:gdLst>
                    <a:gd name="T0" fmla="*/ 1365924688 w 542"/>
                    <a:gd name="T1" fmla="*/ 0 h 187"/>
                    <a:gd name="T2" fmla="*/ 0 w 542"/>
                    <a:gd name="T3" fmla="*/ 0 h 187"/>
                    <a:gd name="T4" fmla="*/ 655240625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0" y="187"/>
                      </a:lnTo>
                      <a:lnTo>
                        <a:pt x="54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solidFill>
                      <a:schemeClr val="accent5"/>
                    </a:solidFill>
                  </a:endParaRPr>
                </a:p>
              </p:txBody>
            </p:sp>
            <p:sp>
              <p:nvSpPr>
                <p:cNvPr id="95" name="Freeform 62">
                  <a:extLst>
                    <a:ext uri="{FF2B5EF4-FFF2-40B4-BE49-F238E27FC236}">
                      <a16:creationId xmlns:a16="http://schemas.microsoft.com/office/drawing/2014/main" id="{92F71A48-208B-46D4-9DBD-9B83A5802CBF}"/>
                    </a:ext>
                  </a:extLst>
                </p:cNvPr>
                <p:cNvSpPr>
                  <a:spLocks/>
                </p:cNvSpPr>
                <p:nvPr/>
              </p:nvSpPr>
              <p:spPr bwMode="auto">
                <a:xfrm>
                  <a:off x="3011488" y="5649913"/>
                  <a:ext cx="1025525" cy="665162"/>
                </a:xfrm>
                <a:custGeom>
                  <a:avLst/>
                  <a:gdLst>
                    <a:gd name="T0" fmla="*/ 806450000 w 646"/>
                    <a:gd name="T1" fmla="*/ 584675811 h 419"/>
                    <a:gd name="T2" fmla="*/ 0 w 646"/>
                    <a:gd name="T3" fmla="*/ 0 h 419"/>
                    <a:gd name="T4" fmla="*/ 0 w 646"/>
                    <a:gd name="T5" fmla="*/ 1055945469 h 419"/>
                    <a:gd name="T6" fmla="*/ 1628020938 w 646"/>
                    <a:gd name="T7" fmla="*/ 1055945469 h 419"/>
                    <a:gd name="T8" fmla="*/ 1628020938 w 646"/>
                    <a:gd name="T9" fmla="*/ 37803109 h 419"/>
                    <a:gd name="T10" fmla="*/ 806450000 w 646"/>
                    <a:gd name="T11" fmla="*/ 584675811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0" y="232"/>
                      </a:moveTo>
                      <a:lnTo>
                        <a:pt x="0" y="0"/>
                      </a:lnTo>
                      <a:lnTo>
                        <a:pt x="0" y="419"/>
                      </a:lnTo>
                      <a:lnTo>
                        <a:pt x="646" y="419"/>
                      </a:lnTo>
                      <a:lnTo>
                        <a:pt x="646" y="15"/>
                      </a:lnTo>
                      <a:lnTo>
                        <a:pt x="320"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solidFill>
                      <a:schemeClr val="accent5"/>
                    </a:solidFill>
                  </a:endParaRPr>
                </a:p>
              </p:txBody>
            </p:sp>
            <p:sp>
              <p:nvSpPr>
                <p:cNvPr id="96" name="Freeform 63">
                  <a:extLst>
                    <a:ext uri="{FF2B5EF4-FFF2-40B4-BE49-F238E27FC236}">
                      <a16:creationId xmlns:a16="http://schemas.microsoft.com/office/drawing/2014/main" id="{D7C5FBDE-FE15-4301-B516-694E2B8E2F1A}"/>
                    </a:ext>
                  </a:extLst>
                </p:cNvPr>
                <p:cNvSpPr>
                  <a:spLocks/>
                </p:cNvSpPr>
                <p:nvPr/>
              </p:nvSpPr>
              <p:spPr bwMode="auto">
                <a:xfrm>
                  <a:off x="4449763" y="5614988"/>
                  <a:ext cx="860425" cy="296862"/>
                </a:xfrm>
                <a:custGeom>
                  <a:avLst/>
                  <a:gdLst>
                    <a:gd name="T0" fmla="*/ 1365924688 w 542"/>
                    <a:gd name="T1" fmla="*/ 0 h 187"/>
                    <a:gd name="T2" fmla="*/ 0 w 542"/>
                    <a:gd name="T3" fmla="*/ 0 h 187"/>
                    <a:gd name="T4" fmla="*/ 675401875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8" y="187"/>
                      </a:lnTo>
                      <a:lnTo>
                        <a:pt x="54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solidFill>
                      <a:schemeClr val="accent5"/>
                    </a:solidFill>
                  </a:endParaRPr>
                </a:p>
              </p:txBody>
            </p:sp>
            <p:sp>
              <p:nvSpPr>
                <p:cNvPr id="97" name="Freeform 64">
                  <a:extLst>
                    <a:ext uri="{FF2B5EF4-FFF2-40B4-BE49-F238E27FC236}">
                      <a16:creationId xmlns:a16="http://schemas.microsoft.com/office/drawing/2014/main" id="{C1154B71-EC2B-4EBF-9165-9EA8C70A86DF}"/>
                    </a:ext>
                  </a:extLst>
                </p:cNvPr>
                <p:cNvSpPr>
                  <a:spLocks/>
                </p:cNvSpPr>
                <p:nvPr/>
              </p:nvSpPr>
              <p:spPr bwMode="auto">
                <a:xfrm>
                  <a:off x="4356100" y="5649913"/>
                  <a:ext cx="1025525" cy="665162"/>
                </a:xfrm>
                <a:custGeom>
                  <a:avLst/>
                  <a:gdLst>
                    <a:gd name="T0" fmla="*/ 803930638 w 646"/>
                    <a:gd name="T1" fmla="*/ 584675811 h 419"/>
                    <a:gd name="T2" fmla="*/ 0 w 646"/>
                    <a:gd name="T3" fmla="*/ 0 h 419"/>
                    <a:gd name="T4" fmla="*/ 0 w 646"/>
                    <a:gd name="T5" fmla="*/ 1055945469 h 419"/>
                    <a:gd name="T6" fmla="*/ 1628020938 w 646"/>
                    <a:gd name="T7" fmla="*/ 1055945469 h 419"/>
                    <a:gd name="T8" fmla="*/ 1628020938 w 646"/>
                    <a:gd name="T9" fmla="*/ 37803109 h 419"/>
                    <a:gd name="T10" fmla="*/ 803930638 w 646"/>
                    <a:gd name="T11" fmla="*/ 584675811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19" y="232"/>
                      </a:moveTo>
                      <a:lnTo>
                        <a:pt x="0" y="0"/>
                      </a:lnTo>
                      <a:lnTo>
                        <a:pt x="0" y="419"/>
                      </a:lnTo>
                      <a:lnTo>
                        <a:pt x="646" y="419"/>
                      </a:lnTo>
                      <a:lnTo>
                        <a:pt x="646" y="15"/>
                      </a:lnTo>
                      <a:lnTo>
                        <a:pt x="319"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solidFill>
                      <a:schemeClr val="accent5"/>
                    </a:solidFill>
                  </a:endParaRPr>
                </a:p>
              </p:txBody>
            </p:sp>
            <p:sp>
              <p:nvSpPr>
                <p:cNvPr id="98" name="Freeform 65">
                  <a:extLst>
                    <a:ext uri="{FF2B5EF4-FFF2-40B4-BE49-F238E27FC236}">
                      <a16:creationId xmlns:a16="http://schemas.microsoft.com/office/drawing/2014/main" id="{91BCDE51-B73C-4336-8F06-527DAD5FE40B}"/>
                    </a:ext>
                  </a:extLst>
                </p:cNvPr>
                <p:cNvSpPr>
                  <a:spLocks/>
                </p:cNvSpPr>
                <p:nvPr/>
              </p:nvSpPr>
              <p:spPr bwMode="auto">
                <a:xfrm>
                  <a:off x="5794375" y="5614988"/>
                  <a:ext cx="860425" cy="296862"/>
                </a:xfrm>
                <a:custGeom>
                  <a:avLst/>
                  <a:gdLst>
                    <a:gd name="T0" fmla="*/ 1365924688 w 542"/>
                    <a:gd name="T1" fmla="*/ 0 h 187"/>
                    <a:gd name="T2" fmla="*/ 0 w 542"/>
                    <a:gd name="T3" fmla="*/ 0 h 187"/>
                    <a:gd name="T4" fmla="*/ 672882513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7" y="187"/>
                      </a:lnTo>
                      <a:lnTo>
                        <a:pt x="542"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solidFill>
                      <a:schemeClr val="accent5"/>
                    </a:solidFill>
                  </a:endParaRPr>
                </a:p>
              </p:txBody>
            </p:sp>
            <p:sp>
              <p:nvSpPr>
                <p:cNvPr id="99" name="Freeform 66">
                  <a:extLst>
                    <a:ext uri="{FF2B5EF4-FFF2-40B4-BE49-F238E27FC236}">
                      <a16:creationId xmlns:a16="http://schemas.microsoft.com/office/drawing/2014/main" id="{6134389B-909D-4048-BEDF-D48A8FDF0667}"/>
                    </a:ext>
                  </a:extLst>
                </p:cNvPr>
                <p:cNvSpPr>
                  <a:spLocks/>
                </p:cNvSpPr>
                <p:nvPr/>
              </p:nvSpPr>
              <p:spPr bwMode="auto">
                <a:xfrm>
                  <a:off x="5699125" y="5649913"/>
                  <a:ext cx="1025525" cy="665162"/>
                </a:xfrm>
                <a:custGeom>
                  <a:avLst/>
                  <a:gdLst>
                    <a:gd name="T0" fmla="*/ 824091888 w 646"/>
                    <a:gd name="T1" fmla="*/ 584675811 h 419"/>
                    <a:gd name="T2" fmla="*/ 0 w 646"/>
                    <a:gd name="T3" fmla="*/ 0 h 419"/>
                    <a:gd name="T4" fmla="*/ 0 w 646"/>
                    <a:gd name="T5" fmla="*/ 1055945469 h 419"/>
                    <a:gd name="T6" fmla="*/ 1628020938 w 646"/>
                    <a:gd name="T7" fmla="*/ 1055945469 h 419"/>
                    <a:gd name="T8" fmla="*/ 1628020938 w 646"/>
                    <a:gd name="T9" fmla="*/ 37803109 h 419"/>
                    <a:gd name="T10" fmla="*/ 824091888 w 646"/>
                    <a:gd name="T11" fmla="*/ 584675811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7" y="232"/>
                      </a:moveTo>
                      <a:lnTo>
                        <a:pt x="0" y="0"/>
                      </a:lnTo>
                      <a:lnTo>
                        <a:pt x="0" y="419"/>
                      </a:lnTo>
                      <a:lnTo>
                        <a:pt x="646" y="419"/>
                      </a:lnTo>
                      <a:lnTo>
                        <a:pt x="646" y="15"/>
                      </a:lnTo>
                      <a:lnTo>
                        <a:pt x="327" y="2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solidFill>
                      <a:schemeClr val="accent5"/>
                    </a:solidFill>
                  </a:endParaRPr>
                </a:p>
              </p:txBody>
            </p:sp>
          </p:grpSp>
          <p:sp>
            <p:nvSpPr>
              <p:cNvPr id="100" name="Freeform 67">
                <a:extLst>
                  <a:ext uri="{FF2B5EF4-FFF2-40B4-BE49-F238E27FC236}">
                    <a16:creationId xmlns:a16="http://schemas.microsoft.com/office/drawing/2014/main" id="{A1303666-F9D6-4D6A-968B-B6A5CB378314}"/>
                  </a:ext>
                </a:extLst>
              </p:cNvPr>
              <p:cNvSpPr>
                <a:spLocks/>
              </p:cNvSpPr>
              <p:nvPr/>
            </p:nvSpPr>
            <p:spPr bwMode="auto">
              <a:xfrm>
                <a:off x="-3843338" y="3952082"/>
                <a:ext cx="860425" cy="296862"/>
              </a:xfrm>
              <a:custGeom>
                <a:avLst/>
                <a:gdLst>
                  <a:gd name="T0" fmla="*/ 1365924688 w 542"/>
                  <a:gd name="T1" fmla="*/ 0 h 187"/>
                  <a:gd name="T2" fmla="*/ 0 w 542"/>
                  <a:gd name="T3" fmla="*/ 0 h 187"/>
                  <a:gd name="T4" fmla="*/ 672882513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7" y="187"/>
                    </a:lnTo>
                    <a:lnTo>
                      <a:pt x="542"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1" name="Freeform 68">
                <a:extLst>
                  <a:ext uri="{FF2B5EF4-FFF2-40B4-BE49-F238E27FC236}">
                    <a16:creationId xmlns:a16="http://schemas.microsoft.com/office/drawing/2014/main" id="{C1D6101E-6B40-4217-B385-6D3880601692}"/>
                  </a:ext>
                </a:extLst>
              </p:cNvPr>
              <p:cNvSpPr>
                <a:spLocks/>
              </p:cNvSpPr>
              <p:nvPr/>
            </p:nvSpPr>
            <p:spPr bwMode="auto">
              <a:xfrm>
                <a:off x="-3843338" y="3952082"/>
                <a:ext cx="860425" cy="296862"/>
              </a:xfrm>
              <a:custGeom>
                <a:avLst/>
                <a:gdLst>
                  <a:gd name="T0" fmla="*/ 1365924688 w 542"/>
                  <a:gd name="T1" fmla="*/ 0 h 187"/>
                  <a:gd name="T2" fmla="*/ 0 w 542"/>
                  <a:gd name="T3" fmla="*/ 0 h 187"/>
                  <a:gd name="T4" fmla="*/ 672882513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7" y="187"/>
                    </a:lnTo>
                    <a:lnTo>
                      <a:pt x="542" y="0"/>
                    </a:lnTo>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 name="Freeform 69">
                <a:extLst>
                  <a:ext uri="{FF2B5EF4-FFF2-40B4-BE49-F238E27FC236}">
                    <a16:creationId xmlns:a16="http://schemas.microsoft.com/office/drawing/2014/main" id="{296E02D5-3A07-4E5A-9D51-84ECE14234D3}"/>
                  </a:ext>
                </a:extLst>
              </p:cNvPr>
              <p:cNvSpPr>
                <a:spLocks/>
              </p:cNvSpPr>
              <p:nvPr/>
            </p:nvSpPr>
            <p:spPr bwMode="auto">
              <a:xfrm>
                <a:off x="-3937000" y="3987007"/>
                <a:ext cx="1023937" cy="665162"/>
              </a:xfrm>
              <a:custGeom>
                <a:avLst/>
                <a:gdLst>
                  <a:gd name="T0" fmla="*/ 0 w 645"/>
                  <a:gd name="T1" fmla="*/ 0 h 419"/>
                  <a:gd name="T2" fmla="*/ 0 w 645"/>
                  <a:gd name="T3" fmla="*/ 1055945469 h 419"/>
                  <a:gd name="T4" fmla="*/ 1625500781 w 645"/>
                  <a:gd name="T5" fmla="*/ 1055945469 h 419"/>
                  <a:gd name="T6" fmla="*/ 1625500781 w 645"/>
                  <a:gd name="T7" fmla="*/ 37803109 h 419"/>
                  <a:gd name="T8" fmla="*/ 821570536 w 645"/>
                  <a:gd name="T9" fmla="*/ 584675811 h 419"/>
                  <a:gd name="T10" fmla="*/ 0 w 645"/>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5" h="419">
                    <a:moveTo>
                      <a:pt x="0" y="0"/>
                    </a:moveTo>
                    <a:lnTo>
                      <a:pt x="0" y="419"/>
                    </a:lnTo>
                    <a:lnTo>
                      <a:pt x="645" y="419"/>
                    </a:lnTo>
                    <a:lnTo>
                      <a:pt x="645" y="15"/>
                    </a:lnTo>
                    <a:lnTo>
                      <a:pt x="326" y="232"/>
                    </a:lnTo>
                    <a:lnTo>
                      <a:pt x="0"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3" name="Freeform 70">
                <a:extLst>
                  <a:ext uri="{FF2B5EF4-FFF2-40B4-BE49-F238E27FC236}">
                    <a16:creationId xmlns:a16="http://schemas.microsoft.com/office/drawing/2014/main" id="{A5E3E1ED-985F-4565-8B9F-142DA81DA6F8}"/>
                  </a:ext>
                </a:extLst>
              </p:cNvPr>
              <p:cNvSpPr>
                <a:spLocks/>
              </p:cNvSpPr>
              <p:nvPr/>
            </p:nvSpPr>
            <p:spPr bwMode="auto">
              <a:xfrm>
                <a:off x="-3937000" y="3987007"/>
                <a:ext cx="1023937" cy="665162"/>
              </a:xfrm>
              <a:custGeom>
                <a:avLst/>
                <a:gdLst>
                  <a:gd name="T0" fmla="*/ 0 w 645"/>
                  <a:gd name="T1" fmla="*/ 0 h 419"/>
                  <a:gd name="T2" fmla="*/ 0 w 645"/>
                  <a:gd name="T3" fmla="*/ 1055945469 h 419"/>
                  <a:gd name="T4" fmla="*/ 1625500781 w 645"/>
                  <a:gd name="T5" fmla="*/ 1055945469 h 419"/>
                  <a:gd name="T6" fmla="*/ 1625500781 w 645"/>
                  <a:gd name="T7" fmla="*/ 37803109 h 419"/>
                  <a:gd name="T8" fmla="*/ 821570536 w 645"/>
                  <a:gd name="T9" fmla="*/ 584675811 h 419"/>
                  <a:gd name="T10" fmla="*/ 0 w 645"/>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5" h="419">
                    <a:moveTo>
                      <a:pt x="0" y="0"/>
                    </a:moveTo>
                    <a:lnTo>
                      <a:pt x="0" y="419"/>
                    </a:lnTo>
                    <a:lnTo>
                      <a:pt x="645" y="419"/>
                    </a:lnTo>
                    <a:lnTo>
                      <a:pt x="645" y="15"/>
                    </a:lnTo>
                    <a:lnTo>
                      <a:pt x="326" y="232"/>
                    </a:lnTo>
                    <a:lnTo>
                      <a:pt x="0" y="0"/>
                    </a:lnTo>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4" name="Freeform 71">
                <a:extLst>
                  <a:ext uri="{FF2B5EF4-FFF2-40B4-BE49-F238E27FC236}">
                    <a16:creationId xmlns:a16="http://schemas.microsoft.com/office/drawing/2014/main" id="{5513BC4F-1C87-4634-A244-1C57667A37D0}"/>
                  </a:ext>
                </a:extLst>
              </p:cNvPr>
              <p:cNvSpPr>
                <a:spLocks/>
              </p:cNvSpPr>
              <p:nvPr/>
            </p:nvSpPr>
            <p:spPr bwMode="auto">
              <a:xfrm>
                <a:off x="-2500313" y="3952082"/>
                <a:ext cx="860425" cy="296862"/>
              </a:xfrm>
              <a:custGeom>
                <a:avLst/>
                <a:gdLst>
                  <a:gd name="T0" fmla="*/ 1365924688 w 542"/>
                  <a:gd name="T1" fmla="*/ 0 h 187"/>
                  <a:gd name="T2" fmla="*/ 0 w 542"/>
                  <a:gd name="T3" fmla="*/ 0 h 187"/>
                  <a:gd name="T4" fmla="*/ 675401875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8" y="187"/>
                    </a:lnTo>
                    <a:lnTo>
                      <a:pt x="542"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5" name="Freeform 72">
                <a:extLst>
                  <a:ext uri="{FF2B5EF4-FFF2-40B4-BE49-F238E27FC236}">
                    <a16:creationId xmlns:a16="http://schemas.microsoft.com/office/drawing/2014/main" id="{07DC5C4D-3A79-4044-99EA-A2A3ADA95A2D}"/>
                  </a:ext>
                </a:extLst>
              </p:cNvPr>
              <p:cNvSpPr>
                <a:spLocks/>
              </p:cNvSpPr>
              <p:nvPr/>
            </p:nvSpPr>
            <p:spPr bwMode="auto">
              <a:xfrm>
                <a:off x="-2500313" y="3952082"/>
                <a:ext cx="860425" cy="296862"/>
              </a:xfrm>
              <a:custGeom>
                <a:avLst/>
                <a:gdLst>
                  <a:gd name="T0" fmla="*/ 1365924688 w 542"/>
                  <a:gd name="T1" fmla="*/ 0 h 187"/>
                  <a:gd name="T2" fmla="*/ 0 w 542"/>
                  <a:gd name="T3" fmla="*/ 0 h 187"/>
                  <a:gd name="T4" fmla="*/ 675401875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8" y="187"/>
                    </a:lnTo>
                    <a:lnTo>
                      <a:pt x="542" y="0"/>
                    </a:lnTo>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6" name="Freeform 73">
                <a:extLst>
                  <a:ext uri="{FF2B5EF4-FFF2-40B4-BE49-F238E27FC236}">
                    <a16:creationId xmlns:a16="http://schemas.microsoft.com/office/drawing/2014/main" id="{39C6FEBF-569A-422F-A86F-5896DC4B454C}"/>
                  </a:ext>
                </a:extLst>
              </p:cNvPr>
              <p:cNvSpPr>
                <a:spLocks/>
              </p:cNvSpPr>
              <p:nvPr/>
            </p:nvSpPr>
            <p:spPr bwMode="auto">
              <a:xfrm>
                <a:off x="-2593975" y="3987007"/>
                <a:ext cx="1025525" cy="665162"/>
              </a:xfrm>
              <a:custGeom>
                <a:avLst/>
                <a:gdLst>
                  <a:gd name="T0" fmla="*/ 0 w 646"/>
                  <a:gd name="T1" fmla="*/ 0 h 419"/>
                  <a:gd name="T2" fmla="*/ 0 w 646"/>
                  <a:gd name="T3" fmla="*/ 1055945469 h 419"/>
                  <a:gd name="T4" fmla="*/ 1628020938 w 646"/>
                  <a:gd name="T5" fmla="*/ 1055945469 h 419"/>
                  <a:gd name="T6" fmla="*/ 1628020938 w 646"/>
                  <a:gd name="T7" fmla="*/ 37803109 h 419"/>
                  <a:gd name="T8" fmla="*/ 824091888 w 646"/>
                  <a:gd name="T9" fmla="*/ 584675811 h 419"/>
                  <a:gd name="T10" fmla="*/ 0 w 646"/>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0" y="0"/>
                    </a:moveTo>
                    <a:lnTo>
                      <a:pt x="0" y="419"/>
                    </a:lnTo>
                    <a:lnTo>
                      <a:pt x="646" y="419"/>
                    </a:lnTo>
                    <a:lnTo>
                      <a:pt x="646" y="15"/>
                    </a:lnTo>
                    <a:lnTo>
                      <a:pt x="327" y="232"/>
                    </a:lnTo>
                    <a:lnTo>
                      <a:pt x="0"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7" name="Freeform 74">
                <a:extLst>
                  <a:ext uri="{FF2B5EF4-FFF2-40B4-BE49-F238E27FC236}">
                    <a16:creationId xmlns:a16="http://schemas.microsoft.com/office/drawing/2014/main" id="{C95A4633-43AF-46D6-BD41-7C1AA9036069}"/>
                  </a:ext>
                </a:extLst>
              </p:cNvPr>
              <p:cNvSpPr>
                <a:spLocks/>
              </p:cNvSpPr>
              <p:nvPr/>
            </p:nvSpPr>
            <p:spPr bwMode="auto">
              <a:xfrm>
                <a:off x="-2593975" y="3987007"/>
                <a:ext cx="1025525" cy="665162"/>
              </a:xfrm>
              <a:custGeom>
                <a:avLst/>
                <a:gdLst>
                  <a:gd name="T0" fmla="*/ 0 w 646"/>
                  <a:gd name="T1" fmla="*/ 0 h 419"/>
                  <a:gd name="T2" fmla="*/ 0 w 646"/>
                  <a:gd name="T3" fmla="*/ 1055945469 h 419"/>
                  <a:gd name="T4" fmla="*/ 1628020938 w 646"/>
                  <a:gd name="T5" fmla="*/ 1055945469 h 419"/>
                  <a:gd name="T6" fmla="*/ 1628020938 w 646"/>
                  <a:gd name="T7" fmla="*/ 37803109 h 419"/>
                  <a:gd name="T8" fmla="*/ 824091888 w 646"/>
                  <a:gd name="T9" fmla="*/ 584675811 h 419"/>
                  <a:gd name="T10" fmla="*/ 0 w 646"/>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0" y="0"/>
                    </a:moveTo>
                    <a:lnTo>
                      <a:pt x="0" y="419"/>
                    </a:lnTo>
                    <a:lnTo>
                      <a:pt x="646" y="419"/>
                    </a:lnTo>
                    <a:lnTo>
                      <a:pt x="646" y="15"/>
                    </a:lnTo>
                    <a:lnTo>
                      <a:pt x="327" y="232"/>
                    </a:lnTo>
                    <a:lnTo>
                      <a:pt x="0" y="0"/>
                    </a:lnTo>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8" name="Freeform 75">
                <a:extLst>
                  <a:ext uri="{FF2B5EF4-FFF2-40B4-BE49-F238E27FC236}">
                    <a16:creationId xmlns:a16="http://schemas.microsoft.com/office/drawing/2014/main" id="{F86963BA-EC29-4902-82DB-46ACB9583C0A}"/>
                  </a:ext>
                </a:extLst>
              </p:cNvPr>
              <p:cNvSpPr>
                <a:spLocks/>
              </p:cNvSpPr>
              <p:nvPr/>
            </p:nvSpPr>
            <p:spPr bwMode="auto">
              <a:xfrm>
                <a:off x="-1144588" y="3952082"/>
                <a:ext cx="849313" cy="296862"/>
              </a:xfrm>
              <a:custGeom>
                <a:avLst/>
                <a:gdLst>
                  <a:gd name="T0" fmla="*/ 1348285181 w 535"/>
                  <a:gd name="T1" fmla="*/ 0 h 187"/>
                  <a:gd name="T2" fmla="*/ 0 w 535"/>
                  <a:gd name="T3" fmla="*/ 0 h 187"/>
                  <a:gd name="T4" fmla="*/ 655241011 w 535"/>
                  <a:gd name="T5" fmla="*/ 471269219 h 187"/>
                  <a:gd name="T6" fmla="*/ 1348285181 w 535"/>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5" h="187">
                    <a:moveTo>
                      <a:pt x="535" y="0"/>
                    </a:moveTo>
                    <a:lnTo>
                      <a:pt x="0" y="0"/>
                    </a:lnTo>
                    <a:lnTo>
                      <a:pt x="260" y="187"/>
                    </a:lnTo>
                    <a:lnTo>
                      <a:pt x="535"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9" name="Freeform 76">
                <a:extLst>
                  <a:ext uri="{FF2B5EF4-FFF2-40B4-BE49-F238E27FC236}">
                    <a16:creationId xmlns:a16="http://schemas.microsoft.com/office/drawing/2014/main" id="{CEC1B50C-8F59-4538-B7A7-768BDCB011CA}"/>
                  </a:ext>
                </a:extLst>
              </p:cNvPr>
              <p:cNvSpPr>
                <a:spLocks/>
              </p:cNvSpPr>
              <p:nvPr/>
            </p:nvSpPr>
            <p:spPr bwMode="auto">
              <a:xfrm>
                <a:off x="-1144588" y="3952082"/>
                <a:ext cx="849313" cy="296862"/>
              </a:xfrm>
              <a:custGeom>
                <a:avLst/>
                <a:gdLst>
                  <a:gd name="T0" fmla="*/ 1348285181 w 535"/>
                  <a:gd name="T1" fmla="*/ 0 h 187"/>
                  <a:gd name="T2" fmla="*/ 0 w 535"/>
                  <a:gd name="T3" fmla="*/ 0 h 187"/>
                  <a:gd name="T4" fmla="*/ 655241011 w 535"/>
                  <a:gd name="T5" fmla="*/ 471269219 h 187"/>
                  <a:gd name="T6" fmla="*/ 1348285181 w 535"/>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5" h="187">
                    <a:moveTo>
                      <a:pt x="535" y="0"/>
                    </a:moveTo>
                    <a:lnTo>
                      <a:pt x="0" y="0"/>
                    </a:lnTo>
                    <a:lnTo>
                      <a:pt x="260" y="187"/>
                    </a:lnTo>
                    <a:lnTo>
                      <a:pt x="535" y="0"/>
                    </a:lnTo>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10" name="Freeform 77">
                <a:extLst>
                  <a:ext uri="{FF2B5EF4-FFF2-40B4-BE49-F238E27FC236}">
                    <a16:creationId xmlns:a16="http://schemas.microsoft.com/office/drawing/2014/main" id="{7F974EC8-6B64-490E-BC12-0A4DF611F70A}"/>
                  </a:ext>
                </a:extLst>
              </p:cNvPr>
              <p:cNvSpPr>
                <a:spLocks/>
              </p:cNvSpPr>
              <p:nvPr/>
            </p:nvSpPr>
            <p:spPr bwMode="auto">
              <a:xfrm>
                <a:off x="-1250950" y="3987007"/>
                <a:ext cx="1038225" cy="665162"/>
              </a:xfrm>
              <a:custGeom>
                <a:avLst/>
                <a:gdLst>
                  <a:gd name="T0" fmla="*/ 0 w 654"/>
                  <a:gd name="T1" fmla="*/ 0 h 419"/>
                  <a:gd name="T2" fmla="*/ 0 w 654"/>
                  <a:gd name="T3" fmla="*/ 1055945469 h 419"/>
                  <a:gd name="T4" fmla="*/ 1648182188 w 654"/>
                  <a:gd name="T5" fmla="*/ 1055945469 h 419"/>
                  <a:gd name="T6" fmla="*/ 1648182188 w 654"/>
                  <a:gd name="T7" fmla="*/ 37803109 h 419"/>
                  <a:gd name="T8" fmla="*/ 824091888 w 654"/>
                  <a:gd name="T9" fmla="*/ 584675811 h 419"/>
                  <a:gd name="T10" fmla="*/ 0 w 654"/>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4" h="419">
                    <a:moveTo>
                      <a:pt x="0" y="0"/>
                    </a:moveTo>
                    <a:lnTo>
                      <a:pt x="0" y="419"/>
                    </a:lnTo>
                    <a:lnTo>
                      <a:pt x="654" y="419"/>
                    </a:lnTo>
                    <a:lnTo>
                      <a:pt x="654" y="15"/>
                    </a:lnTo>
                    <a:lnTo>
                      <a:pt x="327" y="232"/>
                    </a:lnTo>
                    <a:lnTo>
                      <a:pt x="0" y="0"/>
                    </a:lnTo>
                    <a:close/>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11" name="Freeform 78">
                <a:extLst>
                  <a:ext uri="{FF2B5EF4-FFF2-40B4-BE49-F238E27FC236}">
                    <a16:creationId xmlns:a16="http://schemas.microsoft.com/office/drawing/2014/main" id="{5947669B-5F9E-4024-AD69-A2DB2B4E964A}"/>
                  </a:ext>
                </a:extLst>
              </p:cNvPr>
              <p:cNvSpPr>
                <a:spLocks/>
              </p:cNvSpPr>
              <p:nvPr/>
            </p:nvSpPr>
            <p:spPr bwMode="auto">
              <a:xfrm>
                <a:off x="-1250950" y="3987007"/>
                <a:ext cx="1038225" cy="665162"/>
              </a:xfrm>
              <a:custGeom>
                <a:avLst/>
                <a:gdLst>
                  <a:gd name="T0" fmla="*/ 0 w 654"/>
                  <a:gd name="T1" fmla="*/ 0 h 419"/>
                  <a:gd name="T2" fmla="*/ 0 w 654"/>
                  <a:gd name="T3" fmla="*/ 1055945469 h 419"/>
                  <a:gd name="T4" fmla="*/ 1648182188 w 654"/>
                  <a:gd name="T5" fmla="*/ 1055945469 h 419"/>
                  <a:gd name="T6" fmla="*/ 1648182188 w 654"/>
                  <a:gd name="T7" fmla="*/ 37803109 h 419"/>
                  <a:gd name="T8" fmla="*/ 824091888 w 654"/>
                  <a:gd name="T9" fmla="*/ 584675811 h 419"/>
                  <a:gd name="T10" fmla="*/ 0 w 654"/>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4" h="419">
                    <a:moveTo>
                      <a:pt x="0" y="0"/>
                    </a:moveTo>
                    <a:lnTo>
                      <a:pt x="0" y="419"/>
                    </a:lnTo>
                    <a:lnTo>
                      <a:pt x="654" y="419"/>
                    </a:lnTo>
                    <a:lnTo>
                      <a:pt x="654" y="15"/>
                    </a:lnTo>
                    <a:lnTo>
                      <a:pt x="327" y="232"/>
                    </a:lnTo>
                    <a:lnTo>
                      <a:pt x="0" y="0"/>
                    </a:lnTo>
                  </a:path>
                </a:pathLst>
              </a:custGeom>
              <a:solidFill>
                <a:schemeClr val="bg1">
                  <a:lumMod val="9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sp>
        <p:nvSpPr>
          <p:cNvPr id="27650" name="TextBox 112">
            <a:extLst>
              <a:ext uri="{FF2B5EF4-FFF2-40B4-BE49-F238E27FC236}">
                <a16:creationId xmlns:a16="http://schemas.microsoft.com/office/drawing/2014/main" id="{D56DEC39-1A75-4F9D-B24C-2E5561C85BAF}"/>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27651" name="TextBox 115">
            <a:extLst>
              <a:ext uri="{FF2B5EF4-FFF2-40B4-BE49-F238E27FC236}">
                <a16:creationId xmlns:a16="http://schemas.microsoft.com/office/drawing/2014/main" id="{0E0AC161-592A-46C2-A201-4F337DF51482}"/>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4" name="Группа 3">
            <a:extLst>
              <a:ext uri="{FF2B5EF4-FFF2-40B4-BE49-F238E27FC236}">
                <a16:creationId xmlns:a16="http://schemas.microsoft.com/office/drawing/2014/main" id="{F485FCF2-91DA-4B02-8798-38B1A0CC95DD}"/>
              </a:ext>
            </a:extLst>
          </p:cNvPr>
          <p:cNvGrpSpPr/>
          <p:nvPr/>
        </p:nvGrpSpPr>
        <p:grpSpPr>
          <a:xfrm>
            <a:off x="3011488" y="2498725"/>
            <a:ext cx="6400800" cy="700088"/>
            <a:chOff x="3011488" y="2498725"/>
            <a:chExt cx="6400800" cy="700088"/>
          </a:xfrm>
        </p:grpSpPr>
        <p:sp>
          <p:nvSpPr>
            <p:cNvPr id="27652" name="Freeform 31">
              <a:extLst>
                <a:ext uri="{FF2B5EF4-FFF2-40B4-BE49-F238E27FC236}">
                  <a16:creationId xmlns:a16="http://schemas.microsoft.com/office/drawing/2014/main" id="{BECBC895-0A78-4761-90C4-6663CB166C71}"/>
                </a:ext>
              </a:extLst>
            </p:cNvPr>
            <p:cNvSpPr>
              <a:spLocks/>
            </p:cNvSpPr>
            <p:nvPr/>
          </p:nvSpPr>
          <p:spPr bwMode="auto">
            <a:xfrm>
              <a:off x="3106738" y="2498725"/>
              <a:ext cx="860425" cy="296863"/>
            </a:xfrm>
            <a:custGeom>
              <a:avLst/>
              <a:gdLst>
                <a:gd name="T0" fmla="*/ 1365924688 w 542"/>
                <a:gd name="T1" fmla="*/ 0 h 187"/>
                <a:gd name="T2" fmla="*/ 0 w 542"/>
                <a:gd name="T3" fmla="*/ 0 h 187"/>
                <a:gd name="T4" fmla="*/ 655240625 w 542"/>
                <a:gd name="T5" fmla="*/ 471270806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0" y="187"/>
                  </a:lnTo>
                  <a:lnTo>
                    <a:pt x="542"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53" name="Freeform 32">
              <a:extLst>
                <a:ext uri="{FF2B5EF4-FFF2-40B4-BE49-F238E27FC236}">
                  <a16:creationId xmlns:a16="http://schemas.microsoft.com/office/drawing/2014/main" id="{7EE9D4E8-B82C-4E7C-BBE3-69EDF47ABAAB}"/>
                </a:ext>
              </a:extLst>
            </p:cNvPr>
            <p:cNvSpPr>
              <a:spLocks/>
            </p:cNvSpPr>
            <p:nvPr/>
          </p:nvSpPr>
          <p:spPr bwMode="auto">
            <a:xfrm>
              <a:off x="3011488" y="2533650"/>
              <a:ext cx="1025525" cy="665163"/>
            </a:xfrm>
            <a:custGeom>
              <a:avLst/>
              <a:gdLst>
                <a:gd name="T0" fmla="*/ 806450000 w 646"/>
                <a:gd name="T1" fmla="*/ 584676689 h 419"/>
                <a:gd name="T2" fmla="*/ 0 w 646"/>
                <a:gd name="T3" fmla="*/ 0 h 419"/>
                <a:gd name="T4" fmla="*/ 0 w 646"/>
                <a:gd name="T5" fmla="*/ 1055947056 h 419"/>
                <a:gd name="T6" fmla="*/ 1628020938 w 646"/>
                <a:gd name="T7" fmla="*/ 1055947056 h 419"/>
                <a:gd name="T8" fmla="*/ 1628020938 w 646"/>
                <a:gd name="T9" fmla="*/ 37803166 h 419"/>
                <a:gd name="T10" fmla="*/ 806450000 w 646"/>
                <a:gd name="T11" fmla="*/ 584676689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0" y="232"/>
                  </a:moveTo>
                  <a:lnTo>
                    <a:pt x="0" y="0"/>
                  </a:lnTo>
                  <a:lnTo>
                    <a:pt x="0" y="419"/>
                  </a:lnTo>
                  <a:lnTo>
                    <a:pt x="646" y="419"/>
                  </a:lnTo>
                  <a:lnTo>
                    <a:pt x="646" y="15"/>
                  </a:lnTo>
                  <a:lnTo>
                    <a:pt x="320" y="232"/>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54" name="Freeform 33">
              <a:extLst>
                <a:ext uri="{FF2B5EF4-FFF2-40B4-BE49-F238E27FC236}">
                  <a16:creationId xmlns:a16="http://schemas.microsoft.com/office/drawing/2014/main" id="{7D020C6F-2A6B-4053-9201-BAD00D5AE534}"/>
                </a:ext>
              </a:extLst>
            </p:cNvPr>
            <p:cNvSpPr>
              <a:spLocks/>
            </p:cNvSpPr>
            <p:nvPr/>
          </p:nvSpPr>
          <p:spPr bwMode="auto">
            <a:xfrm>
              <a:off x="4449763" y="2498725"/>
              <a:ext cx="860425" cy="296863"/>
            </a:xfrm>
            <a:custGeom>
              <a:avLst/>
              <a:gdLst>
                <a:gd name="T0" fmla="*/ 1365924688 w 542"/>
                <a:gd name="T1" fmla="*/ 0 h 187"/>
                <a:gd name="T2" fmla="*/ 0 w 542"/>
                <a:gd name="T3" fmla="*/ 0 h 187"/>
                <a:gd name="T4" fmla="*/ 675401875 w 542"/>
                <a:gd name="T5" fmla="*/ 471270806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8" y="187"/>
                  </a:lnTo>
                  <a:lnTo>
                    <a:pt x="542"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55" name="Freeform 34">
              <a:extLst>
                <a:ext uri="{FF2B5EF4-FFF2-40B4-BE49-F238E27FC236}">
                  <a16:creationId xmlns:a16="http://schemas.microsoft.com/office/drawing/2014/main" id="{BF221D01-C658-48EA-89B0-F06F69505A44}"/>
                </a:ext>
              </a:extLst>
            </p:cNvPr>
            <p:cNvSpPr>
              <a:spLocks/>
            </p:cNvSpPr>
            <p:nvPr/>
          </p:nvSpPr>
          <p:spPr bwMode="auto">
            <a:xfrm>
              <a:off x="4356100" y="2533650"/>
              <a:ext cx="1025525" cy="665163"/>
            </a:xfrm>
            <a:custGeom>
              <a:avLst/>
              <a:gdLst>
                <a:gd name="T0" fmla="*/ 803930638 w 646"/>
                <a:gd name="T1" fmla="*/ 584676689 h 419"/>
                <a:gd name="T2" fmla="*/ 0 w 646"/>
                <a:gd name="T3" fmla="*/ 0 h 419"/>
                <a:gd name="T4" fmla="*/ 0 w 646"/>
                <a:gd name="T5" fmla="*/ 1055947056 h 419"/>
                <a:gd name="T6" fmla="*/ 1628020938 w 646"/>
                <a:gd name="T7" fmla="*/ 1055947056 h 419"/>
                <a:gd name="T8" fmla="*/ 1628020938 w 646"/>
                <a:gd name="T9" fmla="*/ 37803166 h 419"/>
                <a:gd name="T10" fmla="*/ 803930638 w 646"/>
                <a:gd name="T11" fmla="*/ 584676689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19" y="232"/>
                  </a:moveTo>
                  <a:lnTo>
                    <a:pt x="0" y="0"/>
                  </a:lnTo>
                  <a:lnTo>
                    <a:pt x="0" y="419"/>
                  </a:lnTo>
                  <a:lnTo>
                    <a:pt x="646" y="419"/>
                  </a:lnTo>
                  <a:lnTo>
                    <a:pt x="646" y="15"/>
                  </a:lnTo>
                  <a:lnTo>
                    <a:pt x="319" y="232"/>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56" name="Freeform 35">
              <a:extLst>
                <a:ext uri="{FF2B5EF4-FFF2-40B4-BE49-F238E27FC236}">
                  <a16:creationId xmlns:a16="http://schemas.microsoft.com/office/drawing/2014/main" id="{A867BC4C-3432-4549-ABD7-5C7C40F14D32}"/>
                </a:ext>
              </a:extLst>
            </p:cNvPr>
            <p:cNvSpPr>
              <a:spLocks/>
            </p:cNvSpPr>
            <p:nvPr/>
          </p:nvSpPr>
          <p:spPr bwMode="auto">
            <a:xfrm>
              <a:off x="5794375" y="2498725"/>
              <a:ext cx="860425" cy="296863"/>
            </a:xfrm>
            <a:custGeom>
              <a:avLst/>
              <a:gdLst>
                <a:gd name="T0" fmla="*/ 1365924688 w 542"/>
                <a:gd name="T1" fmla="*/ 0 h 187"/>
                <a:gd name="T2" fmla="*/ 0 w 542"/>
                <a:gd name="T3" fmla="*/ 0 h 187"/>
                <a:gd name="T4" fmla="*/ 672882513 w 542"/>
                <a:gd name="T5" fmla="*/ 471270806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7" y="187"/>
                  </a:lnTo>
                  <a:lnTo>
                    <a:pt x="542"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57" name="Freeform 36">
              <a:extLst>
                <a:ext uri="{FF2B5EF4-FFF2-40B4-BE49-F238E27FC236}">
                  <a16:creationId xmlns:a16="http://schemas.microsoft.com/office/drawing/2014/main" id="{61A76887-81A2-4685-B8F9-889D2A6D08E9}"/>
                </a:ext>
              </a:extLst>
            </p:cNvPr>
            <p:cNvSpPr>
              <a:spLocks/>
            </p:cNvSpPr>
            <p:nvPr/>
          </p:nvSpPr>
          <p:spPr bwMode="auto">
            <a:xfrm>
              <a:off x="5699125" y="2533650"/>
              <a:ext cx="1025525" cy="665163"/>
            </a:xfrm>
            <a:custGeom>
              <a:avLst/>
              <a:gdLst>
                <a:gd name="T0" fmla="*/ 824091888 w 646"/>
                <a:gd name="T1" fmla="*/ 584676689 h 419"/>
                <a:gd name="T2" fmla="*/ 0 w 646"/>
                <a:gd name="T3" fmla="*/ 0 h 419"/>
                <a:gd name="T4" fmla="*/ 0 w 646"/>
                <a:gd name="T5" fmla="*/ 1055947056 h 419"/>
                <a:gd name="T6" fmla="*/ 1628020938 w 646"/>
                <a:gd name="T7" fmla="*/ 1055947056 h 419"/>
                <a:gd name="T8" fmla="*/ 1628020938 w 646"/>
                <a:gd name="T9" fmla="*/ 37803166 h 419"/>
                <a:gd name="T10" fmla="*/ 824091888 w 646"/>
                <a:gd name="T11" fmla="*/ 584676689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7" y="232"/>
                  </a:moveTo>
                  <a:lnTo>
                    <a:pt x="0" y="0"/>
                  </a:lnTo>
                  <a:lnTo>
                    <a:pt x="0" y="419"/>
                  </a:lnTo>
                  <a:lnTo>
                    <a:pt x="646" y="419"/>
                  </a:lnTo>
                  <a:lnTo>
                    <a:pt x="646" y="15"/>
                  </a:lnTo>
                  <a:lnTo>
                    <a:pt x="327" y="232"/>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58" name="Freeform 37">
              <a:extLst>
                <a:ext uri="{FF2B5EF4-FFF2-40B4-BE49-F238E27FC236}">
                  <a16:creationId xmlns:a16="http://schemas.microsoft.com/office/drawing/2014/main" id="{58520AB6-AB85-4848-AF26-87F3A0DC17C4}"/>
                </a:ext>
              </a:extLst>
            </p:cNvPr>
            <p:cNvSpPr>
              <a:spLocks/>
            </p:cNvSpPr>
            <p:nvPr/>
          </p:nvSpPr>
          <p:spPr bwMode="auto">
            <a:xfrm>
              <a:off x="7137400" y="2498725"/>
              <a:ext cx="860425" cy="296863"/>
            </a:xfrm>
            <a:custGeom>
              <a:avLst/>
              <a:gdLst>
                <a:gd name="T0" fmla="*/ 1365924688 w 542"/>
                <a:gd name="T1" fmla="*/ 0 h 187"/>
                <a:gd name="T2" fmla="*/ 0 w 542"/>
                <a:gd name="T3" fmla="*/ 0 h 187"/>
                <a:gd name="T4" fmla="*/ 672882513 w 542"/>
                <a:gd name="T5" fmla="*/ 471270806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7" y="187"/>
                  </a:lnTo>
                  <a:lnTo>
                    <a:pt x="542"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59" name="Freeform 38">
              <a:extLst>
                <a:ext uri="{FF2B5EF4-FFF2-40B4-BE49-F238E27FC236}">
                  <a16:creationId xmlns:a16="http://schemas.microsoft.com/office/drawing/2014/main" id="{472A6173-C060-46E5-9768-2E6533A4BC02}"/>
                </a:ext>
              </a:extLst>
            </p:cNvPr>
            <p:cNvSpPr>
              <a:spLocks/>
            </p:cNvSpPr>
            <p:nvPr/>
          </p:nvSpPr>
          <p:spPr bwMode="auto">
            <a:xfrm>
              <a:off x="7043738" y="2533650"/>
              <a:ext cx="1023937" cy="665163"/>
            </a:xfrm>
            <a:custGeom>
              <a:avLst/>
              <a:gdLst>
                <a:gd name="T0" fmla="*/ 821570536 w 645"/>
                <a:gd name="T1" fmla="*/ 584676689 h 419"/>
                <a:gd name="T2" fmla="*/ 0 w 645"/>
                <a:gd name="T3" fmla="*/ 0 h 419"/>
                <a:gd name="T4" fmla="*/ 0 w 645"/>
                <a:gd name="T5" fmla="*/ 1055947056 h 419"/>
                <a:gd name="T6" fmla="*/ 1625500781 w 645"/>
                <a:gd name="T7" fmla="*/ 1055947056 h 419"/>
                <a:gd name="T8" fmla="*/ 1625500781 w 645"/>
                <a:gd name="T9" fmla="*/ 37803166 h 419"/>
                <a:gd name="T10" fmla="*/ 821570536 w 645"/>
                <a:gd name="T11" fmla="*/ 584676689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5" h="419">
                  <a:moveTo>
                    <a:pt x="326" y="232"/>
                  </a:moveTo>
                  <a:lnTo>
                    <a:pt x="0" y="0"/>
                  </a:lnTo>
                  <a:lnTo>
                    <a:pt x="0" y="419"/>
                  </a:lnTo>
                  <a:lnTo>
                    <a:pt x="645" y="419"/>
                  </a:lnTo>
                  <a:lnTo>
                    <a:pt x="645" y="15"/>
                  </a:lnTo>
                  <a:lnTo>
                    <a:pt x="326" y="232"/>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60" name="Freeform 39">
              <a:extLst>
                <a:ext uri="{FF2B5EF4-FFF2-40B4-BE49-F238E27FC236}">
                  <a16:creationId xmlns:a16="http://schemas.microsoft.com/office/drawing/2014/main" id="{CF7AAA36-C246-4DF5-965E-C2DFEA314270}"/>
                </a:ext>
              </a:extLst>
            </p:cNvPr>
            <p:cNvSpPr>
              <a:spLocks/>
            </p:cNvSpPr>
            <p:nvPr/>
          </p:nvSpPr>
          <p:spPr bwMode="auto">
            <a:xfrm>
              <a:off x="8480425" y="2498725"/>
              <a:ext cx="860425" cy="296863"/>
            </a:xfrm>
            <a:custGeom>
              <a:avLst/>
              <a:gdLst>
                <a:gd name="T0" fmla="*/ 1365924688 w 542"/>
                <a:gd name="T1" fmla="*/ 0 h 187"/>
                <a:gd name="T2" fmla="*/ 0 w 542"/>
                <a:gd name="T3" fmla="*/ 0 h 187"/>
                <a:gd name="T4" fmla="*/ 675401875 w 542"/>
                <a:gd name="T5" fmla="*/ 471270806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8" y="187"/>
                  </a:lnTo>
                  <a:lnTo>
                    <a:pt x="542"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61" name="Freeform 40">
              <a:extLst>
                <a:ext uri="{FF2B5EF4-FFF2-40B4-BE49-F238E27FC236}">
                  <a16:creationId xmlns:a16="http://schemas.microsoft.com/office/drawing/2014/main" id="{8B689DC8-C0FB-4638-91E5-A75F518C1FEB}"/>
                </a:ext>
              </a:extLst>
            </p:cNvPr>
            <p:cNvSpPr>
              <a:spLocks/>
            </p:cNvSpPr>
            <p:nvPr/>
          </p:nvSpPr>
          <p:spPr bwMode="auto">
            <a:xfrm>
              <a:off x="8386763" y="2533650"/>
              <a:ext cx="1025525" cy="665163"/>
            </a:xfrm>
            <a:custGeom>
              <a:avLst/>
              <a:gdLst>
                <a:gd name="T0" fmla="*/ 824091888 w 646"/>
                <a:gd name="T1" fmla="*/ 584676689 h 419"/>
                <a:gd name="T2" fmla="*/ 0 w 646"/>
                <a:gd name="T3" fmla="*/ 0 h 419"/>
                <a:gd name="T4" fmla="*/ 0 w 646"/>
                <a:gd name="T5" fmla="*/ 1055947056 h 419"/>
                <a:gd name="T6" fmla="*/ 1628020938 w 646"/>
                <a:gd name="T7" fmla="*/ 1055947056 h 419"/>
                <a:gd name="T8" fmla="*/ 1628020938 w 646"/>
                <a:gd name="T9" fmla="*/ 37803166 h 419"/>
                <a:gd name="T10" fmla="*/ 824091888 w 646"/>
                <a:gd name="T11" fmla="*/ 584676689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7" y="232"/>
                  </a:moveTo>
                  <a:lnTo>
                    <a:pt x="0" y="0"/>
                  </a:lnTo>
                  <a:lnTo>
                    <a:pt x="0" y="419"/>
                  </a:lnTo>
                  <a:lnTo>
                    <a:pt x="646" y="419"/>
                  </a:lnTo>
                  <a:lnTo>
                    <a:pt x="646" y="15"/>
                  </a:lnTo>
                  <a:lnTo>
                    <a:pt x="327" y="232"/>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27663" name="Freeform 42">
            <a:extLst>
              <a:ext uri="{FF2B5EF4-FFF2-40B4-BE49-F238E27FC236}">
                <a16:creationId xmlns:a16="http://schemas.microsoft.com/office/drawing/2014/main" id="{E2A2CE31-FE00-4CF0-AF36-5638FAA9DBFC}"/>
              </a:ext>
            </a:extLst>
          </p:cNvPr>
          <p:cNvSpPr>
            <a:spLocks/>
          </p:cNvSpPr>
          <p:nvPr/>
        </p:nvSpPr>
        <p:spPr bwMode="auto">
          <a:xfrm>
            <a:off x="9836150" y="2498725"/>
            <a:ext cx="849313" cy="296863"/>
          </a:xfrm>
          <a:custGeom>
            <a:avLst/>
            <a:gdLst>
              <a:gd name="T0" fmla="*/ 1348285181 w 535"/>
              <a:gd name="T1" fmla="*/ 0 h 187"/>
              <a:gd name="T2" fmla="*/ 0 w 535"/>
              <a:gd name="T3" fmla="*/ 0 h 187"/>
              <a:gd name="T4" fmla="*/ 655241011 w 535"/>
              <a:gd name="T5" fmla="*/ 471270806 h 187"/>
              <a:gd name="T6" fmla="*/ 1348285181 w 535"/>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5" h="187">
                <a:moveTo>
                  <a:pt x="535" y="0"/>
                </a:moveTo>
                <a:lnTo>
                  <a:pt x="0" y="0"/>
                </a:lnTo>
                <a:lnTo>
                  <a:pt x="260" y="187"/>
                </a:lnTo>
                <a:lnTo>
                  <a:pt x="535"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65" name="Freeform 44">
            <a:extLst>
              <a:ext uri="{FF2B5EF4-FFF2-40B4-BE49-F238E27FC236}">
                <a16:creationId xmlns:a16="http://schemas.microsoft.com/office/drawing/2014/main" id="{A14B6E20-A416-4743-A161-0CE4573DD45C}"/>
              </a:ext>
            </a:extLst>
          </p:cNvPr>
          <p:cNvSpPr>
            <a:spLocks/>
          </p:cNvSpPr>
          <p:nvPr/>
        </p:nvSpPr>
        <p:spPr bwMode="auto">
          <a:xfrm>
            <a:off x="9729788" y="2533650"/>
            <a:ext cx="1038225" cy="665163"/>
          </a:xfrm>
          <a:custGeom>
            <a:avLst/>
            <a:gdLst>
              <a:gd name="T0" fmla="*/ 0 w 654"/>
              <a:gd name="T1" fmla="*/ 0 h 419"/>
              <a:gd name="T2" fmla="*/ 0 w 654"/>
              <a:gd name="T3" fmla="*/ 1055947056 h 419"/>
              <a:gd name="T4" fmla="*/ 1648182188 w 654"/>
              <a:gd name="T5" fmla="*/ 1055947056 h 419"/>
              <a:gd name="T6" fmla="*/ 1648182188 w 654"/>
              <a:gd name="T7" fmla="*/ 37803166 h 419"/>
              <a:gd name="T8" fmla="*/ 824091888 w 654"/>
              <a:gd name="T9" fmla="*/ 584676689 h 419"/>
              <a:gd name="T10" fmla="*/ 0 w 654"/>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4" h="419">
                <a:moveTo>
                  <a:pt x="0" y="0"/>
                </a:moveTo>
                <a:lnTo>
                  <a:pt x="0" y="419"/>
                </a:lnTo>
                <a:lnTo>
                  <a:pt x="654" y="419"/>
                </a:lnTo>
                <a:lnTo>
                  <a:pt x="654" y="15"/>
                </a:lnTo>
                <a:lnTo>
                  <a:pt x="327" y="23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2" name="Группа 1">
            <a:extLst>
              <a:ext uri="{FF2B5EF4-FFF2-40B4-BE49-F238E27FC236}">
                <a16:creationId xmlns:a16="http://schemas.microsoft.com/office/drawing/2014/main" id="{4B15C68C-C2A4-47FF-8C24-DC2376ED85D1}"/>
              </a:ext>
            </a:extLst>
          </p:cNvPr>
          <p:cNvGrpSpPr/>
          <p:nvPr/>
        </p:nvGrpSpPr>
        <p:grpSpPr>
          <a:xfrm>
            <a:off x="3011488" y="4078288"/>
            <a:ext cx="5056187" cy="711200"/>
            <a:chOff x="3011488" y="4078288"/>
            <a:chExt cx="5056187" cy="711200"/>
          </a:xfrm>
        </p:grpSpPr>
        <p:sp>
          <p:nvSpPr>
            <p:cNvPr id="27666" name="Freeform 45">
              <a:extLst>
                <a:ext uri="{FF2B5EF4-FFF2-40B4-BE49-F238E27FC236}">
                  <a16:creationId xmlns:a16="http://schemas.microsoft.com/office/drawing/2014/main" id="{EEC97C94-EA8B-4DE1-ABB8-ECC0749A34D5}"/>
                </a:ext>
              </a:extLst>
            </p:cNvPr>
            <p:cNvSpPr>
              <a:spLocks/>
            </p:cNvSpPr>
            <p:nvPr/>
          </p:nvSpPr>
          <p:spPr bwMode="auto">
            <a:xfrm>
              <a:off x="3106738" y="4078288"/>
              <a:ext cx="860425" cy="296862"/>
            </a:xfrm>
            <a:custGeom>
              <a:avLst/>
              <a:gdLst>
                <a:gd name="T0" fmla="*/ 1365924688 w 542"/>
                <a:gd name="T1" fmla="*/ 0 h 187"/>
                <a:gd name="T2" fmla="*/ 0 w 542"/>
                <a:gd name="T3" fmla="*/ 0 h 187"/>
                <a:gd name="T4" fmla="*/ 655240625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0" y="187"/>
                  </a:lnTo>
                  <a:lnTo>
                    <a:pt x="542"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67" name="Freeform 46">
              <a:extLst>
                <a:ext uri="{FF2B5EF4-FFF2-40B4-BE49-F238E27FC236}">
                  <a16:creationId xmlns:a16="http://schemas.microsoft.com/office/drawing/2014/main" id="{B749F587-0720-4405-A7E4-20419F8684F6}"/>
                </a:ext>
              </a:extLst>
            </p:cNvPr>
            <p:cNvSpPr>
              <a:spLocks/>
            </p:cNvSpPr>
            <p:nvPr/>
          </p:nvSpPr>
          <p:spPr bwMode="auto">
            <a:xfrm>
              <a:off x="3011488" y="4124325"/>
              <a:ext cx="1025525" cy="665163"/>
            </a:xfrm>
            <a:custGeom>
              <a:avLst/>
              <a:gdLst>
                <a:gd name="T0" fmla="*/ 806450000 w 646"/>
                <a:gd name="T1" fmla="*/ 567036376 h 419"/>
                <a:gd name="T2" fmla="*/ 0 w 646"/>
                <a:gd name="T3" fmla="*/ 0 h 419"/>
                <a:gd name="T4" fmla="*/ 0 w 646"/>
                <a:gd name="T5" fmla="*/ 1055947056 h 419"/>
                <a:gd name="T6" fmla="*/ 1628020938 w 646"/>
                <a:gd name="T7" fmla="*/ 1055947056 h 419"/>
                <a:gd name="T8" fmla="*/ 1628020938 w 646"/>
                <a:gd name="T9" fmla="*/ 20161265 h 419"/>
                <a:gd name="T10" fmla="*/ 806450000 w 646"/>
                <a:gd name="T11" fmla="*/ 567036376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0" y="225"/>
                  </a:moveTo>
                  <a:lnTo>
                    <a:pt x="0" y="0"/>
                  </a:lnTo>
                  <a:lnTo>
                    <a:pt x="0" y="419"/>
                  </a:lnTo>
                  <a:lnTo>
                    <a:pt x="646" y="419"/>
                  </a:lnTo>
                  <a:lnTo>
                    <a:pt x="646" y="8"/>
                  </a:lnTo>
                  <a:lnTo>
                    <a:pt x="320" y="225"/>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68" name="Freeform 47">
              <a:extLst>
                <a:ext uri="{FF2B5EF4-FFF2-40B4-BE49-F238E27FC236}">
                  <a16:creationId xmlns:a16="http://schemas.microsoft.com/office/drawing/2014/main" id="{0044C48C-4710-4D0A-B3B1-93C9174E9F7B}"/>
                </a:ext>
              </a:extLst>
            </p:cNvPr>
            <p:cNvSpPr>
              <a:spLocks/>
            </p:cNvSpPr>
            <p:nvPr/>
          </p:nvSpPr>
          <p:spPr bwMode="auto">
            <a:xfrm>
              <a:off x="4449763" y="4078288"/>
              <a:ext cx="860425" cy="296862"/>
            </a:xfrm>
            <a:custGeom>
              <a:avLst/>
              <a:gdLst>
                <a:gd name="T0" fmla="*/ 1365924688 w 542"/>
                <a:gd name="T1" fmla="*/ 0 h 187"/>
                <a:gd name="T2" fmla="*/ 0 w 542"/>
                <a:gd name="T3" fmla="*/ 0 h 187"/>
                <a:gd name="T4" fmla="*/ 675401875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8" y="187"/>
                  </a:lnTo>
                  <a:lnTo>
                    <a:pt x="542"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69" name="Freeform 48">
              <a:extLst>
                <a:ext uri="{FF2B5EF4-FFF2-40B4-BE49-F238E27FC236}">
                  <a16:creationId xmlns:a16="http://schemas.microsoft.com/office/drawing/2014/main" id="{E1E407EE-C264-42DD-A21C-7FD6473950BB}"/>
                </a:ext>
              </a:extLst>
            </p:cNvPr>
            <p:cNvSpPr>
              <a:spLocks/>
            </p:cNvSpPr>
            <p:nvPr/>
          </p:nvSpPr>
          <p:spPr bwMode="auto">
            <a:xfrm>
              <a:off x="4356100" y="4124325"/>
              <a:ext cx="1025525" cy="665163"/>
            </a:xfrm>
            <a:custGeom>
              <a:avLst/>
              <a:gdLst>
                <a:gd name="T0" fmla="*/ 803930638 w 646"/>
                <a:gd name="T1" fmla="*/ 567036376 h 419"/>
                <a:gd name="T2" fmla="*/ 0 w 646"/>
                <a:gd name="T3" fmla="*/ 0 h 419"/>
                <a:gd name="T4" fmla="*/ 0 w 646"/>
                <a:gd name="T5" fmla="*/ 1055947056 h 419"/>
                <a:gd name="T6" fmla="*/ 1628020938 w 646"/>
                <a:gd name="T7" fmla="*/ 1055947056 h 419"/>
                <a:gd name="T8" fmla="*/ 1628020938 w 646"/>
                <a:gd name="T9" fmla="*/ 20161265 h 419"/>
                <a:gd name="T10" fmla="*/ 803930638 w 646"/>
                <a:gd name="T11" fmla="*/ 567036376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19" y="225"/>
                  </a:moveTo>
                  <a:lnTo>
                    <a:pt x="0" y="0"/>
                  </a:lnTo>
                  <a:lnTo>
                    <a:pt x="0" y="419"/>
                  </a:lnTo>
                  <a:lnTo>
                    <a:pt x="646" y="419"/>
                  </a:lnTo>
                  <a:lnTo>
                    <a:pt x="646" y="8"/>
                  </a:lnTo>
                  <a:lnTo>
                    <a:pt x="319" y="225"/>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70" name="Freeform 49">
              <a:extLst>
                <a:ext uri="{FF2B5EF4-FFF2-40B4-BE49-F238E27FC236}">
                  <a16:creationId xmlns:a16="http://schemas.microsoft.com/office/drawing/2014/main" id="{8F50435B-6E65-4F3C-9807-10322590A254}"/>
                </a:ext>
              </a:extLst>
            </p:cNvPr>
            <p:cNvSpPr>
              <a:spLocks/>
            </p:cNvSpPr>
            <p:nvPr/>
          </p:nvSpPr>
          <p:spPr bwMode="auto">
            <a:xfrm>
              <a:off x="5794375" y="4078288"/>
              <a:ext cx="860425" cy="296862"/>
            </a:xfrm>
            <a:custGeom>
              <a:avLst/>
              <a:gdLst>
                <a:gd name="T0" fmla="*/ 1365924688 w 542"/>
                <a:gd name="T1" fmla="*/ 0 h 187"/>
                <a:gd name="T2" fmla="*/ 0 w 542"/>
                <a:gd name="T3" fmla="*/ 0 h 187"/>
                <a:gd name="T4" fmla="*/ 672882513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7" y="187"/>
                  </a:lnTo>
                  <a:lnTo>
                    <a:pt x="542"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71" name="Freeform 50">
              <a:extLst>
                <a:ext uri="{FF2B5EF4-FFF2-40B4-BE49-F238E27FC236}">
                  <a16:creationId xmlns:a16="http://schemas.microsoft.com/office/drawing/2014/main" id="{3CAC7A4C-A703-427C-8E6A-F389A827BEE8}"/>
                </a:ext>
              </a:extLst>
            </p:cNvPr>
            <p:cNvSpPr>
              <a:spLocks/>
            </p:cNvSpPr>
            <p:nvPr/>
          </p:nvSpPr>
          <p:spPr bwMode="auto">
            <a:xfrm>
              <a:off x="5699125" y="4124325"/>
              <a:ext cx="1025525" cy="665163"/>
            </a:xfrm>
            <a:custGeom>
              <a:avLst/>
              <a:gdLst>
                <a:gd name="T0" fmla="*/ 824091888 w 646"/>
                <a:gd name="T1" fmla="*/ 567036376 h 419"/>
                <a:gd name="T2" fmla="*/ 0 w 646"/>
                <a:gd name="T3" fmla="*/ 0 h 419"/>
                <a:gd name="T4" fmla="*/ 0 w 646"/>
                <a:gd name="T5" fmla="*/ 1055947056 h 419"/>
                <a:gd name="T6" fmla="*/ 1628020938 w 646"/>
                <a:gd name="T7" fmla="*/ 1055947056 h 419"/>
                <a:gd name="T8" fmla="*/ 1628020938 w 646"/>
                <a:gd name="T9" fmla="*/ 20161265 h 419"/>
                <a:gd name="T10" fmla="*/ 824091888 w 646"/>
                <a:gd name="T11" fmla="*/ 567036376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7" y="225"/>
                  </a:moveTo>
                  <a:lnTo>
                    <a:pt x="0" y="0"/>
                  </a:lnTo>
                  <a:lnTo>
                    <a:pt x="0" y="419"/>
                  </a:lnTo>
                  <a:lnTo>
                    <a:pt x="646" y="419"/>
                  </a:lnTo>
                  <a:lnTo>
                    <a:pt x="646" y="8"/>
                  </a:lnTo>
                  <a:lnTo>
                    <a:pt x="327" y="225"/>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72" name="Freeform 51">
              <a:extLst>
                <a:ext uri="{FF2B5EF4-FFF2-40B4-BE49-F238E27FC236}">
                  <a16:creationId xmlns:a16="http://schemas.microsoft.com/office/drawing/2014/main" id="{0E4DDF6A-0D94-480E-A7F4-CDB832CBFD98}"/>
                </a:ext>
              </a:extLst>
            </p:cNvPr>
            <p:cNvSpPr>
              <a:spLocks/>
            </p:cNvSpPr>
            <p:nvPr/>
          </p:nvSpPr>
          <p:spPr bwMode="auto">
            <a:xfrm>
              <a:off x="7137400" y="4078288"/>
              <a:ext cx="860425" cy="296862"/>
            </a:xfrm>
            <a:custGeom>
              <a:avLst/>
              <a:gdLst>
                <a:gd name="T0" fmla="*/ 1365924688 w 542"/>
                <a:gd name="T1" fmla="*/ 0 h 187"/>
                <a:gd name="T2" fmla="*/ 0 w 542"/>
                <a:gd name="T3" fmla="*/ 0 h 187"/>
                <a:gd name="T4" fmla="*/ 672882513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7" y="187"/>
                  </a:lnTo>
                  <a:lnTo>
                    <a:pt x="542"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73" name="Freeform 52">
              <a:extLst>
                <a:ext uri="{FF2B5EF4-FFF2-40B4-BE49-F238E27FC236}">
                  <a16:creationId xmlns:a16="http://schemas.microsoft.com/office/drawing/2014/main" id="{637E9423-33E4-4FFE-A8C3-70EF7CB4BBE8}"/>
                </a:ext>
              </a:extLst>
            </p:cNvPr>
            <p:cNvSpPr>
              <a:spLocks/>
            </p:cNvSpPr>
            <p:nvPr/>
          </p:nvSpPr>
          <p:spPr bwMode="auto">
            <a:xfrm>
              <a:off x="7043738" y="4124325"/>
              <a:ext cx="1023937" cy="665163"/>
            </a:xfrm>
            <a:custGeom>
              <a:avLst/>
              <a:gdLst>
                <a:gd name="T0" fmla="*/ 821570536 w 645"/>
                <a:gd name="T1" fmla="*/ 567036376 h 419"/>
                <a:gd name="T2" fmla="*/ 0 w 645"/>
                <a:gd name="T3" fmla="*/ 0 h 419"/>
                <a:gd name="T4" fmla="*/ 0 w 645"/>
                <a:gd name="T5" fmla="*/ 1055947056 h 419"/>
                <a:gd name="T6" fmla="*/ 1625500781 w 645"/>
                <a:gd name="T7" fmla="*/ 1055947056 h 419"/>
                <a:gd name="T8" fmla="*/ 1625500781 w 645"/>
                <a:gd name="T9" fmla="*/ 20161265 h 419"/>
                <a:gd name="T10" fmla="*/ 821570536 w 645"/>
                <a:gd name="T11" fmla="*/ 567036376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5" h="419">
                  <a:moveTo>
                    <a:pt x="326" y="225"/>
                  </a:moveTo>
                  <a:lnTo>
                    <a:pt x="0" y="0"/>
                  </a:lnTo>
                  <a:lnTo>
                    <a:pt x="0" y="419"/>
                  </a:lnTo>
                  <a:lnTo>
                    <a:pt x="645" y="419"/>
                  </a:lnTo>
                  <a:lnTo>
                    <a:pt x="645" y="8"/>
                  </a:lnTo>
                  <a:lnTo>
                    <a:pt x="326" y="225"/>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27675" name="Freeform 54">
            <a:extLst>
              <a:ext uri="{FF2B5EF4-FFF2-40B4-BE49-F238E27FC236}">
                <a16:creationId xmlns:a16="http://schemas.microsoft.com/office/drawing/2014/main" id="{9B5C4EA2-530F-4DF9-BB81-6CFD4F622872}"/>
              </a:ext>
            </a:extLst>
          </p:cNvPr>
          <p:cNvSpPr>
            <a:spLocks/>
          </p:cNvSpPr>
          <p:nvPr/>
        </p:nvSpPr>
        <p:spPr bwMode="auto">
          <a:xfrm>
            <a:off x="8480425" y="4078288"/>
            <a:ext cx="860425" cy="296862"/>
          </a:xfrm>
          <a:custGeom>
            <a:avLst/>
            <a:gdLst>
              <a:gd name="T0" fmla="*/ 1365924688 w 542"/>
              <a:gd name="T1" fmla="*/ 0 h 187"/>
              <a:gd name="T2" fmla="*/ 0 w 542"/>
              <a:gd name="T3" fmla="*/ 0 h 187"/>
              <a:gd name="T4" fmla="*/ 675401875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8" y="187"/>
                </a:lnTo>
                <a:lnTo>
                  <a:pt x="54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7681" name="Freeform 60">
            <a:extLst>
              <a:ext uri="{FF2B5EF4-FFF2-40B4-BE49-F238E27FC236}">
                <a16:creationId xmlns:a16="http://schemas.microsoft.com/office/drawing/2014/main" id="{BF6A648D-89BB-4CBC-8D22-BDA4DA7A7569}"/>
              </a:ext>
            </a:extLst>
          </p:cNvPr>
          <p:cNvSpPr>
            <a:spLocks/>
          </p:cNvSpPr>
          <p:nvPr/>
        </p:nvSpPr>
        <p:spPr bwMode="auto">
          <a:xfrm>
            <a:off x="9729788" y="4124325"/>
            <a:ext cx="1038225" cy="665163"/>
          </a:xfrm>
          <a:custGeom>
            <a:avLst/>
            <a:gdLst>
              <a:gd name="T0" fmla="*/ 0 w 654"/>
              <a:gd name="T1" fmla="*/ 0 h 419"/>
              <a:gd name="T2" fmla="*/ 0 w 654"/>
              <a:gd name="T3" fmla="*/ 1055947056 h 419"/>
              <a:gd name="T4" fmla="*/ 1648182188 w 654"/>
              <a:gd name="T5" fmla="*/ 1055947056 h 419"/>
              <a:gd name="T6" fmla="*/ 1648182188 w 654"/>
              <a:gd name="T7" fmla="*/ 20161265 h 419"/>
              <a:gd name="T8" fmla="*/ 824091888 w 654"/>
              <a:gd name="T9" fmla="*/ 567036376 h 419"/>
              <a:gd name="T10" fmla="*/ 0 w 654"/>
              <a:gd name="T11" fmla="*/ 0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4" h="419">
                <a:moveTo>
                  <a:pt x="0" y="0"/>
                </a:moveTo>
                <a:lnTo>
                  <a:pt x="0" y="419"/>
                </a:lnTo>
                <a:lnTo>
                  <a:pt x="654" y="419"/>
                </a:lnTo>
                <a:lnTo>
                  <a:pt x="654" y="8"/>
                </a:lnTo>
                <a:lnTo>
                  <a:pt x="327" y="22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3" name="Группа 2">
            <a:extLst>
              <a:ext uri="{FF2B5EF4-FFF2-40B4-BE49-F238E27FC236}">
                <a16:creationId xmlns:a16="http://schemas.microsoft.com/office/drawing/2014/main" id="{2DE15F82-C2C0-4E4E-A8F9-48C64ECDA238}"/>
              </a:ext>
            </a:extLst>
          </p:cNvPr>
          <p:cNvGrpSpPr/>
          <p:nvPr/>
        </p:nvGrpSpPr>
        <p:grpSpPr>
          <a:xfrm>
            <a:off x="3011488" y="5614988"/>
            <a:ext cx="3713162" cy="700087"/>
            <a:chOff x="3011488" y="5614988"/>
            <a:chExt cx="3713162" cy="700087"/>
          </a:xfrm>
        </p:grpSpPr>
        <p:sp>
          <p:nvSpPr>
            <p:cNvPr id="27682" name="Freeform 61">
              <a:extLst>
                <a:ext uri="{FF2B5EF4-FFF2-40B4-BE49-F238E27FC236}">
                  <a16:creationId xmlns:a16="http://schemas.microsoft.com/office/drawing/2014/main" id="{6CABAF13-73D5-4EF0-80FC-1254F216FD79}"/>
                </a:ext>
              </a:extLst>
            </p:cNvPr>
            <p:cNvSpPr>
              <a:spLocks/>
            </p:cNvSpPr>
            <p:nvPr/>
          </p:nvSpPr>
          <p:spPr bwMode="auto">
            <a:xfrm>
              <a:off x="3106738" y="5614988"/>
              <a:ext cx="860425" cy="296862"/>
            </a:xfrm>
            <a:custGeom>
              <a:avLst/>
              <a:gdLst>
                <a:gd name="T0" fmla="*/ 1365924688 w 542"/>
                <a:gd name="T1" fmla="*/ 0 h 187"/>
                <a:gd name="T2" fmla="*/ 0 w 542"/>
                <a:gd name="T3" fmla="*/ 0 h 187"/>
                <a:gd name="T4" fmla="*/ 655240625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0" y="187"/>
                  </a:lnTo>
                  <a:lnTo>
                    <a:pt x="542"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solidFill>
                  <a:schemeClr val="accent5"/>
                </a:solidFill>
              </a:endParaRPr>
            </a:p>
          </p:txBody>
        </p:sp>
        <p:sp>
          <p:nvSpPr>
            <p:cNvPr id="27683" name="Freeform 62">
              <a:extLst>
                <a:ext uri="{FF2B5EF4-FFF2-40B4-BE49-F238E27FC236}">
                  <a16:creationId xmlns:a16="http://schemas.microsoft.com/office/drawing/2014/main" id="{39DCD566-5B7C-40E1-8DF8-6E12218774D3}"/>
                </a:ext>
              </a:extLst>
            </p:cNvPr>
            <p:cNvSpPr>
              <a:spLocks/>
            </p:cNvSpPr>
            <p:nvPr/>
          </p:nvSpPr>
          <p:spPr bwMode="auto">
            <a:xfrm>
              <a:off x="3011488" y="5649913"/>
              <a:ext cx="1025525" cy="665162"/>
            </a:xfrm>
            <a:custGeom>
              <a:avLst/>
              <a:gdLst>
                <a:gd name="T0" fmla="*/ 806450000 w 646"/>
                <a:gd name="T1" fmla="*/ 584675811 h 419"/>
                <a:gd name="T2" fmla="*/ 0 w 646"/>
                <a:gd name="T3" fmla="*/ 0 h 419"/>
                <a:gd name="T4" fmla="*/ 0 w 646"/>
                <a:gd name="T5" fmla="*/ 1055945469 h 419"/>
                <a:gd name="T6" fmla="*/ 1628020938 w 646"/>
                <a:gd name="T7" fmla="*/ 1055945469 h 419"/>
                <a:gd name="T8" fmla="*/ 1628020938 w 646"/>
                <a:gd name="T9" fmla="*/ 37803109 h 419"/>
                <a:gd name="T10" fmla="*/ 806450000 w 646"/>
                <a:gd name="T11" fmla="*/ 584675811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0" y="232"/>
                  </a:moveTo>
                  <a:lnTo>
                    <a:pt x="0" y="0"/>
                  </a:lnTo>
                  <a:lnTo>
                    <a:pt x="0" y="419"/>
                  </a:lnTo>
                  <a:lnTo>
                    <a:pt x="646" y="419"/>
                  </a:lnTo>
                  <a:lnTo>
                    <a:pt x="646" y="15"/>
                  </a:lnTo>
                  <a:lnTo>
                    <a:pt x="320" y="232"/>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solidFill>
                  <a:schemeClr val="accent5"/>
                </a:solidFill>
              </a:endParaRPr>
            </a:p>
          </p:txBody>
        </p:sp>
        <p:sp>
          <p:nvSpPr>
            <p:cNvPr id="27684" name="Freeform 63">
              <a:extLst>
                <a:ext uri="{FF2B5EF4-FFF2-40B4-BE49-F238E27FC236}">
                  <a16:creationId xmlns:a16="http://schemas.microsoft.com/office/drawing/2014/main" id="{56670FBB-3B2F-485B-8174-EAAD97628A92}"/>
                </a:ext>
              </a:extLst>
            </p:cNvPr>
            <p:cNvSpPr>
              <a:spLocks/>
            </p:cNvSpPr>
            <p:nvPr/>
          </p:nvSpPr>
          <p:spPr bwMode="auto">
            <a:xfrm>
              <a:off x="4449763" y="5614988"/>
              <a:ext cx="860425" cy="296862"/>
            </a:xfrm>
            <a:custGeom>
              <a:avLst/>
              <a:gdLst>
                <a:gd name="T0" fmla="*/ 1365924688 w 542"/>
                <a:gd name="T1" fmla="*/ 0 h 187"/>
                <a:gd name="T2" fmla="*/ 0 w 542"/>
                <a:gd name="T3" fmla="*/ 0 h 187"/>
                <a:gd name="T4" fmla="*/ 675401875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8" y="187"/>
                  </a:lnTo>
                  <a:lnTo>
                    <a:pt x="542"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solidFill>
                  <a:schemeClr val="accent5"/>
                </a:solidFill>
              </a:endParaRPr>
            </a:p>
          </p:txBody>
        </p:sp>
        <p:sp>
          <p:nvSpPr>
            <p:cNvPr id="27685" name="Freeform 64">
              <a:extLst>
                <a:ext uri="{FF2B5EF4-FFF2-40B4-BE49-F238E27FC236}">
                  <a16:creationId xmlns:a16="http://schemas.microsoft.com/office/drawing/2014/main" id="{20CB38E9-72D2-417C-8A3D-19FB670AF9AC}"/>
                </a:ext>
              </a:extLst>
            </p:cNvPr>
            <p:cNvSpPr>
              <a:spLocks/>
            </p:cNvSpPr>
            <p:nvPr/>
          </p:nvSpPr>
          <p:spPr bwMode="auto">
            <a:xfrm>
              <a:off x="4356100" y="5649913"/>
              <a:ext cx="1025525" cy="665162"/>
            </a:xfrm>
            <a:custGeom>
              <a:avLst/>
              <a:gdLst>
                <a:gd name="T0" fmla="*/ 803930638 w 646"/>
                <a:gd name="T1" fmla="*/ 584675811 h 419"/>
                <a:gd name="T2" fmla="*/ 0 w 646"/>
                <a:gd name="T3" fmla="*/ 0 h 419"/>
                <a:gd name="T4" fmla="*/ 0 w 646"/>
                <a:gd name="T5" fmla="*/ 1055945469 h 419"/>
                <a:gd name="T6" fmla="*/ 1628020938 w 646"/>
                <a:gd name="T7" fmla="*/ 1055945469 h 419"/>
                <a:gd name="T8" fmla="*/ 1628020938 w 646"/>
                <a:gd name="T9" fmla="*/ 37803109 h 419"/>
                <a:gd name="T10" fmla="*/ 803930638 w 646"/>
                <a:gd name="T11" fmla="*/ 584675811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19" y="232"/>
                  </a:moveTo>
                  <a:lnTo>
                    <a:pt x="0" y="0"/>
                  </a:lnTo>
                  <a:lnTo>
                    <a:pt x="0" y="419"/>
                  </a:lnTo>
                  <a:lnTo>
                    <a:pt x="646" y="419"/>
                  </a:lnTo>
                  <a:lnTo>
                    <a:pt x="646" y="15"/>
                  </a:lnTo>
                  <a:lnTo>
                    <a:pt x="319" y="232"/>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solidFill>
                  <a:schemeClr val="accent5"/>
                </a:solidFill>
              </a:endParaRPr>
            </a:p>
          </p:txBody>
        </p:sp>
        <p:sp>
          <p:nvSpPr>
            <p:cNvPr id="27686" name="Freeform 65">
              <a:extLst>
                <a:ext uri="{FF2B5EF4-FFF2-40B4-BE49-F238E27FC236}">
                  <a16:creationId xmlns:a16="http://schemas.microsoft.com/office/drawing/2014/main" id="{6AA987EF-3AEC-40CE-BD54-B38A0B7507DF}"/>
                </a:ext>
              </a:extLst>
            </p:cNvPr>
            <p:cNvSpPr>
              <a:spLocks/>
            </p:cNvSpPr>
            <p:nvPr/>
          </p:nvSpPr>
          <p:spPr bwMode="auto">
            <a:xfrm>
              <a:off x="5794375" y="5614988"/>
              <a:ext cx="860425" cy="296862"/>
            </a:xfrm>
            <a:custGeom>
              <a:avLst/>
              <a:gdLst>
                <a:gd name="T0" fmla="*/ 1365924688 w 542"/>
                <a:gd name="T1" fmla="*/ 0 h 187"/>
                <a:gd name="T2" fmla="*/ 0 w 542"/>
                <a:gd name="T3" fmla="*/ 0 h 187"/>
                <a:gd name="T4" fmla="*/ 672882513 w 542"/>
                <a:gd name="T5" fmla="*/ 471269219 h 187"/>
                <a:gd name="T6" fmla="*/ 1365924688 w 542"/>
                <a:gd name="T7" fmla="*/ 0 h 18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42" h="187">
                  <a:moveTo>
                    <a:pt x="542" y="0"/>
                  </a:moveTo>
                  <a:lnTo>
                    <a:pt x="0" y="0"/>
                  </a:lnTo>
                  <a:lnTo>
                    <a:pt x="267" y="187"/>
                  </a:lnTo>
                  <a:lnTo>
                    <a:pt x="542"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solidFill>
                  <a:schemeClr val="accent5"/>
                </a:solidFill>
              </a:endParaRPr>
            </a:p>
          </p:txBody>
        </p:sp>
        <p:sp>
          <p:nvSpPr>
            <p:cNvPr id="27687" name="Freeform 66">
              <a:extLst>
                <a:ext uri="{FF2B5EF4-FFF2-40B4-BE49-F238E27FC236}">
                  <a16:creationId xmlns:a16="http://schemas.microsoft.com/office/drawing/2014/main" id="{7AECB543-B22C-41DD-8973-31EB2417B5AB}"/>
                </a:ext>
              </a:extLst>
            </p:cNvPr>
            <p:cNvSpPr>
              <a:spLocks/>
            </p:cNvSpPr>
            <p:nvPr/>
          </p:nvSpPr>
          <p:spPr bwMode="auto">
            <a:xfrm>
              <a:off x="5699125" y="5649913"/>
              <a:ext cx="1025525" cy="665162"/>
            </a:xfrm>
            <a:custGeom>
              <a:avLst/>
              <a:gdLst>
                <a:gd name="T0" fmla="*/ 824091888 w 646"/>
                <a:gd name="T1" fmla="*/ 584675811 h 419"/>
                <a:gd name="T2" fmla="*/ 0 w 646"/>
                <a:gd name="T3" fmla="*/ 0 h 419"/>
                <a:gd name="T4" fmla="*/ 0 w 646"/>
                <a:gd name="T5" fmla="*/ 1055945469 h 419"/>
                <a:gd name="T6" fmla="*/ 1628020938 w 646"/>
                <a:gd name="T7" fmla="*/ 1055945469 h 419"/>
                <a:gd name="T8" fmla="*/ 1628020938 w 646"/>
                <a:gd name="T9" fmla="*/ 37803109 h 419"/>
                <a:gd name="T10" fmla="*/ 824091888 w 646"/>
                <a:gd name="T11" fmla="*/ 584675811 h 4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46" h="419">
                  <a:moveTo>
                    <a:pt x="327" y="232"/>
                  </a:moveTo>
                  <a:lnTo>
                    <a:pt x="0" y="0"/>
                  </a:lnTo>
                  <a:lnTo>
                    <a:pt x="0" y="419"/>
                  </a:lnTo>
                  <a:lnTo>
                    <a:pt x="646" y="419"/>
                  </a:lnTo>
                  <a:lnTo>
                    <a:pt x="646" y="15"/>
                  </a:lnTo>
                  <a:lnTo>
                    <a:pt x="327" y="232"/>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solidFill>
                  <a:schemeClr val="accent5"/>
                </a:solidFill>
              </a:endParaRPr>
            </a:p>
          </p:txBody>
        </p:sp>
      </p:grpSp>
      <p:sp>
        <p:nvSpPr>
          <p:cNvPr id="27703" name="TextBox 115">
            <a:extLst>
              <a:ext uri="{FF2B5EF4-FFF2-40B4-BE49-F238E27FC236}">
                <a16:creationId xmlns:a16="http://schemas.microsoft.com/office/drawing/2014/main" id="{62924E1A-0353-4E4B-90CD-53211773918D}"/>
              </a:ext>
            </a:extLst>
          </p:cNvPr>
          <p:cNvSpPr txBox="1">
            <a:spLocks noChangeArrowheads="1"/>
          </p:cNvSpPr>
          <p:nvPr/>
        </p:nvSpPr>
        <p:spPr bwMode="auto">
          <a:xfrm>
            <a:off x="835025" y="2141538"/>
            <a:ext cx="204152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8000" b="1" dirty="0">
                <a:solidFill>
                  <a:schemeClr val="accent4"/>
                </a:solidFill>
                <a:latin typeface="Arial" panose="020B0604020202020204" pitchFamily="34" charset="0"/>
                <a:cs typeface="Arial" panose="020B0604020202020204" pitchFamily="34" charset="0"/>
              </a:rPr>
              <a:t>#01</a:t>
            </a:r>
            <a:endParaRPr lang="ru-RU" altLang="ru-RU" sz="7200" b="1" dirty="0">
              <a:solidFill>
                <a:schemeClr val="accent4"/>
              </a:solidFill>
              <a:latin typeface="Arial" panose="020B0604020202020204" pitchFamily="34" charset="0"/>
              <a:cs typeface="Arial" panose="020B0604020202020204" pitchFamily="34" charset="0"/>
            </a:endParaRPr>
          </a:p>
        </p:txBody>
      </p:sp>
      <p:sp>
        <p:nvSpPr>
          <p:cNvPr id="27704" name="TextBox 115">
            <a:extLst>
              <a:ext uri="{FF2B5EF4-FFF2-40B4-BE49-F238E27FC236}">
                <a16:creationId xmlns:a16="http://schemas.microsoft.com/office/drawing/2014/main" id="{2032E89B-7E4E-41B4-914C-A4B9C1A43702}"/>
              </a:ext>
            </a:extLst>
          </p:cNvPr>
          <p:cNvSpPr txBox="1">
            <a:spLocks noChangeArrowheads="1"/>
          </p:cNvSpPr>
          <p:nvPr/>
        </p:nvSpPr>
        <p:spPr bwMode="auto">
          <a:xfrm>
            <a:off x="835025" y="3741738"/>
            <a:ext cx="2041525" cy="1322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8000" b="1" dirty="0">
                <a:solidFill>
                  <a:schemeClr val="accent2"/>
                </a:solidFill>
                <a:latin typeface="Arial" panose="020B0604020202020204" pitchFamily="34" charset="0"/>
                <a:cs typeface="Arial" panose="020B0604020202020204" pitchFamily="34" charset="0"/>
              </a:rPr>
              <a:t>#02</a:t>
            </a:r>
            <a:endParaRPr lang="ru-RU" altLang="ru-RU" sz="7200" b="1" dirty="0">
              <a:solidFill>
                <a:schemeClr val="accent2"/>
              </a:solidFill>
              <a:latin typeface="Arial" panose="020B0604020202020204" pitchFamily="34" charset="0"/>
              <a:cs typeface="Arial" panose="020B0604020202020204" pitchFamily="34" charset="0"/>
            </a:endParaRPr>
          </a:p>
        </p:txBody>
      </p:sp>
      <p:sp>
        <p:nvSpPr>
          <p:cNvPr id="27705" name="TextBox 115">
            <a:extLst>
              <a:ext uri="{FF2B5EF4-FFF2-40B4-BE49-F238E27FC236}">
                <a16:creationId xmlns:a16="http://schemas.microsoft.com/office/drawing/2014/main" id="{982B263B-C240-4EE3-BD06-E0670A176F4A}"/>
              </a:ext>
            </a:extLst>
          </p:cNvPr>
          <p:cNvSpPr txBox="1">
            <a:spLocks noChangeArrowheads="1"/>
          </p:cNvSpPr>
          <p:nvPr/>
        </p:nvSpPr>
        <p:spPr bwMode="auto">
          <a:xfrm>
            <a:off x="835025" y="5283200"/>
            <a:ext cx="2041525"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8000" b="1" dirty="0">
                <a:solidFill>
                  <a:schemeClr val="accent5"/>
                </a:solidFill>
                <a:latin typeface="Arial" panose="020B0604020202020204" pitchFamily="34" charset="0"/>
                <a:cs typeface="Arial" panose="020B0604020202020204" pitchFamily="34" charset="0"/>
              </a:rPr>
              <a:t>#03</a:t>
            </a:r>
            <a:endParaRPr lang="ru-RU" altLang="ru-RU" sz="7200" b="1" dirty="0">
              <a:solidFill>
                <a:schemeClr val="accent5"/>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7650"/>
                                        </p:tgtEl>
                                        <p:attrNameLst>
                                          <p:attrName>style.visibility</p:attrName>
                                        </p:attrNameLst>
                                      </p:cBhvr>
                                      <p:to>
                                        <p:strVal val="visible"/>
                                      </p:to>
                                    </p:set>
                                    <p:anim calcmode="lin" valueType="num">
                                      <p:cBhvr additive="base">
                                        <p:cTn id="7" dur="500" fill="hold"/>
                                        <p:tgtEl>
                                          <p:spTgt spid="27650"/>
                                        </p:tgtEl>
                                        <p:attrNameLst>
                                          <p:attrName>ppt_x</p:attrName>
                                        </p:attrNameLst>
                                      </p:cBhvr>
                                      <p:tavLst>
                                        <p:tav tm="0">
                                          <p:val>
                                            <p:strVal val="#ppt_x"/>
                                          </p:val>
                                        </p:tav>
                                        <p:tav tm="100000">
                                          <p:val>
                                            <p:strVal val="#ppt_x"/>
                                          </p:val>
                                        </p:tav>
                                      </p:tavLst>
                                    </p:anim>
                                    <p:anim calcmode="lin" valueType="num">
                                      <p:cBhvr additive="base">
                                        <p:cTn id="8" dur="500" fill="hold"/>
                                        <p:tgtEl>
                                          <p:spTgt spid="27650"/>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27651"/>
                                        </p:tgtEl>
                                        <p:attrNameLst>
                                          <p:attrName>style.visibility</p:attrName>
                                        </p:attrNameLst>
                                      </p:cBhvr>
                                      <p:to>
                                        <p:strVal val="visible"/>
                                      </p:to>
                                    </p:set>
                                    <p:anim calcmode="lin" valueType="num">
                                      <p:cBhvr additive="base">
                                        <p:cTn id="11" dur="500" fill="hold"/>
                                        <p:tgtEl>
                                          <p:spTgt spid="27651"/>
                                        </p:tgtEl>
                                        <p:attrNameLst>
                                          <p:attrName>ppt_x</p:attrName>
                                        </p:attrNameLst>
                                      </p:cBhvr>
                                      <p:tavLst>
                                        <p:tav tm="0">
                                          <p:val>
                                            <p:strVal val="#ppt_x"/>
                                          </p:val>
                                        </p:tav>
                                        <p:tav tm="100000">
                                          <p:val>
                                            <p:strVal val="#ppt_x"/>
                                          </p:val>
                                        </p:tav>
                                      </p:tavLst>
                                    </p:anim>
                                    <p:anim calcmode="lin" valueType="num">
                                      <p:cBhvr additive="base">
                                        <p:cTn id="12" dur="500" fill="hold"/>
                                        <p:tgtEl>
                                          <p:spTgt spid="27651"/>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fltVal val="0"/>
                                          </p:val>
                                        </p:tav>
                                        <p:tav tm="100000">
                                          <p:val>
                                            <p:strVal val="#ppt_h"/>
                                          </p:val>
                                        </p:tav>
                                      </p:tavLst>
                                    </p:anim>
                                  </p:childTnLst>
                                </p:cTn>
                              </p:par>
                            </p:childTnLst>
                          </p:cTn>
                        </p:par>
                        <p:par>
                          <p:cTn id="18" fill="hold">
                            <p:stCondLst>
                              <p:cond delay="1250"/>
                            </p:stCondLst>
                            <p:childTnLst>
                              <p:par>
                                <p:cTn id="19" presetID="22" presetClass="entr" presetSubtype="4"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par>
                                <p:cTn id="22" presetID="23" presetClass="entr" presetSubtype="16" fill="hold" grpId="0" nodeType="withEffect">
                                  <p:stCondLst>
                                    <p:cond delay="0"/>
                                  </p:stCondLst>
                                  <p:childTnLst>
                                    <p:set>
                                      <p:cBhvr>
                                        <p:cTn id="23" dur="1" fill="hold">
                                          <p:stCondLst>
                                            <p:cond delay="0"/>
                                          </p:stCondLst>
                                        </p:cTn>
                                        <p:tgtEl>
                                          <p:spTgt spid="27703"/>
                                        </p:tgtEl>
                                        <p:attrNameLst>
                                          <p:attrName>style.visibility</p:attrName>
                                        </p:attrNameLst>
                                      </p:cBhvr>
                                      <p:to>
                                        <p:strVal val="visible"/>
                                      </p:to>
                                    </p:set>
                                    <p:anim calcmode="lin" valueType="num">
                                      <p:cBhvr>
                                        <p:cTn id="24" dur="500" fill="hold"/>
                                        <p:tgtEl>
                                          <p:spTgt spid="27703"/>
                                        </p:tgtEl>
                                        <p:attrNameLst>
                                          <p:attrName>ppt_w</p:attrName>
                                        </p:attrNameLst>
                                      </p:cBhvr>
                                      <p:tavLst>
                                        <p:tav tm="0">
                                          <p:val>
                                            <p:fltVal val="0"/>
                                          </p:val>
                                        </p:tav>
                                        <p:tav tm="100000">
                                          <p:val>
                                            <p:strVal val="#ppt_w"/>
                                          </p:val>
                                        </p:tav>
                                      </p:tavLst>
                                    </p:anim>
                                    <p:anim calcmode="lin" valueType="num">
                                      <p:cBhvr>
                                        <p:cTn id="25" dur="500" fill="hold"/>
                                        <p:tgtEl>
                                          <p:spTgt spid="27703"/>
                                        </p:tgtEl>
                                        <p:attrNameLst>
                                          <p:attrName>ppt_h</p:attrName>
                                        </p:attrNameLst>
                                      </p:cBhvr>
                                      <p:tavLst>
                                        <p:tav tm="0">
                                          <p:val>
                                            <p:fltVal val="0"/>
                                          </p:val>
                                        </p:tav>
                                        <p:tav tm="100000">
                                          <p:val>
                                            <p:strVal val="#ppt_h"/>
                                          </p:val>
                                        </p:tav>
                                      </p:tavLst>
                                    </p:anim>
                                  </p:childTnLst>
                                </p:cTn>
                              </p:par>
                              <p:par>
                                <p:cTn id="26" presetID="22" presetClass="entr" presetSubtype="4" fill="hold" nodeType="withEffect">
                                  <p:stCondLst>
                                    <p:cond delay="250"/>
                                  </p:stCondLst>
                                  <p:childTnLst>
                                    <p:set>
                                      <p:cBhvr>
                                        <p:cTn id="27" dur="1" fill="hold">
                                          <p:stCondLst>
                                            <p:cond delay="0"/>
                                          </p:stCondLst>
                                        </p:cTn>
                                        <p:tgtEl>
                                          <p:spTgt spid="2"/>
                                        </p:tgtEl>
                                        <p:attrNameLst>
                                          <p:attrName>style.visibility</p:attrName>
                                        </p:attrNameLst>
                                      </p:cBhvr>
                                      <p:to>
                                        <p:strVal val="visible"/>
                                      </p:to>
                                    </p:set>
                                    <p:animEffect transition="in" filter="wipe(down)">
                                      <p:cBhvr>
                                        <p:cTn id="28" dur="500"/>
                                        <p:tgtEl>
                                          <p:spTgt spid="2"/>
                                        </p:tgtEl>
                                      </p:cBhvr>
                                    </p:animEffect>
                                  </p:childTnLst>
                                </p:cTn>
                              </p:par>
                              <p:par>
                                <p:cTn id="29" presetID="23" presetClass="entr" presetSubtype="16" fill="hold" grpId="0" nodeType="withEffect">
                                  <p:stCondLst>
                                    <p:cond delay="250"/>
                                  </p:stCondLst>
                                  <p:childTnLst>
                                    <p:set>
                                      <p:cBhvr>
                                        <p:cTn id="30" dur="1" fill="hold">
                                          <p:stCondLst>
                                            <p:cond delay="0"/>
                                          </p:stCondLst>
                                        </p:cTn>
                                        <p:tgtEl>
                                          <p:spTgt spid="27704"/>
                                        </p:tgtEl>
                                        <p:attrNameLst>
                                          <p:attrName>style.visibility</p:attrName>
                                        </p:attrNameLst>
                                      </p:cBhvr>
                                      <p:to>
                                        <p:strVal val="visible"/>
                                      </p:to>
                                    </p:set>
                                    <p:anim calcmode="lin" valueType="num">
                                      <p:cBhvr>
                                        <p:cTn id="31" dur="500" fill="hold"/>
                                        <p:tgtEl>
                                          <p:spTgt spid="27704"/>
                                        </p:tgtEl>
                                        <p:attrNameLst>
                                          <p:attrName>ppt_w</p:attrName>
                                        </p:attrNameLst>
                                      </p:cBhvr>
                                      <p:tavLst>
                                        <p:tav tm="0">
                                          <p:val>
                                            <p:fltVal val="0"/>
                                          </p:val>
                                        </p:tav>
                                        <p:tav tm="100000">
                                          <p:val>
                                            <p:strVal val="#ppt_w"/>
                                          </p:val>
                                        </p:tav>
                                      </p:tavLst>
                                    </p:anim>
                                    <p:anim calcmode="lin" valueType="num">
                                      <p:cBhvr>
                                        <p:cTn id="32" dur="500" fill="hold"/>
                                        <p:tgtEl>
                                          <p:spTgt spid="27704"/>
                                        </p:tgtEl>
                                        <p:attrNameLst>
                                          <p:attrName>ppt_h</p:attrName>
                                        </p:attrNameLst>
                                      </p:cBhvr>
                                      <p:tavLst>
                                        <p:tav tm="0">
                                          <p:val>
                                            <p:fltVal val="0"/>
                                          </p:val>
                                        </p:tav>
                                        <p:tav tm="100000">
                                          <p:val>
                                            <p:strVal val="#ppt_h"/>
                                          </p:val>
                                        </p:tav>
                                      </p:tavLst>
                                    </p:anim>
                                  </p:childTnLst>
                                </p:cTn>
                              </p:par>
                              <p:par>
                                <p:cTn id="33" presetID="22" presetClass="entr" presetSubtype="4" fill="hold" nodeType="withEffect">
                                  <p:stCondLst>
                                    <p:cond delay="500"/>
                                  </p:stCondLst>
                                  <p:childTnLst>
                                    <p:set>
                                      <p:cBhvr>
                                        <p:cTn id="34" dur="1" fill="hold">
                                          <p:stCondLst>
                                            <p:cond delay="0"/>
                                          </p:stCondLst>
                                        </p:cTn>
                                        <p:tgtEl>
                                          <p:spTgt spid="3"/>
                                        </p:tgtEl>
                                        <p:attrNameLst>
                                          <p:attrName>style.visibility</p:attrName>
                                        </p:attrNameLst>
                                      </p:cBhvr>
                                      <p:to>
                                        <p:strVal val="visible"/>
                                      </p:to>
                                    </p:set>
                                    <p:animEffect transition="in" filter="wipe(down)">
                                      <p:cBhvr>
                                        <p:cTn id="35" dur="500"/>
                                        <p:tgtEl>
                                          <p:spTgt spid="3"/>
                                        </p:tgtEl>
                                      </p:cBhvr>
                                    </p:animEffect>
                                  </p:childTnLst>
                                </p:cTn>
                              </p:par>
                              <p:par>
                                <p:cTn id="36" presetID="23" presetClass="entr" presetSubtype="16" fill="hold" grpId="0" nodeType="withEffect">
                                  <p:stCondLst>
                                    <p:cond delay="500"/>
                                  </p:stCondLst>
                                  <p:childTnLst>
                                    <p:set>
                                      <p:cBhvr>
                                        <p:cTn id="37" dur="1" fill="hold">
                                          <p:stCondLst>
                                            <p:cond delay="0"/>
                                          </p:stCondLst>
                                        </p:cTn>
                                        <p:tgtEl>
                                          <p:spTgt spid="27705"/>
                                        </p:tgtEl>
                                        <p:attrNameLst>
                                          <p:attrName>style.visibility</p:attrName>
                                        </p:attrNameLst>
                                      </p:cBhvr>
                                      <p:to>
                                        <p:strVal val="visible"/>
                                      </p:to>
                                    </p:set>
                                    <p:anim calcmode="lin" valueType="num">
                                      <p:cBhvr>
                                        <p:cTn id="38" dur="500" fill="hold"/>
                                        <p:tgtEl>
                                          <p:spTgt spid="27705"/>
                                        </p:tgtEl>
                                        <p:attrNameLst>
                                          <p:attrName>ppt_w</p:attrName>
                                        </p:attrNameLst>
                                      </p:cBhvr>
                                      <p:tavLst>
                                        <p:tav tm="0">
                                          <p:val>
                                            <p:fltVal val="0"/>
                                          </p:val>
                                        </p:tav>
                                        <p:tav tm="100000">
                                          <p:val>
                                            <p:strVal val="#ppt_w"/>
                                          </p:val>
                                        </p:tav>
                                      </p:tavLst>
                                    </p:anim>
                                    <p:anim calcmode="lin" valueType="num">
                                      <p:cBhvr>
                                        <p:cTn id="39" dur="500" fill="hold"/>
                                        <p:tgtEl>
                                          <p:spTgt spid="2770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27651" grpId="0"/>
      <p:bldP spid="27703" grpId="0"/>
      <p:bldP spid="27704" grpId="0"/>
      <p:bldP spid="2770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112">
            <a:extLst>
              <a:ext uri="{FF2B5EF4-FFF2-40B4-BE49-F238E27FC236}">
                <a16:creationId xmlns:a16="http://schemas.microsoft.com/office/drawing/2014/main" id="{CBDC23D8-5DC1-41BF-85A8-59A80E988682}"/>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28675" name="TextBox 115">
            <a:extLst>
              <a:ext uri="{FF2B5EF4-FFF2-40B4-BE49-F238E27FC236}">
                <a16:creationId xmlns:a16="http://schemas.microsoft.com/office/drawing/2014/main" id="{46DED514-1DFE-4125-BFDD-9AAF8C71CB44}"/>
              </a:ext>
            </a:extLst>
          </p:cNvPr>
          <p:cNvSpPr txBox="1">
            <a:spLocks noChangeArrowheads="1"/>
          </p:cNvSpPr>
          <p:nvPr/>
        </p:nvSpPr>
        <p:spPr bwMode="auto">
          <a:xfrm>
            <a:off x="1168400" y="5873750"/>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2" name="Группа 1">
            <a:extLst>
              <a:ext uri="{FF2B5EF4-FFF2-40B4-BE49-F238E27FC236}">
                <a16:creationId xmlns:a16="http://schemas.microsoft.com/office/drawing/2014/main" id="{7DCF6BCA-0CB1-4ACA-AF58-7B1A867B5162}"/>
              </a:ext>
            </a:extLst>
          </p:cNvPr>
          <p:cNvGrpSpPr/>
          <p:nvPr/>
        </p:nvGrpSpPr>
        <p:grpSpPr>
          <a:xfrm>
            <a:off x="9255125" y="1303338"/>
            <a:ext cx="1423988" cy="3978275"/>
            <a:chOff x="9255125" y="1303338"/>
            <a:chExt cx="1423988" cy="3978275"/>
          </a:xfrm>
        </p:grpSpPr>
        <p:sp>
          <p:nvSpPr>
            <p:cNvPr id="28676" name="Freeform 29">
              <a:extLst>
                <a:ext uri="{FF2B5EF4-FFF2-40B4-BE49-F238E27FC236}">
                  <a16:creationId xmlns:a16="http://schemas.microsoft.com/office/drawing/2014/main" id="{A3673F73-65EF-4650-B4BE-4C7B5E6541C8}"/>
                </a:ext>
              </a:extLst>
            </p:cNvPr>
            <p:cNvSpPr>
              <a:spLocks/>
            </p:cNvSpPr>
            <p:nvPr/>
          </p:nvSpPr>
          <p:spPr bwMode="auto">
            <a:xfrm>
              <a:off x="9358313" y="1858963"/>
              <a:ext cx="1219200" cy="2222500"/>
            </a:xfrm>
            <a:custGeom>
              <a:avLst/>
              <a:gdLst>
                <a:gd name="T0" fmla="*/ 2147483646 w 84"/>
                <a:gd name="T1" fmla="*/ 2147483646 h 152"/>
                <a:gd name="T2" fmla="*/ 2147483646 w 84"/>
                <a:gd name="T3" fmla="*/ 2147483646 h 152"/>
                <a:gd name="T4" fmla="*/ 2147483646 w 84"/>
                <a:gd name="T5" fmla="*/ 2147483646 h 152"/>
                <a:gd name="T6" fmla="*/ 2147483646 w 84"/>
                <a:gd name="T7" fmla="*/ 1282762664 h 152"/>
                <a:gd name="T8" fmla="*/ 2147483646 w 84"/>
                <a:gd name="T9" fmla="*/ 0 h 152"/>
                <a:gd name="T10" fmla="*/ 2147483646 w 84"/>
                <a:gd name="T11" fmla="*/ 0 h 152"/>
                <a:gd name="T12" fmla="*/ 2147483646 w 84"/>
                <a:gd name="T13" fmla="*/ 0 h 152"/>
                <a:gd name="T14" fmla="*/ 2147483646 w 84"/>
                <a:gd name="T15" fmla="*/ 1282762664 h 152"/>
                <a:gd name="T16" fmla="*/ 210660343 w 84"/>
                <a:gd name="T17" fmla="*/ 2147483646 h 152"/>
                <a:gd name="T18" fmla="*/ 631995543 w 84"/>
                <a:gd name="T19" fmla="*/ 2147483646 h 152"/>
                <a:gd name="T20" fmla="*/ 631995543 w 84"/>
                <a:gd name="T21" fmla="*/ 2147483646 h 152"/>
                <a:gd name="T22" fmla="*/ 1474651429 w 84"/>
                <a:gd name="T23" fmla="*/ 2147483646 h 152"/>
                <a:gd name="T24" fmla="*/ 2147483646 w 84"/>
                <a:gd name="T25" fmla="*/ 2147483646 h 152"/>
                <a:gd name="T26" fmla="*/ 2147483646 w 84"/>
                <a:gd name="T27" fmla="*/ 2147483646 h 152"/>
                <a:gd name="T28" fmla="*/ 1685311771 w 84"/>
                <a:gd name="T29" fmla="*/ 2147483646 h 152"/>
                <a:gd name="T30" fmla="*/ 2147483646 w 84"/>
                <a:gd name="T31" fmla="*/ 2147483646 h 152"/>
                <a:gd name="T32" fmla="*/ 2147483646 w 84"/>
                <a:gd name="T33" fmla="*/ 2147483646 h 152"/>
                <a:gd name="T34" fmla="*/ 2147483646 w 84"/>
                <a:gd name="T35" fmla="*/ 2147483646 h 152"/>
                <a:gd name="T36" fmla="*/ 2147483646 w 84"/>
                <a:gd name="T37" fmla="*/ 2147483646 h 152"/>
                <a:gd name="T38" fmla="*/ 2147483646 w 84"/>
                <a:gd name="T39" fmla="*/ 2147483646 h 152"/>
                <a:gd name="T40" fmla="*/ 2147483646 w 84"/>
                <a:gd name="T41" fmla="*/ 2147483646 h 152"/>
                <a:gd name="T42" fmla="*/ 2147483646 w 84"/>
                <a:gd name="T43" fmla="*/ 2147483646 h 152"/>
                <a:gd name="T44" fmla="*/ 2147483646 w 84"/>
                <a:gd name="T45" fmla="*/ 2147483646 h 152"/>
                <a:gd name="T46" fmla="*/ 2147483646 w 84"/>
                <a:gd name="T47" fmla="*/ 2147483646 h 152"/>
                <a:gd name="T48" fmla="*/ 2147483646 w 84"/>
                <a:gd name="T49" fmla="*/ 2147483646 h 15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84" h="152">
                  <a:moveTo>
                    <a:pt x="81" y="68"/>
                  </a:moveTo>
                  <a:cubicBezTo>
                    <a:pt x="81" y="68"/>
                    <a:pt x="81" y="68"/>
                    <a:pt x="81" y="68"/>
                  </a:cubicBezTo>
                  <a:cubicBezTo>
                    <a:pt x="83" y="67"/>
                    <a:pt x="84" y="65"/>
                    <a:pt x="83" y="63"/>
                  </a:cubicBezTo>
                  <a:cubicBezTo>
                    <a:pt x="60" y="6"/>
                    <a:pt x="60" y="6"/>
                    <a:pt x="60" y="6"/>
                  </a:cubicBezTo>
                  <a:cubicBezTo>
                    <a:pt x="58" y="2"/>
                    <a:pt x="55" y="0"/>
                    <a:pt x="51" y="0"/>
                  </a:cubicBezTo>
                  <a:cubicBezTo>
                    <a:pt x="42" y="0"/>
                    <a:pt x="42" y="0"/>
                    <a:pt x="42" y="0"/>
                  </a:cubicBezTo>
                  <a:cubicBezTo>
                    <a:pt x="33" y="0"/>
                    <a:pt x="33" y="0"/>
                    <a:pt x="33" y="0"/>
                  </a:cubicBezTo>
                  <a:cubicBezTo>
                    <a:pt x="29" y="0"/>
                    <a:pt x="26" y="2"/>
                    <a:pt x="24" y="6"/>
                  </a:cubicBezTo>
                  <a:cubicBezTo>
                    <a:pt x="1" y="63"/>
                    <a:pt x="1" y="63"/>
                    <a:pt x="1" y="63"/>
                  </a:cubicBezTo>
                  <a:cubicBezTo>
                    <a:pt x="0" y="65"/>
                    <a:pt x="1" y="67"/>
                    <a:pt x="3" y="68"/>
                  </a:cubicBezTo>
                  <a:cubicBezTo>
                    <a:pt x="3" y="68"/>
                    <a:pt x="3" y="68"/>
                    <a:pt x="3" y="68"/>
                  </a:cubicBezTo>
                  <a:cubicBezTo>
                    <a:pt x="4" y="68"/>
                    <a:pt x="6" y="68"/>
                    <a:pt x="7" y="66"/>
                  </a:cubicBezTo>
                  <a:cubicBezTo>
                    <a:pt x="29" y="27"/>
                    <a:pt x="29" y="27"/>
                    <a:pt x="29" y="27"/>
                  </a:cubicBezTo>
                  <a:cubicBezTo>
                    <a:pt x="32" y="36"/>
                    <a:pt x="32" y="36"/>
                    <a:pt x="32" y="36"/>
                  </a:cubicBezTo>
                  <a:cubicBezTo>
                    <a:pt x="8" y="94"/>
                    <a:pt x="8" y="94"/>
                    <a:pt x="8" y="94"/>
                  </a:cubicBezTo>
                  <a:cubicBezTo>
                    <a:pt x="30" y="94"/>
                    <a:pt x="30" y="94"/>
                    <a:pt x="30" y="94"/>
                  </a:cubicBezTo>
                  <a:cubicBezTo>
                    <a:pt x="38" y="152"/>
                    <a:pt x="38" y="152"/>
                    <a:pt x="38" y="152"/>
                  </a:cubicBezTo>
                  <a:cubicBezTo>
                    <a:pt x="42" y="152"/>
                    <a:pt x="42" y="152"/>
                    <a:pt x="42" y="152"/>
                  </a:cubicBezTo>
                  <a:cubicBezTo>
                    <a:pt x="46" y="152"/>
                    <a:pt x="46" y="152"/>
                    <a:pt x="46" y="152"/>
                  </a:cubicBezTo>
                  <a:cubicBezTo>
                    <a:pt x="54" y="94"/>
                    <a:pt x="54" y="94"/>
                    <a:pt x="54" y="94"/>
                  </a:cubicBezTo>
                  <a:cubicBezTo>
                    <a:pt x="75" y="94"/>
                    <a:pt x="75" y="94"/>
                    <a:pt x="75" y="94"/>
                  </a:cubicBezTo>
                  <a:cubicBezTo>
                    <a:pt x="52" y="36"/>
                    <a:pt x="52" y="36"/>
                    <a:pt x="52" y="36"/>
                  </a:cubicBezTo>
                  <a:cubicBezTo>
                    <a:pt x="55" y="27"/>
                    <a:pt x="55" y="27"/>
                    <a:pt x="55" y="27"/>
                  </a:cubicBezTo>
                  <a:cubicBezTo>
                    <a:pt x="77" y="66"/>
                    <a:pt x="77" y="66"/>
                    <a:pt x="77" y="66"/>
                  </a:cubicBezTo>
                  <a:cubicBezTo>
                    <a:pt x="78" y="68"/>
                    <a:pt x="80" y="68"/>
                    <a:pt x="81" y="68"/>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8677" name="Oval 30">
              <a:extLst>
                <a:ext uri="{FF2B5EF4-FFF2-40B4-BE49-F238E27FC236}">
                  <a16:creationId xmlns:a16="http://schemas.microsoft.com/office/drawing/2014/main" id="{40358D01-0C02-4238-9060-69133F99E68E}"/>
                </a:ext>
              </a:extLst>
            </p:cNvPr>
            <p:cNvSpPr>
              <a:spLocks noChangeArrowheads="1"/>
            </p:cNvSpPr>
            <p:nvPr/>
          </p:nvSpPr>
          <p:spPr bwMode="auto">
            <a:xfrm>
              <a:off x="9736138" y="1303338"/>
              <a:ext cx="463550" cy="482600"/>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8682" name="Oval 35">
              <a:extLst>
                <a:ext uri="{FF2B5EF4-FFF2-40B4-BE49-F238E27FC236}">
                  <a16:creationId xmlns:a16="http://schemas.microsoft.com/office/drawing/2014/main" id="{D40F911D-AAD7-44AC-9C48-1698ED7F0DD1}"/>
                </a:ext>
              </a:extLst>
            </p:cNvPr>
            <p:cNvSpPr>
              <a:spLocks noChangeArrowheads="1"/>
            </p:cNvSpPr>
            <p:nvPr/>
          </p:nvSpPr>
          <p:spPr bwMode="auto">
            <a:xfrm>
              <a:off x="9255125" y="3862388"/>
              <a:ext cx="1423988" cy="1419225"/>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8683" name="Oval 36">
              <a:extLst>
                <a:ext uri="{FF2B5EF4-FFF2-40B4-BE49-F238E27FC236}">
                  <a16:creationId xmlns:a16="http://schemas.microsoft.com/office/drawing/2014/main" id="{F011AFFE-7A17-474F-99BD-EB10ED2641E6}"/>
                </a:ext>
              </a:extLst>
            </p:cNvPr>
            <p:cNvSpPr>
              <a:spLocks noChangeArrowheads="1"/>
            </p:cNvSpPr>
            <p:nvPr/>
          </p:nvSpPr>
          <p:spPr bwMode="auto">
            <a:xfrm>
              <a:off x="9459913" y="4052888"/>
              <a:ext cx="1016000" cy="103822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8690" name="Rectangle 43">
              <a:extLst>
                <a:ext uri="{FF2B5EF4-FFF2-40B4-BE49-F238E27FC236}">
                  <a16:creationId xmlns:a16="http://schemas.microsoft.com/office/drawing/2014/main" id="{2DC1E61F-2B18-44D6-A3E8-03ACC067781D}"/>
                </a:ext>
              </a:extLst>
            </p:cNvPr>
            <p:cNvSpPr>
              <a:spLocks noChangeArrowheads="1"/>
            </p:cNvSpPr>
            <p:nvPr/>
          </p:nvSpPr>
          <p:spPr bwMode="auto">
            <a:xfrm>
              <a:off x="9590088" y="4373563"/>
              <a:ext cx="857250"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b="1">
                  <a:solidFill>
                    <a:srgbClr val="73838C"/>
                  </a:solidFill>
                  <a:latin typeface="Arial" panose="020B0604020202020204" pitchFamily="34" charset="0"/>
                </a:rPr>
                <a:t>43%</a:t>
              </a:r>
              <a:endParaRPr lang="ru-RU" altLang="ru-RU" sz="1800"/>
            </a:p>
          </p:txBody>
        </p:sp>
      </p:grpSp>
      <p:grpSp>
        <p:nvGrpSpPr>
          <p:cNvPr id="3" name="Группа 2">
            <a:extLst>
              <a:ext uri="{FF2B5EF4-FFF2-40B4-BE49-F238E27FC236}">
                <a16:creationId xmlns:a16="http://schemas.microsoft.com/office/drawing/2014/main" id="{39F824F0-725F-4EF5-BA5F-78763A0187CE}"/>
              </a:ext>
            </a:extLst>
          </p:cNvPr>
          <p:cNvGrpSpPr/>
          <p:nvPr/>
        </p:nvGrpSpPr>
        <p:grpSpPr>
          <a:xfrm>
            <a:off x="1482725" y="1260475"/>
            <a:ext cx="1409700" cy="4021138"/>
            <a:chOff x="1482725" y="1260475"/>
            <a:chExt cx="1409700" cy="4021138"/>
          </a:xfrm>
        </p:grpSpPr>
        <p:sp>
          <p:nvSpPr>
            <p:cNvPr id="28678" name="Freeform 31">
              <a:extLst>
                <a:ext uri="{FF2B5EF4-FFF2-40B4-BE49-F238E27FC236}">
                  <a16:creationId xmlns:a16="http://schemas.microsoft.com/office/drawing/2014/main" id="{8B4AA254-60A4-46F9-8B7D-00A60F3CD519}"/>
                </a:ext>
              </a:extLst>
            </p:cNvPr>
            <p:cNvSpPr>
              <a:spLocks/>
            </p:cNvSpPr>
            <p:nvPr/>
          </p:nvSpPr>
          <p:spPr bwMode="auto">
            <a:xfrm>
              <a:off x="1657350" y="1816100"/>
              <a:ext cx="1046163" cy="2265363"/>
            </a:xfrm>
            <a:custGeom>
              <a:avLst/>
              <a:gdLst>
                <a:gd name="T0" fmla="*/ 2147483646 w 72"/>
                <a:gd name="T1" fmla="*/ 1281625463 h 155"/>
                <a:gd name="T2" fmla="*/ 2147483646 w 72"/>
                <a:gd name="T3" fmla="*/ 1281625463 h 155"/>
                <a:gd name="T4" fmla="*/ 2147483646 w 72"/>
                <a:gd name="T5" fmla="*/ 0 h 155"/>
                <a:gd name="T6" fmla="*/ 2147483646 w 72"/>
                <a:gd name="T7" fmla="*/ 0 h 155"/>
                <a:gd name="T8" fmla="*/ 2147483646 w 72"/>
                <a:gd name="T9" fmla="*/ 0 h 155"/>
                <a:gd name="T10" fmla="*/ 2111215054 w 72"/>
                <a:gd name="T11" fmla="*/ 1281625463 h 155"/>
                <a:gd name="T12" fmla="*/ 2111215054 w 72"/>
                <a:gd name="T13" fmla="*/ 1281625463 h 155"/>
                <a:gd name="T14" fmla="*/ 1055607527 w 72"/>
                <a:gd name="T15" fmla="*/ 2147483646 h 155"/>
                <a:gd name="T16" fmla="*/ 0 w 72"/>
                <a:gd name="T17" fmla="*/ 2147483646 h 155"/>
                <a:gd name="T18" fmla="*/ 1055607527 w 72"/>
                <a:gd name="T19" fmla="*/ 2147483646 h 155"/>
                <a:gd name="T20" fmla="*/ 1055607527 w 72"/>
                <a:gd name="T21" fmla="*/ 2147483646 h 155"/>
                <a:gd name="T22" fmla="*/ 2111215054 w 72"/>
                <a:gd name="T23" fmla="*/ 2147483646 h 155"/>
                <a:gd name="T24" fmla="*/ 2147483646 w 72"/>
                <a:gd name="T25" fmla="*/ 2147483646 h 155"/>
                <a:gd name="T26" fmla="*/ 2147483646 w 72"/>
                <a:gd name="T27" fmla="*/ 2147483646 h 155"/>
                <a:gd name="T28" fmla="*/ 2147483646 w 72"/>
                <a:gd name="T29" fmla="*/ 2147483646 h 155"/>
                <a:gd name="T30" fmla="*/ 2147483646 w 72"/>
                <a:gd name="T31" fmla="*/ 2147483646 h 155"/>
                <a:gd name="T32" fmla="*/ 2147483646 w 72"/>
                <a:gd name="T33" fmla="*/ 2147483646 h 155"/>
                <a:gd name="T34" fmla="*/ 2147483646 w 72"/>
                <a:gd name="T35" fmla="*/ 2147483646 h 155"/>
                <a:gd name="T36" fmla="*/ 2147483646 w 72"/>
                <a:gd name="T37" fmla="*/ 2147483646 h 155"/>
                <a:gd name="T38" fmla="*/ 2147483646 w 72"/>
                <a:gd name="T39" fmla="*/ 2147483646 h 155"/>
                <a:gd name="T40" fmla="*/ 2147483646 w 72"/>
                <a:gd name="T41" fmla="*/ 2147483646 h 155"/>
                <a:gd name="T42" fmla="*/ 2147483646 w 72"/>
                <a:gd name="T43" fmla="*/ 2147483646 h 155"/>
                <a:gd name="T44" fmla="*/ 2147483646 w 72"/>
                <a:gd name="T45" fmla="*/ 2147483646 h 155"/>
                <a:gd name="T46" fmla="*/ 2147483646 w 72"/>
                <a:gd name="T47" fmla="*/ 2147483646 h 155"/>
                <a:gd name="T48" fmla="*/ 2147483646 w 72"/>
                <a:gd name="T49" fmla="*/ 2147483646 h 155"/>
                <a:gd name="T50" fmla="*/ 2147483646 w 72"/>
                <a:gd name="T51" fmla="*/ 2147483646 h 155"/>
                <a:gd name="T52" fmla="*/ 2147483646 w 72"/>
                <a:gd name="T53" fmla="*/ 2147483646 h 155"/>
                <a:gd name="T54" fmla="*/ 2147483646 w 72"/>
                <a:gd name="T55" fmla="*/ 1281625463 h 155"/>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72" h="155">
                  <a:moveTo>
                    <a:pt x="61" y="6"/>
                  </a:moveTo>
                  <a:cubicBezTo>
                    <a:pt x="61" y="6"/>
                    <a:pt x="61" y="6"/>
                    <a:pt x="61" y="6"/>
                  </a:cubicBezTo>
                  <a:cubicBezTo>
                    <a:pt x="59" y="3"/>
                    <a:pt x="55" y="0"/>
                    <a:pt x="51" y="0"/>
                  </a:cubicBezTo>
                  <a:cubicBezTo>
                    <a:pt x="36" y="0"/>
                    <a:pt x="36" y="0"/>
                    <a:pt x="36" y="0"/>
                  </a:cubicBezTo>
                  <a:cubicBezTo>
                    <a:pt x="21" y="0"/>
                    <a:pt x="21" y="0"/>
                    <a:pt x="21" y="0"/>
                  </a:cubicBezTo>
                  <a:cubicBezTo>
                    <a:pt x="16" y="0"/>
                    <a:pt x="12" y="3"/>
                    <a:pt x="10" y="6"/>
                  </a:cubicBezTo>
                  <a:cubicBezTo>
                    <a:pt x="10" y="6"/>
                    <a:pt x="10" y="6"/>
                    <a:pt x="10" y="6"/>
                  </a:cubicBezTo>
                  <a:cubicBezTo>
                    <a:pt x="7" y="11"/>
                    <a:pt x="6" y="17"/>
                    <a:pt x="5" y="22"/>
                  </a:cubicBezTo>
                  <a:cubicBezTo>
                    <a:pt x="0" y="70"/>
                    <a:pt x="0" y="70"/>
                    <a:pt x="0" y="70"/>
                  </a:cubicBezTo>
                  <a:cubicBezTo>
                    <a:pt x="0" y="73"/>
                    <a:pt x="2" y="75"/>
                    <a:pt x="5" y="75"/>
                  </a:cubicBezTo>
                  <a:cubicBezTo>
                    <a:pt x="5" y="75"/>
                    <a:pt x="5" y="75"/>
                    <a:pt x="5" y="75"/>
                  </a:cubicBezTo>
                  <a:cubicBezTo>
                    <a:pt x="7" y="75"/>
                    <a:pt x="9" y="74"/>
                    <a:pt x="10" y="71"/>
                  </a:cubicBezTo>
                  <a:cubicBezTo>
                    <a:pt x="18" y="33"/>
                    <a:pt x="18" y="33"/>
                    <a:pt x="18" y="33"/>
                  </a:cubicBezTo>
                  <a:cubicBezTo>
                    <a:pt x="18" y="68"/>
                    <a:pt x="18" y="68"/>
                    <a:pt x="18" y="68"/>
                  </a:cubicBezTo>
                  <a:cubicBezTo>
                    <a:pt x="18" y="155"/>
                    <a:pt x="18" y="155"/>
                    <a:pt x="18" y="155"/>
                  </a:cubicBezTo>
                  <a:cubicBezTo>
                    <a:pt x="32" y="155"/>
                    <a:pt x="32" y="155"/>
                    <a:pt x="32" y="155"/>
                  </a:cubicBezTo>
                  <a:cubicBezTo>
                    <a:pt x="33" y="89"/>
                    <a:pt x="33" y="89"/>
                    <a:pt x="33" y="89"/>
                  </a:cubicBezTo>
                  <a:cubicBezTo>
                    <a:pt x="38" y="89"/>
                    <a:pt x="38" y="89"/>
                    <a:pt x="38" y="89"/>
                  </a:cubicBezTo>
                  <a:cubicBezTo>
                    <a:pt x="40" y="155"/>
                    <a:pt x="40" y="155"/>
                    <a:pt x="40" y="155"/>
                  </a:cubicBezTo>
                  <a:cubicBezTo>
                    <a:pt x="54" y="155"/>
                    <a:pt x="54" y="155"/>
                    <a:pt x="54" y="155"/>
                  </a:cubicBezTo>
                  <a:cubicBezTo>
                    <a:pt x="54" y="68"/>
                    <a:pt x="54" y="68"/>
                    <a:pt x="54" y="68"/>
                  </a:cubicBezTo>
                  <a:cubicBezTo>
                    <a:pt x="54" y="33"/>
                    <a:pt x="54" y="33"/>
                    <a:pt x="54" y="33"/>
                  </a:cubicBezTo>
                  <a:cubicBezTo>
                    <a:pt x="62" y="71"/>
                    <a:pt x="62" y="71"/>
                    <a:pt x="62" y="71"/>
                  </a:cubicBezTo>
                  <a:cubicBezTo>
                    <a:pt x="62" y="74"/>
                    <a:pt x="64" y="75"/>
                    <a:pt x="67" y="75"/>
                  </a:cubicBezTo>
                  <a:cubicBezTo>
                    <a:pt x="67" y="75"/>
                    <a:pt x="67" y="75"/>
                    <a:pt x="67" y="75"/>
                  </a:cubicBezTo>
                  <a:cubicBezTo>
                    <a:pt x="70" y="75"/>
                    <a:pt x="72" y="73"/>
                    <a:pt x="72" y="70"/>
                  </a:cubicBezTo>
                  <a:cubicBezTo>
                    <a:pt x="66" y="22"/>
                    <a:pt x="66" y="22"/>
                    <a:pt x="66" y="22"/>
                  </a:cubicBezTo>
                  <a:cubicBezTo>
                    <a:pt x="66" y="17"/>
                    <a:pt x="64" y="11"/>
                    <a:pt x="61" y="6"/>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8679" name="Oval 32">
              <a:extLst>
                <a:ext uri="{FF2B5EF4-FFF2-40B4-BE49-F238E27FC236}">
                  <a16:creationId xmlns:a16="http://schemas.microsoft.com/office/drawing/2014/main" id="{C967574F-4AB6-428B-B5AF-78581964FDA2}"/>
                </a:ext>
              </a:extLst>
            </p:cNvPr>
            <p:cNvSpPr>
              <a:spLocks noChangeArrowheads="1"/>
            </p:cNvSpPr>
            <p:nvPr/>
          </p:nvSpPr>
          <p:spPr bwMode="auto">
            <a:xfrm>
              <a:off x="1931988" y="1260475"/>
              <a:ext cx="479425" cy="496888"/>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8680" name="Oval 33">
              <a:extLst>
                <a:ext uri="{FF2B5EF4-FFF2-40B4-BE49-F238E27FC236}">
                  <a16:creationId xmlns:a16="http://schemas.microsoft.com/office/drawing/2014/main" id="{E3E7E732-7481-4B36-958C-A0014339FC1D}"/>
                </a:ext>
              </a:extLst>
            </p:cNvPr>
            <p:cNvSpPr>
              <a:spLocks noChangeArrowheads="1"/>
            </p:cNvSpPr>
            <p:nvPr/>
          </p:nvSpPr>
          <p:spPr bwMode="auto">
            <a:xfrm>
              <a:off x="1482725" y="3862388"/>
              <a:ext cx="1409700" cy="1419225"/>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8681" name="Oval 34">
              <a:extLst>
                <a:ext uri="{FF2B5EF4-FFF2-40B4-BE49-F238E27FC236}">
                  <a16:creationId xmlns:a16="http://schemas.microsoft.com/office/drawing/2014/main" id="{8A74470D-E88C-4BAF-9D0E-41D0C7153DBA}"/>
                </a:ext>
              </a:extLst>
            </p:cNvPr>
            <p:cNvSpPr>
              <a:spLocks noChangeArrowheads="1"/>
            </p:cNvSpPr>
            <p:nvPr/>
          </p:nvSpPr>
          <p:spPr bwMode="auto">
            <a:xfrm>
              <a:off x="1671638" y="4052888"/>
              <a:ext cx="1031875" cy="103822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8691" name="Rectangle 44">
              <a:extLst>
                <a:ext uri="{FF2B5EF4-FFF2-40B4-BE49-F238E27FC236}">
                  <a16:creationId xmlns:a16="http://schemas.microsoft.com/office/drawing/2014/main" id="{6CF74960-963C-4F86-A264-D7ADA12A3AD9}"/>
                </a:ext>
              </a:extLst>
            </p:cNvPr>
            <p:cNvSpPr>
              <a:spLocks noChangeArrowheads="1"/>
            </p:cNvSpPr>
            <p:nvPr/>
          </p:nvSpPr>
          <p:spPr bwMode="auto">
            <a:xfrm>
              <a:off x="1801813" y="4373563"/>
              <a:ext cx="857250"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b="1">
                  <a:solidFill>
                    <a:srgbClr val="73838C"/>
                  </a:solidFill>
                  <a:latin typeface="Arial" panose="020B0604020202020204" pitchFamily="34" charset="0"/>
                </a:rPr>
                <a:t>57%</a:t>
              </a:r>
              <a:endParaRPr lang="ru-RU" altLang="ru-RU" sz="1800"/>
            </a:p>
          </p:txBody>
        </p:sp>
      </p:grpSp>
      <p:grpSp>
        <p:nvGrpSpPr>
          <p:cNvPr id="4" name="Группа 3">
            <a:extLst>
              <a:ext uri="{FF2B5EF4-FFF2-40B4-BE49-F238E27FC236}">
                <a16:creationId xmlns:a16="http://schemas.microsoft.com/office/drawing/2014/main" id="{9BE64A61-978B-47CD-B3A1-17CED5DD9DCA}"/>
              </a:ext>
            </a:extLst>
          </p:cNvPr>
          <p:cNvGrpSpPr/>
          <p:nvPr/>
        </p:nvGrpSpPr>
        <p:grpSpPr>
          <a:xfrm>
            <a:off x="3400425" y="1422400"/>
            <a:ext cx="5462588" cy="1754188"/>
            <a:chOff x="3400425" y="1422400"/>
            <a:chExt cx="5462588" cy="1754188"/>
          </a:xfrm>
        </p:grpSpPr>
        <p:sp>
          <p:nvSpPr>
            <p:cNvPr id="28684" name="Freeform 37">
              <a:extLst>
                <a:ext uri="{FF2B5EF4-FFF2-40B4-BE49-F238E27FC236}">
                  <a16:creationId xmlns:a16="http://schemas.microsoft.com/office/drawing/2014/main" id="{9865935E-E846-499D-AD34-E583FAF6F655}"/>
                </a:ext>
              </a:extLst>
            </p:cNvPr>
            <p:cNvSpPr>
              <a:spLocks/>
            </p:cNvSpPr>
            <p:nvPr/>
          </p:nvSpPr>
          <p:spPr bwMode="auto">
            <a:xfrm>
              <a:off x="3400425" y="1422400"/>
              <a:ext cx="5462588" cy="1754188"/>
            </a:xfrm>
            <a:custGeom>
              <a:avLst/>
              <a:gdLst>
                <a:gd name="T0" fmla="*/ 2147483646 w 376"/>
                <a:gd name="T1" fmla="*/ 2147483646 h 120"/>
                <a:gd name="T2" fmla="*/ 1477470244 w 376"/>
                <a:gd name="T3" fmla="*/ 2147483646 h 120"/>
                <a:gd name="T4" fmla="*/ 0 w 376"/>
                <a:gd name="T5" fmla="*/ 2147483646 h 120"/>
                <a:gd name="T6" fmla="*/ 0 w 376"/>
                <a:gd name="T7" fmla="*/ 1495854581 h 120"/>
                <a:gd name="T8" fmla="*/ 1477470244 w 376"/>
                <a:gd name="T9" fmla="*/ 0 h 120"/>
                <a:gd name="T10" fmla="*/ 2147483646 w 376"/>
                <a:gd name="T11" fmla="*/ 0 h 120"/>
                <a:gd name="T12" fmla="*/ 2147483646 w 376"/>
                <a:gd name="T13" fmla="*/ 1495854581 h 120"/>
                <a:gd name="T14" fmla="*/ 2147483646 w 376"/>
                <a:gd name="T15" fmla="*/ 2147483646 h 120"/>
                <a:gd name="T16" fmla="*/ 2147483646 w 376"/>
                <a:gd name="T17" fmla="*/ 2147483646 h 1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6" h="120">
                  <a:moveTo>
                    <a:pt x="370" y="120"/>
                  </a:moveTo>
                  <a:cubicBezTo>
                    <a:pt x="7" y="120"/>
                    <a:pt x="7" y="120"/>
                    <a:pt x="7" y="120"/>
                  </a:cubicBezTo>
                  <a:cubicBezTo>
                    <a:pt x="3" y="120"/>
                    <a:pt x="0" y="117"/>
                    <a:pt x="0" y="113"/>
                  </a:cubicBezTo>
                  <a:cubicBezTo>
                    <a:pt x="0" y="7"/>
                    <a:pt x="0" y="7"/>
                    <a:pt x="0" y="7"/>
                  </a:cubicBezTo>
                  <a:cubicBezTo>
                    <a:pt x="0" y="3"/>
                    <a:pt x="3" y="0"/>
                    <a:pt x="7" y="0"/>
                  </a:cubicBezTo>
                  <a:cubicBezTo>
                    <a:pt x="370" y="0"/>
                    <a:pt x="370" y="0"/>
                    <a:pt x="370" y="0"/>
                  </a:cubicBezTo>
                  <a:cubicBezTo>
                    <a:pt x="373" y="0"/>
                    <a:pt x="376" y="3"/>
                    <a:pt x="376" y="7"/>
                  </a:cubicBezTo>
                  <a:cubicBezTo>
                    <a:pt x="376" y="113"/>
                    <a:pt x="376" y="113"/>
                    <a:pt x="376" y="113"/>
                  </a:cubicBezTo>
                  <a:cubicBezTo>
                    <a:pt x="376" y="117"/>
                    <a:pt x="373" y="120"/>
                    <a:pt x="370" y="1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8685" name="Freeform 38">
              <a:extLst>
                <a:ext uri="{FF2B5EF4-FFF2-40B4-BE49-F238E27FC236}">
                  <a16:creationId xmlns:a16="http://schemas.microsoft.com/office/drawing/2014/main" id="{EA7BCAAD-A15D-42AF-BCDD-9AC98006346F}"/>
                </a:ext>
              </a:extLst>
            </p:cNvPr>
            <p:cNvSpPr>
              <a:spLocks noEditPoints="1"/>
            </p:cNvSpPr>
            <p:nvPr/>
          </p:nvSpPr>
          <p:spPr bwMode="auto">
            <a:xfrm>
              <a:off x="3400425" y="1422400"/>
              <a:ext cx="5462588" cy="1754188"/>
            </a:xfrm>
            <a:custGeom>
              <a:avLst/>
              <a:gdLst>
                <a:gd name="T0" fmla="*/ 2147483646 w 376"/>
                <a:gd name="T1" fmla="*/ 854771958 h 120"/>
                <a:gd name="T2" fmla="*/ 2147483646 w 376"/>
                <a:gd name="T3" fmla="*/ 1495854581 h 120"/>
                <a:gd name="T4" fmla="*/ 2147483646 w 376"/>
                <a:gd name="T5" fmla="*/ 2147483646 h 120"/>
                <a:gd name="T6" fmla="*/ 2147483646 w 376"/>
                <a:gd name="T7" fmla="*/ 2147483646 h 120"/>
                <a:gd name="T8" fmla="*/ 1477470244 w 376"/>
                <a:gd name="T9" fmla="*/ 2147483646 h 120"/>
                <a:gd name="T10" fmla="*/ 844274937 w 376"/>
                <a:gd name="T11" fmla="*/ 2147483646 h 120"/>
                <a:gd name="T12" fmla="*/ 844274937 w 376"/>
                <a:gd name="T13" fmla="*/ 1495854581 h 120"/>
                <a:gd name="T14" fmla="*/ 1477470244 w 376"/>
                <a:gd name="T15" fmla="*/ 854771958 h 120"/>
                <a:gd name="T16" fmla="*/ 2147483646 w 376"/>
                <a:gd name="T17" fmla="*/ 854771958 h 120"/>
                <a:gd name="T18" fmla="*/ 2147483646 w 376"/>
                <a:gd name="T19" fmla="*/ 0 h 120"/>
                <a:gd name="T20" fmla="*/ 1477470244 w 376"/>
                <a:gd name="T21" fmla="*/ 0 h 120"/>
                <a:gd name="T22" fmla="*/ 0 w 376"/>
                <a:gd name="T23" fmla="*/ 1495854581 h 120"/>
                <a:gd name="T24" fmla="*/ 0 w 376"/>
                <a:gd name="T25" fmla="*/ 2147483646 h 120"/>
                <a:gd name="T26" fmla="*/ 1477470244 w 376"/>
                <a:gd name="T27" fmla="*/ 2147483646 h 120"/>
                <a:gd name="T28" fmla="*/ 2147483646 w 376"/>
                <a:gd name="T29" fmla="*/ 2147483646 h 120"/>
                <a:gd name="T30" fmla="*/ 2147483646 w 376"/>
                <a:gd name="T31" fmla="*/ 2147483646 h 120"/>
                <a:gd name="T32" fmla="*/ 2147483646 w 376"/>
                <a:gd name="T33" fmla="*/ 1495854581 h 120"/>
                <a:gd name="T34" fmla="*/ 2147483646 w 376"/>
                <a:gd name="T35" fmla="*/ 0 h 1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76" h="120">
                  <a:moveTo>
                    <a:pt x="370" y="4"/>
                  </a:moveTo>
                  <a:cubicBezTo>
                    <a:pt x="371" y="4"/>
                    <a:pt x="372" y="5"/>
                    <a:pt x="372" y="7"/>
                  </a:cubicBezTo>
                  <a:cubicBezTo>
                    <a:pt x="372" y="113"/>
                    <a:pt x="372" y="113"/>
                    <a:pt x="372" y="113"/>
                  </a:cubicBezTo>
                  <a:cubicBezTo>
                    <a:pt x="372" y="115"/>
                    <a:pt x="371" y="116"/>
                    <a:pt x="370" y="116"/>
                  </a:cubicBezTo>
                  <a:cubicBezTo>
                    <a:pt x="7" y="116"/>
                    <a:pt x="7" y="116"/>
                    <a:pt x="7" y="116"/>
                  </a:cubicBezTo>
                  <a:cubicBezTo>
                    <a:pt x="5" y="116"/>
                    <a:pt x="4" y="115"/>
                    <a:pt x="4" y="113"/>
                  </a:cubicBezTo>
                  <a:cubicBezTo>
                    <a:pt x="4" y="7"/>
                    <a:pt x="4" y="7"/>
                    <a:pt x="4" y="7"/>
                  </a:cubicBezTo>
                  <a:cubicBezTo>
                    <a:pt x="4" y="5"/>
                    <a:pt x="5" y="4"/>
                    <a:pt x="7" y="4"/>
                  </a:cubicBezTo>
                  <a:cubicBezTo>
                    <a:pt x="370" y="4"/>
                    <a:pt x="370" y="4"/>
                    <a:pt x="370" y="4"/>
                  </a:cubicBezTo>
                  <a:close/>
                  <a:moveTo>
                    <a:pt x="370" y="0"/>
                  </a:moveTo>
                  <a:cubicBezTo>
                    <a:pt x="7" y="0"/>
                    <a:pt x="7" y="0"/>
                    <a:pt x="7" y="0"/>
                  </a:cubicBezTo>
                  <a:cubicBezTo>
                    <a:pt x="3" y="0"/>
                    <a:pt x="0" y="3"/>
                    <a:pt x="0" y="7"/>
                  </a:cubicBezTo>
                  <a:cubicBezTo>
                    <a:pt x="0" y="113"/>
                    <a:pt x="0" y="113"/>
                    <a:pt x="0" y="113"/>
                  </a:cubicBezTo>
                  <a:cubicBezTo>
                    <a:pt x="0" y="117"/>
                    <a:pt x="3" y="120"/>
                    <a:pt x="7" y="120"/>
                  </a:cubicBezTo>
                  <a:cubicBezTo>
                    <a:pt x="370" y="120"/>
                    <a:pt x="370" y="120"/>
                    <a:pt x="370" y="120"/>
                  </a:cubicBezTo>
                  <a:cubicBezTo>
                    <a:pt x="373" y="120"/>
                    <a:pt x="376" y="117"/>
                    <a:pt x="376" y="113"/>
                  </a:cubicBezTo>
                  <a:cubicBezTo>
                    <a:pt x="376" y="7"/>
                    <a:pt x="376" y="7"/>
                    <a:pt x="376" y="7"/>
                  </a:cubicBezTo>
                  <a:cubicBezTo>
                    <a:pt x="376" y="3"/>
                    <a:pt x="373" y="0"/>
                    <a:pt x="370" y="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8686" name="Rectangle 39">
              <a:extLst>
                <a:ext uri="{FF2B5EF4-FFF2-40B4-BE49-F238E27FC236}">
                  <a16:creationId xmlns:a16="http://schemas.microsoft.com/office/drawing/2014/main" id="{ADAD0C76-C03E-47D4-B16C-48793E2E62F5}"/>
                </a:ext>
              </a:extLst>
            </p:cNvPr>
            <p:cNvSpPr>
              <a:spLocks noChangeArrowheads="1"/>
            </p:cNvSpPr>
            <p:nvPr/>
          </p:nvSpPr>
          <p:spPr bwMode="auto">
            <a:xfrm>
              <a:off x="3457575" y="1473200"/>
              <a:ext cx="5362575" cy="233363"/>
            </a:xfrm>
            <a:prstGeom prst="rect">
              <a:avLst/>
            </a:prstGeom>
            <a:solidFill>
              <a:schemeClr val="accent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8692" name="Rectangle 48">
              <a:extLst>
                <a:ext uri="{FF2B5EF4-FFF2-40B4-BE49-F238E27FC236}">
                  <a16:creationId xmlns:a16="http://schemas.microsoft.com/office/drawing/2014/main" id="{8F9CA6F7-A187-4C12-8170-E48918EF5A97}"/>
                </a:ext>
              </a:extLst>
            </p:cNvPr>
            <p:cNvSpPr>
              <a:spLocks noChangeArrowheads="1"/>
            </p:cNvSpPr>
            <p:nvPr/>
          </p:nvSpPr>
          <p:spPr bwMode="auto">
            <a:xfrm>
              <a:off x="4881563" y="1838325"/>
              <a:ext cx="2393950"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800" b="1">
                  <a:solidFill>
                    <a:srgbClr val="73838C"/>
                  </a:solidFill>
                  <a:latin typeface="Arial" panose="020B0604020202020204" pitchFamily="34" charset="0"/>
                </a:rPr>
                <a:t>Your information here</a:t>
              </a:r>
              <a:endParaRPr lang="ru-RU" altLang="ru-RU" sz="1800"/>
            </a:p>
          </p:txBody>
        </p:sp>
        <p:sp>
          <p:nvSpPr>
            <p:cNvPr id="28693" name="TextBox 115">
              <a:extLst>
                <a:ext uri="{FF2B5EF4-FFF2-40B4-BE49-F238E27FC236}">
                  <a16:creationId xmlns:a16="http://schemas.microsoft.com/office/drawing/2014/main" id="{2C61199A-2837-4000-B566-906AC90E7FDC}"/>
                </a:ext>
              </a:extLst>
            </p:cNvPr>
            <p:cNvSpPr txBox="1">
              <a:spLocks noChangeArrowheads="1"/>
            </p:cNvSpPr>
            <p:nvPr/>
          </p:nvSpPr>
          <p:spPr bwMode="auto">
            <a:xfrm>
              <a:off x="3457575" y="2165350"/>
              <a:ext cx="539115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5" name="Группа 4">
            <a:extLst>
              <a:ext uri="{FF2B5EF4-FFF2-40B4-BE49-F238E27FC236}">
                <a16:creationId xmlns:a16="http://schemas.microsoft.com/office/drawing/2014/main" id="{8FFA1E19-F9A6-4205-B004-72CC81948EC7}"/>
              </a:ext>
            </a:extLst>
          </p:cNvPr>
          <p:cNvGrpSpPr/>
          <p:nvPr/>
        </p:nvGrpSpPr>
        <p:grpSpPr>
          <a:xfrm>
            <a:off x="3400425" y="3627438"/>
            <a:ext cx="5462588" cy="1754187"/>
            <a:chOff x="3400425" y="3627438"/>
            <a:chExt cx="5462588" cy="1754187"/>
          </a:xfrm>
        </p:grpSpPr>
        <p:sp>
          <p:nvSpPr>
            <p:cNvPr id="28687" name="Freeform 40">
              <a:extLst>
                <a:ext uri="{FF2B5EF4-FFF2-40B4-BE49-F238E27FC236}">
                  <a16:creationId xmlns:a16="http://schemas.microsoft.com/office/drawing/2014/main" id="{26951EA8-A964-4ABA-B268-E0598B6FE855}"/>
                </a:ext>
              </a:extLst>
            </p:cNvPr>
            <p:cNvSpPr>
              <a:spLocks/>
            </p:cNvSpPr>
            <p:nvPr/>
          </p:nvSpPr>
          <p:spPr bwMode="auto">
            <a:xfrm>
              <a:off x="3400425" y="3627438"/>
              <a:ext cx="5462588" cy="1754187"/>
            </a:xfrm>
            <a:custGeom>
              <a:avLst/>
              <a:gdLst>
                <a:gd name="T0" fmla="*/ 2147483646 w 376"/>
                <a:gd name="T1" fmla="*/ 2147483646 h 120"/>
                <a:gd name="T2" fmla="*/ 1477470244 w 376"/>
                <a:gd name="T3" fmla="*/ 2147483646 h 120"/>
                <a:gd name="T4" fmla="*/ 0 w 376"/>
                <a:gd name="T5" fmla="*/ 2147483646 h 120"/>
                <a:gd name="T6" fmla="*/ 0 w 376"/>
                <a:gd name="T7" fmla="*/ 1495853728 h 120"/>
                <a:gd name="T8" fmla="*/ 1477470244 w 376"/>
                <a:gd name="T9" fmla="*/ 0 h 120"/>
                <a:gd name="T10" fmla="*/ 2147483646 w 376"/>
                <a:gd name="T11" fmla="*/ 0 h 120"/>
                <a:gd name="T12" fmla="*/ 2147483646 w 376"/>
                <a:gd name="T13" fmla="*/ 1495853728 h 120"/>
                <a:gd name="T14" fmla="*/ 2147483646 w 376"/>
                <a:gd name="T15" fmla="*/ 2147483646 h 120"/>
                <a:gd name="T16" fmla="*/ 2147483646 w 376"/>
                <a:gd name="T17" fmla="*/ 2147483646 h 12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6" h="120">
                  <a:moveTo>
                    <a:pt x="370" y="120"/>
                  </a:moveTo>
                  <a:cubicBezTo>
                    <a:pt x="7" y="120"/>
                    <a:pt x="7" y="120"/>
                    <a:pt x="7" y="120"/>
                  </a:cubicBezTo>
                  <a:cubicBezTo>
                    <a:pt x="3" y="120"/>
                    <a:pt x="0" y="117"/>
                    <a:pt x="0" y="113"/>
                  </a:cubicBezTo>
                  <a:cubicBezTo>
                    <a:pt x="0" y="7"/>
                    <a:pt x="0" y="7"/>
                    <a:pt x="0" y="7"/>
                  </a:cubicBezTo>
                  <a:cubicBezTo>
                    <a:pt x="0" y="3"/>
                    <a:pt x="3" y="0"/>
                    <a:pt x="7" y="0"/>
                  </a:cubicBezTo>
                  <a:cubicBezTo>
                    <a:pt x="370" y="0"/>
                    <a:pt x="370" y="0"/>
                    <a:pt x="370" y="0"/>
                  </a:cubicBezTo>
                  <a:cubicBezTo>
                    <a:pt x="373" y="0"/>
                    <a:pt x="376" y="3"/>
                    <a:pt x="376" y="7"/>
                  </a:cubicBezTo>
                  <a:cubicBezTo>
                    <a:pt x="376" y="113"/>
                    <a:pt x="376" y="113"/>
                    <a:pt x="376" y="113"/>
                  </a:cubicBezTo>
                  <a:cubicBezTo>
                    <a:pt x="376" y="117"/>
                    <a:pt x="373" y="120"/>
                    <a:pt x="370" y="12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8688" name="Freeform 41">
              <a:extLst>
                <a:ext uri="{FF2B5EF4-FFF2-40B4-BE49-F238E27FC236}">
                  <a16:creationId xmlns:a16="http://schemas.microsoft.com/office/drawing/2014/main" id="{6FE75EA3-C049-4EA7-8A8B-C6AFAA7C402E}"/>
                </a:ext>
              </a:extLst>
            </p:cNvPr>
            <p:cNvSpPr>
              <a:spLocks noEditPoints="1"/>
            </p:cNvSpPr>
            <p:nvPr/>
          </p:nvSpPr>
          <p:spPr bwMode="auto">
            <a:xfrm>
              <a:off x="3400425" y="3627438"/>
              <a:ext cx="5462588" cy="1754187"/>
            </a:xfrm>
            <a:custGeom>
              <a:avLst/>
              <a:gdLst>
                <a:gd name="T0" fmla="*/ 2147483646 w 376"/>
                <a:gd name="T1" fmla="*/ 854771470 h 120"/>
                <a:gd name="T2" fmla="*/ 2147483646 w 376"/>
                <a:gd name="T3" fmla="*/ 1495853728 h 120"/>
                <a:gd name="T4" fmla="*/ 2147483646 w 376"/>
                <a:gd name="T5" fmla="*/ 2147483646 h 120"/>
                <a:gd name="T6" fmla="*/ 2147483646 w 376"/>
                <a:gd name="T7" fmla="*/ 2147483646 h 120"/>
                <a:gd name="T8" fmla="*/ 1477470244 w 376"/>
                <a:gd name="T9" fmla="*/ 2147483646 h 120"/>
                <a:gd name="T10" fmla="*/ 844274937 w 376"/>
                <a:gd name="T11" fmla="*/ 2147483646 h 120"/>
                <a:gd name="T12" fmla="*/ 844274937 w 376"/>
                <a:gd name="T13" fmla="*/ 1495853728 h 120"/>
                <a:gd name="T14" fmla="*/ 1477470244 w 376"/>
                <a:gd name="T15" fmla="*/ 854771470 h 120"/>
                <a:gd name="T16" fmla="*/ 2147483646 w 376"/>
                <a:gd name="T17" fmla="*/ 854771470 h 120"/>
                <a:gd name="T18" fmla="*/ 2147483646 w 376"/>
                <a:gd name="T19" fmla="*/ 0 h 120"/>
                <a:gd name="T20" fmla="*/ 1477470244 w 376"/>
                <a:gd name="T21" fmla="*/ 0 h 120"/>
                <a:gd name="T22" fmla="*/ 0 w 376"/>
                <a:gd name="T23" fmla="*/ 1495853728 h 120"/>
                <a:gd name="T24" fmla="*/ 0 w 376"/>
                <a:gd name="T25" fmla="*/ 2147483646 h 120"/>
                <a:gd name="T26" fmla="*/ 1477470244 w 376"/>
                <a:gd name="T27" fmla="*/ 2147483646 h 120"/>
                <a:gd name="T28" fmla="*/ 2147483646 w 376"/>
                <a:gd name="T29" fmla="*/ 2147483646 h 120"/>
                <a:gd name="T30" fmla="*/ 2147483646 w 376"/>
                <a:gd name="T31" fmla="*/ 2147483646 h 120"/>
                <a:gd name="T32" fmla="*/ 2147483646 w 376"/>
                <a:gd name="T33" fmla="*/ 1495853728 h 120"/>
                <a:gd name="T34" fmla="*/ 2147483646 w 376"/>
                <a:gd name="T35" fmla="*/ 0 h 1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76" h="120">
                  <a:moveTo>
                    <a:pt x="370" y="4"/>
                  </a:moveTo>
                  <a:cubicBezTo>
                    <a:pt x="371" y="4"/>
                    <a:pt x="372" y="5"/>
                    <a:pt x="372" y="7"/>
                  </a:cubicBezTo>
                  <a:cubicBezTo>
                    <a:pt x="372" y="113"/>
                    <a:pt x="372" y="113"/>
                    <a:pt x="372" y="113"/>
                  </a:cubicBezTo>
                  <a:cubicBezTo>
                    <a:pt x="372" y="114"/>
                    <a:pt x="371" y="116"/>
                    <a:pt x="370" y="116"/>
                  </a:cubicBezTo>
                  <a:cubicBezTo>
                    <a:pt x="7" y="116"/>
                    <a:pt x="7" y="116"/>
                    <a:pt x="7" y="116"/>
                  </a:cubicBezTo>
                  <a:cubicBezTo>
                    <a:pt x="5" y="116"/>
                    <a:pt x="4" y="114"/>
                    <a:pt x="4" y="113"/>
                  </a:cubicBezTo>
                  <a:cubicBezTo>
                    <a:pt x="4" y="7"/>
                    <a:pt x="4" y="7"/>
                    <a:pt x="4" y="7"/>
                  </a:cubicBezTo>
                  <a:cubicBezTo>
                    <a:pt x="4" y="5"/>
                    <a:pt x="5" y="4"/>
                    <a:pt x="7" y="4"/>
                  </a:cubicBezTo>
                  <a:cubicBezTo>
                    <a:pt x="370" y="4"/>
                    <a:pt x="370" y="4"/>
                    <a:pt x="370" y="4"/>
                  </a:cubicBezTo>
                  <a:close/>
                  <a:moveTo>
                    <a:pt x="370" y="0"/>
                  </a:moveTo>
                  <a:cubicBezTo>
                    <a:pt x="7" y="0"/>
                    <a:pt x="7" y="0"/>
                    <a:pt x="7" y="0"/>
                  </a:cubicBezTo>
                  <a:cubicBezTo>
                    <a:pt x="3" y="0"/>
                    <a:pt x="0" y="3"/>
                    <a:pt x="0" y="7"/>
                  </a:cubicBezTo>
                  <a:cubicBezTo>
                    <a:pt x="0" y="113"/>
                    <a:pt x="0" y="113"/>
                    <a:pt x="0" y="113"/>
                  </a:cubicBezTo>
                  <a:cubicBezTo>
                    <a:pt x="0" y="117"/>
                    <a:pt x="3" y="120"/>
                    <a:pt x="7" y="120"/>
                  </a:cubicBezTo>
                  <a:cubicBezTo>
                    <a:pt x="370" y="120"/>
                    <a:pt x="370" y="120"/>
                    <a:pt x="370" y="120"/>
                  </a:cubicBezTo>
                  <a:cubicBezTo>
                    <a:pt x="373" y="120"/>
                    <a:pt x="376" y="117"/>
                    <a:pt x="376" y="113"/>
                  </a:cubicBezTo>
                  <a:cubicBezTo>
                    <a:pt x="376" y="7"/>
                    <a:pt x="376" y="7"/>
                    <a:pt x="376" y="7"/>
                  </a:cubicBezTo>
                  <a:cubicBezTo>
                    <a:pt x="376" y="3"/>
                    <a:pt x="373" y="0"/>
                    <a:pt x="370" y="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8689" name="Rectangle 42">
              <a:extLst>
                <a:ext uri="{FF2B5EF4-FFF2-40B4-BE49-F238E27FC236}">
                  <a16:creationId xmlns:a16="http://schemas.microsoft.com/office/drawing/2014/main" id="{FEF86219-5940-469D-B20E-07FBF1D51CE4}"/>
                </a:ext>
              </a:extLst>
            </p:cNvPr>
            <p:cNvSpPr>
              <a:spLocks noChangeArrowheads="1"/>
            </p:cNvSpPr>
            <p:nvPr/>
          </p:nvSpPr>
          <p:spPr bwMode="auto">
            <a:xfrm>
              <a:off x="3457575" y="3678238"/>
              <a:ext cx="5362575" cy="219075"/>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28694" name="Rectangle 48">
              <a:extLst>
                <a:ext uri="{FF2B5EF4-FFF2-40B4-BE49-F238E27FC236}">
                  <a16:creationId xmlns:a16="http://schemas.microsoft.com/office/drawing/2014/main" id="{B6CEA6D7-587C-424C-A854-E936CC5B9AA3}"/>
                </a:ext>
              </a:extLst>
            </p:cNvPr>
            <p:cNvSpPr>
              <a:spLocks noChangeArrowheads="1"/>
            </p:cNvSpPr>
            <p:nvPr/>
          </p:nvSpPr>
          <p:spPr bwMode="auto">
            <a:xfrm>
              <a:off x="4881563" y="4052888"/>
              <a:ext cx="2393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800" b="1">
                  <a:solidFill>
                    <a:srgbClr val="73838C"/>
                  </a:solidFill>
                  <a:latin typeface="Arial" panose="020B0604020202020204" pitchFamily="34" charset="0"/>
                </a:rPr>
                <a:t>Your information here</a:t>
              </a:r>
              <a:endParaRPr lang="ru-RU" altLang="ru-RU" sz="1800"/>
            </a:p>
          </p:txBody>
        </p:sp>
        <p:sp>
          <p:nvSpPr>
            <p:cNvPr id="28695" name="TextBox 115">
              <a:extLst>
                <a:ext uri="{FF2B5EF4-FFF2-40B4-BE49-F238E27FC236}">
                  <a16:creationId xmlns:a16="http://schemas.microsoft.com/office/drawing/2014/main" id="{C865D868-11C1-4EAE-9BE4-EF1BA25D83E4}"/>
                </a:ext>
              </a:extLst>
            </p:cNvPr>
            <p:cNvSpPr txBox="1">
              <a:spLocks noChangeArrowheads="1"/>
            </p:cNvSpPr>
            <p:nvPr/>
          </p:nvSpPr>
          <p:spPr bwMode="auto">
            <a:xfrm>
              <a:off x="3457575" y="4379913"/>
              <a:ext cx="539115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400" i="1">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8674"/>
                                        </p:tgtEl>
                                        <p:attrNameLst>
                                          <p:attrName>style.visibility</p:attrName>
                                        </p:attrNameLst>
                                      </p:cBhvr>
                                      <p:to>
                                        <p:strVal val="visible"/>
                                      </p:to>
                                    </p:set>
                                    <p:anim calcmode="lin" valueType="num">
                                      <p:cBhvr additive="base">
                                        <p:cTn id="7" dur="500" fill="hold"/>
                                        <p:tgtEl>
                                          <p:spTgt spid="28674"/>
                                        </p:tgtEl>
                                        <p:attrNameLst>
                                          <p:attrName>ppt_x</p:attrName>
                                        </p:attrNameLst>
                                      </p:cBhvr>
                                      <p:tavLst>
                                        <p:tav tm="0">
                                          <p:val>
                                            <p:strVal val="#ppt_x"/>
                                          </p:val>
                                        </p:tav>
                                        <p:tav tm="100000">
                                          <p:val>
                                            <p:strVal val="#ppt_x"/>
                                          </p:val>
                                        </p:tav>
                                      </p:tavLst>
                                    </p:anim>
                                    <p:anim calcmode="lin" valueType="num">
                                      <p:cBhvr additive="base">
                                        <p:cTn id="8" dur="500" fill="hold"/>
                                        <p:tgtEl>
                                          <p:spTgt spid="28674"/>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250"/>
                                  </p:stCondLst>
                                  <p:childTnLst>
                                    <p:set>
                                      <p:cBhvr>
                                        <p:cTn id="10" dur="1" fill="hold">
                                          <p:stCondLst>
                                            <p:cond delay="0"/>
                                          </p:stCondLst>
                                        </p:cTn>
                                        <p:tgtEl>
                                          <p:spTgt spid="28675"/>
                                        </p:tgtEl>
                                        <p:attrNameLst>
                                          <p:attrName>style.visibility</p:attrName>
                                        </p:attrNameLst>
                                      </p:cBhvr>
                                      <p:to>
                                        <p:strVal val="visible"/>
                                      </p:to>
                                    </p:set>
                                    <p:anim calcmode="lin" valueType="num">
                                      <p:cBhvr additive="base">
                                        <p:cTn id="11" dur="500" fill="hold"/>
                                        <p:tgtEl>
                                          <p:spTgt spid="28675"/>
                                        </p:tgtEl>
                                        <p:attrNameLst>
                                          <p:attrName>ppt_x</p:attrName>
                                        </p:attrNameLst>
                                      </p:cBhvr>
                                      <p:tavLst>
                                        <p:tav tm="0">
                                          <p:val>
                                            <p:strVal val="#ppt_x"/>
                                          </p:val>
                                        </p:tav>
                                        <p:tav tm="100000">
                                          <p:val>
                                            <p:strVal val="#ppt_x"/>
                                          </p:val>
                                        </p:tav>
                                      </p:tavLst>
                                    </p:anim>
                                    <p:anim calcmode="lin" valueType="num">
                                      <p:cBhvr additive="base">
                                        <p:cTn id="12" dur="500" fill="hold"/>
                                        <p:tgtEl>
                                          <p:spTgt spid="28675"/>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p:cTn id="16" dur="500" fill="hold"/>
                                        <p:tgtEl>
                                          <p:spTgt spid="4"/>
                                        </p:tgtEl>
                                        <p:attrNameLst>
                                          <p:attrName>ppt_w</p:attrName>
                                        </p:attrNameLst>
                                      </p:cBhvr>
                                      <p:tavLst>
                                        <p:tav tm="0">
                                          <p:val>
                                            <p:fltVal val="0"/>
                                          </p:val>
                                        </p:tav>
                                        <p:tav tm="100000">
                                          <p:val>
                                            <p:strVal val="#ppt_w"/>
                                          </p:val>
                                        </p:tav>
                                      </p:tavLst>
                                    </p:anim>
                                    <p:anim calcmode="lin" valueType="num">
                                      <p:cBhvr>
                                        <p:cTn id="17" dur="500" fill="hold"/>
                                        <p:tgtEl>
                                          <p:spTgt spid="4"/>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ppt_w</p:attrName>
                                        </p:attrNameLst>
                                      </p:cBhvr>
                                      <p:tavLst>
                                        <p:tav tm="0">
                                          <p:val>
                                            <p:fltVal val="0"/>
                                          </p:val>
                                        </p:tav>
                                        <p:tav tm="100000">
                                          <p:val>
                                            <p:strVal val="#ppt_w"/>
                                          </p:val>
                                        </p:tav>
                                      </p:tavLst>
                                    </p:anim>
                                    <p:anim calcmode="lin" valueType="num">
                                      <p:cBhvr>
                                        <p:cTn id="21" dur="500" fill="hold"/>
                                        <p:tgtEl>
                                          <p:spTgt spid="2"/>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25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25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4" grpId="0"/>
      <p:bldP spid="2867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Группа 6">
            <a:extLst>
              <a:ext uri="{FF2B5EF4-FFF2-40B4-BE49-F238E27FC236}">
                <a16:creationId xmlns:a16="http://schemas.microsoft.com/office/drawing/2014/main" id="{B0FE48E9-34ED-43F8-8BC6-19F5594E33E8}"/>
              </a:ext>
            </a:extLst>
          </p:cNvPr>
          <p:cNvGrpSpPr/>
          <p:nvPr/>
        </p:nvGrpSpPr>
        <p:grpSpPr>
          <a:xfrm>
            <a:off x="766763" y="1971675"/>
            <a:ext cx="6988175" cy="4476750"/>
            <a:chOff x="766763" y="1971675"/>
            <a:chExt cx="6988175" cy="4476750"/>
          </a:xfrm>
        </p:grpSpPr>
        <p:sp>
          <p:nvSpPr>
            <p:cNvPr id="29715" name="Freeform 45">
              <a:extLst>
                <a:ext uri="{FF2B5EF4-FFF2-40B4-BE49-F238E27FC236}">
                  <a16:creationId xmlns:a16="http://schemas.microsoft.com/office/drawing/2014/main" id="{9AC477EE-3BD3-4159-BE27-E94453C33DAD}"/>
                </a:ext>
              </a:extLst>
            </p:cNvPr>
            <p:cNvSpPr>
              <a:spLocks/>
            </p:cNvSpPr>
            <p:nvPr/>
          </p:nvSpPr>
          <p:spPr bwMode="auto">
            <a:xfrm>
              <a:off x="1395413" y="2266950"/>
              <a:ext cx="30162" cy="4170363"/>
            </a:xfrm>
            <a:custGeom>
              <a:avLst/>
              <a:gdLst>
                <a:gd name="T0" fmla="*/ 202175886 w 3"/>
                <a:gd name="T1" fmla="*/ 2147483646 h 424"/>
                <a:gd name="T2" fmla="*/ 0 w 3"/>
                <a:gd name="T3" fmla="*/ 2147483646 h 424"/>
                <a:gd name="T4" fmla="*/ 0 w 3"/>
                <a:gd name="T5" fmla="*/ 96744553 h 424"/>
                <a:gd name="T6" fmla="*/ 202175886 w 3"/>
                <a:gd name="T7" fmla="*/ 0 h 424"/>
                <a:gd name="T8" fmla="*/ 303258802 w 3"/>
                <a:gd name="T9" fmla="*/ 96744553 h 424"/>
                <a:gd name="T10" fmla="*/ 303258802 w 3"/>
                <a:gd name="T11" fmla="*/ 2147483646 h 424"/>
                <a:gd name="T12" fmla="*/ 202175886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2" y="424"/>
                  </a:moveTo>
                  <a:cubicBezTo>
                    <a:pt x="1" y="424"/>
                    <a:pt x="0" y="423"/>
                    <a:pt x="0" y="422"/>
                  </a:cubicBezTo>
                  <a:cubicBezTo>
                    <a:pt x="0" y="1"/>
                    <a:pt x="0" y="1"/>
                    <a:pt x="0" y="1"/>
                  </a:cubicBezTo>
                  <a:cubicBezTo>
                    <a:pt x="0" y="0"/>
                    <a:pt x="1" y="0"/>
                    <a:pt x="2" y="0"/>
                  </a:cubicBezTo>
                  <a:cubicBezTo>
                    <a:pt x="2" y="0"/>
                    <a:pt x="3" y="0"/>
                    <a:pt x="3" y="1"/>
                  </a:cubicBezTo>
                  <a:cubicBezTo>
                    <a:pt x="3" y="422"/>
                    <a:pt x="3" y="422"/>
                    <a:pt x="3" y="422"/>
                  </a:cubicBezTo>
                  <a:cubicBezTo>
                    <a:pt x="3" y="423"/>
                    <a:pt x="2" y="424"/>
                    <a:pt x="2"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16" name="Freeform 46">
              <a:extLst>
                <a:ext uri="{FF2B5EF4-FFF2-40B4-BE49-F238E27FC236}">
                  <a16:creationId xmlns:a16="http://schemas.microsoft.com/office/drawing/2014/main" id="{871C9B73-82ED-40C6-B4F4-78E3D9FFD1F4}"/>
                </a:ext>
              </a:extLst>
            </p:cNvPr>
            <p:cNvSpPr>
              <a:spLocks/>
            </p:cNvSpPr>
            <p:nvPr/>
          </p:nvSpPr>
          <p:spPr bwMode="auto">
            <a:xfrm>
              <a:off x="1778000" y="2266950"/>
              <a:ext cx="30163" cy="4170363"/>
            </a:xfrm>
            <a:custGeom>
              <a:avLst/>
              <a:gdLst>
                <a:gd name="T0" fmla="*/ 101086267 w 3"/>
                <a:gd name="T1" fmla="*/ 2147483646 h 424"/>
                <a:gd name="T2" fmla="*/ 0 w 3"/>
                <a:gd name="T3" fmla="*/ 2147483646 h 424"/>
                <a:gd name="T4" fmla="*/ 0 w 3"/>
                <a:gd name="T5" fmla="*/ 96744553 h 424"/>
                <a:gd name="T6" fmla="*/ 101086267 w 3"/>
                <a:gd name="T7" fmla="*/ 0 h 424"/>
                <a:gd name="T8" fmla="*/ 303268856 w 3"/>
                <a:gd name="T9" fmla="*/ 96744553 h 424"/>
                <a:gd name="T10" fmla="*/ 303268856 w 3"/>
                <a:gd name="T11" fmla="*/ 2147483646 h 424"/>
                <a:gd name="T12" fmla="*/ 101086267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1" y="424"/>
                  </a:moveTo>
                  <a:cubicBezTo>
                    <a:pt x="0" y="424"/>
                    <a:pt x="0" y="423"/>
                    <a:pt x="0" y="422"/>
                  </a:cubicBezTo>
                  <a:cubicBezTo>
                    <a:pt x="0" y="1"/>
                    <a:pt x="0" y="1"/>
                    <a:pt x="0" y="1"/>
                  </a:cubicBezTo>
                  <a:cubicBezTo>
                    <a:pt x="0" y="0"/>
                    <a:pt x="0" y="0"/>
                    <a:pt x="1" y="0"/>
                  </a:cubicBezTo>
                  <a:cubicBezTo>
                    <a:pt x="2" y="0"/>
                    <a:pt x="3" y="0"/>
                    <a:pt x="3" y="1"/>
                  </a:cubicBezTo>
                  <a:cubicBezTo>
                    <a:pt x="3" y="422"/>
                    <a:pt x="3" y="422"/>
                    <a:pt x="3" y="422"/>
                  </a:cubicBezTo>
                  <a:cubicBezTo>
                    <a:pt x="3" y="423"/>
                    <a:pt x="2" y="424"/>
                    <a:pt x="1"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17" name="Freeform 47">
              <a:extLst>
                <a:ext uri="{FF2B5EF4-FFF2-40B4-BE49-F238E27FC236}">
                  <a16:creationId xmlns:a16="http://schemas.microsoft.com/office/drawing/2014/main" id="{52B8961F-9AD7-40A2-BAC4-73611EB44390}"/>
                </a:ext>
              </a:extLst>
            </p:cNvPr>
            <p:cNvSpPr>
              <a:spLocks/>
            </p:cNvSpPr>
            <p:nvPr/>
          </p:nvSpPr>
          <p:spPr bwMode="auto">
            <a:xfrm>
              <a:off x="2151063" y="2266950"/>
              <a:ext cx="28575" cy="4170363"/>
            </a:xfrm>
            <a:custGeom>
              <a:avLst/>
              <a:gdLst>
                <a:gd name="T0" fmla="*/ 181451250 w 3"/>
                <a:gd name="T1" fmla="*/ 2147483646 h 424"/>
                <a:gd name="T2" fmla="*/ 0 w 3"/>
                <a:gd name="T3" fmla="*/ 2147483646 h 424"/>
                <a:gd name="T4" fmla="*/ 0 w 3"/>
                <a:gd name="T5" fmla="*/ 96744553 h 424"/>
                <a:gd name="T6" fmla="*/ 181451250 w 3"/>
                <a:gd name="T7" fmla="*/ 0 h 424"/>
                <a:gd name="T8" fmla="*/ 272176875 w 3"/>
                <a:gd name="T9" fmla="*/ 96744553 h 424"/>
                <a:gd name="T10" fmla="*/ 272176875 w 3"/>
                <a:gd name="T11" fmla="*/ 2147483646 h 424"/>
                <a:gd name="T12" fmla="*/ 181451250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2" y="424"/>
                  </a:moveTo>
                  <a:cubicBezTo>
                    <a:pt x="1" y="424"/>
                    <a:pt x="0" y="423"/>
                    <a:pt x="0" y="422"/>
                  </a:cubicBezTo>
                  <a:cubicBezTo>
                    <a:pt x="0" y="1"/>
                    <a:pt x="0" y="1"/>
                    <a:pt x="0" y="1"/>
                  </a:cubicBezTo>
                  <a:cubicBezTo>
                    <a:pt x="0" y="0"/>
                    <a:pt x="1" y="0"/>
                    <a:pt x="2" y="0"/>
                  </a:cubicBezTo>
                  <a:cubicBezTo>
                    <a:pt x="3" y="0"/>
                    <a:pt x="3" y="0"/>
                    <a:pt x="3" y="1"/>
                  </a:cubicBezTo>
                  <a:cubicBezTo>
                    <a:pt x="3" y="422"/>
                    <a:pt x="3" y="422"/>
                    <a:pt x="3" y="422"/>
                  </a:cubicBezTo>
                  <a:cubicBezTo>
                    <a:pt x="3" y="423"/>
                    <a:pt x="3" y="424"/>
                    <a:pt x="2"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18" name="Freeform 48">
              <a:extLst>
                <a:ext uri="{FF2B5EF4-FFF2-40B4-BE49-F238E27FC236}">
                  <a16:creationId xmlns:a16="http://schemas.microsoft.com/office/drawing/2014/main" id="{BFDA384A-491E-4445-A903-F482C4CB3FBD}"/>
                </a:ext>
              </a:extLst>
            </p:cNvPr>
            <p:cNvSpPr>
              <a:spLocks/>
            </p:cNvSpPr>
            <p:nvPr/>
          </p:nvSpPr>
          <p:spPr bwMode="auto">
            <a:xfrm>
              <a:off x="2533650" y="2266950"/>
              <a:ext cx="30163" cy="4170363"/>
            </a:xfrm>
            <a:custGeom>
              <a:avLst/>
              <a:gdLst>
                <a:gd name="T0" fmla="*/ 202182589 w 3"/>
                <a:gd name="T1" fmla="*/ 2147483646 h 424"/>
                <a:gd name="T2" fmla="*/ 0 w 3"/>
                <a:gd name="T3" fmla="*/ 2147483646 h 424"/>
                <a:gd name="T4" fmla="*/ 0 w 3"/>
                <a:gd name="T5" fmla="*/ 96744553 h 424"/>
                <a:gd name="T6" fmla="*/ 202182589 w 3"/>
                <a:gd name="T7" fmla="*/ 0 h 424"/>
                <a:gd name="T8" fmla="*/ 303268856 w 3"/>
                <a:gd name="T9" fmla="*/ 96744553 h 424"/>
                <a:gd name="T10" fmla="*/ 303268856 w 3"/>
                <a:gd name="T11" fmla="*/ 2147483646 h 424"/>
                <a:gd name="T12" fmla="*/ 202182589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2" y="424"/>
                  </a:moveTo>
                  <a:cubicBezTo>
                    <a:pt x="1" y="424"/>
                    <a:pt x="0" y="423"/>
                    <a:pt x="0" y="422"/>
                  </a:cubicBezTo>
                  <a:cubicBezTo>
                    <a:pt x="0" y="1"/>
                    <a:pt x="0" y="1"/>
                    <a:pt x="0" y="1"/>
                  </a:cubicBezTo>
                  <a:cubicBezTo>
                    <a:pt x="0" y="0"/>
                    <a:pt x="1" y="0"/>
                    <a:pt x="2" y="0"/>
                  </a:cubicBezTo>
                  <a:cubicBezTo>
                    <a:pt x="2" y="0"/>
                    <a:pt x="3" y="0"/>
                    <a:pt x="3" y="1"/>
                  </a:cubicBezTo>
                  <a:cubicBezTo>
                    <a:pt x="3" y="422"/>
                    <a:pt x="3" y="422"/>
                    <a:pt x="3" y="422"/>
                  </a:cubicBezTo>
                  <a:cubicBezTo>
                    <a:pt x="3" y="423"/>
                    <a:pt x="2" y="424"/>
                    <a:pt x="2"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19" name="Freeform 49">
              <a:extLst>
                <a:ext uri="{FF2B5EF4-FFF2-40B4-BE49-F238E27FC236}">
                  <a16:creationId xmlns:a16="http://schemas.microsoft.com/office/drawing/2014/main" id="{FC6DD2F9-3450-44B4-848D-45ACF2015B54}"/>
                </a:ext>
              </a:extLst>
            </p:cNvPr>
            <p:cNvSpPr>
              <a:spLocks/>
            </p:cNvSpPr>
            <p:nvPr/>
          </p:nvSpPr>
          <p:spPr bwMode="auto">
            <a:xfrm>
              <a:off x="2916238" y="2266950"/>
              <a:ext cx="30162" cy="4170363"/>
            </a:xfrm>
            <a:custGeom>
              <a:avLst/>
              <a:gdLst>
                <a:gd name="T0" fmla="*/ 101082916 w 3"/>
                <a:gd name="T1" fmla="*/ 2147483646 h 424"/>
                <a:gd name="T2" fmla="*/ 0 w 3"/>
                <a:gd name="T3" fmla="*/ 2147483646 h 424"/>
                <a:gd name="T4" fmla="*/ 0 w 3"/>
                <a:gd name="T5" fmla="*/ 96744553 h 424"/>
                <a:gd name="T6" fmla="*/ 101082916 w 3"/>
                <a:gd name="T7" fmla="*/ 0 h 424"/>
                <a:gd name="T8" fmla="*/ 303258802 w 3"/>
                <a:gd name="T9" fmla="*/ 96744553 h 424"/>
                <a:gd name="T10" fmla="*/ 303258802 w 3"/>
                <a:gd name="T11" fmla="*/ 2147483646 h 424"/>
                <a:gd name="T12" fmla="*/ 101082916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1" y="424"/>
                  </a:moveTo>
                  <a:cubicBezTo>
                    <a:pt x="0" y="424"/>
                    <a:pt x="0" y="423"/>
                    <a:pt x="0" y="422"/>
                  </a:cubicBezTo>
                  <a:cubicBezTo>
                    <a:pt x="0" y="1"/>
                    <a:pt x="0" y="1"/>
                    <a:pt x="0" y="1"/>
                  </a:cubicBezTo>
                  <a:cubicBezTo>
                    <a:pt x="0" y="0"/>
                    <a:pt x="0" y="0"/>
                    <a:pt x="1" y="0"/>
                  </a:cubicBezTo>
                  <a:cubicBezTo>
                    <a:pt x="2" y="0"/>
                    <a:pt x="3" y="0"/>
                    <a:pt x="3" y="1"/>
                  </a:cubicBezTo>
                  <a:cubicBezTo>
                    <a:pt x="3" y="422"/>
                    <a:pt x="3" y="422"/>
                    <a:pt x="3" y="422"/>
                  </a:cubicBezTo>
                  <a:cubicBezTo>
                    <a:pt x="3" y="423"/>
                    <a:pt x="2" y="424"/>
                    <a:pt x="1"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20" name="Freeform 50">
              <a:extLst>
                <a:ext uri="{FF2B5EF4-FFF2-40B4-BE49-F238E27FC236}">
                  <a16:creationId xmlns:a16="http://schemas.microsoft.com/office/drawing/2014/main" id="{81470EF1-7246-4B24-AD2D-C2C5BF5D330D}"/>
                </a:ext>
              </a:extLst>
            </p:cNvPr>
            <p:cNvSpPr>
              <a:spLocks/>
            </p:cNvSpPr>
            <p:nvPr/>
          </p:nvSpPr>
          <p:spPr bwMode="auto">
            <a:xfrm>
              <a:off x="3289300" y="2266950"/>
              <a:ext cx="30163" cy="4170363"/>
            </a:xfrm>
            <a:custGeom>
              <a:avLst/>
              <a:gdLst>
                <a:gd name="T0" fmla="*/ 202182589 w 3"/>
                <a:gd name="T1" fmla="*/ 2147483646 h 424"/>
                <a:gd name="T2" fmla="*/ 0 w 3"/>
                <a:gd name="T3" fmla="*/ 2147483646 h 424"/>
                <a:gd name="T4" fmla="*/ 0 w 3"/>
                <a:gd name="T5" fmla="*/ 96744553 h 424"/>
                <a:gd name="T6" fmla="*/ 202182589 w 3"/>
                <a:gd name="T7" fmla="*/ 0 h 424"/>
                <a:gd name="T8" fmla="*/ 303268856 w 3"/>
                <a:gd name="T9" fmla="*/ 96744553 h 424"/>
                <a:gd name="T10" fmla="*/ 303268856 w 3"/>
                <a:gd name="T11" fmla="*/ 2147483646 h 424"/>
                <a:gd name="T12" fmla="*/ 202182589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2" y="424"/>
                  </a:moveTo>
                  <a:cubicBezTo>
                    <a:pt x="1" y="424"/>
                    <a:pt x="0" y="423"/>
                    <a:pt x="0" y="422"/>
                  </a:cubicBezTo>
                  <a:cubicBezTo>
                    <a:pt x="0" y="1"/>
                    <a:pt x="0" y="1"/>
                    <a:pt x="0" y="1"/>
                  </a:cubicBezTo>
                  <a:cubicBezTo>
                    <a:pt x="0" y="0"/>
                    <a:pt x="1" y="0"/>
                    <a:pt x="2" y="0"/>
                  </a:cubicBezTo>
                  <a:cubicBezTo>
                    <a:pt x="3" y="0"/>
                    <a:pt x="3" y="0"/>
                    <a:pt x="3" y="1"/>
                  </a:cubicBezTo>
                  <a:cubicBezTo>
                    <a:pt x="3" y="422"/>
                    <a:pt x="3" y="422"/>
                    <a:pt x="3" y="422"/>
                  </a:cubicBezTo>
                  <a:cubicBezTo>
                    <a:pt x="3" y="423"/>
                    <a:pt x="3" y="424"/>
                    <a:pt x="2"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21" name="Freeform 51">
              <a:extLst>
                <a:ext uri="{FF2B5EF4-FFF2-40B4-BE49-F238E27FC236}">
                  <a16:creationId xmlns:a16="http://schemas.microsoft.com/office/drawing/2014/main" id="{8C245928-8423-4047-807B-F89CFA923453}"/>
                </a:ext>
              </a:extLst>
            </p:cNvPr>
            <p:cNvSpPr>
              <a:spLocks/>
            </p:cNvSpPr>
            <p:nvPr/>
          </p:nvSpPr>
          <p:spPr bwMode="auto">
            <a:xfrm>
              <a:off x="3671888" y="2266950"/>
              <a:ext cx="30162" cy="4170363"/>
            </a:xfrm>
            <a:custGeom>
              <a:avLst/>
              <a:gdLst>
                <a:gd name="T0" fmla="*/ 101082916 w 3"/>
                <a:gd name="T1" fmla="*/ 2147483646 h 424"/>
                <a:gd name="T2" fmla="*/ 0 w 3"/>
                <a:gd name="T3" fmla="*/ 2147483646 h 424"/>
                <a:gd name="T4" fmla="*/ 0 w 3"/>
                <a:gd name="T5" fmla="*/ 96744553 h 424"/>
                <a:gd name="T6" fmla="*/ 101082916 w 3"/>
                <a:gd name="T7" fmla="*/ 0 h 424"/>
                <a:gd name="T8" fmla="*/ 303258802 w 3"/>
                <a:gd name="T9" fmla="*/ 96744553 h 424"/>
                <a:gd name="T10" fmla="*/ 303258802 w 3"/>
                <a:gd name="T11" fmla="*/ 2147483646 h 424"/>
                <a:gd name="T12" fmla="*/ 101082916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1" y="424"/>
                  </a:moveTo>
                  <a:cubicBezTo>
                    <a:pt x="1" y="424"/>
                    <a:pt x="0" y="423"/>
                    <a:pt x="0" y="422"/>
                  </a:cubicBezTo>
                  <a:cubicBezTo>
                    <a:pt x="0" y="1"/>
                    <a:pt x="0" y="1"/>
                    <a:pt x="0" y="1"/>
                  </a:cubicBezTo>
                  <a:cubicBezTo>
                    <a:pt x="0" y="0"/>
                    <a:pt x="1" y="0"/>
                    <a:pt x="1" y="0"/>
                  </a:cubicBezTo>
                  <a:cubicBezTo>
                    <a:pt x="2" y="0"/>
                    <a:pt x="3" y="0"/>
                    <a:pt x="3" y="1"/>
                  </a:cubicBezTo>
                  <a:cubicBezTo>
                    <a:pt x="3" y="422"/>
                    <a:pt x="3" y="422"/>
                    <a:pt x="3" y="422"/>
                  </a:cubicBezTo>
                  <a:cubicBezTo>
                    <a:pt x="3" y="423"/>
                    <a:pt x="2" y="424"/>
                    <a:pt x="1"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22" name="Freeform 52">
              <a:extLst>
                <a:ext uri="{FF2B5EF4-FFF2-40B4-BE49-F238E27FC236}">
                  <a16:creationId xmlns:a16="http://schemas.microsoft.com/office/drawing/2014/main" id="{41109FBF-60FF-466B-A378-CCDCAA006288}"/>
                </a:ext>
              </a:extLst>
            </p:cNvPr>
            <p:cNvSpPr>
              <a:spLocks/>
            </p:cNvSpPr>
            <p:nvPr/>
          </p:nvSpPr>
          <p:spPr bwMode="auto">
            <a:xfrm>
              <a:off x="4054475" y="2266950"/>
              <a:ext cx="30163" cy="4170363"/>
            </a:xfrm>
            <a:custGeom>
              <a:avLst/>
              <a:gdLst>
                <a:gd name="T0" fmla="*/ 101086267 w 3"/>
                <a:gd name="T1" fmla="*/ 2147483646 h 424"/>
                <a:gd name="T2" fmla="*/ 0 w 3"/>
                <a:gd name="T3" fmla="*/ 2147483646 h 424"/>
                <a:gd name="T4" fmla="*/ 0 w 3"/>
                <a:gd name="T5" fmla="*/ 96744553 h 424"/>
                <a:gd name="T6" fmla="*/ 101086267 w 3"/>
                <a:gd name="T7" fmla="*/ 0 h 424"/>
                <a:gd name="T8" fmla="*/ 303268856 w 3"/>
                <a:gd name="T9" fmla="*/ 96744553 h 424"/>
                <a:gd name="T10" fmla="*/ 303268856 w 3"/>
                <a:gd name="T11" fmla="*/ 2147483646 h 424"/>
                <a:gd name="T12" fmla="*/ 101086267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1" y="424"/>
                  </a:moveTo>
                  <a:cubicBezTo>
                    <a:pt x="0" y="424"/>
                    <a:pt x="0" y="423"/>
                    <a:pt x="0" y="422"/>
                  </a:cubicBezTo>
                  <a:cubicBezTo>
                    <a:pt x="0" y="1"/>
                    <a:pt x="0" y="1"/>
                    <a:pt x="0" y="1"/>
                  </a:cubicBezTo>
                  <a:cubicBezTo>
                    <a:pt x="0" y="0"/>
                    <a:pt x="0" y="0"/>
                    <a:pt x="1" y="0"/>
                  </a:cubicBezTo>
                  <a:cubicBezTo>
                    <a:pt x="2" y="0"/>
                    <a:pt x="3" y="0"/>
                    <a:pt x="3" y="1"/>
                  </a:cubicBezTo>
                  <a:cubicBezTo>
                    <a:pt x="3" y="422"/>
                    <a:pt x="3" y="422"/>
                    <a:pt x="3" y="422"/>
                  </a:cubicBezTo>
                  <a:cubicBezTo>
                    <a:pt x="3" y="423"/>
                    <a:pt x="2" y="424"/>
                    <a:pt x="1"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23" name="Freeform 53">
              <a:extLst>
                <a:ext uri="{FF2B5EF4-FFF2-40B4-BE49-F238E27FC236}">
                  <a16:creationId xmlns:a16="http://schemas.microsoft.com/office/drawing/2014/main" id="{39EA5E93-69F0-40D5-9354-4BD7143E135B}"/>
                </a:ext>
              </a:extLst>
            </p:cNvPr>
            <p:cNvSpPr>
              <a:spLocks/>
            </p:cNvSpPr>
            <p:nvPr/>
          </p:nvSpPr>
          <p:spPr bwMode="auto">
            <a:xfrm>
              <a:off x="4427538" y="2266950"/>
              <a:ext cx="30162" cy="4170363"/>
            </a:xfrm>
            <a:custGeom>
              <a:avLst/>
              <a:gdLst>
                <a:gd name="T0" fmla="*/ 202175886 w 3"/>
                <a:gd name="T1" fmla="*/ 2147483646 h 424"/>
                <a:gd name="T2" fmla="*/ 0 w 3"/>
                <a:gd name="T3" fmla="*/ 2147483646 h 424"/>
                <a:gd name="T4" fmla="*/ 0 w 3"/>
                <a:gd name="T5" fmla="*/ 96744553 h 424"/>
                <a:gd name="T6" fmla="*/ 202175886 w 3"/>
                <a:gd name="T7" fmla="*/ 0 h 424"/>
                <a:gd name="T8" fmla="*/ 303258802 w 3"/>
                <a:gd name="T9" fmla="*/ 96744553 h 424"/>
                <a:gd name="T10" fmla="*/ 303258802 w 3"/>
                <a:gd name="T11" fmla="*/ 2147483646 h 424"/>
                <a:gd name="T12" fmla="*/ 202175886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2" y="424"/>
                  </a:moveTo>
                  <a:cubicBezTo>
                    <a:pt x="1" y="424"/>
                    <a:pt x="0" y="423"/>
                    <a:pt x="0" y="422"/>
                  </a:cubicBezTo>
                  <a:cubicBezTo>
                    <a:pt x="0" y="1"/>
                    <a:pt x="0" y="1"/>
                    <a:pt x="0" y="1"/>
                  </a:cubicBezTo>
                  <a:cubicBezTo>
                    <a:pt x="0" y="0"/>
                    <a:pt x="1" y="0"/>
                    <a:pt x="2" y="0"/>
                  </a:cubicBezTo>
                  <a:cubicBezTo>
                    <a:pt x="3" y="0"/>
                    <a:pt x="3" y="0"/>
                    <a:pt x="3" y="1"/>
                  </a:cubicBezTo>
                  <a:cubicBezTo>
                    <a:pt x="3" y="422"/>
                    <a:pt x="3" y="422"/>
                    <a:pt x="3" y="422"/>
                  </a:cubicBezTo>
                  <a:cubicBezTo>
                    <a:pt x="3" y="423"/>
                    <a:pt x="3" y="424"/>
                    <a:pt x="2"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24" name="Freeform 54">
              <a:extLst>
                <a:ext uri="{FF2B5EF4-FFF2-40B4-BE49-F238E27FC236}">
                  <a16:creationId xmlns:a16="http://schemas.microsoft.com/office/drawing/2014/main" id="{CF2A5034-928A-4FC5-B618-4762617864A4}"/>
                </a:ext>
              </a:extLst>
            </p:cNvPr>
            <p:cNvSpPr>
              <a:spLocks/>
            </p:cNvSpPr>
            <p:nvPr/>
          </p:nvSpPr>
          <p:spPr bwMode="auto">
            <a:xfrm>
              <a:off x="4810125" y="2266950"/>
              <a:ext cx="30163" cy="4170363"/>
            </a:xfrm>
            <a:custGeom>
              <a:avLst/>
              <a:gdLst>
                <a:gd name="T0" fmla="*/ 101086267 w 3"/>
                <a:gd name="T1" fmla="*/ 2147483646 h 424"/>
                <a:gd name="T2" fmla="*/ 0 w 3"/>
                <a:gd name="T3" fmla="*/ 2147483646 h 424"/>
                <a:gd name="T4" fmla="*/ 0 w 3"/>
                <a:gd name="T5" fmla="*/ 96744553 h 424"/>
                <a:gd name="T6" fmla="*/ 101086267 w 3"/>
                <a:gd name="T7" fmla="*/ 0 h 424"/>
                <a:gd name="T8" fmla="*/ 303268856 w 3"/>
                <a:gd name="T9" fmla="*/ 96744553 h 424"/>
                <a:gd name="T10" fmla="*/ 303268856 w 3"/>
                <a:gd name="T11" fmla="*/ 2147483646 h 424"/>
                <a:gd name="T12" fmla="*/ 101086267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1" y="424"/>
                  </a:moveTo>
                  <a:cubicBezTo>
                    <a:pt x="1" y="424"/>
                    <a:pt x="0" y="423"/>
                    <a:pt x="0" y="422"/>
                  </a:cubicBezTo>
                  <a:cubicBezTo>
                    <a:pt x="0" y="1"/>
                    <a:pt x="0" y="1"/>
                    <a:pt x="0" y="1"/>
                  </a:cubicBezTo>
                  <a:cubicBezTo>
                    <a:pt x="0" y="0"/>
                    <a:pt x="1" y="0"/>
                    <a:pt x="1" y="0"/>
                  </a:cubicBezTo>
                  <a:cubicBezTo>
                    <a:pt x="2" y="0"/>
                    <a:pt x="3" y="0"/>
                    <a:pt x="3" y="1"/>
                  </a:cubicBezTo>
                  <a:cubicBezTo>
                    <a:pt x="3" y="422"/>
                    <a:pt x="3" y="422"/>
                    <a:pt x="3" y="422"/>
                  </a:cubicBezTo>
                  <a:cubicBezTo>
                    <a:pt x="3" y="423"/>
                    <a:pt x="2" y="424"/>
                    <a:pt x="1"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25" name="Freeform 55">
              <a:extLst>
                <a:ext uri="{FF2B5EF4-FFF2-40B4-BE49-F238E27FC236}">
                  <a16:creationId xmlns:a16="http://schemas.microsoft.com/office/drawing/2014/main" id="{7F26C6F6-AA5C-426F-BB8E-C702B4196007}"/>
                </a:ext>
              </a:extLst>
            </p:cNvPr>
            <p:cNvSpPr>
              <a:spLocks/>
            </p:cNvSpPr>
            <p:nvPr/>
          </p:nvSpPr>
          <p:spPr bwMode="auto">
            <a:xfrm>
              <a:off x="5192713" y="2266950"/>
              <a:ext cx="30162" cy="4170363"/>
            </a:xfrm>
            <a:custGeom>
              <a:avLst/>
              <a:gdLst>
                <a:gd name="T0" fmla="*/ 101082916 w 3"/>
                <a:gd name="T1" fmla="*/ 2147483646 h 424"/>
                <a:gd name="T2" fmla="*/ 0 w 3"/>
                <a:gd name="T3" fmla="*/ 2147483646 h 424"/>
                <a:gd name="T4" fmla="*/ 0 w 3"/>
                <a:gd name="T5" fmla="*/ 96744553 h 424"/>
                <a:gd name="T6" fmla="*/ 101082916 w 3"/>
                <a:gd name="T7" fmla="*/ 0 h 424"/>
                <a:gd name="T8" fmla="*/ 303258802 w 3"/>
                <a:gd name="T9" fmla="*/ 96744553 h 424"/>
                <a:gd name="T10" fmla="*/ 303258802 w 3"/>
                <a:gd name="T11" fmla="*/ 2147483646 h 424"/>
                <a:gd name="T12" fmla="*/ 101082916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1" y="424"/>
                  </a:moveTo>
                  <a:cubicBezTo>
                    <a:pt x="0" y="424"/>
                    <a:pt x="0" y="423"/>
                    <a:pt x="0" y="422"/>
                  </a:cubicBezTo>
                  <a:cubicBezTo>
                    <a:pt x="0" y="1"/>
                    <a:pt x="0" y="1"/>
                    <a:pt x="0" y="1"/>
                  </a:cubicBezTo>
                  <a:cubicBezTo>
                    <a:pt x="0" y="0"/>
                    <a:pt x="0" y="0"/>
                    <a:pt x="1" y="0"/>
                  </a:cubicBezTo>
                  <a:cubicBezTo>
                    <a:pt x="2" y="0"/>
                    <a:pt x="3" y="0"/>
                    <a:pt x="3" y="1"/>
                  </a:cubicBezTo>
                  <a:cubicBezTo>
                    <a:pt x="3" y="422"/>
                    <a:pt x="3" y="422"/>
                    <a:pt x="3" y="422"/>
                  </a:cubicBezTo>
                  <a:cubicBezTo>
                    <a:pt x="3" y="423"/>
                    <a:pt x="2" y="424"/>
                    <a:pt x="1"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26" name="Freeform 56">
              <a:extLst>
                <a:ext uri="{FF2B5EF4-FFF2-40B4-BE49-F238E27FC236}">
                  <a16:creationId xmlns:a16="http://schemas.microsoft.com/office/drawing/2014/main" id="{56814E4F-C23E-47BD-999C-E11A8CAA4F2C}"/>
                </a:ext>
              </a:extLst>
            </p:cNvPr>
            <p:cNvSpPr>
              <a:spLocks/>
            </p:cNvSpPr>
            <p:nvPr/>
          </p:nvSpPr>
          <p:spPr bwMode="auto">
            <a:xfrm>
              <a:off x="5565775" y="2266950"/>
              <a:ext cx="30163" cy="4170363"/>
            </a:xfrm>
            <a:custGeom>
              <a:avLst/>
              <a:gdLst>
                <a:gd name="T0" fmla="*/ 202182589 w 3"/>
                <a:gd name="T1" fmla="*/ 2147483646 h 424"/>
                <a:gd name="T2" fmla="*/ 0 w 3"/>
                <a:gd name="T3" fmla="*/ 2147483646 h 424"/>
                <a:gd name="T4" fmla="*/ 0 w 3"/>
                <a:gd name="T5" fmla="*/ 96744553 h 424"/>
                <a:gd name="T6" fmla="*/ 202182589 w 3"/>
                <a:gd name="T7" fmla="*/ 0 h 424"/>
                <a:gd name="T8" fmla="*/ 303268856 w 3"/>
                <a:gd name="T9" fmla="*/ 96744553 h 424"/>
                <a:gd name="T10" fmla="*/ 303268856 w 3"/>
                <a:gd name="T11" fmla="*/ 2147483646 h 424"/>
                <a:gd name="T12" fmla="*/ 202182589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2" y="424"/>
                  </a:moveTo>
                  <a:cubicBezTo>
                    <a:pt x="1" y="424"/>
                    <a:pt x="0" y="423"/>
                    <a:pt x="0" y="422"/>
                  </a:cubicBezTo>
                  <a:cubicBezTo>
                    <a:pt x="0" y="1"/>
                    <a:pt x="0" y="1"/>
                    <a:pt x="0" y="1"/>
                  </a:cubicBezTo>
                  <a:cubicBezTo>
                    <a:pt x="0" y="0"/>
                    <a:pt x="1" y="0"/>
                    <a:pt x="2" y="0"/>
                  </a:cubicBezTo>
                  <a:cubicBezTo>
                    <a:pt x="3" y="0"/>
                    <a:pt x="3" y="0"/>
                    <a:pt x="3" y="1"/>
                  </a:cubicBezTo>
                  <a:cubicBezTo>
                    <a:pt x="3" y="422"/>
                    <a:pt x="3" y="422"/>
                    <a:pt x="3" y="422"/>
                  </a:cubicBezTo>
                  <a:cubicBezTo>
                    <a:pt x="3" y="423"/>
                    <a:pt x="3" y="424"/>
                    <a:pt x="2"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27" name="Freeform 57">
              <a:extLst>
                <a:ext uri="{FF2B5EF4-FFF2-40B4-BE49-F238E27FC236}">
                  <a16:creationId xmlns:a16="http://schemas.microsoft.com/office/drawing/2014/main" id="{D410A3A0-0029-4DFD-9277-0B998A5C11BA}"/>
                </a:ext>
              </a:extLst>
            </p:cNvPr>
            <p:cNvSpPr>
              <a:spLocks/>
            </p:cNvSpPr>
            <p:nvPr/>
          </p:nvSpPr>
          <p:spPr bwMode="auto">
            <a:xfrm>
              <a:off x="5948363" y="2266950"/>
              <a:ext cx="30162" cy="4170363"/>
            </a:xfrm>
            <a:custGeom>
              <a:avLst/>
              <a:gdLst>
                <a:gd name="T0" fmla="*/ 101082916 w 3"/>
                <a:gd name="T1" fmla="*/ 2147483646 h 424"/>
                <a:gd name="T2" fmla="*/ 0 w 3"/>
                <a:gd name="T3" fmla="*/ 2147483646 h 424"/>
                <a:gd name="T4" fmla="*/ 0 w 3"/>
                <a:gd name="T5" fmla="*/ 96744553 h 424"/>
                <a:gd name="T6" fmla="*/ 101082916 w 3"/>
                <a:gd name="T7" fmla="*/ 0 h 424"/>
                <a:gd name="T8" fmla="*/ 303258802 w 3"/>
                <a:gd name="T9" fmla="*/ 96744553 h 424"/>
                <a:gd name="T10" fmla="*/ 303258802 w 3"/>
                <a:gd name="T11" fmla="*/ 2147483646 h 424"/>
                <a:gd name="T12" fmla="*/ 101082916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1" y="424"/>
                  </a:moveTo>
                  <a:cubicBezTo>
                    <a:pt x="1" y="424"/>
                    <a:pt x="0" y="423"/>
                    <a:pt x="0" y="422"/>
                  </a:cubicBezTo>
                  <a:cubicBezTo>
                    <a:pt x="0" y="1"/>
                    <a:pt x="0" y="1"/>
                    <a:pt x="0" y="1"/>
                  </a:cubicBezTo>
                  <a:cubicBezTo>
                    <a:pt x="0" y="0"/>
                    <a:pt x="1" y="0"/>
                    <a:pt x="1" y="0"/>
                  </a:cubicBezTo>
                  <a:cubicBezTo>
                    <a:pt x="2" y="0"/>
                    <a:pt x="3" y="0"/>
                    <a:pt x="3" y="1"/>
                  </a:cubicBezTo>
                  <a:cubicBezTo>
                    <a:pt x="3" y="422"/>
                    <a:pt x="3" y="422"/>
                    <a:pt x="3" y="422"/>
                  </a:cubicBezTo>
                  <a:cubicBezTo>
                    <a:pt x="3" y="423"/>
                    <a:pt x="2" y="424"/>
                    <a:pt x="1"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28" name="Freeform 58">
              <a:extLst>
                <a:ext uri="{FF2B5EF4-FFF2-40B4-BE49-F238E27FC236}">
                  <a16:creationId xmlns:a16="http://schemas.microsoft.com/office/drawing/2014/main" id="{2D2EBF53-F0C7-4A89-BDAD-3D9E8DFCA072}"/>
                </a:ext>
              </a:extLst>
            </p:cNvPr>
            <p:cNvSpPr>
              <a:spLocks/>
            </p:cNvSpPr>
            <p:nvPr/>
          </p:nvSpPr>
          <p:spPr bwMode="auto">
            <a:xfrm>
              <a:off x="6330950" y="2266950"/>
              <a:ext cx="30163" cy="4170363"/>
            </a:xfrm>
            <a:custGeom>
              <a:avLst/>
              <a:gdLst>
                <a:gd name="T0" fmla="*/ 101086267 w 3"/>
                <a:gd name="T1" fmla="*/ 2147483646 h 424"/>
                <a:gd name="T2" fmla="*/ 0 w 3"/>
                <a:gd name="T3" fmla="*/ 2147483646 h 424"/>
                <a:gd name="T4" fmla="*/ 0 w 3"/>
                <a:gd name="T5" fmla="*/ 96744553 h 424"/>
                <a:gd name="T6" fmla="*/ 101086267 w 3"/>
                <a:gd name="T7" fmla="*/ 0 h 424"/>
                <a:gd name="T8" fmla="*/ 303268856 w 3"/>
                <a:gd name="T9" fmla="*/ 96744553 h 424"/>
                <a:gd name="T10" fmla="*/ 303268856 w 3"/>
                <a:gd name="T11" fmla="*/ 2147483646 h 424"/>
                <a:gd name="T12" fmla="*/ 101086267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1" y="424"/>
                  </a:moveTo>
                  <a:cubicBezTo>
                    <a:pt x="0" y="424"/>
                    <a:pt x="0" y="423"/>
                    <a:pt x="0" y="422"/>
                  </a:cubicBezTo>
                  <a:cubicBezTo>
                    <a:pt x="0" y="1"/>
                    <a:pt x="0" y="1"/>
                    <a:pt x="0" y="1"/>
                  </a:cubicBezTo>
                  <a:cubicBezTo>
                    <a:pt x="0" y="0"/>
                    <a:pt x="0" y="0"/>
                    <a:pt x="1" y="0"/>
                  </a:cubicBezTo>
                  <a:cubicBezTo>
                    <a:pt x="2" y="0"/>
                    <a:pt x="3" y="0"/>
                    <a:pt x="3" y="1"/>
                  </a:cubicBezTo>
                  <a:cubicBezTo>
                    <a:pt x="3" y="422"/>
                    <a:pt x="3" y="422"/>
                    <a:pt x="3" y="422"/>
                  </a:cubicBezTo>
                  <a:cubicBezTo>
                    <a:pt x="3" y="423"/>
                    <a:pt x="2" y="424"/>
                    <a:pt x="1"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29" name="Freeform 59">
              <a:extLst>
                <a:ext uri="{FF2B5EF4-FFF2-40B4-BE49-F238E27FC236}">
                  <a16:creationId xmlns:a16="http://schemas.microsoft.com/office/drawing/2014/main" id="{567935B0-5266-4E48-AD59-4EC249ADB819}"/>
                </a:ext>
              </a:extLst>
            </p:cNvPr>
            <p:cNvSpPr>
              <a:spLocks/>
            </p:cNvSpPr>
            <p:nvPr/>
          </p:nvSpPr>
          <p:spPr bwMode="auto">
            <a:xfrm>
              <a:off x="6704013" y="2266950"/>
              <a:ext cx="30162" cy="4170363"/>
            </a:xfrm>
            <a:custGeom>
              <a:avLst/>
              <a:gdLst>
                <a:gd name="T0" fmla="*/ 202175886 w 3"/>
                <a:gd name="T1" fmla="*/ 2147483646 h 424"/>
                <a:gd name="T2" fmla="*/ 0 w 3"/>
                <a:gd name="T3" fmla="*/ 2147483646 h 424"/>
                <a:gd name="T4" fmla="*/ 0 w 3"/>
                <a:gd name="T5" fmla="*/ 96744553 h 424"/>
                <a:gd name="T6" fmla="*/ 202175886 w 3"/>
                <a:gd name="T7" fmla="*/ 0 h 424"/>
                <a:gd name="T8" fmla="*/ 303258802 w 3"/>
                <a:gd name="T9" fmla="*/ 96744553 h 424"/>
                <a:gd name="T10" fmla="*/ 303258802 w 3"/>
                <a:gd name="T11" fmla="*/ 2147483646 h 424"/>
                <a:gd name="T12" fmla="*/ 202175886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2" y="424"/>
                  </a:moveTo>
                  <a:cubicBezTo>
                    <a:pt x="1" y="424"/>
                    <a:pt x="0" y="423"/>
                    <a:pt x="0" y="422"/>
                  </a:cubicBezTo>
                  <a:cubicBezTo>
                    <a:pt x="0" y="1"/>
                    <a:pt x="0" y="1"/>
                    <a:pt x="0" y="1"/>
                  </a:cubicBezTo>
                  <a:cubicBezTo>
                    <a:pt x="0" y="0"/>
                    <a:pt x="1" y="0"/>
                    <a:pt x="2" y="0"/>
                  </a:cubicBezTo>
                  <a:cubicBezTo>
                    <a:pt x="3" y="0"/>
                    <a:pt x="3" y="0"/>
                    <a:pt x="3" y="1"/>
                  </a:cubicBezTo>
                  <a:cubicBezTo>
                    <a:pt x="3" y="422"/>
                    <a:pt x="3" y="422"/>
                    <a:pt x="3" y="422"/>
                  </a:cubicBezTo>
                  <a:cubicBezTo>
                    <a:pt x="3" y="423"/>
                    <a:pt x="3" y="424"/>
                    <a:pt x="2"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30" name="Freeform 60">
              <a:extLst>
                <a:ext uri="{FF2B5EF4-FFF2-40B4-BE49-F238E27FC236}">
                  <a16:creationId xmlns:a16="http://schemas.microsoft.com/office/drawing/2014/main" id="{566D8395-E156-4031-B42D-AF2659415DB7}"/>
                </a:ext>
              </a:extLst>
            </p:cNvPr>
            <p:cNvSpPr>
              <a:spLocks/>
            </p:cNvSpPr>
            <p:nvPr/>
          </p:nvSpPr>
          <p:spPr bwMode="auto">
            <a:xfrm>
              <a:off x="7086600" y="2266950"/>
              <a:ext cx="30163" cy="4170363"/>
            </a:xfrm>
            <a:custGeom>
              <a:avLst/>
              <a:gdLst>
                <a:gd name="T0" fmla="*/ 101086267 w 3"/>
                <a:gd name="T1" fmla="*/ 2147483646 h 424"/>
                <a:gd name="T2" fmla="*/ 0 w 3"/>
                <a:gd name="T3" fmla="*/ 2147483646 h 424"/>
                <a:gd name="T4" fmla="*/ 0 w 3"/>
                <a:gd name="T5" fmla="*/ 96744553 h 424"/>
                <a:gd name="T6" fmla="*/ 101086267 w 3"/>
                <a:gd name="T7" fmla="*/ 0 h 424"/>
                <a:gd name="T8" fmla="*/ 303268856 w 3"/>
                <a:gd name="T9" fmla="*/ 96744553 h 424"/>
                <a:gd name="T10" fmla="*/ 303268856 w 3"/>
                <a:gd name="T11" fmla="*/ 2147483646 h 424"/>
                <a:gd name="T12" fmla="*/ 101086267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1" y="424"/>
                  </a:moveTo>
                  <a:cubicBezTo>
                    <a:pt x="1" y="424"/>
                    <a:pt x="0" y="423"/>
                    <a:pt x="0" y="422"/>
                  </a:cubicBezTo>
                  <a:cubicBezTo>
                    <a:pt x="0" y="1"/>
                    <a:pt x="0" y="1"/>
                    <a:pt x="0" y="1"/>
                  </a:cubicBezTo>
                  <a:cubicBezTo>
                    <a:pt x="0" y="0"/>
                    <a:pt x="1" y="0"/>
                    <a:pt x="1" y="0"/>
                  </a:cubicBezTo>
                  <a:cubicBezTo>
                    <a:pt x="2" y="0"/>
                    <a:pt x="3" y="0"/>
                    <a:pt x="3" y="1"/>
                  </a:cubicBezTo>
                  <a:cubicBezTo>
                    <a:pt x="3" y="422"/>
                    <a:pt x="3" y="422"/>
                    <a:pt x="3" y="422"/>
                  </a:cubicBezTo>
                  <a:cubicBezTo>
                    <a:pt x="3" y="423"/>
                    <a:pt x="2" y="424"/>
                    <a:pt x="1"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31" name="Freeform 61">
              <a:extLst>
                <a:ext uri="{FF2B5EF4-FFF2-40B4-BE49-F238E27FC236}">
                  <a16:creationId xmlns:a16="http://schemas.microsoft.com/office/drawing/2014/main" id="{457D68B5-EB84-4DFE-BC97-C18E1353A86F}"/>
                </a:ext>
              </a:extLst>
            </p:cNvPr>
            <p:cNvSpPr>
              <a:spLocks/>
            </p:cNvSpPr>
            <p:nvPr/>
          </p:nvSpPr>
          <p:spPr bwMode="auto">
            <a:xfrm>
              <a:off x="7469188" y="2266950"/>
              <a:ext cx="30162" cy="4170363"/>
            </a:xfrm>
            <a:custGeom>
              <a:avLst/>
              <a:gdLst>
                <a:gd name="T0" fmla="*/ 101082916 w 3"/>
                <a:gd name="T1" fmla="*/ 2147483646 h 424"/>
                <a:gd name="T2" fmla="*/ 0 w 3"/>
                <a:gd name="T3" fmla="*/ 2147483646 h 424"/>
                <a:gd name="T4" fmla="*/ 0 w 3"/>
                <a:gd name="T5" fmla="*/ 96744553 h 424"/>
                <a:gd name="T6" fmla="*/ 101082916 w 3"/>
                <a:gd name="T7" fmla="*/ 0 h 424"/>
                <a:gd name="T8" fmla="*/ 303258802 w 3"/>
                <a:gd name="T9" fmla="*/ 96744553 h 424"/>
                <a:gd name="T10" fmla="*/ 303258802 w 3"/>
                <a:gd name="T11" fmla="*/ 2147483646 h 424"/>
                <a:gd name="T12" fmla="*/ 101082916 w 3"/>
                <a:gd name="T13" fmla="*/ 2147483646 h 42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24">
                  <a:moveTo>
                    <a:pt x="1" y="424"/>
                  </a:moveTo>
                  <a:cubicBezTo>
                    <a:pt x="0" y="424"/>
                    <a:pt x="0" y="423"/>
                    <a:pt x="0" y="422"/>
                  </a:cubicBezTo>
                  <a:cubicBezTo>
                    <a:pt x="0" y="1"/>
                    <a:pt x="0" y="1"/>
                    <a:pt x="0" y="1"/>
                  </a:cubicBezTo>
                  <a:cubicBezTo>
                    <a:pt x="0" y="0"/>
                    <a:pt x="0" y="0"/>
                    <a:pt x="1" y="0"/>
                  </a:cubicBezTo>
                  <a:cubicBezTo>
                    <a:pt x="2" y="0"/>
                    <a:pt x="3" y="0"/>
                    <a:pt x="3" y="1"/>
                  </a:cubicBezTo>
                  <a:cubicBezTo>
                    <a:pt x="3" y="422"/>
                    <a:pt x="3" y="422"/>
                    <a:pt x="3" y="422"/>
                  </a:cubicBezTo>
                  <a:cubicBezTo>
                    <a:pt x="3" y="423"/>
                    <a:pt x="2" y="424"/>
                    <a:pt x="1" y="42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32" name="Freeform 62">
              <a:extLst>
                <a:ext uri="{FF2B5EF4-FFF2-40B4-BE49-F238E27FC236}">
                  <a16:creationId xmlns:a16="http://schemas.microsoft.com/office/drawing/2014/main" id="{58454172-82DF-430B-9CAA-354CACCECD75}"/>
                </a:ext>
              </a:extLst>
            </p:cNvPr>
            <p:cNvSpPr>
              <a:spLocks/>
            </p:cNvSpPr>
            <p:nvPr/>
          </p:nvSpPr>
          <p:spPr bwMode="auto">
            <a:xfrm>
              <a:off x="1395413" y="2236788"/>
              <a:ext cx="6103937" cy="30162"/>
            </a:xfrm>
            <a:custGeom>
              <a:avLst/>
              <a:gdLst>
                <a:gd name="T0" fmla="*/ 2147483646 w 622"/>
                <a:gd name="T1" fmla="*/ 303258802 h 3"/>
                <a:gd name="T2" fmla="*/ 192607671 w 622"/>
                <a:gd name="T3" fmla="*/ 303258802 h 3"/>
                <a:gd name="T4" fmla="*/ 0 w 622"/>
                <a:gd name="T5" fmla="*/ 101082916 h 3"/>
                <a:gd name="T6" fmla="*/ 192607671 w 622"/>
                <a:gd name="T7" fmla="*/ 0 h 3"/>
                <a:gd name="T8" fmla="*/ 2147483646 w 622"/>
                <a:gd name="T9" fmla="*/ 0 h 3"/>
                <a:gd name="T10" fmla="*/ 2147483646 w 622"/>
                <a:gd name="T11" fmla="*/ 101082916 h 3"/>
                <a:gd name="T12" fmla="*/ 2147483646 w 622"/>
                <a:gd name="T13" fmla="*/ 303258802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2" h="3">
                  <a:moveTo>
                    <a:pt x="620" y="3"/>
                  </a:moveTo>
                  <a:cubicBezTo>
                    <a:pt x="2" y="3"/>
                    <a:pt x="2" y="3"/>
                    <a:pt x="2" y="3"/>
                  </a:cubicBezTo>
                  <a:cubicBezTo>
                    <a:pt x="1" y="3"/>
                    <a:pt x="0" y="2"/>
                    <a:pt x="0" y="1"/>
                  </a:cubicBezTo>
                  <a:cubicBezTo>
                    <a:pt x="0" y="0"/>
                    <a:pt x="1" y="0"/>
                    <a:pt x="2" y="0"/>
                  </a:cubicBezTo>
                  <a:cubicBezTo>
                    <a:pt x="620" y="0"/>
                    <a:pt x="620" y="0"/>
                    <a:pt x="620" y="0"/>
                  </a:cubicBezTo>
                  <a:cubicBezTo>
                    <a:pt x="621" y="0"/>
                    <a:pt x="622" y="0"/>
                    <a:pt x="622" y="1"/>
                  </a:cubicBezTo>
                  <a:cubicBezTo>
                    <a:pt x="622" y="2"/>
                    <a:pt x="621" y="3"/>
                    <a:pt x="620"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33" name="Freeform 63">
              <a:extLst>
                <a:ext uri="{FF2B5EF4-FFF2-40B4-BE49-F238E27FC236}">
                  <a16:creationId xmlns:a16="http://schemas.microsoft.com/office/drawing/2014/main" id="{A18487AF-F17E-471C-AF53-7E8C78474B6C}"/>
                </a:ext>
              </a:extLst>
            </p:cNvPr>
            <p:cNvSpPr>
              <a:spLocks/>
            </p:cNvSpPr>
            <p:nvPr/>
          </p:nvSpPr>
          <p:spPr bwMode="auto">
            <a:xfrm>
              <a:off x="1395413" y="2611438"/>
              <a:ext cx="6103937" cy="28575"/>
            </a:xfrm>
            <a:custGeom>
              <a:avLst/>
              <a:gdLst>
                <a:gd name="T0" fmla="*/ 2147483646 w 622"/>
                <a:gd name="T1" fmla="*/ 272176875 h 3"/>
                <a:gd name="T2" fmla="*/ 192607671 w 622"/>
                <a:gd name="T3" fmla="*/ 272176875 h 3"/>
                <a:gd name="T4" fmla="*/ 0 w 622"/>
                <a:gd name="T5" fmla="*/ 181451250 h 3"/>
                <a:gd name="T6" fmla="*/ 192607671 w 622"/>
                <a:gd name="T7" fmla="*/ 0 h 3"/>
                <a:gd name="T8" fmla="*/ 2147483646 w 622"/>
                <a:gd name="T9" fmla="*/ 0 h 3"/>
                <a:gd name="T10" fmla="*/ 2147483646 w 622"/>
                <a:gd name="T11" fmla="*/ 181451250 h 3"/>
                <a:gd name="T12" fmla="*/ 2147483646 w 622"/>
                <a:gd name="T13" fmla="*/ 272176875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2" h="3">
                  <a:moveTo>
                    <a:pt x="620" y="3"/>
                  </a:moveTo>
                  <a:cubicBezTo>
                    <a:pt x="2" y="3"/>
                    <a:pt x="2" y="3"/>
                    <a:pt x="2" y="3"/>
                  </a:cubicBezTo>
                  <a:cubicBezTo>
                    <a:pt x="1" y="3"/>
                    <a:pt x="0" y="3"/>
                    <a:pt x="0" y="2"/>
                  </a:cubicBezTo>
                  <a:cubicBezTo>
                    <a:pt x="0" y="1"/>
                    <a:pt x="1" y="0"/>
                    <a:pt x="2" y="0"/>
                  </a:cubicBezTo>
                  <a:cubicBezTo>
                    <a:pt x="620" y="0"/>
                    <a:pt x="620" y="0"/>
                    <a:pt x="620" y="0"/>
                  </a:cubicBezTo>
                  <a:cubicBezTo>
                    <a:pt x="621" y="0"/>
                    <a:pt x="622" y="1"/>
                    <a:pt x="622" y="2"/>
                  </a:cubicBezTo>
                  <a:cubicBezTo>
                    <a:pt x="622" y="3"/>
                    <a:pt x="621" y="3"/>
                    <a:pt x="620"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34" name="Freeform 64">
              <a:extLst>
                <a:ext uri="{FF2B5EF4-FFF2-40B4-BE49-F238E27FC236}">
                  <a16:creationId xmlns:a16="http://schemas.microsoft.com/office/drawing/2014/main" id="{98486E12-3657-4470-9D1C-8457CAFB9953}"/>
                </a:ext>
              </a:extLst>
            </p:cNvPr>
            <p:cNvSpPr>
              <a:spLocks/>
            </p:cNvSpPr>
            <p:nvPr/>
          </p:nvSpPr>
          <p:spPr bwMode="auto">
            <a:xfrm>
              <a:off x="1395413" y="2994025"/>
              <a:ext cx="6103937" cy="30163"/>
            </a:xfrm>
            <a:custGeom>
              <a:avLst/>
              <a:gdLst>
                <a:gd name="T0" fmla="*/ 2147483646 w 622"/>
                <a:gd name="T1" fmla="*/ 303268856 h 3"/>
                <a:gd name="T2" fmla="*/ 192607671 w 622"/>
                <a:gd name="T3" fmla="*/ 303268856 h 3"/>
                <a:gd name="T4" fmla="*/ 0 w 622"/>
                <a:gd name="T5" fmla="*/ 101086267 h 3"/>
                <a:gd name="T6" fmla="*/ 192607671 w 622"/>
                <a:gd name="T7" fmla="*/ 0 h 3"/>
                <a:gd name="T8" fmla="*/ 2147483646 w 622"/>
                <a:gd name="T9" fmla="*/ 0 h 3"/>
                <a:gd name="T10" fmla="*/ 2147483646 w 622"/>
                <a:gd name="T11" fmla="*/ 101086267 h 3"/>
                <a:gd name="T12" fmla="*/ 2147483646 w 622"/>
                <a:gd name="T13" fmla="*/ 303268856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2" h="3">
                  <a:moveTo>
                    <a:pt x="620" y="3"/>
                  </a:moveTo>
                  <a:cubicBezTo>
                    <a:pt x="2" y="3"/>
                    <a:pt x="2" y="3"/>
                    <a:pt x="2" y="3"/>
                  </a:cubicBezTo>
                  <a:cubicBezTo>
                    <a:pt x="1" y="3"/>
                    <a:pt x="0" y="2"/>
                    <a:pt x="0" y="1"/>
                  </a:cubicBezTo>
                  <a:cubicBezTo>
                    <a:pt x="0" y="1"/>
                    <a:pt x="1" y="0"/>
                    <a:pt x="2" y="0"/>
                  </a:cubicBezTo>
                  <a:cubicBezTo>
                    <a:pt x="620" y="0"/>
                    <a:pt x="620" y="0"/>
                    <a:pt x="620" y="0"/>
                  </a:cubicBezTo>
                  <a:cubicBezTo>
                    <a:pt x="621" y="0"/>
                    <a:pt x="622" y="1"/>
                    <a:pt x="622" y="1"/>
                  </a:cubicBezTo>
                  <a:cubicBezTo>
                    <a:pt x="622" y="2"/>
                    <a:pt x="621" y="3"/>
                    <a:pt x="620"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35" name="Freeform 65">
              <a:extLst>
                <a:ext uri="{FF2B5EF4-FFF2-40B4-BE49-F238E27FC236}">
                  <a16:creationId xmlns:a16="http://schemas.microsoft.com/office/drawing/2014/main" id="{9690B026-9BA3-4867-A25A-DD1543CF0B89}"/>
                </a:ext>
              </a:extLst>
            </p:cNvPr>
            <p:cNvSpPr>
              <a:spLocks/>
            </p:cNvSpPr>
            <p:nvPr/>
          </p:nvSpPr>
          <p:spPr bwMode="auto">
            <a:xfrm>
              <a:off x="1395413" y="3378200"/>
              <a:ext cx="6103937" cy="30163"/>
            </a:xfrm>
            <a:custGeom>
              <a:avLst/>
              <a:gdLst>
                <a:gd name="T0" fmla="*/ 2147483646 w 622"/>
                <a:gd name="T1" fmla="*/ 303268856 h 3"/>
                <a:gd name="T2" fmla="*/ 192607671 w 622"/>
                <a:gd name="T3" fmla="*/ 303268856 h 3"/>
                <a:gd name="T4" fmla="*/ 0 w 622"/>
                <a:gd name="T5" fmla="*/ 101086267 h 3"/>
                <a:gd name="T6" fmla="*/ 192607671 w 622"/>
                <a:gd name="T7" fmla="*/ 0 h 3"/>
                <a:gd name="T8" fmla="*/ 2147483646 w 622"/>
                <a:gd name="T9" fmla="*/ 0 h 3"/>
                <a:gd name="T10" fmla="*/ 2147483646 w 622"/>
                <a:gd name="T11" fmla="*/ 101086267 h 3"/>
                <a:gd name="T12" fmla="*/ 2147483646 w 622"/>
                <a:gd name="T13" fmla="*/ 303268856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2" h="3">
                  <a:moveTo>
                    <a:pt x="620" y="3"/>
                  </a:moveTo>
                  <a:cubicBezTo>
                    <a:pt x="2" y="3"/>
                    <a:pt x="2" y="3"/>
                    <a:pt x="2" y="3"/>
                  </a:cubicBezTo>
                  <a:cubicBezTo>
                    <a:pt x="1" y="3"/>
                    <a:pt x="0" y="2"/>
                    <a:pt x="0" y="1"/>
                  </a:cubicBezTo>
                  <a:cubicBezTo>
                    <a:pt x="0" y="0"/>
                    <a:pt x="1" y="0"/>
                    <a:pt x="2" y="0"/>
                  </a:cubicBezTo>
                  <a:cubicBezTo>
                    <a:pt x="620" y="0"/>
                    <a:pt x="620" y="0"/>
                    <a:pt x="620" y="0"/>
                  </a:cubicBezTo>
                  <a:cubicBezTo>
                    <a:pt x="621" y="0"/>
                    <a:pt x="622" y="0"/>
                    <a:pt x="622" y="1"/>
                  </a:cubicBezTo>
                  <a:cubicBezTo>
                    <a:pt x="622" y="2"/>
                    <a:pt x="621" y="3"/>
                    <a:pt x="620"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36" name="Freeform 66">
              <a:extLst>
                <a:ext uri="{FF2B5EF4-FFF2-40B4-BE49-F238E27FC236}">
                  <a16:creationId xmlns:a16="http://schemas.microsoft.com/office/drawing/2014/main" id="{2D1EC664-98BC-4A16-BB97-864BED2FB885}"/>
                </a:ext>
              </a:extLst>
            </p:cNvPr>
            <p:cNvSpPr>
              <a:spLocks/>
            </p:cNvSpPr>
            <p:nvPr/>
          </p:nvSpPr>
          <p:spPr bwMode="auto">
            <a:xfrm>
              <a:off x="1395413" y="3751263"/>
              <a:ext cx="6103937" cy="30162"/>
            </a:xfrm>
            <a:custGeom>
              <a:avLst/>
              <a:gdLst>
                <a:gd name="T0" fmla="*/ 2147483646 w 622"/>
                <a:gd name="T1" fmla="*/ 303258802 h 3"/>
                <a:gd name="T2" fmla="*/ 192607671 w 622"/>
                <a:gd name="T3" fmla="*/ 303258802 h 3"/>
                <a:gd name="T4" fmla="*/ 0 w 622"/>
                <a:gd name="T5" fmla="*/ 202175886 h 3"/>
                <a:gd name="T6" fmla="*/ 192607671 w 622"/>
                <a:gd name="T7" fmla="*/ 0 h 3"/>
                <a:gd name="T8" fmla="*/ 2147483646 w 622"/>
                <a:gd name="T9" fmla="*/ 0 h 3"/>
                <a:gd name="T10" fmla="*/ 2147483646 w 622"/>
                <a:gd name="T11" fmla="*/ 202175886 h 3"/>
                <a:gd name="T12" fmla="*/ 2147483646 w 622"/>
                <a:gd name="T13" fmla="*/ 303258802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2" h="3">
                  <a:moveTo>
                    <a:pt x="620" y="3"/>
                  </a:moveTo>
                  <a:cubicBezTo>
                    <a:pt x="2" y="3"/>
                    <a:pt x="2" y="3"/>
                    <a:pt x="2" y="3"/>
                  </a:cubicBezTo>
                  <a:cubicBezTo>
                    <a:pt x="1" y="3"/>
                    <a:pt x="0" y="3"/>
                    <a:pt x="0" y="2"/>
                  </a:cubicBezTo>
                  <a:cubicBezTo>
                    <a:pt x="0" y="1"/>
                    <a:pt x="1" y="0"/>
                    <a:pt x="2" y="0"/>
                  </a:cubicBezTo>
                  <a:cubicBezTo>
                    <a:pt x="620" y="0"/>
                    <a:pt x="620" y="0"/>
                    <a:pt x="620" y="0"/>
                  </a:cubicBezTo>
                  <a:cubicBezTo>
                    <a:pt x="621" y="0"/>
                    <a:pt x="622" y="1"/>
                    <a:pt x="622" y="2"/>
                  </a:cubicBezTo>
                  <a:cubicBezTo>
                    <a:pt x="622" y="3"/>
                    <a:pt x="621" y="3"/>
                    <a:pt x="620"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37" name="Freeform 67">
              <a:extLst>
                <a:ext uri="{FF2B5EF4-FFF2-40B4-BE49-F238E27FC236}">
                  <a16:creationId xmlns:a16="http://schemas.microsoft.com/office/drawing/2014/main" id="{82F4E95B-D142-4087-A733-A0BEBDD1B2A3}"/>
                </a:ext>
              </a:extLst>
            </p:cNvPr>
            <p:cNvSpPr>
              <a:spLocks/>
            </p:cNvSpPr>
            <p:nvPr/>
          </p:nvSpPr>
          <p:spPr bwMode="auto">
            <a:xfrm>
              <a:off x="1395413" y="4135438"/>
              <a:ext cx="6103937" cy="30162"/>
            </a:xfrm>
            <a:custGeom>
              <a:avLst/>
              <a:gdLst>
                <a:gd name="T0" fmla="*/ 2147483646 w 622"/>
                <a:gd name="T1" fmla="*/ 303258802 h 3"/>
                <a:gd name="T2" fmla="*/ 192607671 w 622"/>
                <a:gd name="T3" fmla="*/ 303258802 h 3"/>
                <a:gd name="T4" fmla="*/ 0 w 622"/>
                <a:gd name="T5" fmla="*/ 101082916 h 3"/>
                <a:gd name="T6" fmla="*/ 192607671 w 622"/>
                <a:gd name="T7" fmla="*/ 0 h 3"/>
                <a:gd name="T8" fmla="*/ 2147483646 w 622"/>
                <a:gd name="T9" fmla="*/ 0 h 3"/>
                <a:gd name="T10" fmla="*/ 2147483646 w 622"/>
                <a:gd name="T11" fmla="*/ 101082916 h 3"/>
                <a:gd name="T12" fmla="*/ 2147483646 w 622"/>
                <a:gd name="T13" fmla="*/ 303258802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2" h="3">
                  <a:moveTo>
                    <a:pt x="620" y="3"/>
                  </a:moveTo>
                  <a:cubicBezTo>
                    <a:pt x="2" y="3"/>
                    <a:pt x="2" y="3"/>
                    <a:pt x="2" y="3"/>
                  </a:cubicBezTo>
                  <a:cubicBezTo>
                    <a:pt x="1" y="3"/>
                    <a:pt x="0" y="2"/>
                    <a:pt x="0" y="1"/>
                  </a:cubicBezTo>
                  <a:cubicBezTo>
                    <a:pt x="0" y="1"/>
                    <a:pt x="1" y="0"/>
                    <a:pt x="2" y="0"/>
                  </a:cubicBezTo>
                  <a:cubicBezTo>
                    <a:pt x="620" y="0"/>
                    <a:pt x="620" y="0"/>
                    <a:pt x="620" y="0"/>
                  </a:cubicBezTo>
                  <a:cubicBezTo>
                    <a:pt x="621" y="0"/>
                    <a:pt x="622" y="1"/>
                    <a:pt x="622" y="1"/>
                  </a:cubicBezTo>
                  <a:cubicBezTo>
                    <a:pt x="622" y="2"/>
                    <a:pt x="621" y="3"/>
                    <a:pt x="620"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38" name="Freeform 68">
              <a:extLst>
                <a:ext uri="{FF2B5EF4-FFF2-40B4-BE49-F238E27FC236}">
                  <a16:creationId xmlns:a16="http://schemas.microsoft.com/office/drawing/2014/main" id="{D9102415-F984-4122-A9B0-4FA5F80E854E}"/>
                </a:ext>
              </a:extLst>
            </p:cNvPr>
            <p:cNvSpPr>
              <a:spLocks/>
            </p:cNvSpPr>
            <p:nvPr/>
          </p:nvSpPr>
          <p:spPr bwMode="auto">
            <a:xfrm>
              <a:off x="1395413" y="4519613"/>
              <a:ext cx="6103937" cy="28575"/>
            </a:xfrm>
            <a:custGeom>
              <a:avLst/>
              <a:gdLst>
                <a:gd name="T0" fmla="*/ 2147483646 w 622"/>
                <a:gd name="T1" fmla="*/ 272176875 h 3"/>
                <a:gd name="T2" fmla="*/ 192607671 w 622"/>
                <a:gd name="T3" fmla="*/ 272176875 h 3"/>
                <a:gd name="T4" fmla="*/ 0 w 622"/>
                <a:gd name="T5" fmla="*/ 90725625 h 3"/>
                <a:gd name="T6" fmla="*/ 192607671 w 622"/>
                <a:gd name="T7" fmla="*/ 0 h 3"/>
                <a:gd name="T8" fmla="*/ 2147483646 w 622"/>
                <a:gd name="T9" fmla="*/ 0 h 3"/>
                <a:gd name="T10" fmla="*/ 2147483646 w 622"/>
                <a:gd name="T11" fmla="*/ 90725625 h 3"/>
                <a:gd name="T12" fmla="*/ 2147483646 w 622"/>
                <a:gd name="T13" fmla="*/ 272176875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2" h="3">
                  <a:moveTo>
                    <a:pt x="620" y="3"/>
                  </a:moveTo>
                  <a:cubicBezTo>
                    <a:pt x="2" y="3"/>
                    <a:pt x="2" y="3"/>
                    <a:pt x="2" y="3"/>
                  </a:cubicBezTo>
                  <a:cubicBezTo>
                    <a:pt x="1" y="3"/>
                    <a:pt x="0" y="2"/>
                    <a:pt x="0" y="1"/>
                  </a:cubicBezTo>
                  <a:cubicBezTo>
                    <a:pt x="0" y="0"/>
                    <a:pt x="1" y="0"/>
                    <a:pt x="2" y="0"/>
                  </a:cubicBezTo>
                  <a:cubicBezTo>
                    <a:pt x="620" y="0"/>
                    <a:pt x="620" y="0"/>
                    <a:pt x="620" y="0"/>
                  </a:cubicBezTo>
                  <a:cubicBezTo>
                    <a:pt x="621" y="0"/>
                    <a:pt x="622" y="0"/>
                    <a:pt x="622" y="1"/>
                  </a:cubicBezTo>
                  <a:cubicBezTo>
                    <a:pt x="622" y="2"/>
                    <a:pt x="621" y="3"/>
                    <a:pt x="620"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39" name="Freeform 69">
              <a:extLst>
                <a:ext uri="{FF2B5EF4-FFF2-40B4-BE49-F238E27FC236}">
                  <a16:creationId xmlns:a16="http://schemas.microsoft.com/office/drawing/2014/main" id="{C4F0C7B0-106A-41F3-B7EB-780B889D995C}"/>
                </a:ext>
              </a:extLst>
            </p:cNvPr>
            <p:cNvSpPr>
              <a:spLocks/>
            </p:cNvSpPr>
            <p:nvPr/>
          </p:nvSpPr>
          <p:spPr bwMode="auto">
            <a:xfrm>
              <a:off x="1395413" y="4892675"/>
              <a:ext cx="6103937" cy="30163"/>
            </a:xfrm>
            <a:custGeom>
              <a:avLst/>
              <a:gdLst>
                <a:gd name="T0" fmla="*/ 2147483646 w 622"/>
                <a:gd name="T1" fmla="*/ 303268856 h 3"/>
                <a:gd name="T2" fmla="*/ 192607671 w 622"/>
                <a:gd name="T3" fmla="*/ 303268856 h 3"/>
                <a:gd name="T4" fmla="*/ 0 w 622"/>
                <a:gd name="T5" fmla="*/ 202182589 h 3"/>
                <a:gd name="T6" fmla="*/ 192607671 w 622"/>
                <a:gd name="T7" fmla="*/ 0 h 3"/>
                <a:gd name="T8" fmla="*/ 2147483646 w 622"/>
                <a:gd name="T9" fmla="*/ 0 h 3"/>
                <a:gd name="T10" fmla="*/ 2147483646 w 622"/>
                <a:gd name="T11" fmla="*/ 202182589 h 3"/>
                <a:gd name="T12" fmla="*/ 2147483646 w 622"/>
                <a:gd name="T13" fmla="*/ 303268856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2" h="3">
                  <a:moveTo>
                    <a:pt x="620" y="3"/>
                  </a:moveTo>
                  <a:cubicBezTo>
                    <a:pt x="2" y="3"/>
                    <a:pt x="2" y="3"/>
                    <a:pt x="2" y="3"/>
                  </a:cubicBezTo>
                  <a:cubicBezTo>
                    <a:pt x="1" y="3"/>
                    <a:pt x="0" y="3"/>
                    <a:pt x="0" y="2"/>
                  </a:cubicBezTo>
                  <a:cubicBezTo>
                    <a:pt x="0" y="1"/>
                    <a:pt x="1" y="0"/>
                    <a:pt x="2" y="0"/>
                  </a:cubicBezTo>
                  <a:cubicBezTo>
                    <a:pt x="620" y="0"/>
                    <a:pt x="620" y="0"/>
                    <a:pt x="620" y="0"/>
                  </a:cubicBezTo>
                  <a:cubicBezTo>
                    <a:pt x="621" y="0"/>
                    <a:pt x="622" y="1"/>
                    <a:pt x="622" y="2"/>
                  </a:cubicBezTo>
                  <a:cubicBezTo>
                    <a:pt x="622" y="3"/>
                    <a:pt x="621" y="3"/>
                    <a:pt x="620"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40" name="Freeform 70">
              <a:extLst>
                <a:ext uri="{FF2B5EF4-FFF2-40B4-BE49-F238E27FC236}">
                  <a16:creationId xmlns:a16="http://schemas.microsoft.com/office/drawing/2014/main" id="{70563433-DDF8-4C5D-A824-62E19F14D5E6}"/>
                </a:ext>
              </a:extLst>
            </p:cNvPr>
            <p:cNvSpPr>
              <a:spLocks/>
            </p:cNvSpPr>
            <p:nvPr/>
          </p:nvSpPr>
          <p:spPr bwMode="auto">
            <a:xfrm>
              <a:off x="1395413" y="5276850"/>
              <a:ext cx="6103937" cy="30163"/>
            </a:xfrm>
            <a:custGeom>
              <a:avLst/>
              <a:gdLst>
                <a:gd name="T0" fmla="*/ 2147483646 w 622"/>
                <a:gd name="T1" fmla="*/ 303268856 h 3"/>
                <a:gd name="T2" fmla="*/ 192607671 w 622"/>
                <a:gd name="T3" fmla="*/ 303268856 h 3"/>
                <a:gd name="T4" fmla="*/ 0 w 622"/>
                <a:gd name="T5" fmla="*/ 101086267 h 3"/>
                <a:gd name="T6" fmla="*/ 192607671 w 622"/>
                <a:gd name="T7" fmla="*/ 0 h 3"/>
                <a:gd name="T8" fmla="*/ 2147483646 w 622"/>
                <a:gd name="T9" fmla="*/ 0 h 3"/>
                <a:gd name="T10" fmla="*/ 2147483646 w 622"/>
                <a:gd name="T11" fmla="*/ 101086267 h 3"/>
                <a:gd name="T12" fmla="*/ 2147483646 w 622"/>
                <a:gd name="T13" fmla="*/ 303268856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2" h="3">
                  <a:moveTo>
                    <a:pt x="620" y="3"/>
                  </a:moveTo>
                  <a:cubicBezTo>
                    <a:pt x="2" y="3"/>
                    <a:pt x="2" y="3"/>
                    <a:pt x="2" y="3"/>
                  </a:cubicBezTo>
                  <a:cubicBezTo>
                    <a:pt x="1" y="3"/>
                    <a:pt x="0" y="2"/>
                    <a:pt x="0" y="1"/>
                  </a:cubicBezTo>
                  <a:cubicBezTo>
                    <a:pt x="0" y="1"/>
                    <a:pt x="1" y="0"/>
                    <a:pt x="2" y="0"/>
                  </a:cubicBezTo>
                  <a:cubicBezTo>
                    <a:pt x="620" y="0"/>
                    <a:pt x="620" y="0"/>
                    <a:pt x="620" y="0"/>
                  </a:cubicBezTo>
                  <a:cubicBezTo>
                    <a:pt x="621" y="0"/>
                    <a:pt x="622" y="1"/>
                    <a:pt x="622" y="1"/>
                  </a:cubicBezTo>
                  <a:cubicBezTo>
                    <a:pt x="622" y="2"/>
                    <a:pt x="621" y="3"/>
                    <a:pt x="620"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41" name="Freeform 71">
              <a:extLst>
                <a:ext uri="{FF2B5EF4-FFF2-40B4-BE49-F238E27FC236}">
                  <a16:creationId xmlns:a16="http://schemas.microsoft.com/office/drawing/2014/main" id="{43558D1B-6A98-4B00-8737-38B5F765381F}"/>
                </a:ext>
              </a:extLst>
            </p:cNvPr>
            <p:cNvSpPr>
              <a:spLocks/>
            </p:cNvSpPr>
            <p:nvPr/>
          </p:nvSpPr>
          <p:spPr bwMode="auto">
            <a:xfrm>
              <a:off x="1395413" y="5661025"/>
              <a:ext cx="6103937" cy="28575"/>
            </a:xfrm>
            <a:custGeom>
              <a:avLst/>
              <a:gdLst>
                <a:gd name="T0" fmla="*/ 2147483646 w 622"/>
                <a:gd name="T1" fmla="*/ 272176875 h 3"/>
                <a:gd name="T2" fmla="*/ 192607671 w 622"/>
                <a:gd name="T3" fmla="*/ 272176875 h 3"/>
                <a:gd name="T4" fmla="*/ 0 w 622"/>
                <a:gd name="T5" fmla="*/ 90725625 h 3"/>
                <a:gd name="T6" fmla="*/ 192607671 w 622"/>
                <a:gd name="T7" fmla="*/ 0 h 3"/>
                <a:gd name="T8" fmla="*/ 2147483646 w 622"/>
                <a:gd name="T9" fmla="*/ 0 h 3"/>
                <a:gd name="T10" fmla="*/ 2147483646 w 622"/>
                <a:gd name="T11" fmla="*/ 90725625 h 3"/>
                <a:gd name="T12" fmla="*/ 2147483646 w 622"/>
                <a:gd name="T13" fmla="*/ 272176875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2" h="3">
                  <a:moveTo>
                    <a:pt x="620" y="3"/>
                  </a:moveTo>
                  <a:cubicBezTo>
                    <a:pt x="2" y="3"/>
                    <a:pt x="2" y="3"/>
                    <a:pt x="2" y="3"/>
                  </a:cubicBezTo>
                  <a:cubicBezTo>
                    <a:pt x="1" y="3"/>
                    <a:pt x="0" y="2"/>
                    <a:pt x="0" y="1"/>
                  </a:cubicBezTo>
                  <a:cubicBezTo>
                    <a:pt x="0" y="0"/>
                    <a:pt x="1" y="0"/>
                    <a:pt x="2" y="0"/>
                  </a:cubicBezTo>
                  <a:cubicBezTo>
                    <a:pt x="620" y="0"/>
                    <a:pt x="620" y="0"/>
                    <a:pt x="620" y="0"/>
                  </a:cubicBezTo>
                  <a:cubicBezTo>
                    <a:pt x="621" y="0"/>
                    <a:pt x="622" y="0"/>
                    <a:pt x="622" y="1"/>
                  </a:cubicBezTo>
                  <a:cubicBezTo>
                    <a:pt x="622" y="2"/>
                    <a:pt x="621" y="3"/>
                    <a:pt x="620"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42" name="Freeform 72">
              <a:extLst>
                <a:ext uri="{FF2B5EF4-FFF2-40B4-BE49-F238E27FC236}">
                  <a16:creationId xmlns:a16="http://schemas.microsoft.com/office/drawing/2014/main" id="{723E6798-8310-4FBE-9E4E-AC6BC8BC61BA}"/>
                </a:ext>
              </a:extLst>
            </p:cNvPr>
            <p:cNvSpPr>
              <a:spLocks/>
            </p:cNvSpPr>
            <p:nvPr/>
          </p:nvSpPr>
          <p:spPr bwMode="auto">
            <a:xfrm>
              <a:off x="1395413" y="6034088"/>
              <a:ext cx="6103937" cy="30162"/>
            </a:xfrm>
            <a:custGeom>
              <a:avLst/>
              <a:gdLst>
                <a:gd name="T0" fmla="*/ 2147483646 w 622"/>
                <a:gd name="T1" fmla="*/ 303258802 h 3"/>
                <a:gd name="T2" fmla="*/ 192607671 w 622"/>
                <a:gd name="T3" fmla="*/ 303258802 h 3"/>
                <a:gd name="T4" fmla="*/ 0 w 622"/>
                <a:gd name="T5" fmla="*/ 202175886 h 3"/>
                <a:gd name="T6" fmla="*/ 192607671 w 622"/>
                <a:gd name="T7" fmla="*/ 0 h 3"/>
                <a:gd name="T8" fmla="*/ 2147483646 w 622"/>
                <a:gd name="T9" fmla="*/ 0 h 3"/>
                <a:gd name="T10" fmla="*/ 2147483646 w 622"/>
                <a:gd name="T11" fmla="*/ 202175886 h 3"/>
                <a:gd name="T12" fmla="*/ 2147483646 w 622"/>
                <a:gd name="T13" fmla="*/ 303258802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2" h="3">
                  <a:moveTo>
                    <a:pt x="620" y="3"/>
                  </a:moveTo>
                  <a:cubicBezTo>
                    <a:pt x="2" y="3"/>
                    <a:pt x="2" y="3"/>
                    <a:pt x="2" y="3"/>
                  </a:cubicBezTo>
                  <a:cubicBezTo>
                    <a:pt x="1" y="3"/>
                    <a:pt x="0" y="3"/>
                    <a:pt x="0" y="2"/>
                  </a:cubicBezTo>
                  <a:cubicBezTo>
                    <a:pt x="0" y="1"/>
                    <a:pt x="1" y="0"/>
                    <a:pt x="2" y="0"/>
                  </a:cubicBezTo>
                  <a:cubicBezTo>
                    <a:pt x="620" y="0"/>
                    <a:pt x="620" y="0"/>
                    <a:pt x="620" y="0"/>
                  </a:cubicBezTo>
                  <a:cubicBezTo>
                    <a:pt x="621" y="0"/>
                    <a:pt x="622" y="1"/>
                    <a:pt x="622" y="2"/>
                  </a:cubicBezTo>
                  <a:cubicBezTo>
                    <a:pt x="622" y="3"/>
                    <a:pt x="621" y="3"/>
                    <a:pt x="620"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43" name="Freeform 73">
              <a:extLst>
                <a:ext uri="{FF2B5EF4-FFF2-40B4-BE49-F238E27FC236}">
                  <a16:creationId xmlns:a16="http://schemas.microsoft.com/office/drawing/2014/main" id="{D5432E15-FEEC-498E-87B0-8F570560E8C2}"/>
                </a:ext>
              </a:extLst>
            </p:cNvPr>
            <p:cNvSpPr>
              <a:spLocks/>
            </p:cNvSpPr>
            <p:nvPr/>
          </p:nvSpPr>
          <p:spPr bwMode="auto">
            <a:xfrm>
              <a:off x="1395413" y="6418263"/>
              <a:ext cx="6103937" cy="30162"/>
            </a:xfrm>
            <a:custGeom>
              <a:avLst/>
              <a:gdLst>
                <a:gd name="T0" fmla="*/ 2147483646 w 622"/>
                <a:gd name="T1" fmla="*/ 303258802 h 3"/>
                <a:gd name="T2" fmla="*/ 192607671 w 622"/>
                <a:gd name="T3" fmla="*/ 303258802 h 3"/>
                <a:gd name="T4" fmla="*/ 0 w 622"/>
                <a:gd name="T5" fmla="*/ 101082916 h 3"/>
                <a:gd name="T6" fmla="*/ 192607671 w 622"/>
                <a:gd name="T7" fmla="*/ 0 h 3"/>
                <a:gd name="T8" fmla="*/ 2147483646 w 622"/>
                <a:gd name="T9" fmla="*/ 0 h 3"/>
                <a:gd name="T10" fmla="*/ 2147483646 w 622"/>
                <a:gd name="T11" fmla="*/ 101082916 h 3"/>
                <a:gd name="T12" fmla="*/ 2147483646 w 622"/>
                <a:gd name="T13" fmla="*/ 303258802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22" h="3">
                  <a:moveTo>
                    <a:pt x="620" y="3"/>
                  </a:moveTo>
                  <a:cubicBezTo>
                    <a:pt x="2" y="3"/>
                    <a:pt x="2" y="3"/>
                    <a:pt x="2" y="3"/>
                  </a:cubicBezTo>
                  <a:cubicBezTo>
                    <a:pt x="1" y="3"/>
                    <a:pt x="0" y="2"/>
                    <a:pt x="0" y="1"/>
                  </a:cubicBezTo>
                  <a:cubicBezTo>
                    <a:pt x="0" y="1"/>
                    <a:pt x="1" y="0"/>
                    <a:pt x="2" y="0"/>
                  </a:cubicBezTo>
                  <a:cubicBezTo>
                    <a:pt x="620" y="0"/>
                    <a:pt x="620" y="0"/>
                    <a:pt x="620" y="0"/>
                  </a:cubicBezTo>
                  <a:cubicBezTo>
                    <a:pt x="621" y="0"/>
                    <a:pt x="622" y="1"/>
                    <a:pt x="622" y="1"/>
                  </a:cubicBezTo>
                  <a:cubicBezTo>
                    <a:pt x="622" y="2"/>
                    <a:pt x="621" y="3"/>
                    <a:pt x="620"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44" name="Freeform 74">
              <a:extLst>
                <a:ext uri="{FF2B5EF4-FFF2-40B4-BE49-F238E27FC236}">
                  <a16:creationId xmlns:a16="http://schemas.microsoft.com/office/drawing/2014/main" id="{90D21E89-38AA-402D-BFAE-6A010797BBD4}"/>
                </a:ext>
              </a:extLst>
            </p:cNvPr>
            <p:cNvSpPr>
              <a:spLocks/>
            </p:cNvSpPr>
            <p:nvPr/>
          </p:nvSpPr>
          <p:spPr bwMode="auto">
            <a:xfrm>
              <a:off x="1395413" y="1971675"/>
              <a:ext cx="6359525" cy="4476750"/>
            </a:xfrm>
            <a:custGeom>
              <a:avLst/>
              <a:gdLst>
                <a:gd name="T0" fmla="*/ 2147483646 w 648"/>
                <a:gd name="T1" fmla="*/ 2147483646 h 455"/>
                <a:gd name="T2" fmla="*/ 0 w 648"/>
                <a:gd name="T3" fmla="*/ 2147483646 h 455"/>
                <a:gd name="T4" fmla="*/ 0 w 648"/>
                <a:gd name="T5" fmla="*/ 193612058 h 455"/>
                <a:gd name="T6" fmla="*/ 192630797 w 648"/>
                <a:gd name="T7" fmla="*/ 0 h 455"/>
                <a:gd name="T8" fmla="*/ 385261595 w 648"/>
                <a:gd name="T9" fmla="*/ 193612058 h 455"/>
                <a:gd name="T10" fmla="*/ 385261595 w 648"/>
                <a:gd name="T11" fmla="*/ 2147483646 h 455"/>
                <a:gd name="T12" fmla="*/ 2147483646 w 648"/>
                <a:gd name="T13" fmla="*/ 2147483646 h 455"/>
                <a:gd name="T14" fmla="*/ 2147483646 w 648"/>
                <a:gd name="T15" fmla="*/ 2147483646 h 455"/>
                <a:gd name="T16" fmla="*/ 2147483646 w 648"/>
                <a:gd name="T17" fmla="*/ 2147483646 h 45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48" h="455">
                  <a:moveTo>
                    <a:pt x="646" y="455"/>
                  </a:moveTo>
                  <a:cubicBezTo>
                    <a:pt x="0" y="455"/>
                    <a:pt x="0" y="455"/>
                    <a:pt x="0" y="455"/>
                  </a:cubicBezTo>
                  <a:cubicBezTo>
                    <a:pt x="0" y="2"/>
                    <a:pt x="0" y="2"/>
                    <a:pt x="0" y="2"/>
                  </a:cubicBezTo>
                  <a:cubicBezTo>
                    <a:pt x="0" y="1"/>
                    <a:pt x="0" y="0"/>
                    <a:pt x="2" y="0"/>
                  </a:cubicBezTo>
                  <a:cubicBezTo>
                    <a:pt x="3" y="0"/>
                    <a:pt x="4" y="1"/>
                    <a:pt x="4" y="2"/>
                  </a:cubicBezTo>
                  <a:cubicBezTo>
                    <a:pt x="4" y="451"/>
                    <a:pt x="4" y="451"/>
                    <a:pt x="4" y="451"/>
                  </a:cubicBezTo>
                  <a:cubicBezTo>
                    <a:pt x="646" y="451"/>
                    <a:pt x="646" y="451"/>
                    <a:pt x="646" y="451"/>
                  </a:cubicBezTo>
                  <a:cubicBezTo>
                    <a:pt x="647" y="451"/>
                    <a:pt x="648" y="452"/>
                    <a:pt x="648" y="453"/>
                  </a:cubicBezTo>
                  <a:cubicBezTo>
                    <a:pt x="648" y="455"/>
                    <a:pt x="647" y="455"/>
                    <a:pt x="646" y="455"/>
                  </a:cubicBezTo>
                  <a:close/>
                </a:path>
              </a:pathLst>
            </a:custGeom>
            <a:solidFill>
              <a:srgbClr val="CC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53" name="Rectangle 83">
              <a:extLst>
                <a:ext uri="{FF2B5EF4-FFF2-40B4-BE49-F238E27FC236}">
                  <a16:creationId xmlns:a16="http://schemas.microsoft.com/office/drawing/2014/main" id="{FCE26C1E-5A6F-419F-B0DC-89329813CE66}"/>
                </a:ext>
              </a:extLst>
            </p:cNvPr>
            <p:cNvSpPr>
              <a:spLocks noChangeArrowheads="1"/>
            </p:cNvSpPr>
            <p:nvPr/>
          </p:nvSpPr>
          <p:spPr bwMode="auto">
            <a:xfrm>
              <a:off x="914400" y="5867400"/>
              <a:ext cx="4318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200" b="1">
                  <a:solidFill>
                    <a:srgbClr val="73838C"/>
                  </a:solidFill>
                  <a:latin typeface="Arial" panose="020B0604020202020204" pitchFamily="34" charset="0"/>
                </a:rPr>
                <a:t>10</a:t>
              </a:r>
              <a:endParaRPr lang="ru-RU" altLang="ru-RU" sz="1800"/>
            </a:p>
          </p:txBody>
        </p:sp>
        <p:sp>
          <p:nvSpPr>
            <p:cNvPr id="29754" name="Rectangle 84">
              <a:extLst>
                <a:ext uri="{FF2B5EF4-FFF2-40B4-BE49-F238E27FC236}">
                  <a16:creationId xmlns:a16="http://schemas.microsoft.com/office/drawing/2014/main" id="{4924CF37-357B-441D-85BE-A5AE910EB1B7}"/>
                </a:ext>
              </a:extLst>
            </p:cNvPr>
            <p:cNvSpPr>
              <a:spLocks noChangeArrowheads="1"/>
            </p:cNvSpPr>
            <p:nvPr/>
          </p:nvSpPr>
          <p:spPr bwMode="auto">
            <a:xfrm>
              <a:off x="914400" y="5503863"/>
              <a:ext cx="4318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200" b="1">
                  <a:solidFill>
                    <a:srgbClr val="73838C"/>
                  </a:solidFill>
                  <a:latin typeface="Arial" panose="020B0604020202020204" pitchFamily="34" charset="0"/>
                </a:rPr>
                <a:t>20</a:t>
              </a:r>
              <a:endParaRPr lang="ru-RU" altLang="ru-RU" sz="1800"/>
            </a:p>
          </p:txBody>
        </p:sp>
        <p:sp>
          <p:nvSpPr>
            <p:cNvPr id="29755" name="Rectangle 85">
              <a:extLst>
                <a:ext uri="{FF2B5EF4-FFF2-40B4-BE49-F238E27FC236}">
                  <a16:creationId xmlns:a16="http://schemas.microsoft.com/office/drawing/2014/main" id="{7DEB9B21-A9A1-4132-8600-D3C67FCA6809}"/>
                </a:ext>
              </a:extLst>
            </p:cNvPr>
            <p:cNvSpPr>
              <a:spLocks noChangeArrowheads="1"/>
            </p:cNvSpPr>
            <p:nvPr/>
          </p:nvSpPr>
          <p:spPr bwMode="auto">
            <a:xfrm>
              <a:off x="914400" y="5129213"/>
              <a:ext cx="4318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200" b="1">
                  <a:solidFill>
                    <a:srgbClr val="73838C"/>
                  </a:solidFill>
                  <a:latin typeface="Arial" panose="020B0604020202020204" pitchFamily="34" charset="0"/>
                </a:rPr>
                <a:t>30</a:t>
              </a:r>
              <a:endParaRPr lang="ru-RU" altLang="ru-RU" sz="1800"/>
            </a:p>
          </p:txBody>
        </p:sp>
        <p:sp>
          <p:nvSpPr>
            <p:cNvPr id="29756" name="Rectangle 86">
              <a:extLst>
                <a:ext uri="{FF2B5EF4-FFF2-40B4-BE49-F238E27FC236}">
                  <a16:creationId xmlns:a16="http://schemas.microsoft.com/office/drawing/2014/main" id="{10F2FD4D-60AE-436F-8EE4-330ED80BA111}"/>
                </a:ext>
              </a:extLst>
            </p:cNvPr>
            <p:cNvSpPr>
              <a:spLocks noChangeArrowheads="1"/>
            </p:cNvSpPr>
            <p:nvPr/>
          </p:nvSpPr>
          <p:spPr bwMode="auto">
            <a:xfrm>
              <a:off x="914400" y="4765675"/>
              <a:ext cx="4318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200" b="1">
                  <a:solidFill>
                    <a:srgbClr val="73838C"/>
                  </a:solidFill>
                  <a:latin typeface="Arial" panose="020B0604020202020204" pitchFamily="34" charset="0"/>
                </a:rPr>
                <a:t>40</a:t>
              </a:r>
              <a:endParaRPr lang="ru-RU" altLang="ru-RU" sz="1800"/>
            </a:p>
          </p:txBody>
        </p:sp>
        <p:sp>
          <p:nvSpPr>
            <p:cNvPr id="29757" name="Rectangle 87">
              <a:extLst>
                <a:ext uri="{FF2B5EF4-FFF2-40B4-BE49-F238E27FC236}">
                  <a16:creationId xmlns:a16="http://schemas.microsoft.com/office/drawing/2014/main" id="{FA34FB12-1F09-457B-927C-1AC6849BBDC6}"/>
                </a:ext>
              </a:extLst>
            </p:cNvPr>
            <p:cNvSpPr>
              <a:spLocks noChangeArrowheads="1"/>
            </p:cNvSpPr>
            <p:nvPr/>
          </p:nvSpPr>
          <p:spPr bwMode="auto">
            <a:xfrm>
              <a:off x="914400" y="4391025"/>
              <a:ext cx="4318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200" b="1">
                  <a:solidFill>
                    <a:srgbClr val="73838C"/>
                  </a:solidFill>
                  <a:latin typeface="Arial" panose="020B0604020202020204" pitchFamily="34" charset="0"/>
                </a:rPr>
                <a:t>50</a:t>
              </a:r>
              <a:endParaRPr lang="ru-RU" altLang="ru-RU" sz="1800"/>
            </a:p>
          </p:txBody>
        </p:sp>
        <p:sp>
          <p:nvSpPr>
            <p:cNvPr id="29758" name="Rectangle 88">
              <a:extLst>
                <a:ext uri="{FF2B5EF4-FFF2-40B4-BE49-F238E27FC236}">
                  <a16:creationId xmlns:a16="http://schemas.microsoft.com/office/drawing/2014/main" id="{1970681E-E17E-4370-BE05-1BD7366B0889}"/>
                </a:ext>
              </a:extLst>
            </p:cNvPr>
            <p:cNvSpPr>
              <a:spLocks noChangeArrowheads="1"/>
            </p:cNvSpPr>
            <p:nvPr/>
          </p:nvSpPr>
          <p:spPr bwMode="auto">
            <a:xfrm>
              <a:off x="914400" y="4027488"/>
              <a:ext cx="4318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200" b="1">
                  <a:solidFill>
                    <a:srgbClr val="73838C"/>
                  </a:solidFill>
                  <a:latin typeface="Arial" panose="020B0604020202020204" pitchFamily="34" charset="0"/>
                </a:rPr>
                <a:t>60</a:t>
              </a:r>
              <a:endParaRPr lang="ru-RU" altLang="ru-RU" sz="1800"/>
            </a:p>
          </p:txBody>
        </p:sp>
        <p:sp>
          <p:nvSpPr>
            <p:cNvPr id="29759" name="Rectangle 89">
              <a:extLst>
                <a:ext uri="{FF2B5EF4-FFF2-40B4-BE49-F238E27FC236}">
                  <a16:creationId xmlns:a16="http://schemas.microsoft.com/office/drawing/2014/main" id="{51B25B67-AAC4-4947-80BD-FB77E593DB62}"/>
                </a:ext>
              </a:extLst>
            </p:cNvPr>
            <p:cNvSpPr>
              <a:spLocks noChangeArrowheads="1"/>
            </p:cNvSpPr>
            <p:nvPr/>
          </p:nvSpPr>
          <p:spPr bwMode="auto">
            <a:xfrm>
              <a:off x="914400" y="3654425"/>
              <a:ext cx="4318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200" b="1">
                  <a:solidFill>
                    <a:srgbClr val="73838C"/>
                  </a:solidFill>
                  <a:latin typeface="Arial" panose="020B0604020202020204" pitchFamily="34" charset="0"/>
                </a:rPr>
                <a:t>70</a:t>
              </a:r>
              <a:endParaRPr lang="ru-RU" altLang="ru-RU" sz="1800"/>
            </a:p>
          </p:txBody>
        </p:sp>
        <p:sp>
          <p:nvSpPr>
            <p:cNvPr id="29760" name="Rectangle 90">
              <a:extLst>
                <a:ext uri="{FF2B5EF4-FFF2-40B4-BE49-F238E27FC236}">
                  <a16:creationId xmlns:a16="http://schemas.microsoft.com/office/drawing/2014/main" id="{76A8D804-46DA-4CE2-A84D-BFF0C1CE33EA}"/>
                </a:ext>
              </a:extLst>
            </p:cNvPr>
            <p:cNvSpPr>
              <a:spLocks noChangeArrowheads="1"/>
            </p:cNvSpPr>
            <p:nvPr/>
          </p:nvSpPr>
          <p:spPr bwMode="auto">
            <a:xfrm>
              <a:off x="914400" y="3279775"/>
              <a:ext cx="431800" cy="373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200" b="1">
                  <a:solidFill>
                    <a:srgbClr val="73838C"/>
                  </a:solidFill>
                  <a:latin typeface="Arial" panose="020B0604020202020204" pitchFamily="34" charset="0"/>
                </a:rPr>
                <a:t>80</a:t>
              </a:r>
              <a:endParaRPr lang="ru-RU" altLang="ru-RU" sz="1800"/>
            </a:p>
          </p:txBody>
        </p:sp>
        <p:sp>
          <p:nvSpPr>
            <p:cNvPr id="29761" name="Rectangle 91">
              <a:extLst>
                <a:ext uri="{FF2B5EF4-FFF2-40B4-BE49-F238E27FC236}">
                  <a16:creationId xmlns:a16="http://schemas.microsoft.com/office/drawing/2014/main" id="{8443D912-0C7D-4DD1-9F21-48DDCC345040}"/>
                </a:ext>
              </a:extLst>
            </p:cNvPr>
            <p:cNvSpPr>
              <a:spLocks noChangeArrowheads="1"/>
            </p:cNvSpPr>
            <p:nvPr/>
          </p:nvSpPr>
          <p:spPr bwMode="auto">
            <a:xfrm>
              <a:off x="914400" y="2916238"/>
              <a:ext cx="431800"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200" b="1">
                  <a:solidFill>
                    <a:srgbClr val="73838C"/>
                  </a:solidFill>
                  <a:latin typeface="Arial" panose="020B0604020202020204" pitchFamily="34" charset="0"/>
                </a:rPr>
                <a:t>90</a:t>
              </a:r>
              <a:endParaRPr lang="ru-RU" altLang="ru-RU" sz="1800"/>
            </a:p>
          </p:txBody>
        </p:sp>
        <p:sp>
          <p:nvSpPr>
            <p:cNvPr id="29762" name="Rectangle 92">
              <a:extLst>
                <a:ext uri="{FF2B5EF4-FFF2-40B4-BE49-F238E27FC236}">
                  <a16:creationId xmlns:a16="http://schemas.microsoft.com/office/drawing/2014/main" id="{67CD99D8-1681-4609-84AC-29FA16D252A0}"/>
                </a:ext>
              </a:extLst>
            </p:cNvPr>
            <p:cNvSpPr>
              <a:spLocks noChangeArrowheads="1"/>
            </p:cNvSpPr>
            <p:nvPr/>
          </p:nvSpPr>
          <p:spPr bwMode="auto">
            <a:xfrm>
              <a:off x="766763" y="2541588"/>
              <a:ext cx="588962" cy="37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200" b="1">
                  <a:solidFill>
                    <a:srgbClr val="73838C"/>
                  </a:solidFill>
                  <a:latin typeface="Arial" panose="020B0604020202020204" pitchFamily="34" charset="0"/>
                </a:rPr>
                <a:t>100</a:t>
              </a:r>
              <a:endParaRPr lang="ru-RU" altLang="ru-RU" sz="1800"/>
            </a:p>
          </p:txBody>
        </p:sp>
        <p:sp>
          <p:nvSpPr>
            <p:cNvPr id="29763" name="Rectangle 93">
              <a:extLst>
                <a:ext uri="{FF2B5EF4-FFF2-40B4-BE49-F238E27FC236}">
                  <a16:creationId xmlns:a16="http://schemas.microsoft.com/office/drawing/2014/main" id="{7EA39B08-04D7-49DE-BC59-8395BCA17139}"/>
                </a:ext>
              </a:extLst>
            </p:cNvPr>
            <p:cNvSpPr>
              <a:spLocks noChangeArrowheads="1"/>
            </p:cNvSpPr>
            <p:nvPr/>
          </p:nvSpPr>
          <p:spPr bwMode="auto">
            <a:xfrm>
              <a:off x="777875" y="2178050"/>
              <a:ext cx="4556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200" b="1">
                  <a:solidFill>
                    <a:srgbClr val="73838C"/>
                  </a:solidFill>
                  <a:latin typeface="Arial" panose="020B0604020202020204" pitchFamily="34" charset="0"/>
                </a:rPr>
                <a:t>1</a:t>
              </a:r>
              <a:r>
                <a:rPr lang="en-US" altLang="ru-RU" sz="2200" b="1">
                  <a:solidFill>
                    <a:srgbClr val="73838C"/>
                  </a:solidFill>
                  <a:latin typeface="Arial" panose="020B0604020202020204" pitchFamily="34" charset="0"/>
                </a:rPr>
                <a:t>10</a:t>
              </a:r>
              <a:endParaRPr lang="ru-RU" altLang="ru-RU" sz="1800"/>
            </a:p>
          </p:txBody>
        </p:sp>
      </p:grpSp>
      <p:sp>
        <p:nvSpPr>
          <p:cNvPr id="29698" name="TextBox 112">
            <a:extLst>
              <a:ext uri="{FF2B5EF4-FFF2-40B4-BE49-F238E27FC236}">
                <a16:creationId xmlns:a16="http://schemas.microsoft.com/office/drawing/2014/main" id="{9A341381-BCF7-4B51-9084-2B97926421D2}"/>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29699" name="TextBox 115">
            <a:extLst>
              <a:ext uri="{FF2B5EF4-FFF2-40B4-BE49-F238E27FC236}">
                <a16:creationId xmlns:a16="http://schemas.microsoft.com/office/drawing/2014/main" id="{DF350B72-C3D1-43D2-BBBA-B0AA4D051B28}"/>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8" name="Группа 7">
            <a:extLst>
              <a:ext uri="{FF2B5EF4-FFF2-40B4-BE49-F238E27FC236}">
                <a16:creationId xmlns:a16="http://schemas.microsoft.com/office/drawing/2014/main" id="{0AFC3C98-0A1A-47AC-BB38-D194DFDCB72A}"/>
              </a:ext>
            </a:extLst>
          </p:cNvPr>
          <p:cNvGrpSpPr/>
          <p:nvPr/>
        </p:nvGrpSpPr>
        <p:grpSpPr>
          <a:xfrm>
            <a:off x="8196263" y="2128838"/>
            <a:ext cx="3238500" cy="708025"/>
            <a:chOff x="8196263" y="2128838"/>
            <a:chExt cx="3238500" cy="708025"/>
          </a:xfrm>
        </p:grpSpPr>
        <p:sp>
          <p:nvSpPr>
            <p:cNvPr id="29700" name="Freeform 40">
              <a:extLst>
                <a:ext uri="{FF2B5EF4-FFF2-40B4-BE49-F238E27FC236}">
                  <a16:creationId xmlns:a16="http://schemas.microsoft.com/office/drawing/2014/main" id="{B70E70B4-04CC-4759-BCEC-9DD26082DEFE}"/>
                </a:ext>
              </a:extLst>
            </p:cNvPr>
            <p:cNvSpPr>
              <a:spLocks/>
            </p:cNvSpPr>
            <p:nvPr/>
          </p:nvSpPr>
          <p:spPr bwMode="auto">
            <a:xfrm>
              <a:off x="8267700" y="2146300"/>
              <a:ext cx="692150" cy="196850"/>
            </a:xfrm>
            <a:custGeom>
              <a:avLst/>
              <a:gdLst>
                <a:gd name="T0" fmla="*/ 2147483646 w 87"/>
                <a:gd name="T1" fmla="*/ 1684779239 h 23"/>
                <a:gd name="T2" fmla="*/ 696231298 w 87"/>
                <a:gd name="T3" fmla="*/ 1684779239 h 23"/>
                <a:gd name="T4" fmla="*/ 0 w 87"/>
                <a:gd name="T5" fmla="*/ 805766961 h 23"/>
                <a:gd name="T6" fmla="*/ 0 w 87"/>
                <a:gd name="T7" fmla="*/ 805766961 h 23"/>
                <a:gd name="T8" fmla="*/ 696231298 w 87"/>
                <a:gd name="T9" fmla="*/ 0 h 23"/>
                <a:gd name="T10" fmla="*/ 2147483646 w 87"/>
                <a:gd name="T11" fmla="*/ 0 h 23"/>
                <a:gd name="T12" fmla="*/ 2147483646 w 87"/>
                <a:gd name="T13" fmla="*/ 805766961 h 23"/>
                <a:gd name="T14" fmla="*/ 2147483646 w 87"/>
                <a:gd name="T15" fmla="*/ 805766961 h 23"/>
                <a:gd name="T16" fmla="*/ 2147483646 w 87"/>
                <a:gd name="T17" fmla="*/ 1684779239 h 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
                  <a:moveTo>
                    <a:pt x="76" y="23"/>
                  </a:moveTo>
                  <a:cubicBezTo>
                    <a:pt x="11" y="23"/>
                    <a:pt x="11" y="23"/>
                    <a:pt x="11" y="23"/>
                  </a:cubicBezTo>
                  <a:cubicBezTo>
                    <a:pt x="5" y="23"/>
                    <a:pt x="0" y="18"/>
                    <a:pt x="0" y="11"/>
                  </a:cubicBezTo>
                  <a:cubicBezTo>
                    <a:pt x="0" y="11"/>
                    <a:pt x="0" y="11"/>
                    <a:pt x="0" y="11"/>
                  </a:cubicBezTo>
                  <a:cubicBezTo>
                    <a:pt x="0" y="5"/>
                    <a:pt x="5" y="0"/>
                    <a:pt x="11" y="0"/>
                  </a:cubicBezTo>
                  <a:cubicBezTo>
                    <a:pt x="76" y="0"/>
                    <a:pt x="76" y="0"/>
                    <a:pt x="76" y="0"/>
                  </a:cubicBezTo>
                  <a:cubicBezTo>
                    <a:pt x="82" y="0"/>
                    <a:pt x="87" y="5"/>
                    <a:pt x="87" y="11"/>
                  </a:cubicBezTo>
                  <a:cubicBezTo>
                    <a:pt x="87" y="11"/>
                    <a:pt x="87" y="11"/>
                    <a:pt x="87" y="11"/>
                  </a:cubicBezTo>
                  <a:cubicBezTo>
                    <a:pt x="87" y="18"/>
                    <a:pt x="82" y="23"/>
                    <a:pt x="76" y="23"/>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2" name="Группа 1">
              <a:extLst>
                <a:ext uri="{FF2B5EF4-FFF2-40B4-BE49-F238E27FC236}">
                  <a16:creationId xmlns:a16="http://schemas.microsoft.com/office/drawing/2014/main" id="{5F0EC4AB-BC35-4D24-8E1E-A7C184702461}"/>
                </a:ext>
              </a:extLst>
            </p:cNvPr>
            <p:cNvGrpSpPr/>
            <p:nvPr/>
          </p:nvGrpSpPr>
          <p:grpSpPr>
            <a:xfrm>
              <a:off x="8196263" y="2128838"/>
              <a:ext cx="3238500" cy="708025"/>
              <a:chOff x="8196263" y="2128838"/>
              <a:chExt cx="3238500" cy="708025"/>
            </a:xfrm>
          </p:grpSpPr>
          <p:sp>
            <p:nvSpPr>
              <p:cNvPr id="29701" name="Rectangle 41">
                <a:extLst>
                  <a:ext uri="{FF2B5EF4-FFF2-40B4-BE49-F238E27FC236}">
                    <a16:creationId xmlns:a16="http://schemas.microsoft.com/office/drawing/2014/main" id="{A1AF8C34-9477-4879-8BC5-B90C3B70D8DA}"/>
                  </a:ext>
                </a:extLst>
              </p:cNvPr>
              <p:cNvSpPr>
                <a:spLocks noChangeArrowheads="1"/>
              </p:cNvSpPr>
              <p:nvPr/>
            </p:nvSpPr>
            <p:spPr bwMode="auto">
              <a:xfrm>
                <a:off x="9151938" y="2128838"/>
                <a:ext cx="13652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600" b="1" dirty="0">
                    <a:solidFill>
                      <a:srgbClr val="73838C"/>
                    </a:solidFill>
                    <a:latin typeface="Arial" panose="020B0604020202020204" pitchFamily="34" charset="0"/>
                  </a:rPr>
                  <a:t>Your text here</a:t>
                </a:r>
                <a:endParaRPr lang="ru-RU" altLang="ru-RU" sz="1800" dirty="0"/>
              </a:p>
            </p:txBody>
          </p:sp>
          <p:sp>
            <p:nvSpPr>
              <p:cNvPr id="29702" name="TextBox 115">
                <a:extLst>
                  <a:ext uri="{FF2B5EF4-FFF2-40B4-BE49-F238E27FC236}">
                    <a16:creationId xmlns:a16="http://schemas.microsoft.com/office/drawing/2014/main" id="{C29373D6-9E9C-4F1D-8E12-1FC084F592C3}"/>
                  </a:ext>
                </a:extLst>
              </p:cNvPr>
              <p:cNvSpPr txBox="1">
                <a:spLocks noChangeArrowheads="1"/>
              </p:cNvSpPr>
              <p:nvPr/>
            </p:nvSpPr>
            <p:spPr bwMode="auto">
              <a:xfrm>
                <a:off x="8196263" y="2374900"/>
                <a:ext cx="3238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200">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100">
                  <a:solidFill>
                    <a:srgbClr val="73858E"/>
                  </a:solidFill>
                  <a:latin typeface="Arial" panose="020B0604020202020204" pitchFamily="34" charset="0"/>
                  <a:cs typeface="Arial" panose="020B0604020202020204" pitchFamily="34" charset="0"/>
                </a:endParaRPr>
              </a:p>
            </p:txBody>
          </p:sp>
        </p:grpSp>
      </p:grpSp>
      <p:grpSp>
        <p:nvGrpSpPr>
          <p:cNvPr id="9" name="Группа 8">
            <a:extLst>
              <a:ext uri="{FF2B5EF4-FFF2-40B4-BE49-F238E27FC236}">
                <a16:creationId xmlns:a16="http://schemas.microsoft.com/office/drawing/2014/main" id="{632FAFB2-7AA4-4DD1-8229-4E14FBB9EEA5}"/>
              </a:ext>
            </a:extLst>
          </p:cNvPr>
          <p:cNvGrpSpPr/>
          <p:nvPr/>
        </p:nvGrpSpPr>
        <p:grpSpPr>
          <a:xfrm>
            <a:off x="8196263" y="3022600"/>
            <a:ext cx="3238500" cy="708025"/>
            <a:chOff x="8196263" y="3022600"/>
            <a:chExt cx="3238500" cy="708025"/>
          </a:xfrm>
        </p:grpSpPr>
        <p:sp>
          <p:nvSpPr>
            <p:cNvPr id="29703" name="Freeform 40">
              <a:extLst>
                <a:ext uri="{FF2B5EF4-FFF2-40B4-BE49-F238E27FC236}">
                  <a16:creationId xmlns:a16="http://schemas.microsoft.com/office/drawing/2014/main" id="{AA6C12D5-FCDC-46C1-A752-8DB7995275CF}"/>
                </a:ext>
              </a:extLst>
            </p:cNvPr>
            <p:cNvSpPr>
              <a:spLocks/>
            </p:cNvSpPr>
            <p:nvPr/>
          </p:nvSpPr>
          <p:spPr bwMode="auto">
            <a:xfrm>
              <a:off x="8267700" y="3040063"/>
              <a:ext cx="692150" cy="196850"/>
            </a:xfrm>
            <a:custGeom>
              <a:avLst/>
              <a:gdLst>
                <a:gd name="T0" fmla="*/ 2147483646 w 87"/>
                <a:gd name="T1" fmla="*/ 1684779239 h 23"/>
                <a:gd name="T2" fmla="*/ 696231298 w 87"/>
                <a:gd name="T3" fmla="*/ 1684779239 h 23"/>
                <a:gd name="T4" fmla="*/ 0 w 87"/>
                <a:gd name="T5" fmla="*/ 805766961 h 23"/>
                <a:gd name="T6" fmla="*/ 0 w 87"/>
                <a:gd name="T7" fmla="*/ 805766961 h 23"/>
                <a:gd name="T8" fmla="*/ 696231298 w 87"/>
                <a:gd name="T9" fmla="*/ 0 h 23"/>
                <a:gd name="T10" fmla="*/ 2147483646 w 87"/>
                <a:gd name="T11" fmla="*/ 0 h 23"/>
                <a:gd name="T12" fmla="*/ 2147483646 w 87"/>
                <a:gd name="T13" fmla="*/ 805766961 h 23"/>
                <a:gd name="T14" fmla="*/ 2147483646 w 87"/>
                <a:gd name="T15" fmla="*/ 805766961 h 23"/>
                <a:gd name="T16" fmla="*/ 2147483646 w 87"/>
                <a:gd name="T17" fmla="*/ 1684779239 h 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
                  <a:moveTo>
                    <a:pt x="76" y="23"/>
                  </a:moveTo>
                  <a:cubicBezTo>
                    <a:pt x="11" y="23"/>
                    <a:pt x="11" y="23"/>
                    <a:pt x="11" y="23"/>
                  </a:cubicBezTo>
                  <a:cubicBezTo>
                    <a:pt x="5" y="23"/>
                    <a:pt x="0" y="18"/>
                    <a:pt x="0" y="11"/>
                  </a:cubicBezTo>
                  <a:cubicBezTo>
                    <a:pt x="0" y="11"/>
                    <a:pt x="0" y="11"/>
                    <a:pt x="0" y="11"/>
                  </a:cubicBezTo>
                  <a:cubicBezTo>
                    <a:pt x="0" y="5"/>
                    <a:pt x="5" y="0"/>
                    <a:pt x="11" y="0"/>
                  </a:cubicBezTo>
                  <a:cubicBezTo>
                    <a:pt x="76" y="0"/>
                    <a:pt x="76" y="0"/>
                    <a:pt x="76" y="0"/>
                  </a:cubicBezTo>
                  <a:cubicBezTo>
                    <a:pt x="82" y="0"/>
                    <a:pt x="87" y="5"/>
                    <a:pt x="87" y="11"/>
                  </a:cubicBezTo>
                  <a:cubicBezTo>
                    <a:pt x="87" y="11"/>
                    <a:pt x="87" y="11"/>
                    <a:pt x="87" y="11"/>
                  </a:cubicBezTo>
                  <a:cubicBezTo>
                    <a:pt x="87" y="18"/>
                    <a:pt x="82" y="23"/>
                    <a:pt x="76" y="23"/>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3" name="Группа 2">
              <a:extLst>
                <a:ext uri="{FF2B5EF4-FFF2-40B4-BE49-F238E27FC236}">
                  <a16:creationId xmlns:a16="http://schemas.microsoft.com/office/drawing/2014/main" id="{AD5DD979-258D-447E-A398-599EE9C440DB}"/>
                </a:ext>
              </a:extLst>
            </p:cNvPr>
            <p:cNvGrpSpPr/>
            <p:nvPr/>
          </p:nvGrpSpPr>
          <p:grpSpPr>
            <a:xfrm>
              <a:off x="8196263" y="3022600"/>
              <a:ext cx="3238500" cy="708025"/>
              <a:chOff x="8196263" y="3022600"/>
              <a:chExt cx="3238500" cy="708025"/>
            </a:xfrm>
          </p:grpSpPr>
          <p:sp>
            <p:nvSpPr>
              <p:cNvPr id="29704" name="Rectangle 41">
                <a:extLst>
                  <a:ext uri="{FF2B5EF4-FFF2-40B4-BE49-F238E27FC236}">
                    <a16:creationId xmlns:a16="http://schemas.microsoft.com/office/drawing/2014/main" id="{97FCE1FF-E0AF-4429-A42F-91E4DF28A9B8}"/>
                  </a:ext>
                </a:extLst>
              </p:cNvPr>
              <p:cNvSpPr>
                <a:spLocks noChangeArrowheads="1"/>
              </p:cNvSpPr>
              <p:nvPr/>
            </p:nvSpPr>
            <p:spPr bwMode="auto">
              <a:xfrm>
                <a:off x="9151938" y="3022600"/>
                <a:ext cx="1365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600" b="1" dirty="0">
                    <a:solidFill>
                      <a:srgbClr val="73838C"/>
                    </a:solidFill>
                    <a:latin typeface="Arial" panose="020B0604020202020204" pitchFamily="34" charset="0"/>
                  </a:rPr>
                  <a:t>Your text here</a:t>
                </a:r>
                <a:endParaRPr lang="ru-RU" altLang="ru-RU" sz="1800" dirty="0"/>
              </a:p>
            </p:txBody>
          </p:sp>
          <p:sp>
            <p:nvSpPr>
              <p:cNvPr id="29705" name="TextBox 115">
                <a:extLst>
                  <a:ext uri="{FF2B5EF4-FFF2-40B4-BE49-F238E27FC236}">
                    <a16:creationId xmlns:a16="http://schemas.microsoft.com/office/drawing/2014/main" id="{9496EDC7-2FF7-4965-8D04-F9E9C8E8A9E4}"/>
                  </a:ext>
                </a:extLst>
              </p:cNvPr>
              <p:cNvSpPr txBox="1">
                <a:spLocks noChangeArrowheads="1"/>
              </p:cNvSpPr>
              <p:nvPr/>
            </p:nvSpPr>
            <p:spPr bwMode="auto">
              <a:xfrm>
                <a:off x="8196263" y="3268663"/>
                <a:ext cx="3238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200">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100">
                  <a:solidFill>
                    <a:srgbClr val="73858E"/>
                  </a:solidFill>
                  <a:latin typeface="Arial" panose="020B0604020202020204" pitchFamily="34" charset="0"/>
                  <a:cs typeface="Arial" panose="020B0604020202020204" pitchFamily="34" charset="0"/>
                </a:endParaRPr>
              </a:p>
            </p:txBody>
          </p:sp>
        </p:grpSp>
      </p:grpSp>
      <p:grpSp>
        <p:nvGrpSpPr>
          <p:cNvPr id="10" name="Группа 9">
            <a:extLst>
              <a:ext uri="{FF2B5EF4-FFF2-40B4-BE49-F238E27FC236}">
                <a16:creationId xmlns:a16="http://schemas.microsoft.com/office/drawing/2014/main" id="{9CDF9586-7810-43C8-B631-7511F73F2584}"/>
              </a:ext>
            </a:extLst>
          </p:cNvPr>
          <p:cNvGrpSpPr/>
          <p:nvPr/>
        </p:nvGrpSpPr>
        <p:grpSpPr>
          <a:xfrm>
            <a:off x="8196263" y="3916363"/>
            <a:ext cx="3238500" cy="708025"/>
            <a:chOff x="8196263" y="3916363"/>
            <a:chExt cx="3238500" cy="708025"/>
          </a:xfrm>
        </p:grpSpPr>
        <p:sp>
          <p:nvSpPr>
            <p:cNvPr id="29706" name="Freeform 40">
              <a:extLst>
                <a:ext uri="{FF2B5EF4-FFF2-40B4-BE49-F238E27FC236}">
                  <a16:creationId xmlns:a16="http://schemas.microsoft.com/office/drawing/2014/main" id="{0EC93091-CEE4-4CCB-B7E4-7C8D5B69C377}"/>
                </a:ext>
              </a:extLst>
            </p:cNvPr>
            <p:cNvSpPr>
              <a:spLocks/>
            </p:cNvSpPr>
            <p:nvPr/>
          </p:nvSpPr>
          <p:spPr bwMode="auto">
            <a:xfrm>
              <a:off x="8267700" y="3933825"/>
              <a:ext cx="692150" cy="196850"/>
            </a:xfrm>
            <a:custGeom>
              <a:avLst/>
              <a:gdLst>
                <a:gd name="T0" fmla="*/ 2147483646 w 87"/>
                <a:gd name="T1" fmla="*/ 1684779239 h 23"/>
                <a:gd name="T2" fmla="*/ 696231298 w 87"/>
                <a:gd name="T3" fmla="*/ 1684779239 h 23"/>
                <a:gd name="T4" fmla="*/ 0 w 87"/>
                <a:gd name="T5" fmla="*/ 805766961 h 23"/>
                <a:gd name="T6" fmla="*/ 0 w 87"/>
                <a:gd name="T7" fmla="*/ 805766961 h 23"/>
                <a:gd name="T8" fmla="*/ 696231298 w 87"/>
                <a:gd name="T9" fmla="*/ 0 h 23"/>
                <a:gd name="T10" fmla="*/ 2147483646 w 87"/>
                <a:gd name="T11" fmla="*/ 0 h 23"/>
                <a:gd name="T12" fmla="*/ 2147483646 w 87"/>
                <a:gd name="T13" fmla="*/ 805766961 h 23"/>
                <a:gd name="T14" fmla="*/ 2147483646 w 87"/>
                <a:gd name="T15" fmla="*/ 805766961 h 23"/>
                <a:gd name="T16" fmla="*/ 2147483646 w 87"/>
                <a:gd name="T17" fmla="*/ 1684779239 h 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
                  <a:moveTo>
                    <a:pt x="76" y="23"/>
                  </a:moveTo>
                  <a:cubicBezTo>
                    <a:pt x="11" y="23"/>
                    <a:pt x="11" y="23"/>
                    <a:pt x="11" y="23"/>
                  </a:cubicBezTo>
                  <a:cubicBezTo>
                    <a:pt x="5" y="23"/>
                    <a:pt x="0" y="18"/>
                    <a:pt x="0" y="11"/>
                  </a:cubicBezTo>
                  <a:cubicBezTo>
                    <a:pt x="0" y="11"/>
                    <a:pt x="0" y="11"/>
                    <a:pt x="0" y="11"/>
                  </a:cubicBezTo>
                  <a:cubicBezTo>
                    <a:pt x="0" y="5"/>
                    <a:pt x="5" y="0"/>
                    <a:pt x="11" y="0"/>
                  </a:cubicBezTo>
                  <a:cubicBezTo>
                    <a:pt x="76" y="0"/>
                    <a:pt x="76" y="0"/>
                    <a:pt x="76" y="0"/>
                  </a:cubicBezTo>
                  <a:cubicBezTo>
                    <a:pt x="82" y="0"/>
                    <a:pt x="87" y="5"/>
                    <a:pt x="87" y="11"/>
                  </a:cubicBezTo>
                  <a:cubicBezTo>
                    <a:pt x="87" y="11"/>
                    <a:pt x="87" y="11"/>
                    <a:pt x="87" y="11"/>
                  </a:cubicBezTo>
                  <a:cubicBezTo>
                    <a:pt x="87" y="18"/>
                    <a:pt x="82" y="23"/>
                    <a:pt x="76" y="23"/>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4" name="Группа 3">
              <a:extLst>
                <a:ext uri="{FF2B5EF4-FFF2-40B4-BE49-F238E27FC236}">
                  <a16:creationId xmlns:a16="http://schemas.microsoft.com/office/drawing/2014/main" id="{0D2699B3-0466-4CDA-8C05-3B8B6D4D2FAB}"/>
                </a:ext>
              </a:extLst>
            </p:cNvPr>
            <p:cNvGrpSpPr/>
            <p:nvPr/>
          </p:nvGrpSpPr>
          <p:grpSpPr>
            <a:xfrm>
              <a:off x="8196263" y="3916363"/>
              <a:ext cx="3238500" cy="708025"/>
              <a:chOff x="8196263" y="3916363"/>
              <a:chExt cx="3238500" cy="708025"/>
            </a:xfrm>
          </p:grpSpPr>
          <p:sp>
            <p:nvSpPr>
              <p:cNvPr id="29707" name="Rectangle 41">
                <a:extLst>
                  <a:ext uri="{FF2B5EF4-FFF2-40B4-BE49-F238E27FC236}">
                    <a16:creationId xmlns:a16="http://schemas.microsoft.com/office/drawing/2014/main" id="{A820317D-17B8-412A-A85E-ECE8394C840B}"/>
                  </a:ext>
                </a:extLst>
              </p:cNvPr>
              <p:cNvSpPr>
                <a:spLocks noChangeArrowheads="1"/>
              </p:cNvSpPr>
              <p:nvPr/>
            </p:nvSpPr>
            <p:spPr bwMode="auto">
              <a:xfrm>
                <a:off x="9151938" y="3916363"/>
                <a:ext cx="13652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600" b="1">
                    <a:solidFill>
                      <a:srgbClr val="73838C"/>
                    </a:solidFill>
                    <a:latin typeface="Arial" panose="020B0604020202020204" pitchFamily="34" charset="0"/>
                  </a:rPr>
                  <a:t>Your text here</a:t>
                </a:r>
                <a:endParaRPr lang="ru-RU" altLang="ru-RU" sz="1800"/>
              </a:p>
            </p:txBody>
          </p:sp>
          <p:sp>
            <p:nvSpPr>
              <p:cNvPr id="29708" name="TextBox 115">
                <a:extLst>
                  <a:ext uri="{FF2B5EF4-FFF2-40B4-BE49-F238E27FC236}">
                    <a16:creationId xmlns:a16="http://schemas.microsoft.com/office/drawing/2014/main" id="{D2DBA066-C6C4-47DE-8223-9428297FC888}"/>
                  </a:ext>
                </a:extLst>
              </p:cNvPr>
              <p:cNvSpPr txBox="1">
                <a:spLocks noChangeArrowheads="1"/>
              </p:cNvSpPr>
              <p:nvPr/>
            </p:nvSpPr>
            <p:spPr bwMode="auto">
              <a:xfrm>
                <a:off x="8196263" y="4162425"/>
                <a:ext cx="3238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200">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100">
                  <a:solidFill>
                    <a:srgbClr val="73858E"/>
                  </a:solidFill>
                  <a:latin typeface="Arial" panose="020B0604020202020204" pitchFamily="34" charset="0"/>
                  <a:cs typeface="Arial" panose="020B0604020202020204" pitchFamily="34" charset="0"/>
                </a:endParaRPr>
              </a:p>
            </p:txBody>
          </p:sp>
        </p:grpSp>
      </p:grpSp>
      <p:grpSp>
        <p:nvGrpSpPr>
          <p:cNvPr id="11" name="Группа 10">
            <a:extLst>
              <a:ext uri="{FF2B5EF4-FFF2-40B4-BE49-F238E27FC236}">
                <a16:creationId xmlns:a16="http://schemas.microsoft.com/office/drawing/2014/main" id="{B13832CD-B3B2-4A9F-BC6C-8967B956E5B5}"/>
              </a:ext>
            </a:extLst>
          </p:cNvPr>
          <p:cNvGrpSpPr/>
          <p:nvPr/>
        </p:nvGrpSpPr>
        <p:grpSpPr>
          <a:xfrm>
            <a:off x="8196263" y="4811713"/>
            <a:ext cx="3238500" cy="708025"/>
            <a:chOff x="8196263" y="4811713"/>
            <a:chExt cx="3238500" cy="708025"/>
          </a:xfrm>
        </p:grpSpPr>
        <p:sp>
          <p:nvSpPr>
            <p:cNvPr id="29709" name="Freeform 40">
              <a:extLst>
                <a:ext uri="{FF2B5EF4-FFF2-40B4-BE49-F238E27FC236}">
                  <a16:creationId xmlns:a16="http://schemas.microsoft.com/office/drawing/2014/main" id="{5541A519-1D9D-481D-8C4D-0386E505F767}"/>
                </a:ext>
              </a:extLst>
            </p:cNvPr>
            <p:cNvSpPr>
              <a:spLocks/>
            </p:cNvSpPr>
            <p:nvPr/>
          </p:nvSpPr>
          <p:spPr bwMode="auto">
            <a:xfrm>
              <a:off x="8267700" y="4829175"/>
              <a:ext cx="692150" cy="196850"/>
            </a:xfrm>
            <a:custGeom>
              <a:avLst/>
              <a:gdLst>
                <a:gd name="T0" fmla="*/ 2147483646 w 87"/>
                <a:gd name="T1" fmla="*/ 1684779239 h 23"/>
                <a:gd name="T2" fmla="*/ 696231298 w 87"/>
                <a:gd name="T3" fmla="*/ 1684779239 h 23"/>
                <a:gd name="T4" fmla="*/ 0 w 87"/>
                <a:gd name="T5" fmla="*/ 805766961 h 23"/>
                <a:gd name="T6" fmla="*/ 0 w 87"/>
                <a:gd name="T7" fmla="*/ 805766961 h 23"/>
                <a:gd name="T8" fmla="*/ 696231298 w 87"/>
                <a:gd name="T9" fmla="*/ 0 h 23"/>
                <a:gd name="T10" fmla="*/ 2147483646 w 87"/>
                <a:gd name="T11" fmla="*/ 0 h 23"/>
                <a:gd name="T12" fmla="*/ 2147483646 w 87"/>
                <a:gd name="T13" fmla="*/ 805766961 h 23"/>
                <a:gd name="T14" fmla="*/ 2147483646 w 87"/>
                <a:gd name="T15" fmla="*/ 805766961 h 23"/>
                <a:gd name="T16" fmla="*/ 2147483646 w 87"/>
                <a:gd name="T17" fmla="*/ 1684779239 h 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
                  <a:moveTo>
                    <a:pt x="76" y="23"/>
                  </a:moveTo>
                  <a:cubicBezTo>
                    <a:pt x="11" y="23"/>
                    <a:pt x="11" y="23"/>
                    <a:pt x="11" y="23"/>
                  </a:cubicBezTo>
                  <a:cubicBezTo>
                    <a:pt x="5" y="23"/>
                    <a:pt x="0" y="18"/>
                    <a:pt x="0" y="11"/>
                  </a:cubicBezTo>
                  <a:cubicBezTo>
                    <a:pt x="0" y="11"/>
                    <a:pt x="0" y="11"/>
                    <a:pt x="0" y="11"/>
                  </a:cubicBezTo>
                  <a:cubicBezTo>
                    <a:pt x="0" y="5"/>
                    <a:pt x="5" y="0"/>
                    <a:pt x="11" y="0"/>
                  </a:cubicBezTo>
                  <a:cubicBezTo>
                    <a:pt x="76" y="0"/>
                    <a:pt x="76" y="0"/>
                    <a:pt x="76" y="0"/>
                  </a:cubicBezTo>
                  <a:cubicBezTo>
                    <a:pt x="82" y="0"/>
                    <a:pt x="87" y="5"/>
                    <a:pt x="87" y="11"/>
                  </a:cubicBezTo>
                  <a:cubicBezTo>
                    <a:pt x="87" y="11"/>
                    <a:pt x="87" y="11"/>
                    <a:pt x="87" y="11"/>
                  </a:cubicBezTo>
                  <a:cubicBezTo>
                    <a:pt x="87" y="18"/>
                    <a:pt x="82" y="23"/>
                    <a:pt x="76" y="23"/>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5" name="Группа 4">
              <a:extLst>
                <a:ext uri="{FF2B5EF4-FFF2-40B4-BE49-F238E27FC236}">
                  <a16:creationId xmlns:a16="http://schemas.microsoft.com/office/drawing/2014/main" id="{6BFF7CBD-9880-4319-AC61-7F69BE4CDE0C}"/>
                </a:ext>
              </a:extLst>
            </p:cNvPr>
            <p:cNvGrpSpPr/>
            <p:nvPr/>
          </p:nvGrpSpPr>
          <p:grpSpPr>
            <a:xfrm>
              <a:off x="8196263" y="4811713"/>
              <a:ext cx="3238500" cy="708025"/>
              <a:chOff x="8196263" y="4811713"/>
              <a:chExt cx="3238500" cy="708025"/>
            </a:xfrm>
          </p:grpSpPr>
          <p:sp>
            <p:nvSpPr>
              <p:cNvPr id="29710" name="Rectangle 41">
                <a:extLst>
                  <a:ext uri="{FF2B5EF4-FFF2-40B4-BE49-F238E27FC236}">
                    <a16:creationId xmlns:a16="http://schemas.microsoft.com/office/drawing/2014/main" id="{4568821A-BBB3-4FD1-89D6-FDAACE71B7B9}"/>
                  </a:ext>
                </a:extLst>
              </p:cNvPr>
              <p:cNvSpPr>
                <a:spLocks noChangeArrowheads="1"/>
              </p:cNvSpPr>
              <p:nvPr/>
            </p:nvSpPr>
            <p:spPr bwMode="auto">
              <a:xfrm>
                <a:off x="9151938" y="4811713"/>
                <a:ext cx="13652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600" b="1" dirty="0">
                    <a:solidFill>
                      <a:srgbClr val="73838C"/>
                    </a:solidFill>
                    <a:latin typeface="Arial" panose="020B0604020202020204" pitchFamily="34" charset="0"/>
                  </a:rPr>
                  <a:t>Your text here</a:t>
                </a:r>
                <a:endParaRPr lang="ru-RU" altLang="ru-RU" sz="1800" dirty="0"/>
              </a:p>
            </p:txBody>
          </p:sp>
          <p:sp>
            <p:nvSpPr>
              <p:cNvPr id="29711" name="TextBox 115">
                <a:extLst>
                  <a:ext uri="{FF2B5EF4-FFF2-40B4-BE49-F238E27FC236}">
                    <a16:creationId xmlns:a16="http://schemas.microsoft.com/office/drawing/2014/main" id="{60C53061-86F9-48F3-9028-34427CD7F1D0}"/>
                  </a:ext>
                </a:extLst>
              </p:cNvPr>
              <p:cNvSpPr txBox="1">
                <a:spLocks noChangeArrowheads="1"/>
              </p:cNvSpPr>
              <p:nvPr/>
            </p:nvSpPr>
            <p:spPr bwMode="auto">
              <a:xfrm>
                <a:off x="8196263" y="5057775"/>
                <a:ext cx="3238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200">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100">
                  <a:solidFill>
                    <a:srgbClr val="73858E"/>
                  </a:solidFill>
                  <a:latin typeface="Arial" panose="020B0604020202020204" pitchFamily="34" charset="0"/>
                  <a:cs typeface="Arial" panose="020B0604020202020204" pitchFamily="34" charset="0"/>
                </a:endParaRPr>
              </a:p>
            </p:txBody>
          </p:sp>
        </p:grpSp>
      </p:grpSp>
      <p:grpSp>
        <p:nvGrpSpPr>
          <p:cNvPr id="12" name="Группа 11">
            <a:extLst>
              <a:ext uri="{FF2B5EF4-FFF2-40B4-BE49-F238E27FC236}">
                <a16:creationId xmlns:a16="http://schemas.microsoft.com/office/drawing/2014/main" id="{7F76F674-9AB7-4D0C-BC6D-095F56101866}"/>
              </a:ext>
            </a:extLst>
          </p:cNvPr>
          <p:cNvGrpSpPr/>
          <p:nvPr/>
        </p:nvGrpSpPr>
        <p:grpSpPr>
          <a:xfrm>
            <a:off x="8196263" y="5705475"/>
            <a:ext cx="3238500" cy="708025"/>
            <a:chOff x="8196263" y="5705475"/>
            <a:chExt cx="3238500" cy="708025"/>
          </a:xfrm>
        </p:grpSpPr>
        <p:sp>
          <p:nvSpPr>
            <p:cNvPr id="29712" name="Freeform 40">
              <a:extLst>
                <a:ext uri="{FF2B5EF4-FFF2-40B4-BE49-F238E27FC236}">
                  <a16:creationId xmlns:a16="http://schemas.microsoft.com/office/drawing/2014/main" id="{03E6FA0A-AF6A-4483-B85D-2FD99B92FDDB}"/>
                </a:ext>
              </a:extLst>
            </p:cNvPr>
            <p:cNvSpPr>
              <a:spLocks/>
            </p:cNvSpPr>
            <p:nvPr/>
          </p:nvSpPr>
          <p:spPr bwMode="auto">
            <a:xfrm>
              <a:off x="8267700" y="5722938"/>
              <a:ext cx="692150" cy="196850"/>
            </a:xfrm>
            <a:custGeom>
              <a:avLst/>
              <a:gdLst>
                <a:gd name="T0" fmla="*/ 2147483646 w 87"/>
                <a:gd name="T1" fmla="*/ 1684779239 h 23"/>
                <a:gd name="T2" fmla="*/ 696231298 w 87"/>
                <a:gd name="T3" fmla="*/ 1684779239 h 23"/>
                <a:gd name="T4" fmla="*/ 0 w 87"/>
                <a:gd name="T5" fmla="*/ 805766961 h 23"/>
                <a:gd name="T6" fmla="*/ 0 w 87"/>
                <a:gd name="T7" fmla="*/ 805766961 h 23"/>
                <a:gd name="T8" fmla="*/ 696231298 w 87"/>
                <a:gd name="T9" fmla="*/ 0 h 23"/>
                <a:gd name="T10" fmla="*/ 2147483646 w 87"/>
                <a:gd name="T11" fmla="*/ 0 h 23"/>
                <a:gd name="T12" fmla="*/ 2147483646 w 87"/>
                <a:gd name="T13" fmla="*/ 805766961 h 23"/>
                <a:gd name="T14" fmla="*/ 2147483646 w 87"/>
                <a:gd name="T15" fmla="*/ 805766961 h 23"/>
                <a:gd name="T16" fmla="*/ 2147483646 w 87"/>
                <a:gd name="T17" fmla="*/ 1684779239 h 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
                  <a:moveTo>
                    <a:pt x="76" y="23"/>
                  </a:moveTo>
                  <a:cubicBezTo>
                    <a:pt x="11" y="23"/>
                    <a:pt x="11" y="23"/>
                    <a:pt x="11" y="23"/>
                  </a:cubicBezTo>
                  <a:cubicBezTo>
                    <a:pt x="5" y="23"/>
                    <a:pt x="0" y="18"/>
                    <a:pt x="0" y="11"/>
                  </a:cubicBezTo>
                  <a:cubicBezTo>
                    <a:pt x="0" y="11"/>
                    <a:pt x="0" y="11"/>
                    <a:pt x="0" y="11"/>
                  </a:cubicBezTo>
                  <a:cubicBezTo>
                    <a:pt x="0" y="5"/>
                    <a:pt x="5" y="0"/>
                    <a:pt x="11" y="0"/>
                  </a:cubicBezTo>
                  <a:cubicBezTo>
                    <a:pt x="76" y="0"/>
                    <a:pt x="76" y="0"/>
                    <a:pt x="76" y="0"/>
                  </a:cubicBezTo>
                  <a:cubicBezTo>
                    <a:pt x="82" y="0"/>
                    <a:pt x="87" y="5"/>
                    <a:pt x="87" y="11"/>
                  </a:cubicBezTo>
                  <a:cubicBezTo>
                    <a:pt x="87" y="11"/>
                    <a:pt x="87" y="11"/>
                    <a:pt x="87" y="11"/>
                  </a:cubicBezTo>
                  <a:cubicBezTo>
                    <a:pt x="87" y="18"/>
                    <a:pt x="82" y="23"/>
                    <a:pt x="76" y="23"/>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6" name="Группа 5">
              <a:extLst>
                <a:ext uri="{FF2B5EF4-FFF2-40B4-BE49-F238E27FC236}">
                  <a16:creationId xmlns:a16="http://schemas.microsoft.com/office/drawing/2014/main" id="{909C554F-5643-4FAC-990F-56A5D6C9B655}"/>
                </a:ext>
              </a:extLst>
            </p:cNvPr>
            <p:cNvGrpSpPr/>
            <p:nvPr/>
          </p:nvGrpSpPr>
          <p:grpSpPr>
            <a:xfrm>
              <a:off x="8196263" y="5705475"/>
              <a:ext cx="3238500" cy="708025"/>
              <a:chOff x="8196263" y="5705475"/>
              <a:chExt cx="3238500" cy="708025"/>
            </a:xfrm>
          </p:grpSpPr>
          <p:sp>
            <p:nvSpPr>
              <p:cNvPr id="29713" name="Rectangle 41">
                <a:extLst>
                  <a:ext uri="{FF2B5EF4-FFF2-40B4-BE49-F238E27FC236}">
                    <a16:creationId xmlns:a16="http://schemas.microsoft.com/office/drawing/2014/main" id="{DC8F495A-4DFA-40F3-BBC9-56B15EA0C69F}"/>
                  </a:ext>
                </a:extLst>
              </p:cNvPr>
              <p:cNvSpPr>
                <a:spLocks noChangeArrowheads="1"/>
              </p:cNvSpPr>
              <p:nvPr/>
            </p:nvSpPr>
            <p:spPr bwMode="auto">
              <a:xfrm>
                <a:off x="9151938" y="5705475"/>
                <a:ext cx="13652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600" b="1">
                    <a:solidFill>
                      <a:srgbClr val="73838C"/>
                    </a:solidFill>
                    <a:latin typeface="Arial" panose="020B0604020202020204" pitchFamily="34" charset="0"/>
                  </a:rPr>
                  <a:t>Your text here</a:t>
                </a:r>
                <a:endParaRPr lang="ru-RU" altLang="ru-RU" sz="1800"/>
              </a:p>
            </p:txBody>
          </p:sp>
          <p:sp>
            <p:nvSpPr>
              <p:cNvPr id="29714" name="TextBox 115">
                <a:extLst>
                  <a:ext uri="{FF2B5EF4-FFF2-40B4-BE49-F238E27FC236}">
                    <a16:creationId xmlns:a16="http://schemas.microsoft.com/office/drawing/2014/main" id="{7860729F-4516-43E6-AD45-0794E6237B21}"/>
                  </a:ext>
                </a:extLst>
              </p:cNvPr>
              <p:cNvSpPr txBox="1">
                <a:spLocks noChangeArrowheads="1"/>
              </p:cNvSpPr>
              <p:nvPr/>
            </p:nvSpPr>
            <p:spPr bwMode="auto">
              <a:xfrm>
                <a:off x="8196263" y="5951538"/>
                <a:ext cx="32385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200">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100">
                  <a:solidFill>
                    <a:srgbClr val="73858E"/>
                  </a:solidFill>
                  <a:latin typeface="Arial" panose="020B0604020202020204" pitchFamily="34" charset="0"/>
                  <a:cs typeface="Arial" panose="020B0604020202020204" pitchFamily="34" charset="0"/>
                </a:endParaRPr>
              </a:p>
            </p:txBody>
          </p:sp>
        </p:grpSp>
      </p:grpSp>
      <p:sp>
        <p:nvSpPr>
          <p:cNvPr id="29745" name="Freeform 75">
            <a:extLst>
              <a:ext uri="{FF2B5EF4-FFF2-40B4-BE49-F238E27FC236}">
                <a16:creationId xmlns:a16="http://schemas.microsoft.com/office/drawing/2014/main" id="{FBF1D8B1-E734-438D-8030-61E7CE80AD4B}"/>
              </a:ext>
            </a:extLst>
          </p:cNvPr>
          <p:cNvSpPr>
            <a:spLocks/>
          </p:cNvSpPr>
          <p:nvPr/>
        </p:nvSpPr>
        <p:spPr bwMode="auto">
          <a:xfrm>
            <a:off x="1679575" y="3683000"/>
            <a:ext cx="854075" cy="2725738"/>
          </a:xfrm>
          <a:custGeom>
            <a:avLst/>
            <a:gdLst>
              <a:gd name="T0" fmla="*/ 1355844063 w 538"/>
              <a:gd name="T1" fmla="*/ 2147483646 h 1717"/>
              <a:gd name="T2" fmla="*/ 0 w 538"/>
              <a:gd name="T3" fmla="*/ 2147483646 h 1717"/>
              <a:gd name="T4" fmla="*/ 685482500 w 538"/>
              <a:gd name="T5" fmla="*/ 0 h 1717"/>
              <a:gd name="T6" fmla="*/ 1355844063 w 538"/>
              <a:gd name="T7" fmla="*/ 2147483646 h 17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8" h="1717">
                <a:moveTo>
                  <a:pt x="538" y="1717"/>
                </a:moveTo>
                <a:lnTo>
                  <a:pt x="0" y="1717"/>
                </a:lnTo>
                <a:lnTo>
                  <a:pt x="272" y="0"/>
                </a:lnTo>
                <a:lnTo>
                  <a:pt x="538" y="171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46" name="Freeform 76">
            <a:extLst>
              <a:ext uri="{FF2B5EF4-FFF2-40B4-BE49-F238E27FC236}">
                <a16:creationId xmlns:a16="http://schemas.microsoft.com/office/drawing/2014/main" id="{9E2AC14E-D464-4036-974F-55C3DF6B94DE}"/>
              </a:ext>
            </a:extLst>
          </p:cNvPr>
          <p:cNvSpPr>
            <a:spLocks/>
          </p:cNvSpPr>
          <p:nvPr/>
        </p:nvSpPr>
        <p:spPr bwMode="auto">
          <a:xfrm>
            <a:off x="2416175" y="4400550"/>
            <a:ext cx="854075" cy="2008188"/>
          </a:xfrm>
          <a:custGeom>
            <a:avLst/>
            <a:gdLst>
              <a:gd name="T0" fmla="*/ 1355844063 w 538"/>
              <a:gd name="T1" fmla="*/ 2147483646 h 1265"/>
              <a:gd name="T2" fmla="*/ 0 w 538"/>
              <a:gd name="T3" fmla="*/ 2147483646 h 1265"/>
              <a:gd name="T4" fmla="*/ 670361563 w 538"/>
              <a:gd name="T5" fmla="*/ 0 h 1265"/>
              <a:gd name="T6" fmla="*/ 1355844063 w 538"/>
              <a:gd name="T7" fmla="*/ 2147483646 h 126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8" h="1265">
                <a:moveTo>
                  <a:pt x="538" y="1265"/>
                </a:moveTo>
                <a:lnTo>
                  <a:pt x="0" y="1265"/>
                </a:lnTo>
                <a:lnTo>
                  <a:pt x="266" y="0"/>
                </a:lnTo>
                <a:lnTo>
                  <a:pt x="538" y="1265"/>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47" name="Freeform 77">
            <a:extLst>
              <a:ext uri="{FF2B5EF4-FFF2-40B4-BE49-F238E27FC236}">
                <a16:creationId xmlns:a16="http://schemas.microsoft.com/office/drawing/2014/main" id="{A784AE43-33E0-446C-91B3-6915B69CB57E}"/>
              </a:ext>
            </a:extLst>
          </p:cNvPr>
          <p:cNvSpPr>
            <a:spLocks/>
          </p:cNvSpPr>
          <p:nvPr/>
        </p:nvSpPr>
        <p:spPr bwMode="auto">
          <a:xfrm>
            <a:off x="3181350" y="3790950"/>
            <a:ext cx="854075" cy="2617788"/>
          </a:xfrm>
          <a:custGeom>
            <a:avLst/>
            <a:gdLst>
              <a:gd name="T0" fmla="*/ 1355844063 w 538"/>
              <a:gd name="T1" fmla="*/ 2147483646 h 1649"/>
              <a:gd name="T2" fmla="*/ 0 w 538"/>
              <a:gd name="T3" fmla="*/ 2147483646 h 1649"/>
              <a:gd name="T4" fmla="*/ 670361563 w 538"/>
              <a:gd name="T5" fmla="*/ 0 h 1649"/>
              <a:gd name="T6" fmla="*/ 1355844063 w 538"/>
              <a:gd name="T7" fmla="*/ 2147483646 h 164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8" h="1649">
                <a:moveTo>
                  <a:pt x="538" y="1649"/>
                </a:moveTo>
                <a:lnTo>
                  <a:pt x="0" y="1649"/>
                </a:lnTo>
                <a:lnTo>
                  <a:pt x="266" y="0"/>
                </a:lnTo>
                <a:lnTo>
                  <a:pt x="538" y="1649"/>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48" name="Freeform 78">
            <a:extLst>
              <a:ext uri="{FF2B5EF4-FFF2-40B4-BE49-F238E27FC236}">
                <a16:creationId xmlns:a16="http://schemas.microsoft.com/office/drawing/2014/main" id="{73872E55-E6DC-46CD-A226-3ABAC1393A02}"/>
              </a:ext>
            </a:extLst>
          </p:cNvPr>
          <p:cNvSpPr>
            <a:spLocks/>
          </p:cNvSpPr>
          <p:nvPr/>
        </p:nvSpPr>
        <p:spPr bwMode="auto">
          <a:xfrm>
            <a:off x="3917950" y="5040313"/>
            <a:ext cx="852488" cy="1368425"/>
          </a:xfrm>
          <a:custGeom>
            <a:avLst/>
            <a:gdLst>
              <a:gd name="T0" fmla="*/ 1353325494 w 537"/>
              <a:gd name="T1" fmla="*/ 2147483646 h 862"/>
              <a:gd name="T2" fmla="*/ 0 w 537"/>
              <a:gd name="T3" fmla="*/ 2147483646 h 862"/>
              <a:gd name="T4" fmla="*/ 667842592 w 537"/>
              <a:gd name="T5" fmla="*/ 0 h 862"/>
              <a:gd name="T6" fmla="*/ 1353325494 w 537"/>
              <a:gd name="T7" fmla="*/ 2147483646 h 86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7" h="862">
                <a:moveTo>
                  <a:pt x="537" y="862"/>
                </a:moveTo>
                <a:lnTo>
                  <a:pt x="0" y="862"/>
                </a:lnTo>
                <a:lnTo>
                  <a:pt x="265" y="0"/>
                </a:lnTo>
                <a:lnTo>
                  <a:pt x="537" y="862"/>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49" name="Freeform 79">
            <a:extLst>
              <a:ext uri="{FF2B5EF4-FFF2-40B4-BE49-F238E27FC236}">
                <a16:creationId xmlns:a16="http://schemas.microsoft.com/office/drawing/2014/main" id="{1F84F87F-8AC4-4FD1-A735-B6B32BF0D216}"/>
              </a:ext>
            </a:extLst>
          </p:cNvPr>
          <p:cNvSpPr>
            <a:spLocks/>
          </p:cNvSpPr>
          <p:nvPr/>
        </p:nvSpPr>
        <p:spPr bwMode="auto">
          <a:xfrm>
            <a:off x="4702175" y="2660650"/>
            <a:ext cx="854075" cy="3748088"/>
          </a:xfrm>
          <a:custGeom>
            <a:avLst/>
            <a:gdLst>
              <a:gd name="T0" fmla="*/ 1355844063 w 538"/>
              <a:gd name="T1" fmla="*/ 2147483646 h 2361"/>
              <a:gd name="T2" fmla="*/ 0 w 538"/>
              <a:gd name="T3" fmla="*/ 2147483646 h 2361"/>
              <a:gd name="T4" fmla="*/ 670361563 w 538"/>
              <a:gd name="T5" fmla="*/ 0 h 2361"/>
              <a:gd name="T6" fmla="*/ 1355844063 w 538"/>
              <a:gd name="T7" fmla="*/ 2147483646 h 23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8" h="2361">
                <a:moveTo>
                  <a:pt x="538" y="2361"/>
                </a:moveTo>
                <a:lnTo>
                  <a:pt x="0" y="2361"/>
                </a:lnTo>
                <a:lnTo>
                  <a:pt x="266" y="0"/>
                </a:lnTo>
                <a:lnTo>
                  <a:pt x="538" y="2361"/>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29750" name="Freeform 80">
            <a:extLst>
              <a:ext uri="{FF2B5EF4-FFF2-40B4-BE49-F238E27FC236}">
                <a16:creationId xmlns:a16="http://schemas.microsoft.com/office/drawing/2014/main" id="{E2EF4DD3-DAA9-4650-B86B-894EACBC606E}"/>
              </a:ext>
            </a:extLst>
          </p:cNvPr>
          <p:cNvSpPr>
            <a:spLocks/>
          </p:cNvSpPr>
          <p:nvPr/>
        </p:nvSpPr>
        <p:spPr bwMode="auto">
          <a:xfrm>
            <a:off x="5359400" y="5640388"/>
            <a:ext cx="854075" cy="768350"/>
          </a:xfrm>
          <a:custGeom>
            <a:avLst/>
            <a:gdLst>
              <a:gd name="T0" fmla="*/ 1355844063 w 538"/>
              <a:gd name="T1" fmla="*/ 1219755625 h 484"/>
              <a:gd name="T2" fmla="*/ 0 w 538"/>
              <a:gd name="T3" fmla="*/ 1219755625 h 484"/>
              <a:gd name="T4" fmla="*/ 670361563 w 538"/>
              <a:gd name="T5" fmla="*/ 0 h 484"/>
              <a:gd name="T6" fmla="*/ 1355844063 w 538"/>
              <a:gd name="T7" fmla="*/ 1219755625 h 48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8" h="484">
                <a:moveTo>
                  <a:pt x="538" y="484"/>
                </a:moveTo>
                <a:lnTo>
                  <a:pt x="0" y="484"/>
                </a:lnTo>
                <a:lnTo>
                  <a:pt x="266" y="0"/>
                </a:lnTo>
                <a:lnTo>
                  <a:pt x="538" y="48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51" name="Freeform 81">
            <a:extLst>
              <a:ext uri="{FF2B5EF4-FFF2-40B4-BE49-F238E27FC236}">
                <a16:creationId xmlns:a16="http://schemas.microsoft.com/office/drawing/2014/main" id="{989AD9C0-52F9-4923-9028-2C1741A85509}"/>
              </a:ext>
            </a:extLst>
          </p:cNvPr>
          <p:cNvSpPr>
            <a:spLocks/>
          </p:cNvSpPr>
          <p:nvPr/>
        </p:nvSpPr>
        <p:spPr bwMode="auto">
          <a:xfrm>
            <a:off x="6096000" y="4510088"/>
            <a:ext cx="854075" cy="1898650"/>
          </a:xfrm>
          <a:custGeom>
            <a:avLst/>
            <a:gdLst>
              <a:gd name="T0" fmla="*/ 1355844063 w 538"/>
              <a:gd name="T1" fmla="*/ 2147483646 h 1196"/>
              <a:gd name="T2" fmla="*/ 0 w 538"/>
              <a:gd name="T3" fmla="*/ 2147483646 h 1196"/>
              <a:gd name="T4" fmla="*/ 670361563 w 538"/>
              <a:gd name="T5" fmla="*/ 0 h 1196"/>
              <a:gd name="T6" fmla="*/ 1355844063 w 538"/>
              <a:gd name="T7" fmla="*/ 2147483646 h 119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38" h="1196">
                <a:moveTo>
                  <a:pt x="538" y="1196"/>
                </a:moveTo>
                <a:lnTo>
                  <a:pt x="0" y="1196"/>
                </a:lnTo>
                <a:lnTo>
                  <a:pt x="266" y="0"/>
                </a:lnTo>
                <a:lnTo>
                  <a:pt x="538" y="1196"/>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29752" name="Freeform 82">
            <a:extLst>
              <a:ext uri="{FF2B5EF4-FFF2-40B4-BE49-F238E27FC236}">
                <a16:creationId xmlns:a16="http://schemas.microsoft.com/office/drawing/2014/main" id="{B7395CE0-002D-46CE-B7E2-C13FD77B9709}"/>
              </a:ext>
            </a:extLst>
          </p:cNvPr>
          <p:cNvSpPr>
            <a:spLocks/>
          </p:cNvSpPr>
          <p:nvPr/>
        </p:nvSpPr>
        <p:spPr bwMode="auto">
          <a:xfrm>
            <a:off x="1660525" y="2640013"/>
            <a:ext cx="5308600" cy="3021012"/>
          </a:xfrm>
          <a:custGeom>
            <a:avLst/>
            <a:gdLst>
              <a:gd name="T0" fmla="*/ 2147483646 w 541"/>
              <a:gd name="T1" fmla="*/ 2147483646 h 307"/>
              <a:gd name="T2" fmla="*/ 2147483646 w 541"/>
              <a:gd name="T3" fmla="*/ 2147483646 h 307"/>
              <a:gd name="T4" fmla="*/ 2147483646 w 541"/>
              <a:gd name="T5" fmla="*/ 2147483646 h 307"/>
              <a:gd name="T6" fmla="*/ 2147483646 w 541"/>
              <a:gd name="T7" fmla="*/ 871507840 h 307"/>
              <a:gd name="T8" fmla="*/ 2147483646 w 541"/>
              <a:gd name="T9" fmla="*/ 2147483646 h 307"/>
              <a:gd name="T10" fmla="*/ 2147483646 w 541"/>
              <a:gd name="T11" fmla="*/ 2147483646 h 307"/>
              <a:gd name="T12" fmla="*/ 2147483646 w 541"/>
              <a:gd name="T13" fmla="*/ 2147483646 h 307"/>
              <a:gd name="T14" fmla="*/ 2147483646 w 541"/>
              <a:gd name="T15" fmla="*/ 2147483646 h 307"/>
              <a:gd name="T16" fmla="*/ 2147483646 w 541"/>
              <a:gd name="T17" fmla="*/ 2147483646 h 307"/>
              <a:gd name="T18" fmla="*/ 2147483646 w 541"/>
              <a:gd name="T19" fmla="*/ 2147483646 h 307"/>
              <a:gd name="T20" fmla="*/ 2147483646 w 541"/>
              <a:gd name="T21" fmla="*/ 2147483646 h 307"/>
              <a:gd name="T22" fmla="*/ 385143346 w 541"/>
              <a:gd name="T23" fmla="*/ 2147483646 h 307"/>
              <a:gd name="T24" fmla="*/ 96290743 w 541"/>
              <a:gd name="T25" fmla="*/ 2147483646 h 307"/>
              <a:gd name="T26" fmla="*/ 0 w 541"/>
              <a:gd name="T27" fmla="*/ 2147483646 h 307"/>
              <a:gd name="T28" fmla="*/ 2147483646 w 541"/>
              <a:gd name="T29" fmla="*/ 2147483646 h 307"/>
              <a:gd name="T30" fmla="*/ 2147483646 w 541"/>
              <a:gd name="T31" fmla="*/ 2147483646 h 307"/>
              <a:gd name="T32" fmla="*/ 2147483646 w 541"/>
              <a:gd name="T33" fmla="*/ 2147483646 h 307"/>
              <a:gd name="T34" fmla="*/ 2147483646 w 541"/>
              <a:gd name="T35" fmla="*/ 2147483646 h 307"/>
              <a:gd name="T36" fmla="*/ 2147483646 w 541"/>
              <a:gd name="T37" fmla="*/ 2147483646 h 307"/>
              <a:gd name="T38" fmla="*/ 2147483646 w 541"/>
              <a:gd name="T39" fmla="*/ 2147483646 h 307"/>
              <a:gd name="T40" fmla="*/ 2147483646 w 541"/>
              <a:gd name="T41" fmla="*/ 2147483646 h 307"/>
              <a:gd name="T42" fmla="*/ 2147483646 w 541"/>
              <a:gd name="T43" fmla="*/ 2147483646 h 307"/>
              <a:gd name="T44" fmla="*/ 2147483646 w 541"/>
              <a:gd name="T45" fmla="*/ 96829831 h 307"/>
              <a:gd name="T46" fmla="*/ 2147483646 w 541"/>
              <a:gd name="T47" fmla="*/ 0 h 307"/>
              <a:gd name="T48" fmla="*/ 2147483646 w 541"/>
              <a:gd name="T49" fmla="*/ 96829831 h 307"/>
              <a:gd name="T50" fmla="*/ 2147483646 w 541"/>
              <a:gd name="T51" fmla="*/ 2147483646 h 307"/>
              <a:gd name="T52" fmla="*/ 2147483646 w 541"/>
              <a:gd name="T53" fmla="*/ 2147483646 h 307"/>
              <a:gd name="T54" fmla="*/ 2147483646 w 541"/>
              <a:gd name="T55" fmla="*/ 2147483646 h 307"/>
              <a:gd name="T56" fmla="*/ 2147483646 w 541"/>
              <a:gd name="T57" fmla="*/ 2147483646 h 307"/>
              <a:gd name="T58" fmla="*/ 2147483646 w 541"/>
              <a:gd name="T59" fmla="*/ 2147483646 h 307"/>
              <a:gd name="T60" fmla="*/ 2147483646 w 541"/>
              <a:gd name="T61" fmla="*/ 2147483646 h 307"/>
              <a:gd name="T62" fmla="*/ 2147483646 w 541"/>
              <a:gd name="T63" fmla="*/ 2147483646 h 307"/>
              <a:gd name="T64" fmla="*/ 2147483646 w 541"/>
              <a:gd name="T65" fmla="*/ 2147483646 h 307"/>
              <a:gd name="T66" fmla="*/ 2147483646 w 541"/>
              <a:gd name="T67" fmla="*/ 2147483646 h 307"/>
              <a:gd name="T68" fmla="*/ 2147483646 w 541"/>
              <a:gd name="T69" fmla="*/ 2147483646 h 307"/>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41" h="307">
                <a:moveTo>
                  <a:pt x="420" y="307"/>
                </a:moveTo>
                <a:cubicBezTo>
                  <a:pt x="420" y="307"/>
                  <a:pt x="420" y="307"/>
                  <a:pt x="420" y="307"/>
                </a:cubicBezTo>
                <a:cubicBezTo>
                  <a:pt x="419" y="307"/>
                  <a:pt x="418" y="306"/>
                  <a:pt x="418" y="305"/>
                </a:cubicBezTo>
                <a:cubicBezTo>
                  <a:pt x="353" y="9"/>
                  <a:pt x="353" y="9"/>
                  <a:pt x="353" y="9"/>
                </a:cubicBezTo>
                <a:cubicBezTo>
                  <a:pt x="275" y="245"/>
                  <a:pt x="275" y="245"/>
                  <a:pt x="275" y="245"/>
                </a:cubicBezTo>
                <a:cubicBezTo>
                  <a:pt x="275" y="245"/>
                  <a:pt x="274" y="246"/>
                  <a:pt x="274" y="246"/>
                </a:cubicBezTo>
                <a:cubicBezTo>
                  <a:pt x="273" y="246"/>
                  <a:pt x="272" y="246"/>
                  <a:pt x="272" y="245"/>
                </a:cubicBezTo>
                <a:cubicBezTo>
                  <a:pt x="198" y="120"/>
                  <a:pt x="198" y="120"/>
                  <a:pt x="198" y="120"/>
                </a:cubicBezTo>
                <a:cubicBezTo>
                  <a:pt x="122" y="181"/>
                  <a:pt x="122" y="181"/>
                  <a:pt x="122" y="181"/>
                </a:cubicBezTo>
                <a:cubicBezTo>
                  <a:pt x="121" y="181"/>
                  <a:pt x="120" y="181"/>
                  <a:pt x="119" y="181"/>
                </a:cubicBezTo>
                <a:cubicBezTo>
                  <a:pt x="46" y="109"/>
                  <a:pt x="46" y="109"/>
                  <a:pt x="46" y="109"/>
                </a:cubicBezTo>
                <a:cubicBezTo>
                  <a:pt x="4" y="172"/>
                  <a:pt x="4" y="172"/>
                  <a:pt x="4" y="172"/>
                </a:cubicBezTo>
                <a:cubicBezTo>
                  <a:pt x="3" y="173"/>
                  <a:pt x="2" y="173"/>
                  <a:pt x="1" y="173"/>
                </a:cubicBezTo>
                <a:cubicBezTo>
                  <a:pt x="0" y="172"/>
                  <a:pt x="0" y="171"/>
                  <a:pt x="0" y="170"/>
                </a:cubicBezTo>
                <a:cubicBezTo>
                  <a:pt x="44" y="105"/>
                  <a:pt x="44" y="105"/>
                  <a:pt x="44" y="105"/>
                </a:cubicBezTo>
                <a:cubicBezTo>
                  <a:pt x="44" y="104"/>
                  <a:pt x="45" y="104"/>
                  <a:pt x="45" y="104"/>
                </a:cubicBezTo>
                <a:cubicBezTo>
                  <a:pt x="46" y="104"/>
                  <a:pt x="47" y="104"/>
                  <a:pt x="47" y="104"/>
                </a:cubicBezTo>
                <a:cubicBezTo>
                  <a:pt x="120" y="176"/>
                  <a:pt x="120" y="176"/>
                  <a:pt x="120" y="176"/>
                </a:cubicBezTo>
                <a:cubicBezTo>
                  <a:pt x="197" y="116"/>
                  <a:pt x="197" y="116"/>
                  <a:pt x="197" y="116"/>
                </a:cubicBezTo>
                <a:cubicBezTo>
                  <a:pt x="197" y="115"/>
                  <a:pt x="198" y="115"/>
                  <a:pt x="199" y="115"/>
                </a:cubicBezTo>
                <a:cubicBezTo>
                  <a:pt x="199" y="116"/>
                  <a:pt x="200" y="116"/>
                  <a:pt x="200" y="116"/>
                </a:cubicBezTo>
                <a:cubicBezTo>
                  <a:pt x="273" y="239"/>
                  <a:pt x="273" y="239"/>
                  <a:pt x="273" y="239"/>
                </a:cubicBezTo>
                <a:cubicBezTo>
                  <a:pt x="351" y="1"/>
                  <a:pt x="351" y="1"/>
                  <a:pt x="351" y="1"/>
                </a:cubicBezTo>
                <a:cubicBezTo>
                  <a:pt x="351" y="0"/>
                  <a:pt x="352" y="0"/>
                  <a:pt x="353" y="0"/>
                </a:cubicBezTo>
                <a:cubicBezTo>
                  <a:pt x="354" y="0"/>
                  <a:pt x="355" y="0"/>
                  <a:pt x="355" y="1"/>
                </a:cubicBezTo>
                <a:cubicBezTo>
                  <a:pt x="421" y="300"/>
                  <a:pt x="421" y="300"/>
                  <a:pt x="421" y="300"/>
                </a:cubicBezTo>
                <a:cubicBezTo>
                  <a:pt x="494" y="189"/>
                  <a:pt x="494" y="189"/>
                  <a:pt x="494" y="189"/>
                </a:cubicBezTo>
                <a:cubicBezTo>
                  <a:pt x="494" y="189"/>
                  <a:pt x="494" y="188"/>
                  <a:pt x="495" y="188"/>
                </a:cubicBezTo>
                <a:cubicBezTo>
                  <a:pt x="496" y="188"/>
                  <a:pt x="496" y="188"/>
                  <a:pt x="497" y="189"/>
                </a:cubicBezTo>
                <a:cubicBezTo>
                  <a:pt x="540" y="224"/>
                  <a:pt x="540" y="224"/>
                  <a:pt x="540" y="224"/>
                </a:cubicBezTo>
                <a:cubicBezTo>
                  <a:pt x="541" y="225"/>
                  <a:pt x="541" y="226"/>
                  <a:pt x="540" y="227"/>
                </a:cubicBezTo>
                <a:cubicBezTo>
                  <a:pt x="540" y="228"/>
                  <a:pt x="538" y="228"/>
                  <a:pt x="537" y="227"/>
                </a:cubicBezTo>
                <a:cubicBezTo>
                  <a:pt x="496" y="193"/>
                  <a:pt x="496" y="193"/>
                  <a:pt x="496" y="193"/>
                </a:cubicBezTo>
                <a:cubicBezTo>
                  <a:pt x="422" y="306"/>
                  <a:pt x="422" y="306"/>
                  <a:pt x="422" y="306"/>
                </a:cubicBezTo>
                <a:cubicBezTo>
                  <a:pt x="422" y="307"/>
                  <a:pt x="421" y="307"/>
                  <a:pt x="420" y="307"/>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29698"/>
                                        </p:tgtEl>
                                        <p:attrNameLst>
                                          <p:attrName>style.visibility</p:attrName>
                                        </p:attrNameLst>
                                      </p:cBhvr>
                                      <p:to>
                                        <p:strVal val="visible"/>
                                      </p:to>
                                    </p:set>
                                    <p:anim calcmode="lin" valueType="num">
                                      <p:cBhvr additive="base">
                                        <p:cTn id="7" dur="500" fill="hold"/>
                                        <p:tgtEl>
                                          <p:spTgt spid="29698"/>
                                        </p:tgtEl>
                                        <p:attrNameLst>
                                          <p:attrName>ppt_x</p:attrName>
                                        </p:attrNameLst>
                                      </p:cBhvr>
                                      <p:tavLst>
                                        <p:tav tm="0">
                                          <p:val>
                                            <p:strVal val="#ppt_x"/>
                                          </p:val>
                                        </p:tav>
                                        <p:tav tm="100000">
                                          <p:val>
                                            <p:strVal val="#ppt_x"/>
                                          </p:val>
                                        </p:tav>
                                      </p:tavLst>
                                    </p:anim>
                                    <p:anim calcmode="lin" valueType="num">
                                      <p:cBhvr additive="base">
                                        <p:cTn id="8" dur="500" fill="hold"/>
                                        <p:tgtEl>
                                          <p:spTgt spid="29698"/>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29699"/>
                                        </p:tgtEl>
                                        <p:attrNameLst>
                                          <p:attrName>style.visibility</p:attrName>
                                        </p:attrNameLst>
                                      </p:cBhvr>
                                      <p:to>
                                        <p:strVal val="visible"/>
                                      </p:to>
                                    </p:set>
                                    <p:anim calcmode="lin" valueType="num">
                                      <p:cBhvr additive="base">
                                        <p:cTn id="11" dur="500" fill="hold"/>
                                        <p:tgtEl>
                                          <p:spTgt spid="29699"/>
                                        </p:tgtEl>
                                        <p:attrNameLst>
                                          <p:attrName>ppt_x</p:attrName>
                                        </p:attrNameLst>
                                      </p:cBhvr>
                                      <p:tavLst>
                                        <p:tav tm="0">
                                          <p:val>
                                            <p:strVal val="#ppt_x"/>
                                          </p:val>
                                        </p:tav>
                                        <p:tav tm="100000">
                                          <p:val>
                                            <p:strVal val="#ppt_x"/>
                                          </p:val>
                                        </p:tav>
                                      </p:tavLst>
                                    </p:anim>
                                    <p:anim calcmode="lin" valueType="num">
                                      <p:cBhvr additive="base">
                                        <p:cTn id="12" dur="500" fill="hold"/>
                                        <p:tgtEl>
                                          <p:spTgt spid="29699"/>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p:cTn id="16" dur="500" fill="hold"/>
                                        <p:tgtEl>
                                          <p:spTgt spid="7"/>
                                        </p:tgtEl>
                                        <p:attrNameLst>
                                          <p:attrName>ppt_w</p:attrName>
                                        </p:attrNameLst>
                                      </p:cBhvr>
                                      <p:tavLst>
                                        <p:tav tm="0">
                                          <p:val>
                                            <p:fltVal val="0"/>
                                          </p:val>
                                        </p:tav>
                                        <p:tav tm="100000">
                                          <p:val>
                                            <p:strVal val="#ppt_w"/>
                                          </p:val>
                                        </p:tav>
                                      </p:tavLst>
                                    </p:anim>
                                    <p:anim calcmode="lin" valueType="num">
                                      <p:cBhvr>
                                        <p:cTn id="17" dur="500" fill="hold"/>
                                        <p:tgtEl>
                                          <p:spTgt spid="7"/>
                                        </p:tgtEl>
                                        <p:attrNameLst>
                                          <p:attrName>ppt_h</p:attrName>
                                        </p:attrNameLst>
                                      </p:cBhvr>
                                      <p:tavLst>
                                        <p:tav tm="0">
                                          <p:val>
                                            <p:fltVal val="0"/>
                                          </p:val>
                                        </p:tav>
                                        <p:tav tm="100000">
                                          <p:val>
                                            <p:strVal val="#ppt_h"/>
                                          </p:val>
                                        </p:tav>
                                      </p:tavLst>
                                    </p:anim>
                                  </p:childTnLst>
                                </p:cTn>
                              </p:par>
                            </p:childTnLst>
                          </p:cTn>
                        </p:par>
                        <p:par>
                          <p:cTn id="18" fill="hold">
                            <p:stCondLst>
                              <p:cond delay="1250"/>
                            </p:stCondLst>
                            <p:childTnLst>
                              <p:par>
                                <p:cTn id="19" presetID="17" presetClass="entr" presetSubtype="4" fill="hold" grpId="0" nodeType="afterEffect">
                                  <p:stCondLst>
                                    <p:cond delay="0"/>
                                  </p:stCondLst>
                                  <p:childTnLst>
                                    <p:set>
                                      <p:cBhvr>
                                        <p:cTn id="20" dur="1" fill="hold">
                                          <p:stCondLst>
                                            <p:cond delay="0"/>
                                          </p:stCondLst>
                                        </p:cTn>
                                        <p:tgtEl>
                                          <p:spTgt spid="29745"/>
                                        </p:tgtEl>
                                        <p:attrNameLst>
                                          <p:attrName>style.visibility</p:attrName>
                                        </p:attrNameLst>
                                      </p:cBhvr>
                                      <p:to>
                                        <p:strVal val="visible"/>
                                      </p:to>
                                    </p:set>
                                    <p:anim calcmode="lin" valueType="num">
                                      <p:cBhvr>
                                        <p:cTn id="21" dur="500" fill="hold"/>
                                        <p:tgtEl>
                                          <p:spTgt spid="29745"/>
                                        </p:tgtEl>
                                        <p:attrNameLst>
                                          <p:attrName>ppt_x</p:attrName>
                                        </p:attrNameLst>
                                      </p:cBhvr>
                                      <p:tavLst>
                                        <p:tav tm="0">
                                          <p:val>
                                            <p:strVal val="#ppt_x"/>
                                          </p:val>
                                        </p:tav>
                                        <p:tav tm="100000">
                                          <p:val>
                                            <p:strVal val="#ppt_x"/>
                                          </p:val>
                                        </p:tav>
                                      </p:tavLst>
                                    </p:anim>
                                    <p:anim calcmode="lin" valueType="num">
                                      <p:cBhvr>
                                        <p:cTn id="22" dur="500" fill="hold"/>
                                        <p:tgtEl>
                                          <p:spTgt spid="29745"/>
                                        </p:tgtEl>
                                        <p:attrNameLst>
                                          <p:attrName>ppt_y</p:attrName>
                                        </p:attrNameLst>
                                      </p:cBhvr>
                                      <p:tavLst>
                                        <p:tav tm="0">
                                          <p:val>
                                            <p:strVal val="#ppt_y+#ppt_h/2"/>
                                          </p:val>
                                        </p:tav>
                                        <p:tav tm="100000">
                                          <p:val>
                                            <p:strVal val="#ppt_y"/>
                                          </p:val>
                                        </p:tav>
                                      </p:tavLst>
                                    </p:anim>
                                    <p:anim calcmode="lin" valueType="num">
                                      <p:cBhvr>
                                        <p:cTn id="23" dur="500" fill="hold"/>
                                        <p:tgtEl>
                                          <p:spTgt spid="29745"/>
                                        </p:tgtEl>
                                        <p:attrNameLst>
                                          <p:attrName>ppt_w</p:attrName>
                                        </p:attrNameLst>
                                      </p:cBhvr>
                                      <p:tavLst>
                                        <p:tav tm="0">
                                          <p:val>
                                            <p:strVal val="#ppt_w"/>
                                          </p:val>
                                        </p:tav>
                                        <p:tav tm="100000">
                                          <p:val>
                                            <p:strVal val="#ppt_w"/>
                                          </p:val>
                                        </p:tav>
                                      </p:tavLst>
                                    </p:anim>
                                    <p:anim calcmode="lin" valueType="num">
                                      <p:cBhvr>
                                        <p:cTn id="24" dur="500" fill="hold"/>
                                        <p:tgtEl>
                                          <p:spTgt spid="29745"/>
                                        </p:tgtEl>
                                        <p:attrNameLst>
                                          <p:attrName>ppt_h</p:attrName>
                                        </p:attrNameLst>
                                      </p:cBhvr>
                                      <p:tavLst>
                                        <p:tav tm="0">
                                          <p:val>
                                            <p:fltVal val="0"/>
                                          </p:val>
                                        </p:tav>
                                        <p:tav tm="100000">
                                          <p:val>
                                            <p:strVal val="#ppt_h"/>
                                          </p:val>
                                        </p:tav>
                                      </p:tavLst>
                                    </p:anim>
                                  </p:childTnLst>
                                </p:cTn>
                              </p:par>
                              <p:par>
                                <p:cTn id="25" presetID="17" presetClass="entr" presetSubtype="4" fill="hold" grpId="0" nodeType="withEffect">
                                  <p:stCondLst>
                                    <p:cond delay="0"/>
                                  </p:stCondLst>
                                  <p:childTnLst>
                                    <p:set>
                                      <p:cBhvr>
                                        <p:cTn id="26" dur="1" fill="hold">
                                          <p:stCondLst>
                                            <p:cond delay="0"/>
                                          </p:stCondLst>
                                        </p:cTn>
                                        <p:tgtEl>
                                          <p:spTgt spid="29751"/>
                                        </p:tgtEl>
                                        <p:attrNameLst>
                                          <p:attrName>style.visibility</p:attrName>
                                        </p:attrNameLst>
                                      </p:cBhvr>
                                      <p:to>
                                        <p:strVal val="visible"/>
                                      </p:to>
                                    </p:set>
                                    <p:anim calcmode="lin" valueType="num">
                                      <p:cBhvr>
                                        <p:cTn id="27" dur="500" fill="hold"/>
                                        <p:tgtEl>
                                          <p:spTgt spid="29751"/>
                                        </p:tgtEl>
                                        <p:attrNameLst>
                                          <p:attrName>ppt_x</p:attrName>
                                        </p:attrNameLst>
                                      </p:cBhvr>
                                      <p:tavLst>
                                        <p:tav tm="0">
                                          <p:val>
                                            <p:strVal val="#ppt_x"/>
                                          </p:val>
                                        </p:tav>
                                        <p:tav tm="100000">
                                          <p:val>
                                            <p:strVal val="#ppt_x"/>
                                          </p:val>
                                        </p:tav>
                                      </p:tavLst>
                                    </p:anim>
                                    <p:anim calcmode="lin" valueType="num">
                                      <p:cBhvr>
                                        <p:cTn id="28" dur="500" fill="hold"/>
                                        <p:tgtEl>
                                          <p:spTgt spid="29751"/>
                                        </p:tgtEl>
                                        <p:attrNameLst>
                                          <p:attrName>ppt_y</p:attrName>
                                        </p:attrNameLst>
                                      </p:cBhvr>
                                      <p:tavLst>
                                        <p:tav tm="0">
                                          <p:val>
                                            <p:strVal val="#ppt_y+#ppt_h/2"/>
                                          </p:val>
                                        </p:tav>
                                        <p:tav tm="100000">
                                          <p:val>
                                            <p:strVal val="#ppt_y"/>
                                          </p:val>
                                        </p:tav>
                                      </p:tavLst>
                                    </p:anim>
                                    <p:anim calcmode="lin" valueType="num">
                                      <p:cBhvr>
                                        <p:cTn id="29" dur="500" fill="hold"/>
                                        <p:tgtEl>
                                          <p:spTgt spid="29751"/>
                                        </p:tgtEl>
                                        <p:attrNameLst>
                                          <p:attrName>ppt_w</p:attrName>
                                        </p:attrNameLst>
                                      </p:cBhvr>
                                      <p:tavLst>
                                        <p:tav tm="0">
                                          <p:val>
                                            <p:strVal val="#ppt_w"/>
                                          </p:val>
                                        </p:tav>
                                        <p:tav tm="100000">
                                          <p:val>
                                            <p:strVal val="#ppt_w"/>
                                          </p:val>
                                        </p:tav>
                                      </p:tavLst>
                                    </p:anim>
                                    <p:anim calcmode="lin" valueType="num">
                                      <p:cBhvr>
                                        <p:cTn id="30" dur="500" fill="hold"/>
                                        <p:tgtEl>
                                          <p:spTgt spid="29751"/>
                                        </p:tgtEl>
                                        <p:attrNameLst>
                                          <p:attrName>ppt_h</p:attrName>
                                        </p:attrNameLst>
                                      </p:cBhvr>
                                      <p:tavLst>
                                        <p:tav tm="0">
                                          <p:val>
                                            <p:fltVal val="0"/>
                                          </p:val>
                                        </p:tav>
                                        <p:tav tm="100000">
                                          <p:val>
                                            <p:strVal val="#ppt_h"/>
                                          </p:val>
                                        </p:tav>
                                      </p:tavLst>
                                    </p:anim>
                                  </p:childTnLst>
                                </p:cTn>
                              </p:par>
                              <p:par>
                                <p:cTn id="31" presetID="23" presetClass="entr" presetSubtype="16"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childTnLst>
                                </p:cTn>
                              </p:par>
                              <p:par>
                                <p:cTn id="35" presetID="17" presetClass="entr" presetSubtype="4" fill="hold" grpId="0" nodeType="withEffect">
                                  <p:stCondLst>
                                    <p:cond delay="250"/>
                                  </p:stCondLst>
                                  <p:childTnLst>
                                    <p:set>
                                      <p:cBhvr>
                                        <p:cTn id="36" dur="1" fill="hold">
                                          <p:stCondLst>
                                            <p:cond delay="0"/>
                                          </p:stCondLst>
                                        </p:cTn>
                                        <p:tgtEl>
                                          <p:spTgt spid="29746"/>
                                        </p:tgtEl>
                                        <p:attrNameLst>
                                          <p:attrName>style.visibility</p:attrName>
                                        </p:attrNameLst>
                                      </p:cBhvr>
                                      <p:to>
                                        <p:strVal val="visible"/>
                                      </p:to>
                                    </p:set>
                                    <p:anim calcmode="lin" valueType="num">
                                      <p:cBhvr>
                                        <p:cTn id="37" dur="500" fill="hold"/>
                                        <p:tgtEl>
                                          <p:spTgt spid="29746"/>
                                        </p:tgtEl>
                                        <p:attrNameLst>
                                          <p:attrName>ppt_x</p:attrName>
                                        </p:attrNameLst>
                                      </p:cBhvr>
                                      <p:tavLst>
                                        <p:tav tm="0">
                                          <p:val>
                                            <p:strVal val="#ppt_x"/>
                                          </p:val>
                                        </p:tav>
                                        <p:tav tm="100000">
                                          <p:val>
                                            <p:strVal val="#ppt_x"/>
                                          </p:val>
                                        </p:tav>
                                      </p:tavLst>
                                    </p:anim>
                                    <p:anim calcmode="lin" valueType="num">
                                      <p:cBhvr>
                                        <p:cTn id="38" dur="500" fill="hold"/>
                                        <p:tgtEl>
                                          <p:spTgt spid="29746"/>
                                        </p:tgtEl>
                                        <p:attrNameLst>
                                          <p:attrName>ppt_y</p:attrName>
                                        </p:attrNameLst>
                                      </p:cBhvr>
                                      <p:tavLst>
                                        <p:tav tm="0">
                                          <p:val>
                                            <p:strVal val="#ppt_y+#ppt_h/2"/>
                                          </p:val>
                                        </p:tav>
                                        <p:tav tm="100000">
                                          <p:val>
                                            <p:strVal val="#ppt_y"/>
                                          </p:val>
                                        </p:tav>
                                      </p:tavLst>
                                    </p:anim>
                                    <p:anim calcmode="lin" valueType="num">
                                      <p:cBhvr>
                                        <p:cTn id="39" dur="500" fill="hold"/>
                                        <p:tgtEl>
                                          <p:spTgt spid="29746"/>
                                        </p:tgtEl>
                                        <p:attrNameLst>
                                          <p:attrName>ppt_w</p:attrName>
                                        </p:attrNameLst>
                                      </p:cBhvr>
                                      <p:tavLst>
                                        <p:tav tm="0">
                                          <p:val>
                                            <p:strVal val="#ppt_w"/>
                                          </p:val>
                                        </p:tav>
                                        <p:tav tm="100000">
                                          <p:val>
                                            <p:strVal val="#ppt_w"/>
                                          </p:val>
                                        </p:tav>
                                      </p:tavLst>
                                    </p:anim>
                                    <p:anim calcmode="lin" valueType="num">
                                      <p:cBhvr>
                                        <p:cTn id="40" dur="500" fill="hold"/>
                                        <p:tgtEl>
                                          <p:spTgt spid="29746"/>
                                        </p:tgtEl>
                                        <p:attrNameLst>
                                          <p:attrName>ppt_h</p:attrName>
                                        </p:attrNameLst>
                                      </p:cBhvr>
                                      <p:tavLst>
                                        <p:tav tm="0">
                                          <p:val>
                                            <p:fltVal val="0"/>
                                          </p:val>
                                        </p:tav>
                                        <p:tav tm="100000">
                                          <p:val>
                                            <p:strVal val="#ppt_h"/>
                                          </p:val>
                                        </p:tav>
                                      </p:tavLst>
                                    </p:anim>
                                  </p:childTnLst>
                                </p:cTn>
                              </p:par>
                              <p:par>
                                <p:cTn id="41" presetID="17" presetClass="entr" presetSubtype="4" fill="hold" grpId="0" nodeType="withEffect">
                                  <p:stCondLst>
                                    <p:cond delay="250"/>
                                  </p:stCondLst>
                                  <p:childTnLst>
                                    <p:set>
                                      <p:cBhvr>
                                        <p:cTn id="42" dur="1" fill="hold">
                                          <p:stCondLst>
                                            <p:cond delay="0"/>
                                          </p:stCondLst>
                                        </p:cTn>
                                        <p:tgtEl>
                                          <p:spTgt spid="29750"/>
                                        </p:tgtEl>
                                        <p:attrNameLst>
                                          <p:attrName>style.visibility</p:attrName>
                                        </p:attrNameLst>
                                      </p:cBhvr>
                                      <p:to>
                                        <p:strVal val="visible"/>
                                      </p:to>
                                    </p:set>
                                    <p:anim calcmode="lin" valueType="num">
                                      <p:cBhvr>
                                        <p:cTn id="43" dur="500" fill="hold"/>
                                        <p:tgtEl>
                                          <p:spTgt spid="29750"/>
                                        </p:tgtEl>
                                        <p:attrNameLst>
                                          <p:attrName>ppt_x</p:attrName>
                                        </p:attrNameLst>
                                      </p:cBhvr>
                                      <p:tavLst>
                                        <p:tav tm="0">
                                          <p:val>
                                            <p:strVal val="#ppt_x"/>
                                          </p:val>
                                        </p:tav>
                                        <p:tav tm="100000">
                                          <p:val>
                                            <p:strVal val="#ppt_x"/>
                                          </p:val>
                                        </p:tav>
                                      </p:tavLst>
                                    </p:anim>
                                    <p:anim calcmode="lin" valueType="num">
                                      <p:cBhvr>
                                        <p:cTn id="44" dur="500" fill="hold"/>
                                        <p:tgtEl>
                                          <p:spTgt spid="29750"/>
                                        </p:tgtEl>
                                        <p:attrNameLst>
                                          <p:attrName>ppt_y</p:attrName>
                                        </p:attrNameLst>
                                      </p:cBhvr>
                                      <p:tavLst>
                                        <p:tav tm="0">
                                          <p:val>
                                            <p:strVal val="#ppt_y+#ppt_h/2"/>
                                          </p:val>
                                        </p:tav>
                                        <p:tav tm="100000">
                                          <p:val>
                                            <p:strVal val="#ppt_y"/>
                                          </p:val>
                                        </p:tav>
                                      </p:tavLst>
                                    </p:anim>
                                    <p:anim calcmode="lin" valueType="num">
                                      <p:cBhvr>
                                        <p:cTn id="45" dur="500" fill="hold"/>
                                        <p:tgtEl>
                                          <p:spTgt spid="29750"/>
                                        </p:tgtEl>
                                        <p:attrNameLst>
                                          <p:attrName>ppt_w</p:attrName>
                                        </p:attrNameLst>
                                      </p:cBhvr>
                                      <p:tavLst>
                                        <p:tav tm="0">
                                          <p:val>
                                            <p:strVal val="#ppt_w"/>
                                          </p:val>
                                        </p:tav>
                                        <p:tav tm="100000">
                                          <p:val>
                                            <p:strVal val="#ppt_w"/>
                                          </p:val>
                                        </p:tav>
                                      </p:tavLst>
                                    </p:anim>
                                    <p:anim calcmode="lin" valueType="num">
                                      <p:cBhvr>
                                        <p:cTn id="46" dur="500" fill="hold"/>
                                        <p:tgtEl>
                                          <p:spTgt spid="29750"/>
                                        </p:tgtEl>
                                        <p:attrNameLst>
                                          <p:attrName>ppt_h</p:attrName>
                                        </p:attrNameLst>
                                      </p:cBhvr>
                                      <p:tavLst>
                                        <p:tav tm="0">
                                          <p:val>
                                            <p:fltVal val="0"/>
                                          </p:val>
                                        </p:tav>
                                        <p:tav tm="100000">
                                          <p:val>
                                            <p:strVal val="#ppt_h"/>
                                          </p:val>
                                        </p:tav>
                                      </p:tavLst>
                                    </p:anim>
                                  </p:childTnLst>
                                </p:cTn>
                              </p:par>
                              <p:par>
                                <p:cTn id="47" presetID="23" presetClass="entr" presetSubtype="16" fill="hold" nodeType="withEffect">
                                  <p:stCondLst>
                                    <p:cond delay="25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ppt_w</p:attrName>
                                        </p:attrNameLst>
                                      </p:cBhvr>
                                      <p:tavLst>
                                        <p:tav tm="0">
                                          <p:val>
                                            <p:fltVal val="0"/>
                                          </p:val>
                                        </p:tav>
                                        <p:tav tm="100000">
                                          <p:val>
                                            <p:strVal val="#ppt_w"/>
                                          </p:val>
                                        </p:tav>
                                      </p:tavLst>
                                    </p:anim>
                                    <p:anim calcmode="lin" valueType="num">
                                      <p:cBhvr>
                                        <p:cTn id="50" dur="500" fill="hold"/>
                                        <p:tgtEl>
                                          <p:spTgt spid="9"/>
                                        </p:tgtEl>
                                        <p:attrNameLst>
                                          <p:attrName>ppt_h</p:attrName>
                                        </p:attrNameLst>
                                      </p:cBhvr>
                                      <p:tavLst>
                                        <p:tav tm="0">
                                          <p:val>
                                            <p:fltVal val="0"/>
                                          </p:val>
                                        </p:tav>
                                        <p:tav tm="100000">
                                          <p:val>
                                            <p:strVal val="#ppt_h"/>
                                          </p:val>
                                        </p:tav>
                                      </p:tavLst>
                                    </p:anim>
                                  </p:childTnLst>
                                </p:cTn>
                              </p:par>
                              <p:par>
                                <p:cTn id="51" presetID="17" presetClass="entr" presetSubtype="4" fill="hold" grpId="0" nodeType="withEffect">
                                  <p:stCondLst>
                                    <p:cond delay="500"/>
                                  </p:stCondLst>
                                  <p:childTnLst>
                                    <p:set>
                                      <p:cBhvr>
                                        <p:cTn id="52" dur="1" fill="hold">
                                          <p:stCondLst>
                                            <p:cond delay="0"/>
                                          </p:stCondLst>
                                        </p:cTn>
                                        <p:tgtEl>
                                          <p:spTgt spid="29747"/>
                                        </p:tgtEl>
                                        <p:attrNameLst>
                                          <p:attrName>style.visibility</p:attrName>
                                        </p:attrNameLst>
                                      </p:cBhvr>
                                      <p:to>
                                        <p:strVal val="visible"/>
                                      </p:to>
                                    </p:set>
                                    <p:anim calcmode="lin" valueType="num">
                                      <p:cBhvr>
                                        <p:cTn id="53" dur="500" fill="hold"/>
                                        <p:tgtEl>
                                          <p:spTgt spid="29747"/>
                                        </p:tgtEl>
                                        <p:attrNameLst>
                                          <p:attrName>ppt_x</p:attrName>
                                        </p:attrNameLst>
                                      </p:cBhvr>
                                      <p:tavLst>
                                        <p:tav tm="0">
                                          <p:val>
                                            <p:strVal val="#ppt_x"/>
                                          </p:val>
                                        </p:tav>
                                        <p:tav tm="100000">
                                          <p:val>
                                            <p:strVal val="#ppt_x"/>
                                          </p:val>
                                        </p:tav>
                                      </p:tavLst>
                                    </p:anim>
                                    <p:anim calcmode="lin" valueType="num">
                                      <p:cBhvr>
                                        <p:cTn id="54" dur="500" fill="hold"/>
                                        <p:tgtEl>
                                          <p:spTgt spid="29747"/>
                                        </p:tgtEl>
                                        <p:attrNameLst>
                                          <p:attrName>ppt_y</p:attrName>
                                        </p:attrNameLst>
                                      </p:cBhvr>
                                      <p:tavLst>
                                        <p:tav tm="0">
                                          <p:val>
                                            <p:strVal val="#ppt_y+#ppt_h/2"/>
                                          </p:val>
                                        </p:tav>
                                        <p:tav tm="100000">
                                          <p:val>
                                            <p:strVal val="#ppt_y"/>
                                          </p:val>
                                        </p:tav>
                                      </p:tavLst>
                                    </p:anim>
                                    <p:anim calcmode="lin" valueType="num">
                                      <p:cBhvr>
                                        <p:cTn id="55" dur="500" fill="hold"/>
                                        <p:tgtEl>
                                          <p:spTgt spid="29747"/>
                                        </p:tgtEl>
                                        <p:attrNameLst>
                                          <p:attrName>ppt_w</p:attrName>
                                        </p:attrNameLst>
                                      </p:cBhvr>
                                      <p:tavLst>
                                        <p:tav tm="0">
                                          <p:val>
                                            <p:strVal val="#ppt_w"/>
                                          </p:val>
                                        </p:tav>
                                        <p:tav tm="100000">
                                          <p:val>
                                            <p:strVal val="#ppt_w"/>
                                          </p:val>
                                        </p:tav>
                                      </p:tavLst>
                                    </p:anim>
                                    <p:anim calcmode="lin" valueType="num">
                                      <p:cBhvr>
                                        <p:cTn id="56" dur="500" fill="hold"/>
                                        <p:tgtEl>
                                          <p:spTgt spid="29747"/>
                                        </p:tgtEl>
                                        <p:attrNameLst>
                                          <p:attrName>ppt_h</p:attrName>
                                        </p:attrNameLst>
                                      </p:cBhvr>
                                      <p:tavLst>
                                        <p:tav tm="0">
                                          <p:val>
                                            <p:fltVal val="0"/>
                                          </p:val>
                                        </p:tav>
                                        <p:tav tm="100000">
                                          <p:val>
                                            <p:strVal val="#ppt_h"/>
                                          </p:val>
                                        </p:tav>
                                      </p:tavLst>
                                    </p:anim>
                                  </p:childTnLst>
                                </p:cTn>
                              </p:par>
                              <p:par>
                                <p:cTn id="57" presetID="23" presetClass="entr" presetSubtype="16" fill="hold" nodeType="withEffect">
                                  <p:stCondLst>
                                    <p:cond delay="500"/>
                                  </p:stCondLst>
                                  <p:childTnLst>
                                    <p:set>
                                      <p:cBhvr>
                                        <p:cTn id="58" dur="1" fill="hold">
                                          <p:stCondLst>
                                            <p:cond delay="0"/>
                                          </p:stCondLst>
                                        </p:cTn>
                                        <p:tgtEl>
                                          <p:spTgt spid="10"/>
                                        </p:tgtEl>
                                        <p:attrNameLst>
                                          <p:attrName>style.visibility</p:attrName>
                                        </p:attrNameLst>
                                      </p:cBhvr>
                                      <p:to>
                                        <p:strVal val="visible"/>
                                      </p:to>
                                    </p:set>
                                    <p:anim calcmode="lin" valueType="num">
                                      <p:cBhvr>
                                        <p:cTn id="59" dur="500" fill="hold"/>
                                        <p:tgtEl>
                                          <p:spTgt spid="10"/>
                                        </p:tgtEl>
                                        <p:attrNameLst>
                                          <p:attrName>ppt_w</p:attrName>
                                        </p:attrNameLst>
                                      </p:cBhvr>
                                      <p:tavLst>
                                        <p:tav tm="0">
                                          <p:val>
                                            <p:fltVal val="0"/>
                                          </p:val>
                                        </p:tav>
                                        <p:tav tm="100000">
                                          <p:val>
                                            <p:strVal val="#ppt_w"/>
                                          </p:val>
                                        </p:tav>
                                      </p:tavLst>
                                    </p:anim>
                                    <p:anim calcmode="lin" valueType="num">
                                      <p:cBhvr>
                                        <p:cTn id="60" dur="500" fill="hold"/>
                                        <p:tgtEl>
                                          <p:spTgt spid="10"/>
                                        </p:tgtEl>
                                        <p:attrNameLst>
                                          <p:attrName>ppt_h</p:attrName>
                                        </p:attrNameLst>
                                      </p:cBhvr>
                                      <p:tavLst>
                                        <p:tav tm="0">
                                          <p:val>
                                            <p:fltVal val="0"/>
                                          </p:val>
                                        </p:tav>
                                        <p:tav tm="100000">
                                          <p:val>
                                            <p:strVal val="#ppt_h"/>
                                          </p:val>
                                        </p:tav>
                                      </p:tavLst>
                                    </p:anim>
                                  </p:childTnLst>
                                </p:cTn>
                              </p:par>
                              <p:par>
                                <p:cTn id="61" presetID="17" presetClass="entr" presetSubtype="4" fill="hold" grpId="0" nodeType="withEffect">
                                  <p:stCondLst>
                                    <p:cond delay="750"/>
                                  </p:stCondLst>
                                  <p:childTnLst>
                                    <p:set>
                                      <p:cBhvr>
                                        <p:cTn id="62" dur="1" fill="hold">
                                          <p:stCondLst>
                                            <p:cond delay="0"/>
                                          </p:stCondLst>
                                        </p:cTn>
                                        <p:tgtEl>
                                          <p:spTgt spid="29748"/>
                                        </p:tgtEl>
                                        <p:attrNameLst>
                                          <p:attrName>style.visibility</p:attrName>
                                        </p:attrNameLst>
                                      </p:cBhvr>
                                      <p:to>
                                        <p:strVal val="visible"/>
                                      </p:to>
                                    </p:set>
                                    <p:anim calcmode="lin" valueType="num">
                                      <p:cBhvr>
                                        <p:cTn id="63" dur="500" fill="hold"/>
                                        <p:tgtEl>
                                          <p:spTgt spid="29748"/>
                                        </p:tgtEl>
                                        <p:attrNameLst>
                                          <p:attrName>ppt_x</p:attrName>
                                        </p:attrNameLst>
                                      </p:cBhvr>
                                      <p:tavLst>
                                        <p:tav tm="0">
                                          <p:val>
                                            <p:strVal val="#ppt_x"/>
                                          </p:val>
                                        </p:tav>
                                        <p:tav tm="100000">
                                          <p:val>
                                            <p:strVal val="#ppt_x"/>
                                          </p:val>
                                        </p:tav>
                                      </p:tavLst>
                                    </p:anim>
                                    <p:anim calcmode="lin" valueType="num">
                                      <p:cBhvr>
                                        <p:cTn id="64" dur="500" fill="hold"/>
                                        <p:tgtEl>
                                          <p:spTgt spid="29748"/>
                                        </p:tgtEl>
                                        <p:attrNameLst>
                                          <p:attrName>ppt_y</p:attrName>
                                        </p:attrNameLst>
                                      </p:cBhvr>
                                      <p:tavLst>
                                        <p:tav tm="0">
                                          <p:val>
                                            <p:strVal val="#ppt_y+#ppt_h/2"/>
                                          </p:val>
                                        </p:tav>
                                        <p:tav tm="100000">
                                          <p:val>
                                            <p:strVal val="#ppt_y"/>
                                          </p:val>
                                        </p:tav>
                                      </p:tavLst>
                                    </p:anim>
                                    <p:anim calcmode="lin" valueType="num">
                                      <p:cBhvr>
                                        <p:cTn id="65" dur="500" fill="hold"/>
                                        <p:tgtEl>
                                          <p:spTgt spid="29748"/>
                                        </p:tgtEl>
                                        <p:attrNameLst>
                                          <p:attrName>ppt_w</p:attrName>
                                        </p:attrNameLst>
                                      </p:cBhvr>
                                      <p:tavLst>
                                        <p:tav tm="0">
                                          <p:val>
                                            <p:strVal val="#ppt_w"/>
                                          </p:val>
                                        </p:tav>
                                        <p:tav tm="100000">
                                          <p:val>
                                            <p:strVal val="#ppt_w"/>
                                          </p:val>
                                        </p:tav>
                                      </p:tavLst>
                                    </p:anim>
                                    <p:anim calcmode="lin" valueType="num">
                                      <p:cBhvr>
                                        <p:cTn id="66" dur="500" fill="hold"/>
                                        <p:tgtEl>
                                          <p:spTgt spid="29748"/>
                                        </p:tgtEl>
                                        <p:attrNameLst>
                                          <p:attrName>ppt_h</p:attrName>
                                        </p:attrNameLst>
                                      </p:cBhvr>
                                      <p:tavLst>
                                        <p:tav tm="0">
                                          <p:val>
                                            <p:fltVal val="0"/>
                                          </p:val>
                                        </p:tav>
                                        <p:tav tm="100000">
                                          <p:val>
                                            <p:strVal val="#ppt_h"/>
                                          </p:val>
                                        </p:tav>
                                      </p:tavLst>
                                    </p:anim>
                                  </p:childTnLst>
                                </p:cTn>
                              </p:par>
                              <p:par>
                                <p:cTn id="67" presetID="23" presetClass="entr" presetSubtype="16" fill="hold" nodeType="withEffect">
                                  <p:stCondLst>
                                    <p:cond delay="750"/>
                                  </p:stCondLst>
                                  <p:childTnLst>
                                    <p:set>
                                      <p:cBhvr>
                                        <p:cTn id="68" dur="1" fill="hold">
                                          <p:stCondLst>
                                            <p:cond delay="0"/>
                                          </p:stCondLst>
                                        </p:cTn>
                                        <p:tgtEl>
                                          <p:spTgt spid="11"/>
                                        </p:tgtEl>
                                        <p:attrNameLst>
                                          <p:attrName>style.visibility</p:attrName>
                                        </p:attrNameLst>
                                      </p:cBhvr>
                                      <p:to>
                                        <p:strVal val="visible"/>
                                      </p:to>
                                    </p:set>
                                    <p:anim calcmode="lin" valueType="num">
                                      <p:cBhvr>
                                        <p:cTn id="69" dur="500" fill="hold"/>
                                        <p:tgtEl>
                                          <p:spTgt spid="11"/>
                                        </p:tgtEl>
                                        <p:attrNameLst>
                                          <p:attrName>ppt_w</p:attrName>
                                        </p:attrNameLst>
                                      </p:cBhvr>
                                      <p:tavLst>
                                        <p:tav tm="0">
                                          <p:val>
                                            <p:fltVal val="0"/>
                                          </p:val>
                                        </p:tav>
                                        <p:tav tm="100000">
                                          <p:val>
                                            <p:strVal val="#ppt_w"/>
                                          </p:val>
                                        </p:tav>
                                      </p:tavLst>
                                    </p:anim>
                                    <p:anim calcmode="lin" valueType="num">
                                      <p:cBhvr>
                                        <p:cTn id="70" dur="500" fill="hold"/>
                                        <p:tgtEl>
                                          <p:spTgt spid="11"/>
                                        </p:tgtEl>
                                        <p:attrNameLst>
                                          <p:attrName>ppt_h</p:attrName>
                                        </p:attrNameLst>
                                      </p:cBhvr>
                                      <p:tavLst>
                                        <p:tav tm="0">
                                          <p:val>
                                            <p:fltVal val="0"/>
                                          </p:val>
                                        </p:tav>
                                        <p:tav tm="100000">
                                          <p:val>
                                            <p:strVal val="#ppt_h"/>
                                          </p:val>
                                        </p:tav>
                                      </p:tavLst>
                                    </p:anim>
                                  </p:childTnLst>
                                </p:cTn>
                              </p:par>
                              <p:par>
                                <p:cTn id="71" presetID="17" presetClass="entr" presetSubtype="4" fill="hold" grpId="0" nodeType="withEffect">
                                  <p:stCondLst>
                                    <p:cond delay="1000"/>
                                  </p:stCondLst>
                                  <p:childTnLst>
                                    <p:set>
                                      <p:cBhvr>
                                        <p:cTn id="72" dur="1" fill="hold">
                                          <p:stCondLst>
                                            <p:cond delay="0"/>
                                          </p:stCondLst>
                                        </p:cTn>
                                        <p:tgtEl>
                                          <p:spTgt spid="29749"/>
                                        </p:tgtEl>
                                        <p:attrNameLst>
                                          <p:attrName>style.visibility</p:attrName>
                                        </p:attrNameLst>
                                      </p:cBhvr>
                                      <p:to>
                                        <p:strVal val="visible"/>
                                      </p:to>
                                    </p:set>
                                    <p:anim calcmode="lin" valueType="num">
                                      <p:cBhvr>
                                        <p:cTn id="73" dur="500" fill="hold"/>
                                        <p:tgtEl>
                                          <p:spTgt spid="29749"/>
                                        </p:tgtEl>
                                        <p:attrNameLst>
                                          <p:attrName>ppt_x</p:attrName>
                                        </p:attrNameLst>
                                      </p:cBhvr>
                                      <p:tavLst>
                                        <p:tav tm="0">
                                          <p:val>
                                            <p:strVal val="#ppt_x"/>
                                          </p:val>
                                        </p:tav>
                                        <p:tav tm="100000">
                                          <p:val>
                                            <p:strVal val="#ppt_x"/>
                                          </p:val>
                                        </p:tav>
                                      </p:tavLst>
                                    </p:anim>
                                    <p:anim calcmode="lin" valueType="num">
                                      <p:cBhvr>
                                        <p:cTn id="74" dur="500" fill="hold"/>
                                        <p:tgtEl>
                                          <p:spTgt spid="29749"/>
                                        </p:tgtEl>
                                        <p:attrNameLst>
                                          <p:attrName>ppt_y</p:attrName>
                                        </p:attrNameLst>
                                      </p:cBhvr>
                                      <p:tavLst>
                                        <p:tav tm="0">
                                          <p:val>
                                            <p:strVal val="#ppt_y+#ppt_h/2"/>
                                          </p:val>
                                        </p:tav>
                                        <p:tav tm="100000">
                                          <p:val>
                                            <p:strVal val="#ppt_y"/>
                                          </p:val>
                                        </p:tav>
                                      </p:tavLst>
                                    </p:anim>
                                    <p:anim calcmode="lin" valueType="num">
                                      <p:cBhvr>
                                        <p:cTn id="75" dur="500" fill="hold"/>
                                        <p:tgtEl>
                                          <p:spTgt spid="29749"/>
                                        </p:tgtEl>
                                        <p:attrNameLst>
                                          <p:attrName>ppt_w</p:attrName>
                                        </p:attrNameLst>
                                      </p:cBhvr>
                                      <p:tavLst>
                                        <p:tav tm="0">
                                          <p:val>
                                            <p:strVal val="#ppt_w"/>
                                          </p:val>
                                        </p:tav>
                                        <p:tav tm="100000">
                                          <p:val>
                                            <p:strVal val="#ppt_w"/>
                                          </p:val>
                                        </p:tav>
                                      </p:tavLst>
                                    </p:anim>
                                    <p:anim calcmode="lin" valueType="num">
                                      <p:cBhvr>
                                        <p:cTn id="76" dur="500" fill="hold"/>
                                        <p:tgtEl>
                                          <p:spTgt spid="29749"/>
                                        </p:tgtEl>
                                        <p:attrNameLst>
                                          <p:attrName>ppt_h</p:attrName>
                                        </p:attrNameLst>
                                      </p:cBhvr>
                                      <p:tavLst>
                                        <p:tav tm="0">
                                          <p:val>
                                            <p:fltVal val="0"/>
                                          </p:val>
                                        </p:tav>
                                        <p:tav tm="100000">
                                          <p:val>
                                            <p:strVal val="#ppt_h"/>
                                          </p:val>
                                        </p:tav>
                                      </p:tavLst>
                                    </p:anim>
                                  </p:childTnLst>
                                </p:cTn>
                              </p:par>
                              <p:par>
                                <p:cTn id="77" presetID="23" presetClass="entr" presetSubtype="16" fill="hold" nodeType="withEffect">
                                  <p:stCondLst>
                                    <p:cond delay="1000"/>
                                  </p:stCondLst>
                                  <p:childTnLst>
                                    <p:set>
                                      <p:cBhvr>
                                        <p:cTn id="78" dur="1" fill="hold">
                                          <p:stCondLst>
                                            <p:cond delay="0"/>
                                          </p:stCondLst>
                                        </p:cTn>
                                        <p:tgtEl>
                                          <p:spTgt spid="12"/>
                                        </p:tgtEl>
                                        <p:attrNameLst>
                                          <p:attrName>style.visibility</p:attrName>
                                        </p:attrNameLst>
                                      </p:cBhvr>
                                      <p:to>
                                        <p:strVal val="visible"/>
                                      </p:to>
                                    </p:set>
                                    <p:anim calcmode="lin" valueType="num">
                                      <p:cBhvr>
                                        <p:cTn id="79" dur="500" fill="hold"/>
                                        <p:tgtEl>
                                          <p:spTgt spid="12"/>
                                        </p:tgtEl>
                                        <p:attrNameLst>
                                          <p:attrName>ppt_w</p:attrName>
                                        </p:attrNameLst>
                                      </p:cBhvr>
                                      <p:tavLst>
                                        <p:tav tm="0">
                                          <p:val>
                                            <p:fltVal val="0"/>
                                          </p:val>
                                        </p:tav>
                                        <p:tav tm="100000">
                                          <p:val>
                                            <p:strVal val="#ppt_w"/>
                                          </p:val>
                                        </p:tav>
                                      </p:tavLst>
                                    </p:anim>
                                    <p:anim calcmode="lin" valueType="num">
                                      <p:cBhvr>
                                        <p:cTn id="80" dur="500" fill="hold"/>
                                        <p:tgtEl>
                                          <p:spTgt spid="12"/>
                                        </p:tgtEl>
                                        <p:attrNameLst>
                                          <p:attrName>ppt_h</p:attrName>
                                        </p:attrNameLst>
                                      </p:cBhvr>
                                      <p:tavLst>
                                        <p:tav tm="0">
                                          <p:val>
                                            <p:fltVal val="0"/>
                                          </p:val>
                                        </p:tav>
                                        <p:tav tm="100000">
                                          <p:val>
                                            <p:strVal val="#ppt_h"/>
                                          </p:val>
                                        </p:tav>
                                      </p:tavLst>
                                    </p:anim>
                                  </p:childTnLst>
                                </p:cTn>
                              </p:par>
                            </p:childTnLst>
                          </p:cTn>
                        </p:par>
                        <p:par>
                          <p:cTn id="81" fill="hold">
                            <p:stCondLst>
                              <p:cond delay="2750"/>
                            </p:stCondLst>
                            <p:childTnLst>
                              <p:par>
                                <p:cTn id="82" presetID="22" presetClass="entr" presetSubtype="8" fill="hold" grpId="0" nodeType="afterEffect">
                                  <p:stCondLst>
                                    <p:cond delay="0"/>
                                  </p:stCondLst>
                                  <p:childTnLst>
                                    <p:set>
                                      <p:cBhvr>
                                        <p:cTn id="83" dur="1" fill="hold">
                                          <p:stCondLst>
                                            <p:cond delay="0"/>
                                          </p:stCondLst>
                                        </p:cTn>
                                        <p:tgtEl>
                                          <p:spTgt spid="29752"/>
                                        </p:tgtEl>
                                        <p:attrNameLst>
                                          <p:attrName>style.visibility</p:attrName>
                                        </p:attrNameLst>
                                      </p:cBhvr>
                                      <p:to>
                                        <p:strVal val="visible"/>
                                      </p:to>
                                    </p:set>
                                    <p:animEffect transition="in" filter="wipe(left)">
                                      <p:cBhvr>
                                        <p:cTn id="84" dur="500"/>
                                        <p:tgtEl>
                                          <p:spTgt spid="297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p:bldP spid="29745" grpId="0" animBg="1"/>
      <p:bldP spid="29746" grpId="0" animBg="1"/>
      <p:bldP spid="29747" grpId="0" animBg="1"/>
      <p:bldP spid="29748" grpId="0" animBg="1"/>
      <p:bldP spid="29749" grpId="0" animBg="1"/>
      <p:bldP spid="29750" grpId="0" animBg="1"/>
      <p:bldP spid="29751" grpId="0" animBg="1"/>
      <p:bldP spid="2975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112">
            <a:extLst>
              <a:ext uri="{FF2B5EF4-FFF2-40B4-BE49-F238E27FC236}">
                <a16:creationId xmlns:a16="http://schemas.microsoft.com/office/drawing/2014/main" id="{938ABA0D-E168-46E3-8637-AAF14E4DB660}"/>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dirty="0">
                <a:solidFill>
                  <a:srgbClr val="424242"/>
                </a:solidFill>
                <a:latin typeface="Arial" panose="020B0604020202020204" pitchFamily="34" charset="0"/>
                <a:cs typeface="Arial" panose="020B0604020202020204" pitchFamily="34" charset="0"/>
              </a:rPr>
              <a:t>Diagram infographic</a:t>
            </a:r>
            <a:endParaRPr lang="ru-RU" altLang="ru-RU" sz="3600" b="1" dirty="0">
              <a:solidFill>
                <a:srgbClr val="424242"/>
              </a:solidFill>
              <a:latin typeface="Arial" panose="020B0604020202020204" pitchFamily="34" charset="0"/>
              <a:cs typeface="Arial" panose="020B0604020202020204" pitchFamily="34" charset="0"/>
            </a:endParaRPr>
          </a:p>
        </p:txBody>
      </p:sp>
      <p:sp>
        <p:nvSpPr>
          <p:cNvPr id="30723" name="TextBox 115">
            <a:extLst>
              <a:ext uri="{FF2B5EF4-FFF2-40B4-BE49-F238E27FC236}">
                <a16:creationId xmlns:a16="http://schemas.microsoft.com/office/drawing/2014/main" id="{91452DE9-438C-4B5F-AC17-2848494A9131}"/>
              </a:ext>
            </a:extLst>
          </p:cNvPr>
          <p:cNvSpPr txBox="1">
            <a:spLocks noChangeArrowheads="1"/>
          </p:cNvSpPr>
          <p:nvPr/>
        </p:nvSpPr>
        <p:spPr bwMode="auto">
          <a:xfrm>
            <a:off x="1168400" y="6059488"/>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2" name="Группа 1">
            <a:extLst>
              <a:ext uri="{FF2B5EF4-FFF2-40B4-BE49-F238E27FC236}">
                <a16:creationId xmlns:a16="http://schemas.microsoft.com/office/drawing/2014/main" id="{3C5C1ABD-0C9F-49CC-ACA8-6B8F92420B04}"/>
              </a:ext>
            </a:extLst>
          </p:cNvPr>
          <p:cNvGrpSpPr/>
          <p:nvPr/>
        </p:nvGrpSpPr>
        <p:grpSpPr>
          <a:xfrm>
            <a:off x="1168400" y="1185863"/>
            <a:ext cx="6613525" cy="4556125"/>
            <a:chOff x="1168400" y="1185863"/>
            <a:chExt cx="6613525" cy="4556125"/>
          </a:xfrm>
        </p:grpSpPr>
        <p:sp>
          <p:nvSpPr>
            <p:cNvPr id="30724" name="Freeform 62">
              <a:extLst>
                <a:ext uri="{FF2B5EF4-FFF2-40B4-BE49-F238E27FC236}">
                  <a16:creationId xmlns:a16="http://schemas.microsoft.com/office/drawing/2014/main" id="{BC3357EC-7694-48FC-A0F2-11724EC1F0B0}"/>
                </a:ext>
              </a:extLst>
            </p:cNvPr>
            <p:cNvSpPr>
              <a:spLocks/>
            </p:cNvSpPr>
            <p:nvPr/>
          </p:nvSpPr>
          <p:spPr bwMode="auto">
            <a:xfrm>
              <a:off x="1322388" y="1185863"/>
              <a:ext cx="6459537" cy="4556125"/>
            </a:xfrm>
            <a:custGeom>
              <a:avLst/>
              <a:gdLst>
                <a:gd name="T0" fmla="*/ 1970762035 w 4069"/>
                <a:gd name="T1" fmla="*/ 2147483646 h 2870"/>
                <a:gd name="T2" fmla="*/ 2147483646 w 4069"/>
                <a:gd name="T3" fmla="*/ 2003523425 h 2870"/>
                <a:gd name="T4" fmla="*/ 2147483646 w 4069"/>
                <a:gd name="T5" fmla="*/ 2003523425 h 2870"/>
                <a:gd name="T6" fmla="*/ 1307961786 w 4069"/>
                <a:gd name="T7" fmla="*/ 0 h 2870"/>
                <a:gd name="T8" fmla="*/ 0 w 4069"/>
                <a:gd name="T9" fmla="*/ 1829633438 h 2870"/>
                <a:gd name="T10" fmla="*/ 861893371 w 4069"/>
                <a:gd name="T11" fmla="*/ 1829633438 h 2870"/>
                <a:gd name="T12" fmla="*/ 1149191161 w 4069"/>
                <a:gd name="T13" fmla="*/ 2147483646 h 2870"/>
                <a:gd name="T14" fmla="*/ 1940520162 w 4069"/>
                <a:gd name="T15" fmla="*/ 2147483646 h 2870"/>
                <a:gd name="T16" fmla="*/ 2147483646 w 4069"/>
                <a:gd name="T17" fmla="*/ 2147483646 h 2870"/>
                <a:gd name="T18" fmla="*/ 1970762035 w 4069"/>
                <a:gd name="T19" fmla="*/ 2147483646 h 28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69" h="2870">
                  <a:moveTo>
                    <a:pt x="782" y="2596"/>
                  </a:moveTo>
                  <a:lnTo>
                    <a:pt x="885" y="795"/>
                  </a:lnTo>
                  <a:lnTo>
                    <a:pt x="1273" y="795"/>
                  </a:lnTo>
                  <a:lnTo>
                    <a:pt x="519" y="0"/>
                  </a:lnTo>
                  <a:lnTo>
                    <a:pt x="0" y="726"/>
                  </a:lnTo>
                  <a:lnTo>
                    <a:pt x="342" y="726"/>
                  </a:lnTo>
                  <a:lnTo>
                    <a:pt x="456" y="2870"/>
                  </a:lnTo>
                  <a:lnTo>
                    <a:pt x="770" y="2870"/>
                  </a:lnTo>
                  <a:lnTo>
                    <a:pt x="4069" y="2870"/>
                  </a:lnTo>
                  <a:lnTo>
                    <a:pt x="782" y="2596"/>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725" name="Freeform 63">
              <a:extLst>
                <a:ext uri="{FF2B5EF4-FFF2-40B4-BE49-F238E27FC236}">
                  <a16:creationId xmlns:a16="http://schemas.microsoft.com/office/drawing/2014/main" id="{5DB53D6C-E25D-4426-8A4B-DD41C8CEEFB4}"/>
                </a:ext>
              </a:extLst>
            </p:cNvPr>
            <p:cNvSpPr>
              <a:spLocks/>
            </p:cNvSpPr>
            <p:nvPr/>
          </p:nvSpPr>
          <p:spPr bwMode="auto">
            <a:xfrm>
              <a:off x="1168400" y="1185863"/>
              <a:ext cx="6469063" cy="4556125"/>
            </a:xfrm>
            <a:custGeom>
              <a:avLst/>
              <a:gdLst>
                <a:gd name="T0" fmla="*/ 1970762340 w 4075"/>
                <a:gd name="T1" fmla="*/ 2147483646 h 2870"/>
                <a:gd name="T2" fmla="*/ 2147483646 w 4075"/>
                <a:gd name="T3" fmla="*/ 1829633438 h 2870"/>
                <a:gd name="T4" fmla="*/ 2147483646 w 4075"/>
                <a:gd name="T5" fmla="*/ 1829633438 h 2870"/>
                <a:gd name="T6" fmla="*/ 1552416370 w 4075"/>
                <a:gd name="T7" fmla="*/ 0 h 2870"/>
                <a:gd name="T8" fmla="*/ 0 w 4075"/>
                <a:gd name="T9" fmla="*/ 1829633438 h 2870"/>
                <a:gd name="T10" fmla="*/ 861893504 w 4075"/>
                <a:gd name="T11" fmla="*/ 1829633438 h 2870"/>
                <a:gd name="T12" fmla="*/ 1164312277 w 4075"/>
                <a:gd name="T13" fmla="*/ 2147483646 h 2870"/>
                <a:gd name="T14" fmla="*/ 1940520462 w 4075"/>
                <a:gd name="T15" fmla="*/ 2147483646 h 2870"/>
                <a:gd name="T16" fmla="*/ 2147483646 w 4075"/>
                <a:gd name="T17" fmla="*/ 2147483646 h 2870"/>
                <a:gd name="T18" fmla="*/ 1970762340 w 4075"/>
                <a:gd name="T19" fmla="*/ 2147483646 h 287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075" h="2870">
                  <a:moveTo>
                    <a:pt x="782" y="2670"/>
                  </a:moveTo>
                  <a:lnTo>
                    <a:pt x="884" y="726"/>
                  </a:lnTo>
                  <a:lnTo>
                    <a:pt x="1233" y="726"/>
                  </a:lnTo>
                  <a:lnTo>
                    <a:pt x="616" y="0"/>
                  </a:lnTo>
                  <a:lnTo>
                    <a:pt x="0" y="726"/>
                  </a:lnTo>
                  <a:lnTo>
                    <a:pt x="342" y="726"/>
                  </a:lnTo>
                  <a:lnTo>
                    <a:pt x="462" y="2870"/>
                  </a:lnTo>
                  <a:lnTo>
                    <a:pt x="770" y="2870"/>
                  </a:lnTo>
                  <a:lnTo>
                    <a:pt x="4075" y="2870"/>
                  </a:lnTo>
                  <a:lnTo>
                    <a:pt x="782" y="267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3" name="Группа 2">
            <a:extLst>
              <a:ext uri="{FF2B5EF4-FFF2-40B4-BE49-F238E27FC236}">
                <a16:creationId xmlns:a16="http://schemas.microsoft.com/office/drawing/2014/main" id="{4D075428-C951-482D-A703-143CFC57628F}"/>
              </a:ext>
            </a:extLst>
          </p:cNvPr>
          <p:cNvGrpSpPr/>
          <p:nvPr/>
        </p:nvGrpSpPr>
        <p:grpSpPr>
          <a:xfrm>
            <a:off x="4021138" y="1430338"/>
            <a:ext cx="4168775" cy="1054100"/>
            <a:chOff x="4021138" y="1430338"/>
            <a:chExt cx="4168775" cy="1054100"/>
          </a:xfrm>
        </p:grpSpPr>
        <p:sp>
          <p:nvSpPr>
            <p:cNvPr id="30726" name="Freeform 64">
              <a:extLst>
                <a:ext uri="{FF2B5EF4-FFF2-40B4-BE49-F238E27FC236}">
                  <a16:creationId xmlns:a16="http://schemas.microsoft.com/office/drawing/2014/main" id="{478C2D27-FE8F-4718-9F2D-F120BEDECC2E}"/>
                </a:ext>
              </a:extLst>
            </p:cNvPr>
            <p:cNvSpPr>
              <a:spLocks/>
            </p:cNvSpPr>
            <p:nvPr/>
          </p:nvSpPr>
          <p:spPr bwMode="auto">
            <a:xfrm>
              <a:off x="4021138" y="1430338"/>
              <a:ext cx="4014787" cy="1054100"/>
            </a:xfrm>
            <a:custGeom>
              <a:avLst/>
              <a:gdLst>
                <a:gd name="T0" fmla="*/ 2147483646 w 2529"/>
                <a:gd name="T1" fmla="*/ 0 h 664"/>
                <a:gd name="T2" fmla="*/ 0 w 2529"/>
                <a:gd name="T3" fmla="*/ 0 h 664"/>
                <a:gd name="T4" fmla="*/ 0 w 2529"/>
                <a:gd name="T5" fmla="*/ 1673383750 h 664"/>
                <a:gd name="T6" fmla="*/ 2147483646 w 2529"/>
                <a:gd name="T7" fmla="*/ 1673383750 h 664"/>
                <a:gd name="T8" fmla="*/ 2147483646 w 2529"/>
                <a:gd name="T9" fmla="*/ 836691875 h 664"/>
                <a:gd name="T10" fmla="*/ 2147483646 w 2529"/>
                <a:gd name="T11" fmla="*/ 0 h 6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29" h="664">
                  <a:moveTo>
                    <a:pt x="2403" y="0"/>
                  </a:moveTo>
                  <a:lnTo>
                    <a:pt x="0" y="0"/>
                  </a:lnTo>
                  <a:lnTo>
                    <a:pt x="0" y="664"/>
                  </a:lnTo>
                  <a:lnTo>
                    <a:pt x="2403" y="664"/>
                  </a:lnTo>
                  <a:lnTo>
                    <a:pt x="2529" y="332"/>
                  </a:lnTo>
                  <a:lnTo>
                    <a:pt x="2403" y="0"/>
                  </a:lnTo>
                  <a:close/>
                </a:path>
              </a:pathLst>
            </a:custGeom>
            <a:solidFill>
              <a:srgbClr val="F4E0F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727" name="Freeform 65">
              <a:extLst>
                <a:ext uri="{FF2B5EF4-FFF2-40B4-BE49-F238E27FC236}">
                  <a16:creationId xmlns:a16="http://schemas.microsoft.com/office/drawing/2014/main" id="{67AC294D-CA1A-408D-838F-25196E3F1249}"/>
                </a:ext>
              </a:extLst>
            </p:cNvPr>
            <p:cNvSpPr>
              <a:spLocks/>
            </p:cNvSpPr>
            <p:nvPr/>
          </p:nvSpPr>
          <p:spPr bwMode="auto">
            <a:xfrm>
              <a:off x="4021138" y="1430338"/>
              <a:ext cx="4014787" cy="1054100"/>
            </a:xfrm>
            <a:custGeom>
              <a:avLst/>
              <a:gdLst>
                <a:gd name="T0" fmla="*/ 2147483646 w 2529"/>
                <a:gd name="T1" fmla="*/ 0 h 664"/>
                <a:gd name="T2" fmla="*/ 0 w 2529"/>
                <a:gd name="T3" fmla="*/ 0 h 664"/>
                <a:gd name="T4" fmla="*/ 0 w 2529"/>
                <a:gd name="T5" fmla="*/ 1673383750 h 664"/>
                <a:gd name="T6" fmla="*/ 2147483646 w 2529"/>
                <a:gd name="T7" fmla="*/ 1673383750 h 664"/>
                <a:gd name="T8" fmla="*/ 2147483646 w 2529"/>
                <a:gd name="T9" fmla="*/ 836691875 h 664"/>
                <a:gd name="T10" fmla="*/ 2147483646 w 2529"/>
                <a:gd name="T11" fmla="*/ 0 h 66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29" h="664">
                  <a:moveTo>
                    <a:pt x="2403" y="0"/>
                  </a:moveTo>
                  <a:lnTo>
                    <a:pt x="0" y="0"/>
                  </a:lnTo>
                  <a:lnTo>
                    <a:pt x="0" y="664"/>
                  </a:lnTo>
                  <a:lnTo>
                    <a:pt x="2403" y="664"/>
                  </a:lnTo>
                  <a:lnTo>
                    <a:pt x="2529" y="332"/>
                  </a:lnTo>
                  <a:lnTo>
                    <a:pt x="2403" y="0"/>
                  </a:lnTo>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728" name="Freeform 66">
              <a:extLst>
                <a:ext uri="{FF2B5EF4-FFF2-40B4-BE49-F238E27FC236}">
                  <a16:creationId xmlns:a16="http://schemas.microsoft.com/office/drawing/2014/main" id="{B8B7DABD-FA64-4FEB-AC8E-085AA830417C}"/>
                </a:ext>
              </a:extLst>
            </p:cNvPr>
            <p:cNvSpPr>
              <a:spLocks/>
            </p:cNvSpPr>
            <p:nvPr/>
          </p:nvSpPr>
          <p:spPr bwMode="auto">
            <a:xfrm>
              <a:off x="7610475" y="1430338"/>
              <a:ext cx="579438" cy="1054100"/>
            </a:xfrm>
            <a:custGeom>
              <a:avLst/>
              <a:gdLst>
                <a:gd name="T0" fmla="*/ 372983447 w 365"/>
                <a:gd name="T1" fmla="*/ 1673383750 h 664"/>
                <a:gd name="T2" fmla="*/ 0 w 365"/>
                <a:gd name="T3" fmla="*/ 1673383750 h 664"/>
                <a:gd name="T4" fmla="*/ 546875172 w 365"/>
                <a:gd name="T5" fmla="*/ 836691875 h 664"/>
                <a:gd name="T6" fmla="*/ 0 w 365"/>
                <a:gd name="T7" fmla="*/ 0 h 664"/>
                <a:gd name="T8" fmla="*/ 372983447 w 365"/>
                <a:gd name="T9" fmla="*/ 0 h 664"/>
                <a:gd name="T10" fmla="*/ 919858619 w 365"/>
                <a:gd name="T11" fmla="*/ 836691875 h 664"/>
                <a:gd name="T12" fmla="*/ 372983447 w 365"/>
                <a:gd name="T13" fmla="*/ 1673383750 h 66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5" h="664">
                  <a:moveTo>
                    <a:pt x="148" y="664"/>
                  </a:moveTo>
                  <a:lnTo>
                    <a:pt x="0" y="664"/>
                  </a:lnTo>
                  <a:lnTo>
                    <a:pt x="217" y="332"/>
                  </a:lnTo>
                  <a:lnTo>
                    <a:pt x="0" y="0"/>
                  </a:lnTo>
                  <a:lnTo>
                    <a:pt x="148" y="0"/>
                  </a:lnTo>
                  <a:lnTo>
                    <a:pt x="365" y="332"/>
                  </a:lnTo>
                  <a:lnTo>
                    <a:pt x="148" y="664"/>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735" name="TextBox 115">
              <a:extLst>
                <a:ext uri="{FF2B5EF4-FFF2-40B4-BE49-F238E27FC236}">
                  <a16:creationId xmlns:a16="http://schemas.microsoft.com/office/drawing/2014/main" id="{D7B5E588-2064-4C1F-B793-FDD6B4703B4E}"/>
                </a:ext>
              </a:extLst>
            </p:cNvPr>
            <p:cNvSpPr txBox="1">
              <a:spLocks noChangeArrowheads="1"/>
            </p:cNvSpPr>
            <p:nvPr/>
          </p:nvSpPr>
          <p:spPr bwMode="auto">
            <a:xfrm>
              <a:off x="4108450" y="1430338"/>
              <a:ext cx="3827463"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a:t>
              </a:r>
              <a:endParaRPr lang="ru-RU" altLang="ru-RU" sz="1200" i="1">
                <a:solidFill>
                  <a:srgbClr val="73858E"/>
                </a:solidFill>
                <a:latin typeface="Arial" panose="020B0604020202020204" pitchFamily="34" charset="0"/>
                <a:cs typeface="Arial" panose="020B0604020202020204" pitchFamily="34" charset="0"/>
              </a:endParaRPr>
            </a:p>
          </p:txBody>
        </p:sp>
      </p:grpSp>
      <p:grpSp>
        <p:nvGrpSpPr>
          <p:cNvPr id="4" name="Группа 3">
            <a:extLst>
              <a:ext uri="{FF2B5EF4-FFF2-40B4-BE49-F238E27FC236}">
                <a16:creationId xmlns:a16="http://schemas.microsoft.com/office/drawing/2014/main" id="{DB54743F-A72B-44BC-8330-313C17DBEDD5}"/>
              </a:ext>
            </a:extLst>
          </p:cNvPr>
          <p:cNvGrpSpPr/>
          <p:nvPr/>
        </p:nvGrpSpPr>
        <p:grpSpPr>
          <a:xfrm>
            <a:off x="4021138" y="2638425"/>
            <a:ext cx="4168775" cy="1042988"/>
            <a:chOff x="4021138" y="2638425"/>
            <a:chExt cx="4168775" cy="1042988"/>
          </a:xfrm>
        </p:grpSpPr>
        <p:sp>
          <p:nvSpPr>
            <p:cNvPr id="30729" name="Freeform 67">
              <a:extLst>
                <a:ext uri="{FF2B5EF4-FFF2-40B4-BE49-F238E27FC236}">
                  <a16:creationId xmlns:a16="http://schemas.microsoft.com/office/drawing/2014/main" id="{6D0C3DAF-5E10-4066-8FB1-A0B3FC53BE5F}"/>
                </a:ext>
              </a:extLst>
            </p:cNvPr>
            <p:cNvSpPr>
              <a:spLocks/>
            </p:cNvSpPr>
            <p:nvPr/>
          </p:nvSpPr>
          <p:spPr bwMode="auto">
            <a:xfrm>
              <a:off x="4021138" y="2638425"/>
              <a:ext cx="4014787" cy="1042988"/>
            </a:xfrm>
            <a:custGeom>
              <a:avLst/>
              <a:gdLst>
                <a:gd name="T0" fmla="*/ 2147483646 w 2529"/>
                <a:gd name="T1" fmla="*/ 0 h 657"/>
                <a:gd name="T2" fmla="*/ 0 w 2529"/>
                <a:gd name="T3" fmla="*/ 0 h 657"/>
                <a:gd name="T4" fmla="*/ 0 w 2529"/>
                <a:gd name="T5" fmla="*/ 1655742656 h 657"/>
                <a:gd name="T6" fmla="*/ 2147483646 w 2529"/>
                <a:gd name="T7" fmla="*/ 1655742656 h 657"/>
                <a:gd name="T8" fmla="*/ 2147483646 w 2529"/>
                <a:gd name="T9" fmla="*/ 836692276 h 657"/>
                <a:gd name="T10" fmla="*/ 2147483646 w 2529"/>
                <a:gd name="T11" fmla="*/ 0 h 65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29" h="657">
                  <a:moveTo>
                    <a:pt x="2403" y="0"/>
                  </a:moveTo>
                  <a:lnTo>
                    <a:pt x="0" y="0"/>
                  </a:lnTo>
                  <a:lnTo>
                    <a:pt x="0" y="657"/>
                  </a:lnTo>
                  <a:lnTo>
                    <a:pt x="2403" y="657"/>
                  </a:lnTo>
                  <a:lnTo>
                    <a:pt x="2529" y="332"/>
                  </a:lnTo>
                  <a:lnTo>
                    <a:pt x="2403" y="0"/>
                  </a:lnTo>
                  <a:close/>
                </a:path>
              </a:pathLst>
            </a:cu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730" name="Freeform 68">
              <a:extLst>
                <a:ext uri="{FF2B5EF4-FFF2-40B4-BE49-F238E27FC236}">
                  <a16:creationId xmlns:a16="http://schemas.microsoft.com/office/drawing/2014/main" id="{2AF10CF7-C89F-43EA-BB16-3C7BFF4579D3}"/>
                </a:ext>
              </a:extLst>
            </p:cNvPr>
            <p:cNvSpPr>
              <a:spLocks/>
            </p:cNvSpPr>
            <p:nvPr/>
          </p:nvSpPr>
          <p:spPr bwMode="auto">
            <a:xfrm>
              <a:off x="4021138" y="2638425"/>
              <a:ext cx="4014787" cy="1042988"/>
            </a:xfrm>
            <a:custGeom>
              <a:avLst/>
              <a:gdLst>
                <a:gd name="T0" fmla="*/ 2147483646 w 2529"/>
                <a:gd name="T1" fmla="*/ 0 h 657"/>
                <a:gd name="T2" fmla="*/ 0 w 2529"/>
                <a:gd name="T3" fmla="*/ 0 h 657"/>
                <a:gd name="T4" fmla="*/ 0 w 2529"/>
                <a:gd name="T5" fmla="*/ 1655742656 h 657"/>
                <a:gd name="T6" fmla="*/ 2147483646 w 2529"/>
                <a:gd name="T7" fmla="*/ 1655742656 h 657"/>
                <a:gd name="T8" fmla="*/ 2147483646 w 2529"/>
                <a:gd name="T9" fmla="*/ 836692276 h 657"/>
                <a:gd name="T10" fmla="*/ 2147483646 w 2529"/>
                <a:gd name="T11" fmla="*/ 0 h 65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29" h="657">
                  <a:moveTo>
                    <a:pt x="2403" y="0"/>
                  </a:moveTo>
                  <a:lnTo>
                    <a:pt x="0" y="0"/>
                  </a:lnTo>
                  <a:lnTo>
                    <a:pt x="0" y="657"/>
                  </a:lnTo>
                  <a:lnTo>
                    <a:pt x="2403" y="657"/>
                  </a:lnTo>
                  <a:lnTo>
                    <a:pt x="2529" y="332"/>
                  </a:lnTo>
                  <a:lnTo>
                    <a:pt x="240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731" name="Freeform 69">
              <a:extLst>
                <a:ext uri="{FF2B5EF4-FFF2-40B4-BE49-F238E27FC236}">
                  <a16:creationId xmlns:a16="http://schemas.microsoft.com/office/drawing/2014/main" id="{8E3CBD43-5AA8-40BE-83E3-1096CD690811}"/>
                </a:ext>
              </a:extLst>
            </p:cNvPr>
            <p:cNvSpPr>
              <a:spLocks/>
            </p:cNvSpPr>
            <p:nvPr/>
          </p:nvSpPr>
          <p:spPr bwMode="auto">
            <a:xfrm>
              <a:off x="7610475" y="2638425"/>
              <a:ext cx="579438" cy="1042988"/>
            </a:xfrm>
            <a:custGeom>
              <a:avLst/>
              <a:gdLst>
                <a:gd name="T0" fmla="*/ 372983447 w 365"/>
                <a:gd name="T1" fmla="*/ 1655742656 h 657"/>
                <a:gd name="T2" fmla="*/ 0 w 365"/>
                <a:gd name="T3" fmla="*/ 1655742656 h 657"/>
                <a:gd name="T4" fmla="*/ 546875172 w 365"/>
                <a:gd name="T5" fmla="*/ 836692276 h 657"/>
                <a:gd name="T6" fmla="*/ 0 w 365"/>
                <a:gd name="T7" fmla="*/ 0 h 657"/>
                <a:gd name="T8" fmla="*/ 372983447 w 365"/>
                <a:gd name="T9" fmla="*/ 0 h 657"/>
                <a:gd name="T10" fmla="*/ 919858619 w 365"/>
                <a:gd name="T11" fmla="*/ 836692276 h 657"/>
                <a:gd name="T12" fmla="*/ 372983447 w 365"/>
                <a:gd name="T13" fmla="*/ 1655742656 h 65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5" h="657">
                  <a:moveTo>
                    <a:pt x="148" y="657"/>
                  </a:moveTo>
                  <a:lnTo>
                    <a:pt x="0" y="657"/>
                  </a:lnTo>
                  <a:lnTo>
                    <a:pt x="217" y="332"/>
                  </a:lnTo>
                  <a:lnTo>
                    <a:pt x="0" y="0"/>
                  </a:lnTo>
                  <a:lnTo>
                    <a:pt x="148" y="0"/>
                  </a:lnTo>
                  <a:lnTo>
                    <a:pt x="365" y="332"/>
                  </a:lnTo>
                  <a:lnTo>
                    <a:pt x="148" y="657"/>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736" name="TextBox 115">
              <a:extLst>
                <a:ext uri="{FF2B5EF4-FFF2-40B4-BE49-F238E27FC236}">
                  <a16:creationId xmlns:a16="http://schemas.microsoft.com/office/drawing/2014/main" id="{9EEC95CA-0D3F-4012-8DE1-29B5886F5EC3}"/>
                </a:ext>
              </a:extLst>
            </p:cNvPr>
            <p:cNvSpPr txBox="1">
              <a:spLocks noChangeArrowheads="1"/>
            </p:cNvSpPr>
            <p:nvPr/>
          </p:nvSpPr>
          <p:spPr bwMode="auto">
            <a:xfrm>
              <a:off x="4108450" y="2638425"/>
              <a:ext cx="3827463"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a:t>
              </a:r>
              <a:endParaRPr lang="ru-RU" altLang="ru-RU" sz="1200" i="1">
                <a:solidFill>
                  <a:srgbClr val="73858E"/>
                </a:solidFill>
                <a:latin typeface="Arial" panose="020B0604020202020204" pitchFamily="34" charset="0"/>
                <a:cs typeface="Arial" panose="020B0604020202020204" pitchFamily="34" charset="0"/>
              </a:endParaRPr>
            </a:p>
          </p:txBody>
        </p:sp>
      </p:grpSp>
      <p:grpSp>
        <p:nvGrpSpPr>
          <p:cNvPr id="5" name="Группа 4">
            <a:extLst>
              <a:ext uri="{FF2B5EF4-FFF2-40B4-BE49-F238E27FC236}">
                <a16:creationId xmlns:a16="http://schemas.microsoft.com/office/drawing/2014/main" id="{E27FC97A-42D6-40B9-AB4C-787861A1EEC0}"/>
              </a:ext>
            </a:extLst>
          </p:cNvPr>
          <p:cNvGrpSpPr/>
          <p:nvPr/>
        </p:nvGrpSpPr>
        <p:grpSpPr>
          <a:xfrm>
            <a:off x="4021138" y="3844925"/>
            <a:ext cx="4168775" cy="1044575"/>
            <a:chOff x="4021138" y="3844925"/>
            <a:chExt cx="4168775" cy="1044575"/>
          </a:xfrm>
        </p:grpSpPr>
        <p:sp>
          <p:nvSpPr>
            <p:cNvPr id="30732" name="Freeform 70">
              <a:extLst>
                <a:ext uri="{FF2B5EF4-FFF2-40B4-BE49-F238E27FC236}">
                  <a16:creationId xmlns:a16="http://schemas.microsoft.com/office/drawing/2014/main" id="{9F096A2F-EE84-4D98-9D06-7F787F5F8359}"/>
                </a:ext>
              </a:extLst>
            </p:cNvPr>
            <p:cNvSpPr>
              <a:spLocks/>
            </p:cNvSpPr>
            <p:nvPr/>
          </p:nvSpPr>
          <p:spPr bwMode="auto">
            <a:xfrm>
              <a:off x="4021138" y="3844925"/>
              <a:ext cx="4014787" cy="1044575"/>
            </a:xfrm>
            <a:custGeom>
              <a:avLst/>
              <a:gdLst>
                <a:gd name="T0" fmla="*/ 2147483646 w 2529"/>
                <a:gd name="T1" fmla="*/ 0 h 658"/>
                <a:gd name="T2" fmla="*/ 0 w 2529"/>
                <a:gd name="T3" fmla="*/ 0 h 658"/>
                <a:gd name="T4" fmla="*/ 0 w 2529"/>
                <a:gd name="T5" fmla="*/ 1658262813 h 658"/>
                <a:gd name="T6" fmla="*/ 2147483646 w 2529"/>
                <a:gd name="T7" fmla="*/ 1658262813 h 658"/>
                <a:gd name="T8" fmla="*/ 2147483646 w 2529"/>
                <a:gd name="T9" fmla="*/ 821570938 h 658"/>
                <a:gd name="T10" fmla="*/ 2147483646 w 2529"/>
                <a:gd name="T11" fmla="*/ 0 h 6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29" h="658">
                  <a:moveTo>
                    <a:pt x="2403" y="0"/>
                  </a:moveTo>
                  <a:lnTo>
                    <a:pt x="0" y="0"/>
                  </a:lnTo>
                  <a:lnTo>
                    <a:pt x="0" y="658"/>
                  </a:lnTo>
                  <a:lnTo>
                    <a:pt x="2403" y="658"/>
                  </a:lnTo>
                  <a:lnTo>
                    <a:pt x="2529" y="326"/>
                  </a:lnTo>
                  <a:lnTo>
                    <a:pt x="2403" y="0"/>
                  </a:lnTo>
                  <a:close/>
                </a:path>
              </a:pathLst>
            </a:custGeom>
            <a:solidFill>
              <a:schemeClr val="accent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733" name="Freeform 71">
              <a:extLst>
                <a:ext uri="{FF2B5EF4-FFF2-40B4-BE49-F238E27FC236}">
                  <a16:creationId xmlns:a16="http://schemas.microsoft.com/office/drawing/2014/main" id="{31A1E1B6-A1DD-4E9D-A589-201E06294599}"/>
                </a:ext>
              </a:extLst>
            </p:cNvPr>
            <p:cNvSpPr>
              <a:spLocks/>
            </p:cNvSpPr>
            <p:nvPr/>
          </p:nvSpPr>
          <p:spPr bwMode="auto">
            <a:xfrm>
              <a:off x="4021138" y="3844925"/>
              <a:ext cx="4014787" cy="1044575"/>
            </a:xfrm>
            <a:custGeom>
              <a:avLst/>
              <a:gdLst>
                <a:gd name="T0" fmla="*/ 2147483646 w 2529"/>
                <a:gd name="T1" fmla="*/ 0 h 658"/>
                <a:gd name="T2" fmla="*/ 0 w 2529"/>
                <a:gd name="T3" fmla="*/ 0 h 658"/>
                <a:gd name="T4" fmla="*/ 0 w 2529"/>
                <a:gd name="T5" fmla="*/ 1658262813 h 658"/>
                <a:gd name="T6" fmla="*/ 2147483646 w 2529"/>
                <a:gd name="T7" fmla="*/ 1658262813 h 658"/>
                <a:gd name="T8" fmla="*/ 2147483646 w 2529"/>
                <a:gd name="T9" fmla="*/ 821570938 h 658"/>
                <a:gd name="T10" fmla="*/ 2147483646 w 2529"/>
                <a:gd name="T11" fmla="*/ 0 h 6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29" h="658">
                  <a:moveTo>
                    <a:pt x="2403" y="0"/>
                  </a:moveTo>
                  <a:lnTo>
                    <a:pt x="0" y="0"/>
                  </a:lnTo>
                  <a:lnTo>
                    <a:pt x="0" y="658"/>
                  </a:lnTo>
                  <a:lnTo>
                    <a:pt x="2403" y="658"/>
                  </a:lnTo>
                  <a:lnTo>
                    <a:pt x="2529" y="326"/>
                  </a:lnTo>
                  <a:lnTo>
                    <a:pt x="240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734" name="Freeform 72">
              <a:extLst>
                <a:ext uri="{FF2B5EF4-FFF2-40B4-BE49-F238E27FC236}">
                  <a16:creationId xmlns:a16="http://schemas.microsoft.com/office/drawing/2014/main" id="{DC5CC3AF-326D-4130-8871-937AE57808AC}"/>
                </a:ext>
              </a:extLst>
            </p:cNvPr>
            <p:cNvSpPr>
              <a:spLocks/>
            </p:cNvSpPr>
            <p:nvPr/>
          </p:nvSpPr>
          <p:spPr bwMode="auto">
            <a:xfrm>
              <a:off x="7610475" y="3844925"/>
              <a:ext cx="579438" cy="1044575"/>
            </a:xfrm>
            <a:custGeom>
              <a:avLst/>
              <a:gdLst>
                <a:gd name="T0" fmla="*/ 372983447 w 365"/>
                <a:gd name="T1" fmla="*/ 1658262813 h 658"/>
                <a:gd name="T2" fmla="*/ 0 w 365"/>
                <a:gd name="T3" fmla="*/ 1658262813 h 658"/>
                <a:gd name="T4" fmla="*/ 546875172 w 365"/>
                <a:gd name="T5" fmla="*/ 821570938 h 658"/>
                <a:gd name="T6" fmla="*/ 0 w 365"/>
                <a:gd name="T7" fmla="*/ 0 h 658"/>
                <a:gd name="T8" fmla="*/ 372983447 w 365"/>
                <a:gd name="T9" fmla="*/ 0 h 658"/>
                <a:gd name="T10" fmla="*/ 919858619 w 365"/>
                <a:gd name="T11" fmla="*/ 821570938 h 658"/>
                <a:gd name="T12" fmla="*/ 372983447 w 365"/>
                <a:gd name="T13" fmla="*/ 1658262813 h 65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5" h="658">
                  <a:moveTo>
                    <a:pt x="148" y="658"/>
                  </a:moveTo>
                  <a:lnTo>
                    <a:pt x="0" y="658"/>
                  </a:lnTo>
                  <a:lnTo>
                    <a:pt x="217" y="326"/>
                  </a:lnTo>
                  <a:lnTo>
                    <a:pt x="0" y="0"/>
                  </a:lnTo>
                  <a:lnTo>
                    <a:pt x="148" y="0"/>
                  </a:lnTo>
                  <a:lnTo>
                    <a:pt x="365" y="326"/>
                  </a:lnTo>
                  <a:lnTo>
                    <a:pt x="148" y="65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0737" name="TextBox 115">
              <a:extLst>
                <a:ext uri="{FF2B5EF4-FFF2-40B4-BE49-F238E27FC236}">
                  <a16:creationId xmlns:a16="http://schemas.microsoft.com/office/drawing/2014/main" id="{0A1C492B-F301-452F-941A-E6408116F142}"/>
                </a:ext>
              </a:extLst>
            </p:cNvPr>
            <p:cNvSpPr txBox="1">
              <a:spLocks noChangeArrowheads="1"/>
            </p:cNvSpPr>
            <p:nvPr/>
          </p:nvSpPr>
          <p:spPr bwMode="auto">
            <a:xfrm>
              <a:off x="4108450" y="3867150"/>
              <a:ext cx="3827463" cy="102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a:t>
              </a:r>
              <a:endParaRPr lang="ru-RU" altLang="ru-RU" sz="1200" i="1">
                <a:solidFill>
                  <a:srgbClr val="73858E"/>
                </a:solidFill>
                <a:latin typeface="Arial" panose="020B0604020202020204" pitchFamily="34" charset="0"/>
                <a:cs typeface="Arial" panose="020B0604020202020204" pitchFamily="34" charset="0"/>
              </a:endParaRPr>
            </a:p>
          </p:txBody>
        </p:sp>
      </p:grpSp>
      <p:sp>
        <p:nvSpPr>
          <p:cNvPr id="30738" name="TextBox 115">
            <a:extLst>
              <a:ext uri="{FF2B5EF4-FFF2-40B4-BE49-F238E27FC236}">
                <a16:creationId xmlns:a16="http://schemas.microsoft.com/office/drawing/2014/main" id="{B4A9A5B2-D72A-455E-9032-9D6484D3EB5E}"/>
              </a:ext>
            </a:extLst>
          </p:cNvPr>
          <p:cNvSpPr txBox="1">
            <a:spLocks noChangeArrowheads="1"/>
          </p:cNvSpPr>
          <p:nvPr/>
        </p:nvSpPr>
        <p:spPr bwMode="auto">
          <a:xfrm>
            <a:off x="7935913" y="2452688"/>
            <a:ext cx="269875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9000" b="1" dirty="0">
                <a:solidFill>
                  <a:schemeClr val="accent4"/>
                </a:solidFill>
                <a:latin typeface="Arial" panose="020B0604020202020204" pitchFamily="34" charset="0"/>
                <a:cs typeface="Arial" panose="020B0604020202020204" pitchFamily="34" charset="0"/>
              </a:rPr>
              <a:t>#02</a:t>
            </a:r>
            <a:endParaRPr lang="ru-RU" altLang="ru-RU" sz="9000" b="1" dirty="0">
              <a:solidFill>
                <a:schemeClr val="accent4"/>
              </a:solidFill>
              <a:latin typeface="Arial" panose="020B0604020202020204" pitchFamily="34" charset="0"/>
              <a:cs typeface="Arial" panose="020B0604020202020204" pitchFamily="34" charset="0"/>
            </a:endParaRPr>
          </a:p>
        </p:txBody>
      </p:sp>
      <p:sp>
        <p:nvSpPr>
          <p:cNvPr id="30739" name="TextBox 115">
            <a:extLst>
              <a:ext uri="{FF2B5EF4-FFF2-40B4-BE49-F238E27FC236}">
                <a16:creationId xmlns:a16="http://schemas.microsoft.com/office/drawing/2014/main" id="{DCE340F9-D9DC-44DE-ADC6-EF06DD777C22}"/>
              </a:ext>
            </a:extLst>
          </p:cNvPr>
          <p:cNvSpPr txBox="1">
            <a:spLocks noChangeArrowheads="1"/>
          </p:cNvSpPr>
          <p:nvPr/>
        </p:nvSpPr>
        <p:spPr bwMode="auto">
          <a:xfrm>
            <a:off x="7935913" y="1219200"/>
            <a:ext cx="269875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9000" b="1" dirty="0">
                <a:solidFill>
                  <a:schemeClr val="accent5"/>
                </a:solidFill>
                <a:latin typeface="Arial" panose="020B0604020202020204" pitchFamily="34" charset="0"/>
                <a:cs typeface="Arial" panose="020B0604020202020204" pitchFamily="34" charset="0"/>
              </a:rPr>
              <a:t>#01</a:t>
            </a:r>
            <a:endParaRPr lang="ru-RU" altLang="ru-RU" sz="9000" b="1" dirty="0">
              <a:solidFill>
                <a:schemeClr val="accent5"/>
              </a:solidFill>
              <a:latin typeface="Arial" panose="020B0604020202020204" pitchFamily="34" charset="0"/>
              <a:cs typeface="Arial" panose="020B0604020202020204" pitchFamily="34" charset="0"/>
            </a:endParaRPr>
          </a:p>
        </p:txBody>
      </p:sp>
      <p:sp>
        <p:nvSpPr>
          <p:cNvPr id="30740" name="TextBox 115">
            <a:extLst>
              <a:ext uri="{FF2B5EF4-FFF2-40B4-BE49-F238E27FC236}">
                <a16:creationId xmlns:a16="http://schemas.microsoft.com/office/drawing/2014/main" id="{08A584B1-C982-4EBD-BC91-795DF06EB0CB}"/>
              </a:ext>
            </a:extLst>
          </p:cNvPr>
          <p:cNvSpPr txBox="1">
            <a:spLocks noChangeArrowheads="1"/>
          </p:cNvSpPr>
          <p:nvPr/>
        </p:nvSpPr>
        <p:spPr bwMode="auto">
          <a:xfrm>
            <a:off x="7935913" y="3654425"/>
            <a:ext cx="2698750"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9000" b="1" dirty="0">
                <a:solidFill>
                  <a:schemeClr val="accent2"/>
                </a:solidFill>
                <a:latin typeface="Arial" panose="020B0604020202020204" pitchFamily="34" charset="0"/>
                <a:cs typeface="Arial" panose="020B0604020202020204" pitchFamily="34" charset="0"/>
              </a:rPr>
              <a:t>#03</a:t>
            </a:r>
            <a:endParaRPr lang="ru-RU" altLang="ru-RU" sz="9000" b="1" dirty="0">
              <a:solidFill>
                <a:schemeClr val="accent2"/>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0722"/>
                                        </p:tgtEl>
                                        <p:attrNameLst>
                                          <p:attrName>style.visibility</p:attrName>
                                        </p:attrNameLst>
                                      </p:cBhvr>
                                      <p:to>
                                        <p:strVal val="visible"/>
                                      </p:to>
                                    </p:set>
                                    <p:anim calcmode="lin" valueType="num">
                                      <p:cBhvr additive="base">
                                        <p:cTn id="7" dur="500" fill="hold"/>
                                        <p:tgtEl>
                                          <p:spTgt spid="30722"/>
                                        </p:tgtEl>
                                        <p:attrNameLst>
                                          <p:attrName>ppt_x</p:attrName>
                                        </p:attrNameLst>
                                      </p:cBhvr>
                                      <p:tavLst>
                                        <p:tav tm="0">
                                          <p:val>
                                            <p:strVal val="#ppt_x"/>
                                          </p:val>
                                        </p:tav>
                                        <p:tav tm="100000">
                                          <p:val>
                                            <p:strVal val="#ppt_x"/>
                                          </p:val>
                                        </p:tav>
                                      </p:tavLst>
                                    </p:anim>
                                    <p:anim calcmode="lin" valueType="num">
                                      <p:cBhvr additive="base">
                                        <p:cTn id="8" dur="500" fill="hold"/>
                                        <p:tgtEl>
                                          <p:spTgt spid="30722"/>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250"/>
                                  </p:stCondLst>
                                  <p:childTnLst>
                                    <p:set>
                                      <p:cBhvr>
                                        <p:cTn id="10" dur="1" fill="hold">
                                          <p:stCondLst>
                                            <p:cond delay="0"/>
                                          </p:stCondLst>
                                        </p:cTn>
                                        <p:tgtEl>
                                          <p:spTgt spid="30723"/>
                                        </p:tgtEl>
                                        <p:attrNameLst>
                                          <p:attrName>style.visibility</p:attrName>
                                        </p:attrNameLst>
                                      </p:cBhvr>
                                      <p:to>
                                        <p:strVal val="visible"/>
                                      </p:to>
                                    </p:set>
                                    <p:anim calcmode="lin" valueType="num">
                                      <p:cBhvr additive="base">
                                        <p:cTn id="11" dur="500" fill="hold"/>
                                        <p:tgtEl>
                                          <p:spTgt spid="30723"/>
                                        </p:tgtEl>
                                        <p:attrNameLst>
                                          <p:attrName>ppt_x</p:attrName>
                                        </p:attrNameLst>
                                      </p:cBhvr>
                                      <p:tavLst>
                                        <p:tav tm="0">
                                          <p:val>
                                            <p:strVal val="#ppt_x"/>
                                          </p:val>
                                        </p:tav>
                                        <p:tav tm="100000">
                                          <p:val>
                                            <p:strVal val="#ppt_x"/>
                                          </p:val>
                                        </p:tav>
                                      </p:tavLst>
                                    </p:anim>
                                    <p:anim calcmode="lin" valueType="num">
                                      <p:cBhvr additive="base">
                                        <p:cTn id="12" dur="500" fill="hold"/>
                                        <p:tgtEl>
                                          <p:spTgt spid="30723"/>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3" presetClass="entr" presetSubtype="16" fill="hold" grpId="0" nodeType="afterEffect">
                                  <p:stCondLst>
                                    <p:cond delay="0"/>
                                  </p:stCondLst>
                                  <p:childTnLst>
                                    <p:set>
                                      <p:cBhvr>
                                        <p:cTn id="15" dur="1" fill="hold">
                                          <p:stCondLst>
                                            <p:cond delay="0"/>
                                          </p:stCondLst>
                                        </p:cTn>
                                        <p:tgtEl>
                                          <p:spTgt spid="30739"/>
                                        </p:tgtEl>
                                        <p:attrNameLst>
                                          <p:attrName>style.visibility</p:attrName>
                                        </p:attrNameLst>
                                      </p:cBhvr>
                                      <p:to>
                                        <p:strVal val="visible"/>
                                      </p:to>
                                    </p:set>
                                    <p:anim calcmode="lin" valueType="num">
                                      <p:cBhvr>
                                        <p:cTn id="16" dur="500" fill="hold"/>
                                        <p:tgtEl>
                                          <p:spTgt spid="30739"/>
                                        </p:tgtEl>
                                        <p:attrNameLst>
                                          <p:attrName>ppt_w</p:attrName>
                                        </p:attrNameLst>
                                      </p:cBhvr>
                                      <p:tavLst>
                                        <p:tav tm="0">
                                          <p:val>
                                            <p:fltVal val="0"/>
                                          </p:val>
                                        </p:tav>
                                        <p:tav tm="100000">
                                          <p:val>
                                            <p:strVal val="#ppt_w"/>
                                          </p:val>
                                        </p:tav>
                                      </p:tavLst>
                                    </p:anim>
                                    <p:anim calcmode="lin" valueType="num">
                                      <p:cBhvr>
                                        <p:cTn id="17" dur="500" fill="hold"/>
                                        <p:tgtEl>
                                          <p:spTgt spid="30739"/>
                                        </p:tgtEl>
                                        <p:attrNameLst>
                                          <p:attrName>ppt_h</p:attrName>
                                        </p:attrNameLst>
                                      </p:cBhvr>
                                      <p:tavLst>
                                        <p:tav tm="0">
                                          <p:val>
                                            <p:fltVal val="0"/>
                                          </p:val>
                                        </p:tav>
                                        <p:tav tm="100000">
                                          <p:val>
                                            <p:strVal val="#ppt_h"/>
                                          </p:val>
                                        </p:tav>
                                      </p:tavLst>
                                    </p:anim>
                                  </p:childTnLst>
                                </p:cTn>
                              </p:par>
                              <p:par>
                                <p:cTn id="18" presetID="2" presetClass="entr" presetSubtype="8" fill="hold" nodeType="with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additive="base">
                                        <p:cTn id="20" dur="500" fill="hold"/>
                                        <p:tgtEl>
                                          <p:spTgt spid="3"/>
                                        </p:tgtEl>
                                        <p:attrNameLst>
                                          <p:attrName>ppt_x</p:attrName>
                                        </p:attrNameLst>
                                      </p:cBhvr>
                                      <p:tavLst>
                                        <p:tav tm="0">
                                          <p:val>
                                            <p:strVal val="0-#ppt_w/2"/>
                                          </p:val>
                                        </p:tav>
                                        <p:tav tm="100000">
                                          <p:val>
                                            <p:strVal val="#ppt_x"/>
                                          </p:val>
                                        </p:tav>
                                      </p:tavLst>
                                    </p:anim>
                                    <p:anim calcmode="lin" valueType="num">
                                      <p:cBhvr additive="base">
                                        <p:cTn id="21" dur="500" fill="hold"/>
                                        <p:tgtEl>
                                          <p:spTgt spid="3"/>
                                        </p:tgtEl>
                                        <p:attrNameLst>
                                          <p:attrName>ppt_y</p:attrName>
                                        </p:attrNameLst>
                                      </p:cBhvr>
                                      <p:tavLst>
                                        <p:tav tm="0">
                                          <p:val>
                                            <p:strVal val="#ppt_y"/>
                                          </p:val>
                                        </p:tav>
                                        <p:tav tm="100000">
                                          <p:val>
                                            <p:strVal val="#ppt_y"/>
                                          </p:val>
                                        </p:tav>
                                      </p:tavLst>
                                    </p:anim>
                                  </p:childTnLst>
                                </p:cTn>
                              </p:par>
                              <p:par>
                                <p:cTn id="22" presetID="23" presetClass="entr" presetSubtype="16" fill="hold" grpId="0" nodeType="withEffect">
                                  <p:stCondLst>
                                    <p:cond delay="250"/>
                                  </p:stCondLst>
                                  <p:childTnLst>
                                    <p:set>
                                      <p:cBhvr>
                                        <p:cTn id="23" dur="1" fill="hold">
                                          <p:stCondLst>
                                            <p:cond delay="0"/>
                                          </p:stCondLst>
                                        </p:cTn>
                                        <p:tgtEl>
                                          <p:spTgt spid="30738"/>
                                        </p:tgtEl>
                                        <p:attrNameLst>
                                          <p:attrName>style.visibility</p:attrName>
                                        </p:attrNameLst>
                                      </p:cBhvr>
                                      <p:to>
                                        <p:strVal val="visible"/>
                                      </p:to>
                                    </p:set>
                                    <p:anim calcmode="lin" valueType="num">
                                      <p:cBhvr>
                                        <p:cTn id="24" dur="500" fill="hold"/>
                                        <p:tgtEl>
                                          <p:spTgt spid="30738"/>
                                        </p:tgtEl>
                                        <p:attrNameLst>
                                          <p:attrName>ppt_w</p:attrName>
                                        </p:attrNameLst>
                                      </p:cBhvr>
                                      <p:tavLst>
                                        <p:tav tm="0">
                                          <p:val>
                                            <p:fltVal val="0"/>
                                          </p:val>
                                        </p:tav>
                                        <p:tav tm="100000">
                                          <p:val>
                                            <p:strVal val="#ppt_w"/>
                                          </p:val>
                                        </p:tav>
                                      </p:tavLst>
                                    </p:anim>
                                    <p:anim calcmode="lin" valueType="num">
                                      <p:cBhvr>
                                        <p:cTn id="25" dur="500" fill="hold"/>
                                        <p:tgtEl>
                                          <p:spTgt spid="30738"/>
                                        </p:tgtEl>
                                        <p:attrNameLst>
                                          <p:attrName>ppt_h</p:attrName>
                                        </p:attrNameLst>
                                      </p:cBhvr>
                                      <p:tavLst>
                                        <p:tav tm="0">
                                          <p:val>
                                            <p:fltVal val="0"/>
                                          </p:val>
                                        </p:tav>
                                        <p:tav tm="100000">
                                          <p:val>
                                            <p:strVal val="#ppt_h"/>
                                          </p:val>
                                        </p:tav>
                                      </p:tavLst>
                                    </p:anim>
                                  </p:childTnLst>
                                </p:cTn>
                              </p:par>
                              <p:par>
                                <p:cTn id="26" presetID="2" presetClass="entr" presetSubtype="8" fill="hold" nodeType="withEffect">
                                  <p:stCondLst>
                                    <p:cond delay="250"/>
                                  </p:stCondLst>
                                  <p:childTnLst>
                                    <p:set>
                                      <p:cBhvr>
                                        <p:cTn id="27" dur="1" fill="hold">
                                          <p:stCondLst>
                                            <p:cond delay="0"/>
                                          </p:stCondLst>
                                        </p:cTn>
                                        <p:tgtEl>
                                          <p:spTgt spid="4"/>
                                        </p:tgtEl>
                                        <p:attrNameLst>
                                          <p:attrName>style.visibility</p:attrName>
                                        </p:attrNameLst>
                                      </p:cBhvr>
                                      <p:to>
                                        <p:strVal val="visible"/>
                                      </p:to>
                                    </p:set>
                                    <p:anim calcmode="lin" valueType="num">
                                      <p:cBhvr additive="base">
                                        <p:cTn id="28" dur="500" fill="hold"/>
                                        <p:tgtEl>
                                          <p:spTgt spid="4"/>
                                        </p:tgtEl>
                                        <p:attrNameLst>
                                          <p:attrName>ppt_x</p:attrName>
                                        </p:attrNameLst>
                                      </p:cBhvr>
                                      <p:tavLst>
                                        <p:tav tm="0">
                                          <p:val>
                                            <p:strVal val="0-#ppt_w/2"/>
                                          </p:val>
                                        </p:tav>
                                        <p:tav tm="100000">
                                          <p:val>
                                            <p:strVal val="#ppt_x"/>
                                          </p:val>
                                        </p:tav>
                                      </p:tavLst>
                                    </p:anim>
                                    <p:anim calcmode="lin" valueType="num">
                                      <p:cBhvr additive="base">
                                        <p:cTn id="29" dur="500" fill="hold"/>
                                        <p:tgtEl>
                                          <p:spTgt spid="4"/>
                                        </p:tgtEl>
                                        <p:attrNameLst>
                                          <p:attrName>ppt_y</p:attrName>
                                        </p:attrNameLst>
                                      </p:cBhvr>
                                      <p:tavLst>
                                        <p:tav tm="0">
                                          <p:val>
                                            <p:strVal val="#ppt_y"/>
                                          </p:val>
                                        </p:tav>
                                        <p:tav tm="100000">
                                          <p:val>
                                            <p:strVal val="#ppt_y"/>
                                          </p:val>
                                        </p:tav>
                                      </p:tavLst>
                                    </p:anim>
                                  </p:childTnLst>
                                </p:cTn>
                              </p:par>
                              <p:par>
                                <p:cTn id="30" presetID="23" presetClass="entr" presetSubtype="16" fill="hold" grpId="0" nodeType="withEffect">
                                  <p:stCondLst>
                                    <p:cond delay="500"/>
                                  </p:stCondLst>
                                  <p:childTnLst>
                                    <p:set>
                                      <p:cBhvr>
                                        <p:cTn id="31" dur="1" fill="hold">
                                          <p:stCondLst>
                                            <p:cond delay="0"/>
                                          </p:stCondLst>
                                        </p:cTn>
                                        <p:tgtEl>
                                          <p:spTgt spid="30740"/>
                                        </p:tgtEl>
                                        <p:attrNameLst>
                                          <p:attrName>style.visibility</p:attrName>
                                        </p:attrNameLst>
                                      </p:cBhvr>
                                      <p:to>
                                        <p:strVal val="visible"/>
                                      </p:to>
                                    </p:set>
                                    <p:anim calcmode="lin" valueType="num">
                                      <p:cBhvr>
                                        <p:cTn id="32" dur="500" fill="hold"/>
                                        <p:tgtEl>
                                          <p:spTgt spid="30740"/>
                                        </p:tgtEl>
                                        <p:attrNameLst>
                                          <p:attrName>ppt_w</p:attrName>
                                        </p:attrNameLst>
                                      </p:cBhvr>
                                      <p:tavLst>
                                        <p:tav tm="0">
                                          <p:val>
                                            <p:fltVal val="0"/>
                                          </p:val>
                                        </p:tav>
                                        <p:tav tm="100000">
                                          <p:val>
                                            <p:strVal val="#ppt_w"/>
                                          </p:val>
                                        </p:tav>
                                      </p:tavLst>
                                    </p:anim>
                                    <p:anim calcmode="lin" valueType="num">
                                      <p:cBhvr>
                                        <p:cTn id="33" dur="500" fill="hold"/>
                                        <p:tgtEl>
                                          <p:spTgt spid="30740"/>
                                        </p:tgtEl>
                                        <p:attrNameLst>
                                          <p:attrName>ppt_h</p:attrName>
                                        </p:attrNameLst>
                                      </p:cBhvr>
                                      <p:tavLst>
                                        <p:tav tm="0">
                                          <p:val>
                                            <p:fltVal val="0"/>
                                          </p:val>
                                        </p:tav>
                                        <p:tav tm="100000">
                                          <p:val>
                                            <p:strVal val="#ppt_h"/>
                                          </p:val>
                                        </p:tav>
                                      </p:tavLst>
                                    </p:anim>
                                  </p:childTnLst>
                                </p:cTn>
                              </p:par>
                              <p:par>
                                <p:cTn id="34" presetID="2" presetClass="entr" presetSubtype="8" fill="hold" nodeType="withEffect">
                                  <p:stCondLst>
                                    <p:cond delay="500"/>
                                  </p:stCondLst>
                                  <p:childTnLst>
                                    <p:set>
                                      <p:cBhvr>
                                        <p:cTn id="35" dur="1" fill="hold">
                                          <p:stCondLst>
                                            <p:cond delay="0"/>
                                          </p:stCondLst>
                                        </p:cTn>
                                        <p:tgtEl>
                                          <p:spTgt spid="5"/>
                                        </p:tgtEl>
                                        <p:attrNameLst>
                                          <p:attrName>style.visibility</p:attrName>
                                        </p:attrNameLst>
                                      </p:cBhvr>
                                      <p:to>
                                        <p:strVal val="visible"/>
                                      </p:to>
                                    </p:set>
                                    <p:anim calcmode="lin" valueType="num">
                                      <p:cBhvr additive="base">
                                        <p:cTn id="36" dur="500" fill="hold"/>
                                        <p:tgtEl>
                                          <p:spTgt spid="5"/>
                                        </p:tgtEl>
                                        <p:attrNameLst>
                                          <p:attrName>ppt_x</p:attrName>
                                        </p:attrNameLst>
                                      </p:cBhvr>
                                      <p:tavLst>
                                        <p:tav tm="0">
                                          <p:val>
                                            <p:strVal val="0-#ppt_w/2"/>
                                          </p:val>
                                        </p:tav>
                                        <p:tav tm="100000">
                                          <p:val>
                                            <p:strVal val="#ppt_x"/>
                                          </p:val>
                                        </p:tav>
                                      </p:tavLst>
                                    </p:anim>
                                    <p:anim calcmode="lin" valueType="num">
                                      <p:cBhvr additive="base">
                                        <p:cTn id="37" dur="500" fill="hold"/>
                                        <p:tgtEl>
                                          <p:spTgt spid="5"/>
                                        </p:tgtEl>
                                        <p:attrNameLst>
                                          <p:attrName>ppt_y</p:attrName>
                                        </p:attrNameLst>
                                      </p:cBhvr>
                                      <p:tavLst>
                                        <p:tav tm="0">
                                          <p:val>
                                            <p:strVal val="#ppt_y"/>
                                          </p:val>
                                        </p:tav>
                                        <p:tav tm="100000">
                                          <p:val>
                                            <p:strVal val="#ppt_y"/>
                                          </p:val>
                                        </p:tav>
                                      </p:tavLst>
                                    </p:anim>
                                  </p:childTnLst>
                                </p:cTn>
                              </p:par>
                            </p:childTnLst>
                          </p:cTn>
                        </p:par>
                        <p:par>
                          <p:cTn id="38" fill="hold">
                            <p:stCondLst>
                              <p:cond delay="1750"/>
                            </p:stCondLst>
                            <p:childTnLst>
                              <p:par>
                                <p:cTn id="39" presetID="23" presetClass="entr" presetSubtype="16" fill="hold" nodeType="after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p:cTn id="41" dur="500" fill="hold"/>
                                        <p:tgtEl>
                                          <p:spTgt spid="2"/>
                                        </p:tgtEl>
                                        <p:attrNameLst>
                                          <p:attrName>ppt_w</p:attrName>
                                        </p:attrNameLst>
                                      </p:cBhvr>
                                      <p:tavLst>
                                        <p:tav tm="0">
                                          <p:val>
                                            <p:fltVal val="0"/>
                                          </p:val>
                                        </p:tav>
                                        <p:tav tm="100000">
                                          <p:val>
                                            <p:strVal val="#ppt_w"/>
                                          </p:val>
                                        </p:tav>
                                      </p:tavLst>
                                    </p:anim>
                                    <p:anim calcmode="lin" valueType="num">
                                      <p:cBhvr>
                                        <p:cTn id="42"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p:bldP spid="30738" grpId="0"/>
      <p:bldP spid="30739" grpId="0"/>
      <p:bldP spid="3074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Группа 9">
            <a:extLst>
              <a:ext uri="{FF2B5EF4-FFF2-40B4-BE49-F238E27FC236}">
                <a16:creationId xmlns:a16="http://schemas.microsoft.com/office/drawing/2014/main" id="{8FA51B49-8307-43E3-B960-1E7FA1B507D5}"/>
              </a:ext>
            </a:extLst>
          </p:cNvPr>
          <p:cNvGrpSpPr/>
          <p:nvPr/>
        </p:nvGrpSpPr>
        <p:grpSpPr>
          <a:xfrm>
            <a:off x="4135438" y="1814513"/>
            <a:ext cx="2327275" cy="1614487"/>
            <a:chOff x="4135438" y="1814513"/>
            <a:chExt cx="2327275" cy="1614487"/>
          </a:xfrm>
        </p:grpSpPr>
        <p:sp>
          <p:nvSpPr>
            <p:cNvPr id="4100" name="Freeform 68">
              <a:extLst>
                <a:ext uri="{FF2B5EF4-FFF2-40B4-BE49-F238E27FC236}">
                  <a16:creationId xmlns:a16="http://schemas.microsoft.com/office/drawing/2014/main" id="{130EFC52-858A-406F-ABAF-71BB1137F5E8}"/>
                </a:ext>
              </a:extLst>
            </p:cNvPr>
            <p:cNvSpPr>
              <a:spLocks/>
            </p:cNvSpPr>
            <p:nvPr/>
          </p:nvSpPr>
          <p:spPr bwMode="auto">
            <a:xfrm>
              <a:off x="4135438" y="1814513"/>
              <a:ext cx="2327275" cy="1614487"/>
            </a:xfrm>
            <a:custGeom>
              <a:avLst/>
              <a:gdLst>
                <a:gd name="T0" fmla="*/ 2147483646 w 211"/>
                <a:gd name="T1" fmla="*/ 2147483646 h 146"/>
                <a:gd name="T2" fmla="*/ 2147483646 w 211"/>
                <a:gd name="T3" fmla="*/ 2147483646 h 146"/>
                <a:gd name="T4" fmla="*/ 0 w 211"/>
                <a:gd name="T5" fmla="*/ 2147483646 h 146"/>
                <a:gd name="T6" fmla="*/ 2147483646 w 211"/>
                <a:gd name="T7" fmla="*/ 0 h 146"/>
                <a:gd name="T8" fmla="*/ 2147483646 w 211"/>
                <a:gd name="T9" fmla="*/ 2147483646 h 14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1" h="146">
                  <a:moveTo>
                    <a:pt x="211" y="73"/>
                  </a:moveTo>
                  <a:cubicBezTo>
                    <a:pt x="211" y="73"/>
                    <a:pt x="114" y="146"/>
                    <a:pt x="73" y="146"/>
                  </a:cubicBezTo>
                  <a:cubicBezTo>
                    <a:pt x="33" y="146"/>
                    <a:pt x="0" y="114"/>
                    <a:pt x="0" y="73"/>
                  </a:cubicBezTo>
                  <a:cubicBezTo>
                    <a:pt x="0" y="32"/>
                    <a:pt x="33" y="0"/>
                    <a:pt x="73" y="0"/>
                  </a:cubicBezTo>
                  <a:cubicBezTo>
                    <a:pt x="114" y="0"/>
                    <a:pt x="211" y="73"/>
                    <a:pt x="211" y="73"/>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01" name="Oval 69">
              <a:extLst>
                <a:ext uri="{FF2B5EF4-FFF2-40B4-BE49-F238E27FC236}">
                  <a16:creationId xmlns:a16="http://schemas.microsoft.com/office/drawing/2014/main" id="{0AFBC2A0-E9B1-49B0-B072-6A8AD9612865}"/>
                </a:ext>
              </a:extLst>
            </p:cNvPr>
            <p:cNvSpPr>
              <a:spLocks noChangeArrowheads="1"/>
            </p:cNvSpPr>
            <p:nvPr/>
          </p:nvSpPr>
          <p:spPr bwMode="auto">
            <a:xfrm>
              <a:off x="4367213" y="2046288"/>
              <a:ext cx="1147762" cy="1150937"/>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19" name="Freeform 87">
              <a:extLst>
                <a:ext uri="{FF2B5EF4-FFF2-40B4-BE49-F238E27FC236}">
                  <a16:creationId xmlns:a16="http://schemas.microsoft.com/office/drawing/2014/main" id="{9A2897C7-E446-4F28-AF3B-C7776D7ED1BE}"/>
                </a:ext>
              </a:extLst>
            </p:cNvPr>
            <p:cNvSpPr>
              <a:spLocks/>
            </p:cNvSpPr>
            <p:nvPr/>
          </p:nvSpPr>
          <p:spPr bwMode="auto">
            <a:xfrm>
              <a:off x="4587875" y="2466975"/>
              <a:ext cx="706438" cy="409575"/>
            </a:xfrm>
            <a:custGeom>
              <a:avLst/>
              <a:gdLst>
                <a:gd name="T0" fmla="*/ 2147483646 w 64"/>
                <a:gd name="T1" fmla="*/ 612679922 h 37"/>
                <a:gd name="T2" fmla="*/ 2147483646 w 64"/>
                <a:gd name="T3" fmla="*/ 2147483646 h 37"/>
                <a:gd name="T4" fmla="*/ 2147483646 w 64"/>
                <a:gd name="T5" fmla="*/ 2147483646 h 37"/>
                <a:gd name="T6" fmla="*/ 609192394 w 64"/>
                <a:gd name="T7" fmla="*/ 2147483646 h 37"/>
                <a:gd name="T8" fmla="*/ 0 w 64"/>
                <a:gd name="T9" fmla="*/ 2147483646 h 37"/>
                <a:gd name="T10" fmla="*/ 0 w 64"/>
                <a:gd name="T11" fmla="*/ 612679922 h 37"/>
                <a:gd name="T12" fmla="*/ 609192394 w 64"/>
                <a:gd name="T13" fmla="*/ 0 h 37"/>
                <a:gd name="T14" fmla="*/ 852880390 w 64"/>
                <a:gd name="T15" fmla="*/ 0 h 37"/>
                <a:gd name="T16" fmla="*/ 852880390 w 64"/>
                <a:gd name="T17" fmla="*/ 2147483646 h 37"/>
                <a:gd name="T18" fmla="*/ 2147483646 w 64"/>
                <a:gd name="T19" fmla="*/ 2147483646 h 37"/>
                <a:gd name="T20" fmla="*/ 2147483646 w 64"/>
                <a:gd name="T21" fmla="*/ 0 h 37"/>
                <a:gd name="T22" fmla="*/ 2147483646 w 64"/>
                <a:gd name="T23" fmla="*/ 0 h 37"/>
                <a:gd name="T24" fmla="*/ 2147483646 w 64"/>
                <a:gd name="T25" fmla="*/ 612679922 h 3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4" h="37">
                  <a:moveTo>
                    <a:pt x="64" y="5"/>
                  </a:moveTo>
                  <a:cubicBezTo>
                    <a:pt x="64" y="31"/>
                    <a:pt x="64" y="31"/>
                    <a:pt x="64" y="31"/>
                  </a:cubicBezTo>
                  <a:cubicBezTo>
                    <a:pt x="64" y="34"/>
                    <a:pt x="61" y="37"/>
                    <a:pt x="58" y="37"/>
                  </a:cubicBezTo>
                  <a:cubicBezTo>
                    <a:pt x="5" y="37"/>
                    <a:pt x="5" y="37"/>
                    <a:pt x="5" y="37"/>
                  </a:cubicBezTo>
                  <a:cubicBezTo>
                    <a:pt x="2" y="37"/>
                    <a:pt x="0" y="34"/>
                    <a:pt x="0" y="31"/>
                  </a:cubicBezTo>
                  <a:cubicBezTo>
                    <a:pt x="0" y="5"/>
                    <a:pt x="0" y="5"/>
                    <a:pt x="0" y="5"/>
                  </a:cubicBezTo>
                  <a:cubicBezTo>
                    <a:pt x="0" y="2"/>
                    <a:pt x="2" y="0"/>
                    <a:pt x="5" y="0"/>
                  </a:cubicBezTo>
                  <a:cubicBezTo>
                    <a:pt x="7" y="0"/>
                    <a:pt x="7" y="0"/>
                    <a:pt x="7" y="0"/>
                  </a:cubicBezTo>
                  <a:cubicBezTo>
                    <a:pt x="7" y="18"/>
                    <a:pt x="7" y="18"/>
                    <a:pt x="7" y="18"/>
                  </a:cubicBezTo>
                  <a:cubicBezTo>
                    <a:pt x="58" y="18"/>
                    <a:pt x="58" y="18"/>
                    <a:pt x="58" y="18"/>
                  </a:cubicBezTo>
                  <a:cubicBezTo>
                    <a:pt x="58" y="0"/>
                    <a:pt x="58" y="0"/>
                    <a:pt x="58" y="0"/>
                  </a:cubicBezTo>
                  <a:cubicBezTo>
                    <a:pt x="58" y="0"/>
                    <a:pt x="58" y="0"/>
                    <a:pt x="58" y="0"/>
                  </a:cubicBezTo>
                  <a:cubicBezTo>
                    <a:pt x="61" y="0"/>
                    <a:pt x="64" y="2"/>
                    <a:pt x="64" y="5"/>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20" name="Freeform 88">
              <a:extLst>
                <a:ext uri="{FF2B5EF4-FFF2-40B4-BE49-F238E27FC236}">
                  <a16:creationId xmlns:a16="http://schemas.microsoft.com/office/drawing/2014/main" id="{033C0681-735B-4AAB-9044-88964EC0BE87}"/>
                </a:ext>
              </a:extLst>
            </p:cNvPr>
            <p:cNvSpPr>
              <a:spLocks noEditPoints="1"/>
            </p:cNvSpPr>
            <p:nvPr/>
          </p:nvSpPr>
          <p:spPr bwMode="auto">
            <a:xfrm>
              <a:off x="4699000" y="2322513"/>
              <a:ext cx="495300" cy="309562"/>
            </a:xfrm>
            <a:custGeom>
              <a:avLst/>
              <a:gdLst>
                <a:gd name="T0" fmla="*/ 2147483646 w 45"/>
                <a:gd name="T1" fmla="*/ 1589003858 h 28"/>
                <a:gd name="T2" fmla="*/ 2147483646 w 45"/>
                <a:gd name="T3" fmla="*/ 977851079 h 28"/>
                <a:gd name="T4" fmla="*/ 2147483646 w 45"/>
                <a:gd name="T5" fmla="*/ 0 h 28"/>
                <a:gd name="T6" fmla="*/ 1696050287 w 45"/>
                <a:gd name="T7" fmla="*/ 0 h 28"/>
                <a:gd name="T8" fmla="*/ 726880267 w 45"/>
                <a:gd name="T9" fmla="*/ 977851079 h 28"/>
                <a:gd name="T10" fmla="*/ 726880267 w 45"/>
                <a:gd name="T11" fmla="*/ 1589003858 h 28"/>
                <a:gd name="T12" fmla="*/ 0 w 45"/>
                <a:gd name="T13" fmla="*/ 1589003858 h 28"/>
                <a:gd name="T14" fmla="*/ 0 w 45"/>
                <a:gd name="T15" fmla="*/ 2147483646 h 28"/>
                <a:gd name="T16" fmla="*/ 2147483646 w 45"/>
                <a:gd name="T17" fmla="*/ 2147483646 h 28"/>
                <a:gd name="T18" fmla="*/ 2147483646 w 45"/>
                <a:gd name="T19" fmla="*/ 1589003858 h 28"/>
                <a:gd name="T20" fmla="*/ 2147483646 w 45"/>
                <a:gd name="T21" fmla="*/ 1589003858 h 28"/>
                <a:gd name="T22" fmla="*/ 2147483646 w 45"/>
                <a:gd name="T23" fmla="*/ 2147483646 h 28"/>
                <a:gd name="T24" fmla="*/ 1938351047 w 45"/>
                <a:gd name="T25" fmla="*/ 2147483646 h 28"/>
                <a:gd name="T26" fmla="*/ 1574910913 w 45"/>
                <a:gd name="T27" fmla="*/ 2147483646 h 28"/>
                <a:gd name="T28" fmla="*/ 1938351047 w 45"/>
                <a:gd name="T29" fmla="*/ 2147483646 h 28"/>
                <a:gd name="T30" fmla="*/ 2147483646 w 45"/>
                <a:gd name="T31" fmla="*/ 2147483646 h 28"/>
                <a:gd name="T32" fmla="*/ 2147483646 w 45"/>
                <a:gd name="T33" fmla="*/ 2147483646 h 28"/>
                <a:gd name="T34" fmla="*/ 2147483646 w 45"/>
                <a:gd name="T35" fmla="*/ 2147483646 h 28"/>
                <a:gd name="T36" fmla="*/ 2147483646 w 45"/>
                <a:gd name="T37" fmla="*/ 1589003858 h 28"/>
                <a:gd name="T38" fmla="*/ 1211470780 w 45"/>
                <a:gd name="T39" fmla="*/ 1589003858 h 28"/>
                <a:gd name="T40" fmla="*/ 1211470780 w 45"/>
                <a:gd name="T41" fmla="*/ 977851079 h 28"/>
                <a:gd name="T42" fmla="*/ 1696050287 w 45"/>
                <a:gd name="T43" fmla="*/ 488920012 h 28"/>
                <a:gd name="T44" fmla="*/ 2147483646 w 45"/>
                <a:gd name="T45" fmla="*/ 488920012 h 28"/>
                <a:gd name="T46" fmla="*/ 2147483646 w 45"/>
                <a:gd name="T47" fmla="*/ 977851079 h 28"/>
                <a:gd name="T48" fmla="*/ 2147483646 w 45"/>
                <a:gd name="T49" fmla="*/ 1589003858 h 28"/>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5" h="28">
                  <a:moveTo>
                    <a:pt x="38" y="13"/>
                  </a:moveTo>
                  <a:cubicBezTo>
                    <a:pt x="38" y="8"/>
                    <a:pt x="38" y="8"/>
                    <a:pt x="38" y="8"/>
                  </a:cubicBezTo>
                  <a:cubicBezTo>
                    <a:pt x="38" y="3"/>
                    <a:pt x="34" y="0"/>
                    <a:pt x="30" y="0"/>
                  </a:cubicBezTo>
                  <a:cubicBezTo>
                    <a:pt x="14" y="0"/>
                    <a:pt x="14" y="0"/>
                    <a:pt x="14" y="0"/>
                  </a:cubicBezTo>
                  <a:cubicBezTo>
                    <a:pt x="9" y="0"/>
                    <a:pt x="6" y="3"/>
                    <a:pt x="6" y="8"/>
                  </a:cubicBezTo>
                  <a:cubicBezTo>
                    <a:pt x="6" y="13"/>
                    <a:pt x="6" y="13"/>
                    <a:pt x="6" y="13"/>
                  </a:cubicBezTo>
                  <a:cubicBezTo>
                    <a:pt x="0" y="13"/>
                    <a:pt x="0" y="13"/>
                    <a:pt x="0" y="13"/>
                  </a:cubicBezTo>
                  <a:cubicBezTo>
                    <a:pt x="0" y="28"/>
                    <a:pt x="0" y="28"/>
                    <a:pt x="0" y="28"/>
                  </a:cubicBezTo>
                  <a:cubicBezTo>
                    <a:pt x="45" y="28"/>
                    <a:pt x="45" y="28"/>
                    <a:pt x="45" y="28"/>
                  </a:cubicBezTo>
                  <a:cubicBezTo>
                    <a:pt x="45" y="13"/>
                    <a:pt x="45" y="13"/>
                    <a:pt x="45" y="13"/>
                  </a:cubicBezTo>
                  <a:lnTo>
                    <a:pt x="38" y="13"/>
                  </a:lnTo>
                  <a:close/>
                  <a:moveTo>
                    <a:pt x="30" y="25"/>
                  </a:moveTo>
                  <a:cubicBezTo>
                    <a:pt x="16" y="25"/>
                    <a:pt x="16" y="25"/>
                    <a:pt x="16" y="25"/>
                  </a:cubicBezTo>
                  <a:cubicBezTo>
                    <a:pt x="14" y="25"/>
                    <a:pt x="13" y="24"/>
                    <a:pt x="13" y="23"/>
                  </a:cubicBezTo>
                  <a:cubicBezTo>
                    <a:pt x="13" y="22"/>
                    <a:pt x="14" y="21"/>
                    <a:pt x="16" y="21"/>
                  </a:cubicBezTo>
                  <a:cubicBezTo>
                    <a:pt x="30" y="21"/>
                    <a:pt x="30" y="21"/>
                    <a:pt x="30" y="21"/>
                  </a:cubicBezTo>
                  <a:cubicBezTo>
                    <a:pt x="31" y="21"/>
                    <a:pt x="32" y="22"/>
                    <a:pt x="32" y="23"/>
                  </a:cubicBezTo>
                  <a:cubicBezTo>
                    <a:pt x="32" y="24"/>
                    <a:pt x="31" y="25"/>
                    <a:pt x="30" y="25"/>
                  </a:cubicBezTo>
                  <a:close/>
                  <a:moveTo>
                    <a:pt x="33" y="13"/>
                  </a:moveTo>
                  <a:cubicBezTo>
                    <a:pt x="10" y="13"/>
                    <a:pt x="10" y="13"/>
                    <a:pt x="10" y="13"/>
                  </a:cubicBezTo>
                  <a:cubicBezTo>
                    <a:pt x="10" y="8"/>
                    <a:pt x="10" y="8"/>
                    <a:pt x="10" y="8"/>
                  </a:cubicBezTo>
                  <a:cubicBezTo>
                    <a:pt x="10" y="6"/>
                    <a:pt x="12" y="4"/>
                    <a:pt x="14" y="4"/>
                  </a:cubicBezTo>
                  <a:cubicBezTo>
                    <a:pt x="30" y="4"/>
                    <a:pt x="30" y="4"/>
                    <a:pt x="30" y="4"/>
                  </a:cubicBezTo>
                  <a:cubicBezTo>
                    <a:pt x="32" y="4"/>
                    <a:pt x="33" y="6"/>
                    <a:pt x="33" y="8"/>
                  </a:cubicBezTo>
                  <a:lnTo>
                    <a:pt x="33" y="13"/>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9" name="Группа 8">
            <a:extLst>
              <a:ext uri="{FF2B5EF4-FFF2-40B4-BE49-F238E27FC236}">
                <a16:creationId xmlns:a16="http://schemas.microsoft.com/office/drawing/2014/main" id="{343C1301-100A-4AB5-98C0-AC7AA189921E}"/>
              </a:ext>
            </a:extLst>
          </p:cNvPr>
          <p:cNvGrpSpPr/>
          <p:nvPr/>
        </p:nvGrpSpPr>
        <p:grpSpPr>
          <a:xfrm>
            <a:off x="2581275" y="3163888"/>
            <a:ext cx="2327275" cy="1625600"/>
            <a:chOff x="2581275" y="3163888"/>
            <a:chExt cx="2327275" cy="1625600"/>
          </a:xfrm>
        </p:grpSpPr>
        <p:sp>
          <p:nvSpPr>
            <p:cNvPr id="4106" name="Freeform 74">
              <a:extLst>
                <a:ext uri="{FF2B5EF4-FFF2-40B4-BE49-F238E27FC236}">
                  <a16:creationId xmlns:a16="http://schemas.microsoft.com/office/drawing/2014/main" id="{316BEDCB-C47C-448C-9D28-6593C9AAC0C8}"/>
                </a:ext>
              </a:extLst>
            </p:cNvPr>
            <p:cNvSpPr>
              <a:spLocks/>
            </p:cNvSpPr>
            <p:nvPr/>
          </p:nvSpPr>
          <p:spPr bwMode="auto">
            <a:xfrm>
              <a:off x="2581275" y="3163888"/>
              <a:ext cx="2327275" cy="1625600"/>
            </a:xfrm>
            <a:custGeom>
              <a:avLst/>
              <a:gdLst>
                <a:gd name="T0" fmla="*/ 2147483646 w 211"/>
                <a:gd name="T1" fmla="*/ 2147483646 h 147"/>
                <a:gd name="T2" fmla="*/ 2147483646 w 211"/>
                <a:gd name="T3" fmla="*/ 2147483646 h 147"/>
                <a:gd name="T4" fmla="*/ 0 w 211"/>
                <a:gd name="T5" fmla="*/ 2147483646 h 147"/>
                <a:gd name="T6" fmla="*/ 2147483646 w 211"/>
                <a:gd name="T7" fmla="*/ 0 h 147"/>
                <a:gd name="T8" fmla="*/ 2147483646 w 211"/>
                <a:gd name="T9" fmla="*/ 2147483646 h 1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1" h="147">
                  <a:moveTo>
                    <a:pt x="211" y="74"/>
                  </a:moveTo>
                  <a:cubicBezTo>
                    <a:pt x="211" y="74"/>
                    <a:pt x="114" y="147"/>
                    <a:pt x="73" y="147"/>
                  </a:cubicBezTo>
                  <a:cubicBezTo>
                    <a:pt x="32" y="147"/>
                    <a:pt x="0" y="114"/>
                    <a:pt x="0" y="74"/>
                  </a:cubicBezTo>
                  <a:cubicBezTo>
                    <a:pt x="0" y="33"/>
                    <a:pt x="32" y="0"/>
                    <a:pt x="73" y="0"/>
                  </a:cubicBezTo>
                  <a:cubicBezTo>
                    <a:pt x="114" y="0"/>
                    <a:pt x="211" y="74"/>
                    <a:pt x="211" y="74"/>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07" name="Oval 75">
              <a:extLst>
                <a:ext uri="{FF2B5EF4-FFF2-40B4-BE49-F238E27FC236}">
                  <a16:creationId xmlns:a16="http://schemas.microsoft.com/office/drawing/2014/main" id="{E8B10704-6AE0-4DEB-B29E-4A96910AA168}"/>
                </a:ext>
              </a:extLst>
            </p:cNvPr>
            <p:cNvSpPr>
              <a:spLocks noChangeArrowheads="1"/>
            </p:cNvSpPr>
            <p:nvPr/>
          </p:nvSpPr>
          <p:spPr bwMode="auto">
            <a:xfrm>
              <a:off x="2813050" y="3406775"/>
              <a:ext cx="1146175" cy="115093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21" name="Oval 89">
              <a:extLst>
                <a:ext uri="{FF2B5EF4-FFF2-40B4-BE49-F238E27FC236}">
                  <a16:creationId xmlns:a16="http://schemas.microsoft.com/office/drawing/2014/main" id="{80D2CE8E-225C-49AA-87E1-7DEE71C3ACF6}"/>
                </a:ext>
              </a:extLst>
            </p:cNvPr>
            <p:cNvSpPr>
              <a:spLocks noChangeArrowheads="1"/>
            </p:cNvSpPr>
            <p:nvPr/>
          </p:nvSpPr>
          <p:spPr bwMode="auto">
            <a:xfrm>
              <a:off x="3540125" y="3992563"/>
              <a:ext cx="100013" cy="111125"/>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22" name="Freeform 90">
              <a:extLst>
                <a:ext uri="{FF2B5EF4-FFF2-40B4-BE49-F238E27FC236}">
                  <a16:creationId xmlns:a16="http://schemas.microsoft.com/office/drawing/2014/main" id="{E2C30957-AC64-4772-9E3F-8FD8C0D22858}"/>
                </a:ext>
              </a:extLst>
            </p:cNvPr>
            <p:cNvSpPr>
              <a:spLocks noEditPoints="1"/>
            </p:cNvSpPr>
            <p:nvPr/>
          </p:nvSpPr>
          <p:spPr bwMode="auto">
            <a:xfrm>
              <a:off x="3495675" y="3949700"/>
              <a:ext cx="187325" cy="198438"/>
            </a:xfrm>
            <a:custGeom>
              <a:avLst/>
              <a:gdLst>
                <a:gd name="T0" fmla="*/ 1092787935 w 17"/>
                <a:gd name="T1" fmla="*/ 486140027 h 18"/>
                <a:gd name="T2" fmla="*/ 1578477584 w 17"/>
                <a:gd name="T3" fmla="*/ 1093823329 h 18"/>
                <a:gd name="T4" fmla="*/ 1092787935 w 17"/>
                <a:gd name="T5" fmla="*/ 1701506631 h 18"/>
                <a:gd name="T6" fmla="*/ 485678629 w 17"/>
                <a:gd name="T7" fmla="*/ 1093823329 h 18"/>
                <a:gd name="T8" fmla="*/ 1092787935 w 17"/>
                <a:gd name="T9" fmla="*/ 486140027 h 18"/>
                <a:gd name="T10" fmla="*/ 1092787935 w 17"/>
                <a:gd name="T11" fmla="*/ 0 h 18"/>
                <a:gd name="T12" fmla="*/ 0 w 17"/>
                <a:gd name="T13" fmla="*/ 1093823329 h 18"/>
                <a:gd name="T14" fmla="*/ 1092787935 w 17"/>
                <a:gd name="T15" fmla="*/ 2147483646 h 18"/>
                <a:gd name="T16" fmla="*/ 2064156213 w 17"/>
                <a:gd name="T17" fmla="*/ 1093823329 h 18"/>
                <a:gd name="T18" fmla="*/ 1092787935 w 17"/>
                <a:gd name="T19" fmla="*/ 0 h 1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7" h="18">
                  <a:moveTo>
                    <a:pt x="9" y="4"/>
                  </a:moveTo>
                  <a:cubicBezTo>
                    <a:pt x="11" y="4"/>
                    <a:pt x="13" y="6"/>
                    <a:pt x="13" y="9"/>
                  </a:cubicBezTo>
                  <a:cubicBezTo>
                    <a:pt x="13" y="12"/>
                    <a:pt x="11" y="14"/>
                    <a:pt x="9" y="14"/>
                  </a:cubicBezTo>
                  <a:cubicBezTo>
                    <a:pt x="6" y="14"/>
                    <a:pt x="4" y="12"/>
                    <a:pt x="4" y="9"/>
                  </a:cubicBezTo>
                  <a:cubicBezTo>
                    <a:pt x="4" y="6"/>
                    <a:pt x="6" y="4"/>
                    <a:pt x="9" y="4"/>
                  </a:cubicBezTo>
                  <a:close/>
                  <a:moveTo>
                    <a:pt x="9" y="0"/>
                  </a:moveTo>
                  <a:cubicBezTo>
                    <a:pt x="4" y="0"/>
                    <a:pt x="0" y="4"/>
                    <a:pt x="0" y="9"/>
                  </a:cubicBezTo>
                  <a:cubicBezTo>
                    <a:pt x="0" y="14"/>
                    <a:pt x="4" y="18"/>
                    <a:pt x="9" y="18"/>
                  </a:cubicBezTo>
                  <a:cubicBezTo>
                    <a:pt x="14" y="18"/>
                    <a:pt x="17" y="14"/>
                    <a:pt x="17" y="9"/>
                  </a:cubicBezTo>
                  <a:cubicBezTo>
                    <a:pt x="17" y="4"/>
                    <a:pt x="14" y="0"/>
                    <a:pt x="9" y="0"/>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23" name="Freeform 91">
              <a:extLst>
                <a:ext uri="{FF2B5EF4-FFF2-40B4-BE49-F238E27FC236}">
                  <a16:creationId xmlns:a16="http://schemas.microsoft.com/office/drawing/2014/main" id="{6B83FE0F-8CEF-46CD-A793-5375CA65A3EF}"/>
                </a:ext>
              </a:extLst>
            </p:cNvPr>
            <p:cNvSpPr>
              <a:spLocks noEditPoints="1"/>
            </p:cNvSpPr>
            <p:nvPr/>
          </p:nvSpPr>
          <p:spPr bwMode="auto">
            <a:xfrm>
              <a:off x="3033713" y="4081463"/>
              <a:ext cx="704850" cy="254000"/>
            </a:xfrm>
            <a:custGeom>
              <a:avLst/>
              <a:gdLst>
                <a:gd name="T0" fmla="*/ 2147483646 w 64"/>
                <a:gd name="T1" fmla="*/ 487834609 h 23"/>
                <a:gd name="T2" fmla="*/ 2147483646 w 64"/>
                <a:gd name="T3" fmla="*/ 1341539652 h 23"/>
                <a:gd name="T4" fmla="*/ 2147483646 w 64"/>
                <a:gd name="T5" fmla="*/ 2073291565 h 23"/>
                <a:gd name="T6" fmla="*/ 485168079 w 64"/>
                <a:gd name="T7" fmla="*/ 1341539652 h 23"/>
                <a:gd name="T8" fmla="*/ 2147483646 w 64"/>
                <a:gd name="T9" fmla="*/ 487834609 h 23"/>
                <a:gd name="T10" fmla="*/ 2147483646 w 64"/>
                <a:gd name="T11" fmla="*/ 0 h 23"/>
                <a:gd name="T12" fmla="*/ 0 w 64"/>
                <a:gd name="T13" fmla="*/ 1341539652 h 23"/>
                <a:gd name="T14" fmla="*/ 2147483646 w 64"/>
                <a:gd name="T15" fmla="*/ 2147483646 h 23"/>
                <a:gd name="T16" fmla="*/ 2147483646 w 64"/>
                <a:gd name="T17" fmla="*/ 1341539652 h 23"/>
                <a:gd name="T18" fmla="*/ 2147483646 w 64"/>
                <a:gd name="T19" fmla="*/ 0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4" h="23">
                  <a:moveTo>
                    <a:pt x="32" y="4"/>
                  </a:moveTo>
                  <a:cubicBezTo>
                    <a:pt x="47" y="4"/>
                    <a:pt x="60" y="7"/>
                    <a:pt x="60" y="11"/>
                  </a:cubicBezTo>
                  <a:cubicBezTo>
                    <a:pt x="60" y="15"/>
                    <a:pt x="47" y="17"/>
                    <a:pt x="32" y="17"/>
                  </a:cubicBezTo>
                  <a:cubicBezTo>
                    <a:pt x="16" y="17"/>
                    <a:pt x="4" y="15"/>
                    <a:pt x="4" y="11"/>
                  </a:cubicBezTo>
                  <a:cubicBezTo>
                    <a:pt x="4" y="7"/>
                    <a:pt x="16" y="4"/>
                    <a:pt x="32" y="4"/>
                  </a:cubicBezTo>
                  <a:close/>
                  <a:moveTo>
                    <a:pt x="32" y="0"/>
                  </a:moveTo>
                  <a:cubicBezTo>
                    <a:pt x="3" y="0"/>
                    <a:pt x="0" y="8"/>
                    <a:pt x="0" y="11"/>
                  </a:cubicBezTo>
                  <a:cubicBezTo>
                    <a:pt x="0" y="14"/>
                    <a:pt x="3" y="23"/>
                    <a:pt x="32" y="23"/>
                  </a:cubicBezTo>
                  <a:cubicBezTo>
                    <a:pt x="61" y="23"/>
                    <a:pt x="64" y="14"/>
                    <a:pt x="64" y="11"/>
                  </a:cubicBezTo>
                  <a:cubicBezTo>
                    <a:pt x="64" y="8"/>
                    <a:pt x="61" y="0"/>
                    <a:pt x="32" y="0"/>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24" name="Oval 92">
              <a:extLst>
                <a:ext uri="{FF2B5EF4-FFF2-40B4-BE49-F238E27FC236}">
                  <a16:creationId xmlns:a16="http://schemas.microsoft.com/office/drawing/2014/main" id="{CD100055-816C-48B1-AAB8-CAAD63A9CC56}"/>
                </a:ext>
              </a:extLst>
            </p:cNvPr>
            <p:cNvSpPr>
              <a:spLocks noChangeArrowheads="1"/>
            </p:cNvSpPr>
            <p:nvPr/>
          </p:nvSpPr>
          <p:spPr bwMode="auto">
            <a:xfrm>
              <a:off x="3076575" y="4103688"/>
              <a:ext cx="617538" cy="188912"/>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25" name="Freeform 93">
              <a:extLst>
                <a:ext uri="{FF2B5EF4-FFF2-40B4-BE49-F238E27FC236}">
                  <a16:creationId xmlns:a16="http://schemas.microsoft.com/office/drawing/2014/main" id="{40046F78-571D-48EC-ADE1-3498DAB79344}"/>
                </a:ext>
              </a:extLst>
            </p:cNvPr>
            <p:cNvSpPr>
              <a:spLocks/>
            </p:cNvSpPr>
            <p:nvPr/>
          </p:nvSpPr>
          <p:spPr bwMode="auto">
            <a:xfrm>
              <a:off x="3176588" y="3894138"/>
              <a:ext cx="407987" cy="354012"/>
            </a:xfrm>
            <a:custGeom>
              <a:avLst/>
              <a:gdLst>
                <a:gd name="T0" fmla="*/ 2147483646 w 37"/>
                <a:gd name="T1" fmla="*/ 2147483646 h 32"/>
                <a:gd name="T2" fmla="*/ 2147483646 w 37"/>
                <a:gd name="T3" fmla="*/ 2147483646 h 32"/>
                <a:gd name="T4" fmla="*/ 0 w 37"/>
                <a:gd name="T5" fmla="*/ 2147483646 h 32"/>
                <a:gd name="T6" fmla="*/ 0 w 37"/>
                <a:gd name="T7" fmla="*/ 2147483646 h 32"/>
                <a:gd name="T8" fmla="*/ 0 w 37"/>
                <a:gd name="T9" fmla="*/ 0 h 32"/>
                <a:gd name="T10" fmla="*/ 2147483646 w 37"/>
                <a:gd name="T11" fmla="*/ 0 h 32"/>
                <a:gd name="T12" fmla="*/ 2147483646 w 37"/>
                <a:gd name="T13" fmla="*/ 2147483646 h 3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7" h="32">
                  <a:moveTo>
                    <a:pt x="37" y="27"/>
                  </a:moveTo>
                  <a:cubicBezTo>
                    <a:pt x="37" y="27"/>
                    <a:pt x="37" y="27"/>
                    <a:pt x="37" y="27"/>
                  </a:cubicBezTo>
                  <a:cubicBezTo>
                    <a:pt x="25" y="32"/>
                    <a:pt x="12" y="32"/>
                    <a:pt x="0" y="27"/>
                  </a:cubicBezTo>
                  <a:cubicBezTo>
                    <a:pt x="0" y="27"/>
                    <a:pt x="0" y="27"/>
                    <a:pt x="0" y="27"/>
                  </a:cubicBezTo>
                  <a:cubicBezTo>
                    <a:pt x="0" y="0"/>
                    <a:pt x="0" y="0"/>
                    <a:pt x="0" y="0"/>
                  </a:cubicBezTo>
                  <a:cubicBezTo>
                    <a:pt x="37" y="0"/>
                    <a:pt x="37" y="0"/>
                    <a:pt x="37" y="0"/>
                  </a:cubicBezTo>
                  <a:lnTo>
                    <a:pt x="37" y="27"/>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26" name="Freeform 94">
              <a:extLst>
                <a:ext uri="{FF2B5EF4-FFF2-40B4-BE49-F238E27FC236}">
                  <a16:creationId xmlns:a16="http://schemas.microsoft.com/office/drawing/2014/main" id="{2E31FBC4-EDDE-47EE-99ED-C0668D6C677C}"/>
                </a:ext>
              </a:extLst>
            </p:cNvPr>
            <p:cNvSpPr>
              <a:spLocks noEditPoints="1"/>
            </p:cNvSpPr>
            <p:nvPr/>
          </p:nvSpPr>
          <p:spPr bwMode="auto">
            <a:xfrm>
              <a:off x="3176588" y="3816350"/>
              <a:ext cx="407987" cy="153988"/>
            </a:xfrm>
            <a:custGeom>
              <a:avLst/>
              <a:gdLst>
                <a:gd name="T0" fmla="*/ 2147483646 w 37"/>
                <a:gd name="T1" fmla="*/ 483929288 h 14"/>
                <a:gd name="T2" fmla="*/ 2147483646 w 37"/>
                <a:gd name="T3" fmla="*/ 846868005 h 14"/>
                <a:gd name="T4" fmla="*/ 2147483646 w 37"/>
                <a:gd name="T5" fmla="*/ 1209806722 h 14"/>
                <a:gd name="T6" fmla="*/ 486353584 w 37"/>
                <a:gd name="T7" fmla="*/ 846868005 h 14"/>
                <a:gd name="T8" fmla="*/ 2147483646 w 37"/>
                <a:gd name="T9" fmla="*/ 483929288 h 14"/>
                <a:gd name="T10" fmla="*/ 2147483646 w 37"/>
                <a:gd name="T11" fmla="*/ 0 h 14"/>
                <a:gd name="T12" fmla="*/ 0 w 37"/>
                <a:gd name="T13" fmla="*/ 846868005 h 14"/>
                <a:gd name="T14" fmla="*/ 2147483646 w 37"/>
                <a:gd name="T15" fmla="*/ 1693736010 h 14"/>
                <a:gd name="T16" fmla="*/ 2147483646 w 37"/>
                <a:gd name="T17" fmla="*/ 846868005 h 14"/>
                <a:gd name="T18" fmla="*/ 2147483646 w 37"/>
                <a:gd name="T19" fmla="*/ 0 h 1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7" h="14">
                  <a:moveTo>
                    <a:pt x="19" y="4"/>
                  </a:moveTo>
                  <a:cubicBezTo>
                    <a:pt x="27" y="4"/>
                    <a:pt x="33" y="5"/>
                    <a:pt x="33" y="7"/>
                  </a:cubicBezTo>
                  <a:cubicBezTo>
                    <a:pt x="33" y="8"/>
                    <a:pt x="27" y="10"/>
                    <a:pt x="19" y="10"/>
                  </a:cubicBezTo>
                  <a:cubicBezTo>
                    <a:pt x="11" y="10"/>
                    <a:pt x="4" y="8"/>
                    <a:pt x="4" y="7"/>
                  </a:cubicBezTo>
                  <a:cubicBezTo>
                    <a:pt x="4" y="5"/>
                    <a:pt x="11" y="4"/>
                    <a:pt x="19" y="4"/>
                  </a:cubicBezTo>
                  <a:close/>
                  <a:moveTo>
                    <a:pt x="19" y="0"/>
                  </a:moveTo>
                  <a:cubicBezTo>
                    <a:pt x="0" y="0"/>
                    <a:pt x="0" y="5"/>
                    <a:pt x="0" y="7"/>
                  </a:cubicBezTo>
                  <a:cubicBezTo>
                    <a:pt x="0" y="8"/>
                    <a:pt x="0" y="14"/>
                    <a:pt x="19" y="14"/>
                  </a:cubicBezTo>
                  <a:cubicBezTo>
                    <a:pt x="37" y="14"/>
                    <a:pt x="37" y="8"/>
                    <a:pt x="37" y="7"/>
                  </a:cubicBezTo>
                  <a:cubicBezTo>
                    <a:pt x="37" y="5"/>
                    <a:pt x="37" y="0"/>
                    <a:pt x="19" y="0"/>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27" name="Oval 95">
              <a:extLst>
                <a:ext uri="{FF2B5EF4-FFF2-40B4-BE49-F238E27FC236}">
                  <a16:creationId xmlns:a16="http://schemas.microsoft.com/office/drawing/2014/main" id="{3383D03F-6384-4219-A173-3653BFDE95A9}"/>
                </a:ext>
              </a:extLst>
            </p:cNvPr>
            <p:cNvSpPr>
              <a:spLocks noChangeArrowheads="1"/>
            </p:cNvSpPr>
            <p:nvPr/>
          </p:nvSpPr>
          <p:spPr bwMode="auto">
            <a:xfrm>
              <a:off x="3209925" y="3838575"/>
              <a:ext cx="352425" cy="100013"/>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28" name="Freeform 96">
              <a:extLst>
                <a:ext uri="{FF2B5EF4-FFF2-40B4-BE49-F238E27FC236}">
                  <a16:creationId xmlns:a16="http://schemas.microsoft.com/office/drawing/2014/main" id="{4ADE47C2-8CA8-4F2F-A805-5FE131AA6D69}"/>
                </a:ext>
              </a:extLst>
            </p:cNvPr>
            <p:cNvSpPr>
              <a:spLocks/>
            </p:cNvSpPr>
            <p:nvPr/>
          </p:nvSpPr>
          <p:spPr bwMode="auto">
            <a:xfrm>
              <a:off x="3319463" y="3595688"/>
              <a:ext cx="77787" cy="165100"/>
            </a:xfrm>
            <a:custGeom>
              <a:avLst/>
              <a:gdLst>
                <a:gd name="T0" fmla="*/ 617428756 w 7"/>
                <a:gd name="T1" fmla="*/ 1817200667 h 15"/>
                <a:gd name="T2" fmla="*/ 493947450 w 7"/>
                <a:gd name="T3" fmla="*/ 1696050287 h 15"/>
                <a:gd name="T4" fmla="*/ 246973725 w 7"/>
                <a:gd name="T5" fmla="*/ 1574910913 h 15"/>
                <a:gd name="T6" fmla="*/ 123481306 w 7"/>
                <a:gd name="T7" fmla="*/ 1211470780 h 15"/>
                <a:gd name="T8" fmla="*/ 246973725 w 7"/>
                <a:gd name="T9" fmla="*/ 726880267 h 15"/>
                <a:gd name="T10" fmla="*/ 370455031 w 7"/>
                <a:gd name="T11" fmla="*/ 726880267 h 15"/>
                <a:gd name="T12" fmla="*/ 370455031 w 7"/>
                <a:gd name="T13" fmla="*/ 605729887 h 15"/>
                <a:gd name="T14" fmla="*/ 0 w 7"/>
                <a:gd name="T15" fmla="*/ 242289753 h 15"/>
                <a:gd name="T16" fmla="*/ 123481306 w 7"/>
                <a:gd name="T17" fmla="*/ 0 h 15"/>
                <a:gd name="T18" fmla="*/ 370455031 w 7"/>
                <a:gd name="T19" fmla="*/ 0 h 15"/>
                <a:gd name="T20" fmla="*/ 617428756 w 7"/>
                <a:gd name="T21" fmla="*/ 363440133 h 15"/>
                <a:gd name="T22" fmla="*/ 740921175 w 7"/>
                <a:gd name="T23" fmla="*/ 726880267 h 15"/>
                <a:gd name="T24" fmla="*/ 493947450 w 7"/>
                <a:gd name="T25" fmla="*/ 1090320400 h 15"/>
                <a:gd name="T26" fmla="*/ 493947450 w 7"/>
                <a:gd name="T27" fmla="*/ 1211470780 h 15"/>
                <a:gd name="T28" fmla="*/ 493947450 w 7"/>
                <a:gd name="T29" fmla="*/ 1211470780 h 15"/>
                <a:gd name="T30" fmla="*/ 740921175 w 7"/>
                <a:gd name="T31" fmla="*/ 1453760533 h 15"/>
                <a:gd name="T32" fmla="*/ 740921175 w 7"/>
                <a:gd name="T33" fmla="*/ 1696050287 h 15"/>
                <a:gd name="T34" fmla="*/ 617428756 w 7"/>
                <a:gd name="T35" fmla="*/ 1817200667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 h="15">
                  <a:moveTo>
                    <a:pt x="5" y="15"/>
                  </a:moveTo>
                  <a:cubicBezTo>
                    <a:pt x="5" y="15"/>
                    <a:pt x="4" y="15"/>
                    <a:pt x="4" y="14"/>
                  </a:cubicBezTo>
                  <a:cubicBezTo>
                    <a:pt x="2" y="13"/>
                    <a:pt x="2" y="13"/>
                    <a:pt x="2" y="13"/>
                  </a:cubicBezTo>
                  <a:cubicBezTo>
                    <a:pt x="1" y="12"/>
                    <a:pt x="1" y="11"/>
                    <a:pt x="1" y="10"/>
                  </a:cubicBezTo>
                  <a:cubicBezTo>
                    <a:pt x="1" y="8"/>
                    <a:pt x="1" y="7"/>
                    <a:pt x="2" y="6"/>
                  </a:cubicBezTo>
                  <a:cubicBezTo>
                    <a:pt x="3" y="6"/>
                    <a:pt x="3" y="6"/>
                    <a:pt x="3" y="6"/>
                  </a:cubicBezTo>
                  <a:cubicBezTo>
                    <a:pt x="3" y="5"/>
                    <a:pt x="3" y="5"/>
                    <a:pt x="3" y="5"/>
                  </a:cubicBezTo>
                  <a:cubicBezTo>
                    <a:pt x="0" y="2"/>
                    <a:pt x="0" y="2"/>
                    <a:pt x="0" y="2"/>
                  </a:cubicBezTo>
                  <a:cubicBezTo>
                    <a:pt x="0" y="2"/>
                    <a:pt x="0" y="1"/>
                    <a:pt x="1" y="0"/>
                  </a:cubicBezTo>
                  <a:cubicBezTo>
                    <a:pt x="1" y="0"/>
                    <a:pt x="2" y="0"/>
                    <a:pt x="3" y="0"/>
                  </a:cubicBezTo>
                  <a:cubicBezTo>
                    <a:pt x="5" y="3"/>
                    <a:pt x="5" y="3"/>
                    <a:pt x="5" y="3"/>
                  </a:cubicBezTo>
                  <a:cubicBezTo>
                    <a:pt x="6" y="4"/>
                    <a:pt x="6" y="5"/>
                    <a:pt x="6" y="6"/>
                  </a:cubicBezTo>
                  <a:cubicBezTo>
                    <a:pt x="6" y="7"/>
                    <a:pt x="5" y="8"/>
                    <a:pt x="4" y="9"/>
                  </a:cubicBezTo>
                  <a:cubicBezTo>
                    <a:pt x="4" y="9"/>
                    <a:pt x="4" y="9"/>
                    <a:pt x="4" y="10"/>
                  </a:cubicBezTo>
                  <a:cubicBezTo>
                    <a:pt x="4" y="10"/>
                    <a:pt x="4" y="10"/>
                    <a:pt x="4" y="10"/>
                  </a:cubicBezTo>
                  <a:cubicBezTo>
                    <a:pt x="6" y="12"/>
                    <a:pt x="6" y="12"/>
                    <a:pt x="6" y="12"/>
                  </a:cubicBezTo>
                  <a:cubicBezTo>
                    <a:pt x="7" y="13"/>
                    <a:pt x="7" y="14"/>
                    <a:pt x="6" y="14"/>
                  </a:cubicBezTo>
                  <a:cubicBezTo>
                    <a:pt x="6" y="15"/>
                    <a:pt x="6" y="15"/>
                    <a:pt x="5" y="15"/>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29" name="Freeform 97">
              <a:extLst>
                <a:ext uri="{FF2B5EF4-FFF2-40B4-BE49-F238E27FC236}">
                  <a16:creationId xmlns:a16="http://schemas.microsoft.com/office/drawing/2014/main" id="{1A050413-F1AA-4913-84C2-00AFDE08A816}"/>
                </a:ext>
              </a:extLst>
            </p:cNvPr>
            <p:cNvSpPr>
              <a:spLocks/>
            </p:cNvSpPr>
            <p:nvPr/>
          </p:nvSpPr>
          <p:spPr bwMode="auto">
            <a:xfrm>
              <a:off x="3419475" y="3529013"/>
              <a:ext cx="76200" cy="165100"/>
            </a:xfrm>
            <a:custGeom>
              <a:avLst/>
              <a:gdLst>
                <a:gd name="T0" fmla="*/ 592498543 w 7"/>
                <a:gd name="T1" fmla="*/ 1817200667 h 15"/>
                <a:gd name="T2" fmla="*/ 473996657 w 7"/>
                <a:gd name="T3" fmla="*/ 1696050287 h 15"/>
                <a:gd name="T4" fmla="*/ 236992886 w 7"/>
                <a:gd name="T5" fmla="*/ 1574910913 h 15"/>
                <a:gd name="T6" fmla="*/ 118501886 w 7"/>
                <a:gd name="T7" fmla="*/ 1211470780 h 15"/>
                <a:gd name="T8" fmla="*/ 355494771 w 7"/>
                <a:gd name="T9" fmla="*/ 726880267 h 15"/>
                <a:gd name="T10" fmla="*/ 355494771 w 7"/>
                <a:gd name="T11" fmla="*/ 726880267 h 15"/>
                <a:gd name="T12" fmla="*/ 355494771 w 7"/>
                <a:gd name="T13" fmla="*/ 605729887 h 15"/>
                <a:gd name="T14" fmla="*/ 118501886 w 7"/>
                <a:gd name="T15" fmla="*/ 242289753 h 15"/>
                <a:gd name="T16" fmla="*/ 118501886 w 7"/>
                <a:gd name="T17" fmla="*/ 0 h 15"/>
                <a:gd name="T18" fmla="*/ 355494771 w 7"/>
                <a:gd name="T19" fmla="*/ 0 h 15"/>
                <a:gd name="T20" fmla="*/ 592498543 w 7"/>
                <a:gd name="T21" fmla="*/ 363440133 h 15"/>
                <a:gd name="T22" fmla="*/ 710989543 w 7"/>
                <a:gd name="T23" fmla="*/ 726880267 h 15"/>
                <a:gd name="T24" fmla="*/ 473996657 w 7"/>
                <a:gd name="T25" fmla="*/ 1090320400 h 15"/>
                <a:gd name="T26" fmla="*/ 473996657 w 7"/>
                <a:gd name="T27" fmla="*/ 1211470780 h 15"/>
                <a:gd name="T28" fmla="*/ 473996657 w 7"/>
                <a:gd name="T29" fmla="*/ 1211470780 h 15"/>
                <a:gd name="T30" fmla="*/ 710989543 w 7"/>
                <a:gd name="T31" fmla="*/ 1453760533 h 15"/>
                <a:gd name="T32" fmla="*/ 710989543 w 7"/>
                <a:gd name="T33" fmla="*/ 1696050287 h 15"/>
                <a:gd name="T34" fmla="*/ 592498543 w 7"/>
                <a:gd name="T35" fmla="*/ 1817200667 h 15"/>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 h="15">
                  <a:moveTo>
                    <a:pt x="5" y="15"/>
                  </a:moveTo>
                  <a:cubicBezTo>
                    <a:pt x="5" y="15"/>
                    <a:pt x="4" y="15"/>
                    <a:pt x="4" y="14"/>
                  </a:cubicBezTo>
                  <a:cubicBezTo>
                    <a:pt x="2" y="13"/>
                    <a:pt x="2" y="13"/>
                    <a:pt x="2" y="13"/>
                  </a:cubicBezTo>
                  <a:cubicBezTo>
                    <a:pt x="1" y="12"/>
                    <a:pt x="1" y="11"/>
                    <a:pt x="1" y="10"/>
                  </a:cubicBezTo>
                  <a:cubicBezTo>
                    <a:pt x="1" y="8"/>
                    <a:pt x="1" y="7"/>
                    <a:pt x="3" y="6"/>
                  </a:cubicBezTo>
                  <a:cubicBezTo>
                    <a:pt x="3" y="6"/>
                    <a:pt x="3" y="6"/>
                    <a:pt x="3" y="6"/>
                  </a:cubicBezTo>
                  <a:cubicBezTo>
                    <a:pt x="3" y="5"/>
                    <a:pt x="3" y="5"/>
                    <a:pt x="3" y="5"/>
                  </a:cubicBezTo>
                  <a:cubicBezTo>
                    <a:pt x="1" y="2"/>
                    <a:pt x="1" y="2"/>
                    <a:pt x="1" y="2"/>
                  </a:cubicBezTo>
                  <a:cubicBezTo>
                    <a:pt x="0" y="2"/>
                    <a:pt x="0" y="1"/>
                    <a:pt x="1" y="0"/>
                  </a:cubicBezTo>
                  <a:cubicBezTo>
                    <a:pt x="1" y="0"/>
                    <a:pt x="2" y="0"/>
                    <a:pt x="3" y="0"/>
                  </a:cubicBezTo>
                  <a:cubicBezTo>
                    <a:pt x="5" y="3"/>
                    <a:pt x="5" y="3"/>
                    <a:pt x="5" y="3"/>
                  </a:cubicBezTo>
                  <a:cubicBezTo>
                    <a:pt x="6" y="4"/>
                    <a:pt x="6" y="5"/>
                    <a:pt x="6" y="6"/>
                  </a:cubicBezTo>
                  <a:cubicBezTo>
                    <a:pt x="6" y="7"/>
                    <a:pt x="5" y="8"/>
                    <a:pt x="4" y="9"/>
                  </a:cubicBezTo>
                  <a:cubicBezTo>
                    <a:pt x="4" y="9"/>
                    <a:pt x="4" y="9"/>
                    <a:pt x="4" y="10"/>
                  </a:cubicBezTo>
                  <a:cubicBezTo>
                    <a:pt x="4" y="10"/>
                    <a:pt x="4" y="10"/>
                    <a:pt x="4" y="10"/>
                  </a:cubicBezTo>
                  <a:cubicBezTo>
                    <a:pt x="6" y="12"/>
                    <a:pt x="6" y="12"/>
                    <a:pt x="6" y="12"/>
                  </a:cubicBezTo>
                  <a:cubicBezTo>
                    <a:pt x="7" y="13"/>
                    <a:pt x="7" y="14"/>
                    <a:pt x="6" y="14"/>
                  </a:cubicBezTo>
                  <a:cubicBezTo>
                    <a:pt x="6" y="15"/>
                    <a:pt x="6" y="15"/>
                    <a:pt x="5" y="15"/>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8" name="Группа 7">
            <a:extLst>
              <a:ext uri="{FF2B5EF4-FFF2-40B4-BE49-F238E27FC236}">
                <a16:creationId xmlns:a16="http://schemas.microsoft.com/office/drawing/2014/main" id="{2E21D152-3653-49D6-A54D-8D73174A0E82}"/>
              </a:ext>
            </a:extLst>
          </p:cNvPr>
          <p:cNvGrpSpPr/>
          <p:nvPr/>
        </p:nvGrpSpPr>
        <p:grpSpPr>
          <a:xfrm>
            <a:off x="1025525" y="4524375"/>
            <a:ext cx="2327275" cy="1614488"/>
            <a:chOff x="1025525" y="4524375"/>
            <a:chExt cx="2327275" cy="1614488"/>
          </a:xfrm>
        </p:grpSpPr>
        <p:sp>
          <p:nvSpPr>
            <p:cNvPr id="4112" name="Freeform 80">
              <a:extLst>
                <a:ext uri="{FF2B5EF4-FFF2-40B4-BE49-F238E27FC236}">
                  <a16:creationId xmlns:a16="http://schemas.microsoft.com/office/drawing/2014/main" id="{98641681-5D5F-4E18-A62A-61017C5EC70D}"/>
                </a:ext>
              </a:extLst>
            </p:cNvPr>
            <p:cNvSpPr>
              <a:spLocks/>
            </p:cNvSpPr>
            <p:nvPr/>
          </p:nvSpPr>
          <p:spPr bwMode="auto">
            <a:xfrm>
              <a:off x="1025525" y="4524375"/>
              <a:ext cx="2327275" cy="1614488"/>
            </a:xfrm>
            <a:custGeom>
              <a:avLst/>
              <a:gdLst>
                <a:gd name="T0" fmla="*/ 2147483646 w 211"/>
                <a:gd name="T1" fmla="*/ 2147483646 h 146"/>
                <a:gd name="T2" fmla="*/ 2147483646 w 211"/>
                <a:gd name="T3" fmla="*/ 2147483646 h 146"/>
                <a:gd name="T4" fmla="*/ 0 w 211"/>
                <a:gd name="T5" fmla="*/ 2147483646 h 146"/>
                <a:gd name="T6" fmla="*/ 2147483646 w 211"/>
                <a:gd name="T7" fmla="*/ 0 h 146"/>
                <a:gd name="T8" fmla="*/ 2147483646 w 211"/>
                <a:gd name="T9" fmla="*/ 2147483646 h 14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1" h="146">
                  <a:moveTo>
                    <a:pt x="211" y="73"/>
                  </a:moveTo>
                  <a:cubicBezTo>
                    <a:pt x="211" y="73"/>
                    <a:pt x="113" y="146"/>
                    <a:pt x="73" y="146"/>
                  </a:cubicBezTo>
                  <a:cubicBezTo>
                    <a:pt x="32" y="146"/>
                    <a:pt x="0" y="114"/>
                    <a:pt x="0" y="73"/>
                  </a:cubicBezTo>
                  <a:cubicBezTo>
                    <a:pt x="0" y="33"/>
                    <a:pt x="32" y="0"/>
                    <a:pt x="73" y="0"/>
                  </a:cubicBezTo>
                  <a:cubicBezTo>
                    <a:pt x="113" y="0"/>
                    <a:pt x="211" y="73"/>
                    <a:pt x="211" y="73"/>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13" name="Oval 81">
              <a:extLst>
                <a:ext uri="{FF2B5EF4-FFF2-40B4-BE49-F238E27FC236}">
                  <a16:creationId xmlns:a16="http://schemas.microsoft.com/office/drawing/2014/main" id="{43D4F430-FCD8-4C4B-809D-A351B6441F4B}"/>
                </a:ext>
              </a:extLst>
            </p:cNvPr>
            <p:cNvSpPr>
              <a:spLocks noChangeArrowheads="1"/>
            </p:cNvSpPr>
            <p:nvPr/>
          </p:nvSpPr>
          <p:spPr bwMode="auto">
            <a:xfrm>
              <a:off x="1257300" y="4756150"/>
              <a:ext cx="1147763" cy="1150938"/>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dirty="0"/>
            </a:p>
          </p:txBody>
        </p:sp>
        <p:sp>
          <p:nvSpPr>
            <p:cNvPr id="4130" name="Freeform 98">
              <a:extLst>
                <a:ext uri="{FF2B5EF4-FFF2-40B4-BE49-F238E27FC236}">
                  <a16:creationId xmlns:a16="http://schemas.microsoft.com/office/drawing/2014/main" id="{DBED7397-6045-49CE-9757-D9D64EBED015}"/>
                </a:ext>
              </a:extLst>
            </p:cNvPr>
            <p:cNvSpPr>
              <a:spLocks noEditPoints="1"/>
            </p:cNvSpPr>
            <p:nvPr/>
          </p:nvSpPr>
          <p:spPr bwMode="auto">
            <a:xfrm>
              <a:off x="1511300" y="4900613"/>
              <a:ext cx="595313" cy="752475"/>
            </a:xfrm>
            <a:custGeom>
              <a:avLst/>
              <a:gdLst>
                <a:gd name="T0" fmla="*/ 2147483646 w 54"/>
                <a:gd name="T1" fmla="*/ 2147483646 h 68"/>
                <a:gd name="T2" fmla="*/ 2147483646 w 54"/>
                <a:gd name="T3" fmla="*/ 979611792 h 68"/>
                <a:gd name="T4" fmla="*/ 2147483646 w 54"/>
                <a:gd name="T5" fmla="*/ 979611792 h 68"/>
                <a:gd name="T6" fmla="*/ 1458428655 w 54"/>
                <a:gd name="T7" fmla="*/ 367351656 h 68"/>
                <a:gd name="T8" fmla="*/ 1458428655 w 54"/>
                <a:gd name="T9" fmla="*/ 367351656 h 68"/>
                <a:gd name="T10" fmla="*/ 607671257 w 54"/>
                <a:gd name="T11" fmla="*/ 2147483646 h 68"/>
                <a:gd name="T12" fmla="*/ 1458428655 w 54"/>
                <a:gd name="T13" fmla="*/ 2147483646 h 68"/>
                <a:gd name="T14" fmla="*/ 2147483646 w 54"/>
                <a:gd name="T15" fmla="*/ 2147483646 h 68"/>
                <a:gd name="T16" fmla="*/ 2147483646 w 54"/>
                <a:gd name="T17" fmla="*/ 2147483646 h 68"/>
                <a:gd name="T18" fmla="*/ 2147483646 w 54"/>
                <a:gd name="T19" fmla="*/ 2147483646 h 68"/>
                <a:gd name="T20" fmla="*/ 2147483646 w 54"/>
                <a:gd name="T21" fmla="*/ 2147483646 h 68"/>
                <a:gd name="T22" fmla="*/ 2147483646 w 54"/>
                <a:gd name="T23" fmla="*/ 2147483646 h 68"/>
                <a:gd name="T24" fmla="*/ 2147483646 w 54"/>
                <a:gd name="T25" fmla="*/ 2147483646 h 68"/>
                <a:gd name="T26" fmla="*/ 2147483646 w 54"/>
                <a:gd name="T27" fmla="*/ 2147483646 h 68"/>
                <a:gd name="T28" fmla="*/ 2147483646 w 54"/>
                <a:gd name="T29" fmla="*/ 2147483646 h 68"/>
                <a:gd name="T30" fmla="*/ 2066099912 w 54"/>
                <a:gd name="T31" fmla="*/ 2147483646 h 68"/>
                <a:gd name="T32" fmla="*/ 2147483646 w 54"/>
                <a:gd name="T33" fmla="*/ 2147483646 h 68"/>
                <a:gd name="T34" fmla="*/ 2147483646 w 54"/>
                <a:gd name="T35" fmla="*/ 2147483646 h 68"/>
                <a:gd name="T36" fmla="*/ 2147483646 w 54"/>
                <a:gd name="T37" fmla="*/ 489805896 h 68"/>
                <a:gd name="T38" fmla="*/ 2147483646 w 54"/>
                <a:gd name="T39" fmla="*/ 1102066032 h 68"/>
                <a:gd name="T40" fmla="*/ 2147483646 w 54"/>
                <a:gd name="T41" fmla="*/ 2147483646 h 68"/>
                <a:gd name="T42" fmla="*/ 2147483646 w 54"/>
                <a:gd name="T43" fmla="*/ 1591882994 h 68"/>
                <a:gd name="T44" fmla="*/ 2147483646 w 54"/>
                <a:gd name="T45" fmla="*/ 489805896 h 68"/>
                <a:gd name="T46" fmla="*/ 2147483646 w 54"/>
                <a:gd name="T47" fmla="*/ 2147483646 h 68"/>
                <a:gd name="T48" fmla="*/ 2147483646 w 54"/>
                <a:gd name="T49" fmla="*/ 2147483646 h 68"/>
                <a:gd name="T50" fmla="*/ 2147483646 w 54"/>
                <a:gd name="T51" fmla="*/ 2147483646 h 68"/>
                <a:gd name="T52" fmla="*/ 2147483646 w 54"/>
                <a:gd name="T53" fmla="*/ 2147483646 h 68"/>
                <a:gd name="T54" fmla="*/ 2147483646 w 54"/>
                <a:gd name="T55" fmla="*/ 2147483646 h 68"/>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54" h="68">
                  <a:moveTo>
                    <a:pt x="25" y="24"/>
                  </a:moveTo>
                  <a:cubicBezTo>
                    <a:pt x="30" y="21"/>
                    <a:pt x="31" y="14"/>
                    <a:pt x="28" y="8"/>
                  </a:cubicBezTo>
                  <a:cubicBezTo>
                    <a:pt x="27" y="8"/>
                    <a:pt x="27" y="8"/>
                    <a:pt x="27" y="8"/>
                  </a:cubicBezTo>
                  <a:cubicBezTo>
                    <a:pt x="24" y="2"/>
                    <a:pt x="18" y="0"/>
                    <a:pt x="12" y="3"/>
                  </a:cubicBezTo>
                  <a:cubicBezTo>
                    <a:pt x="12" y="3"/>
                    <a:pt x="12" y="3"/>
                    <a:pt x="12" y="3"/>
                  </a:cubicBezTo>
                  <a:cubicBezTo>
                    <a:pt x="3" y="8"/>
                    <a:pt x="0" y="20"/>
                    <a:pt x="5" y="31"/>
                  </a:cubicBezTo>
                  <a:cubicBezTo>
                    <a:pt x="7" y="35"/>
                    <a:pt x="9" y="40"/>
                    <a:pt x="12" y="44"/>
                  </a:cubicBezTo>
                  <a:cubicBezTo>
                    <a:pt x="15" y="49"/>
                    <a:pt x="18" y="53"/>
                    <a:pt x="21" y="57"/>
                  </a:cubicBezTo>
                  <a:cubicBezTo>
                    <a:pt x="29" y="65"/>
                    <a:pt x="40" y="68"/>
                    <a:pt x="48" y="63"/>
                  </a:cubicBezTo>
                  <a:cubicBezTo>
                    <a:pt x="53" y="60"/>
                    <a:pt x="54" y="54"/>
                    <a:pt x="51" y="48"/>
                  </a:cubicBezTo>
                  <a:cubicBezTo>
                    <a:pt x="51" y="48"/>
                    <a:pt x="51" y="48"/>
                    <a:pt x="51" y="48"/>
                  </a:cubicBezTo>
                  <a:cubicBezTo>
                    <a:pt x="47" y="42"/>
                    <a:pt x="41" y="40"/>
                    <a:pt x="36" y="43"/>
                  </a:cubicBezTo>
                  <a:cubicBezTo>
                    <a:pt x="30" y="46"/>
                    <a:pt x="30" y="46"/>
                    <a:pt x="30" y="46"/>
                  </a:cubicBezTo>
                  <a:cubicBezTo>
                    <a:pt x="28" y="47"/>
                    <a:pt x="26" y="47"/>
                    <a:pt x="25" y="46"/>
                  </a:cubicBezTo>
                  <a:cubicBezTo>
                    <a:pt x="24" y="43"/>
                    <a:pt x="22" y="41"/>
                    <a:pt x="20" y="39"/>
                  </a:cubicBezTo>
                  <a:cubicBezTo>
                    <a:pt x="19" y="36"/>
                    <a:pt x="18" y="34"/>
                    <a:pt x="17" y="32"/>
                  </a:cubicBezTo>
                  <a:cubicBezTo>
                    <a:pt x="16" y="31"/>
                    <a:pt x="17" y="29"/>
                    <a:pt x="18" y="28"/>
                  </a:cubicBezTo>
                  <a:lnTo>
                    <a:pt x="25" y="24"/>
                  </a:lnTo>
                  <a:close/>
                  <a:moveTo>
                    <a:pt x="18" y="4"/>
                  </a:moveTo>
                  <a:cubicBezTo>
                    <a:pt x="20" y="3"/>
                    <a:pt x="23" y="5"/>
                    <a:pt x="26" y="9"/>
                  </a:cubicBezTo>
                  <a:cubicBezTo>
                    <a:pt x="28" y="13"/>
                    <a:pt x="28" y="17"/>
                    <a:pt x="27" y="18"/>
                  </a:cubicBezTo>
                  <a:cubicBezTo>
                    <a:pt x="25" y="19"/>
                    <a:pt x="22" y="17"/>
                    <a:pt x="19" y="13"/>
                  </a:cubicBezTo>
                  <a:cubicBezTo>
                    <a:pt x="17" y="9"/>
                    <a:pt x="17" y="5"/>
                    <a:pt x="18" y="4"/>
                  </a:cubicBezTo>
                  <a:close/>
                  <a:moveTo>
                    <a:pt x="42" y="44"/>
                  </a:moveTo>
                  <a:cubicBezTo>
                    <a:pt x="43" y="43"/>
                    <a:pt x="47" y="45"/>
                    <a:pt x="49" y="49"/>
                  </a:cubicBezTo>
                  <a:cubicBezTo>
                    <a:pt x="51" y="53"/>
                    <a:pt x="52" y="57"/>
                    <a:pt x="50" y="58"/>
                  </a:cubicBezTo>
                  <a:cubicBezTo>
                    <a:pt x="48" y="59"/>
                    <a:pt x="45" y="56"/>
                    <a:pt x="43" y="53"/>
                  </a:cubicBezTo>
                  <a:cubicBezTo>
                    <a:pt x="40" y="49"/>
                    <a:pt x="40" y="45"/>
                    <a:pt x="42" y="44"/>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4098" name="TextBox 112">
            <a:extLst>
              <a:ext uri="{FF2B5EF4-FFF2-40B4-BE49-F238E27FC236}">
                <a16:creationId xmlns:a16="http://schemas.microsoft.com/office/drawing/2014/main" id="{F6895FA2-E6CD-4F42-B7F8-9AF8DAF4B956}"/>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4099" name="TextBox 115">
            <a:extLst>
              <a:ext uri="{FF2B5EF4-FFF2-40B4-BE49-F238E27FC236}">
                <a16:creationId xmlns:a16="http://schemas.microsoft.com/office/drawing/2014/main" id="{BE995254-0101-423E-BBB0-4EECF20E27CA}"/>
              </a:ext>
            </a:extLst>
          </p:cNvPr>
          <p:cNvSpPr txBox="1">
            <a:spLocks noChangeArrowheads="1"/>
          </p:cNvSpPr>
          <p:nvPr/>
        </p:nvSpPr>
        <p:spPr bwMode="auto">
          <a:xfrm>
            <a:off x="1168400" y="1060450"/>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7" name="Группа 6">
            <a:extLst>
              <a:ext uri="{FF2B5EF4-FFF2-40B4-BE49-F238E27FC236}">
                <a16:creationId xmlns:a16="http://schemas.microsoft.com/office/drawing/2014/main" id="{FA760927-AFC5-445E-BC9E-8D43D90F011C}"/>
              </a:ext>
            </a:extLst>
          </p:cNvPr>
          <p:cNvGrpSpPr/>
          <p:nvPr/>
        </p:nvGrpSpPr>
        <p:grpSpPr>
          <a:xfrm>
            <a:off x="6319838" y="2478088"/>
            <a:ext cx="1730375" cy="287337"/>
            <a:chOff x="6319838" y="2478088"/>
            <a:chExt cx="1730375" cy="287337"/>
          </a:xfrm>
        </p:grpSpPr>
        <p:sp>
          <p:nvSpPr>
            <p:cNvPr id="4102" name="Oval 70">
              <a:extLst>
                <a:ext uri="{FF2B5EF4-FFF2-40B4-BE49-F238E27FC236}">
                  <a16:creationId xmlns:a16="http://schemas.microsoft.com/office/drawing/2014/main" id="{16D806BF-36EF-4512-932B-EC09EDF39201}"/>
                </a:ext>
              </a:extLst>
            </p:cNvPr>
            <p:cNvSpPr>
              <a:spLocks noChangeArrowheads="1"/>
            </p:cNvSpPr>
            <p:nvPr/>
          </p:nvSpPr>
          <p:spPr bwMode="auto">
            <a:xfrm>
              <a:off x="6319838" y="2478088"/>
              <a:ext cx="285750" cy="287337"/>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03" name="Oval 71">
              <a:extLst>
                <a:ext uri="{FF2B5EF4-FFF2-40B4-BE49-F238E27FC236}">
                  <a16:creationId xmlns:a16="http://schemas.microsoft.com/office/drawing/2014/main" id="{98E6E4F1-D0B3-4A63-AF51-C92858B4FFF0}"/>
                </a:ext>
              </a:extLst>
            </p:cNvPr>
            <p:cNvSpPr>
              <a:spLocks noChangeArrowheads="1"/>
            </p:cNvSpPr>
            <p:nvPr/>
          </p:nvSpPr>
          <p:spPr bwMode="auto">
            <a:xfrm>
              <a:off x="7035800" y="2478088"/>
              <a:ext cx="287338" cy="287337"/>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04" name="Oval 72">
              <a:extLst>
                <a:ext uri="{FF2B5EF4-FFF2-40B4-BE49-F238E27FC236}">
                  <a16:creationId xmlns:a16="http://schemas.microsoft.com/office/drawing/2014/main" id="{813F208D-581F-4AE2-9459-9AF814A68087}"/>
                </a:ext>
              </a:extLst>
            </p:cNvPr>
            <p:cNvSpPr>
              <a:spLocks noChangeArrowheads="1"/>
            </p:cNvSpPr>
            <p:nvPr/>
          </p:nvSpPr>
          <p:spPr bwMode="auto">
            <a:xfrm>
              <a:off x="7764463" y="2478088"/>
              <a:ext cx="285750" cy="287337"/>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05" name="Rectangle 73">
              <a:extLst>
                <a:ext uri="{FF2B5EF4-FFF2-40B4-BE49-F238E27FC236}">
                  <a16:creationId xmlns:a16="http://schemas.microsoft.com/office/drawing/2014/main" id="{3B9A2A4B-D9D1-4E91-8A1F-21975111D227}"/>
                </a:ext>
              </a:extLst>
            </p:cNvPr>
            <p:cNvSpPr>
              <a:spLocks noChangeArrowheads="1"/>
            </p:cNvSpPr>
            <p:nvPr/>
          </p:nvSpPr>
          <p:spPr bwMode="auto">
            <a:xfrm>
              <a:off x="6605588" y="2598738"/>
              <a:ext cx="1158875" cy="44450"/>
            </a:xfrm>
            <a:prstGeom prst="rect">
              <a:avLst/>
            </a:prstGeom>
            <a:solidFill>
              <a:srgbClr val="7383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grpSp>
        <p:nvGrpSpPr>
          <p:cNvPr id="6" name="Группа 5">
            <a:extLst>
              <a:ext uri="{FF2B5EF4-FFF2-40B4-BE49-F238E27FC236}">
                <a16:creationId xmlns:a16="http://schemas.microsoft.com/office/drawing/2014/main" id="{6B0689CA-75EA-4A6F-84E9-25147628FA09}"/>
              </a:ext>
            </a:extLst>
          </p:cNvPr>
          <p:cNvGrpSpPr/>
          <p:nvPr/>
        </p:nvGrpSpPr>
        <p:grpSpPr>
          <a:xfrm>
            <a:off x="4764088" y="3838575"/>
            <a:ext cx="1731962" cy="276225"/>
            <a:chOff x="4764088" y="3838575"/>
            <a:chExt cx="1731962" cy="276225"/>
          </a:xfrm>
        </p:grpSpPr>
        <p:sp>
          <p:nvSpPr>
            <p:cNvPr id="4108" name="Oval 76">
              <a:extLst>
                <a:ext uri="{FF2B5EF4-FFF2-40B4-BE49-F238E27FC236}">
                  <a16:creationId xmlns:a16="http://schemas.microsoft.com/office/drawing/2014/main" id="{CF27B76B-B4E4-4EA2-82A9-67E8E300FC13}"/>
                </a:ext>
              </a:extLst>
            </p:cNvPr>
            <p:cNvSpPr>
              <a:spLocks noChangeArrowheads="1"/>
            </p:cNvSpPr>
            <p:nvPr/>
          </p:nvSpPr>
          <p:spPr bwMode="auto">
            <a:xfrm>
              <a:off x="4764088" y="3838575"/>
              <a:ext cx="287337" cy="276225"/>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09" name="Oval 77">
              <a:extLst>
                <a:ext uri="{FF2B5EF4-FFF2-40B4-BE49-F238E27FC236}">
                  <a16:creationId xmlns:a16="http://schemas.microsoft.com/office/drawing/2014/main" id="{73F73AAC-6525-496E-AE04-EB5F3EA00AF0}"/>
                </a:ext>
              </a:extLst>
            </p:cNvPr>
            <p:cNvSpPr>
              <a:spLocks noChangeArrowheads="1"/>
            </p:cNvSpPr>
            <p:nvPr/>
          </p:nvSpPr>
          <p:spPr bwMode="auto">
            <a:xfrm>
              <a:off x="5481638" y="3838575"/>
              <a:ext cx="285750" cy="276225"/>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10" name="Oval 78">
              <a:extLst>
                <a:ext uri="{FF2B5EF4-FFF2-40B4-BE49-F238E27FC236}">
                  <a16:creationId xmlns:a16="http://schemas.microsoft.com/office/drawing/2014/main" id="{95D0A05D-8A4C-4E1F-AE16-74F7B182C90C}"/>
                </a:ext>
              </a:extLst>
            </p:cNvPr>
            <p:cNvSpPr>
              <a:spLocks noChangeArrowheads="1"/>
            </p:cNvSpPr>
            <p:nvPr/>
          </p:nvSpPr>
          <p:spPr bwMode="auto">
            <a:xfrm>
              <a:off x="6208713" y="3838575"/>
              <a:ext cx="287337" cy="276225"/>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11" name="Rectangle 79">
              <a:extLst>
                <a:ext uri="{FF2B5EF4-FFF2-40B4-BE49-F238E27FC236}">
                  <a16:creationId xmlns:a16="http://schemas.microsoft.com/office/drawing/2014/main" id="{EE7EDFC3-9B44-467E-AAB5-BD7FFD11C7A6}"/>
                </a:ext>
              </a:extLst>
            </p:cNvPr>
            <p:cNvSpPr>
              <a:spLocks noChangeArrowheads="1"/>
            </p:cNvSpPr>
            <p:nvPr/>
          </p:nvSpPr>
          <p:spPr bwMode="auto">
            <a:xfrm>
              <a:off x="5051425" y="3959225"/>
              <a:ext cx="1157288" cy="44450"/>
            </a:xfrm>
            <a:prstGeom prst="rect">
              <a:avLst/>
            </a:prstGeom>
            <a:solidFill>
              <a:srgbClr val="7383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grpSp>
        <p:nvGrpSpPr>
          <p:cNvPr id="5" name="Группа 4">
            <a:extLst>
              <a:ext uri="{FF2B5EF4-FFF2-40B4-BE49-F238E27FC236}">
                <a16:creationId xmlns:a16="http://schemas.microsoft.com/office/drawing/2014/main" id="{FAD6448A-34AC-4958-AE49-D03F7A48D3BD}"/>
              </a:ext>
            </a:extLst>
          </p:cNvPr>
          <p:cNvGrpSpPr/>
          <p:nvPr/>
        </p:nvGrpSpPr>
        <p:grpSpPr>
          <a:xfrm>
            <a:off x="3209925" y="5187950"/>
            <a:ext cx="1719263" cy="287338"/>
            <a:chOff x="3209925" y="5187950"/>
            <a:chExt cx="1719263" cy="287338"/>
          </a:xfrm>
        </p:grpSpPr>
        <p:sp>
          <p:nvSpPr>
            <p:cNvPr id="4114" name="Oval 82">
              <a:extLst>
                <a:ext uri="{FF2B5EF4-FFF2-40B4-BE49-F238E27FC236}">
                  <a16:creationId xmlns:a16="http://schemas.microsoft.com/office/drawing/2014/main" id="{BBCF6D69-CAA0-4EA2-83B6-F3374EDAAFE6}"/>
                </a:ext>
              </a:extLst>
            </p:cNvPr>
            <p:cNvSpPr>
              <a:spLocks noChangeArrowheads="1"/>
            </p:cNvSpPr>
            <p:nvPr/>
          </p:nvSpPr>
          <p:spPr bwMode="auto">
            <a:xfrm>
              <a:off x="3209925" y="5187950"/>
              <a:ext cx="285750" cy="287338"/>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15" name="Oval 83">
              <a:extLst>
                <a:ext uri="{FF2B5EF4-FFF2-40B4-BE49-F238E27FC236}">
                  <a16:creationId xmlns:a16="http://schemas.microsoft.com/office/drawing/2014/main" id="{FAAB9AE8-28EB-4A4C-B323-7FC6C82E4B9B}"/>
                </a:ext>
              </a:extLst>
            </p:cNvPr>
            <p:cNvSpPr>
              <a:spLocks noChangeArrowheads="1"/>
            </p:cNvSpPr>
            <p:nvPr/>
          </p:nvSpPr>
          <p:spPr bwMode="auto">
            <a:xfrm>
              <a:off x="3925888" y="5187950"/>
              <a:ext cx="287337" cy="287338"/>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16" name="Oval 84">
              <a:extLst>
                <a:ext uri="{FF2B5EF4-FFF2-40B4-BE49-F238E27FC236}">
                  <a16:creationId xmlns:a16="http://schemas.microsoft.com/office/drawing/2014/main" id="{F5B0368C-724E-4F65-AF8F-965073962E4B}"/>
                </a:ext>
              </a:extLst>
            </p:cNvPr>
            <p:cNvSpPr>
              <a:spLocks noChangeArrowheads="1"/>
            </p:cNvSpPr>
            <p:nvPr/>
          </p:nvSpPr>
          <p:spPr bwMode="auto">
            <a:xfrm>
              <a:off x="4654550" y="5187950"/>
              <a:ext cx="274638" cy="287338"/>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17" name="Rectangle 85">
              <a:extLst>
                <a:ext uri="{FF2B5EF4-FFF2-40B4-BE49-F238E27FC236}">
                  <a16:creationId xmlns:a16="http://schemas.microsoft.com/office/drawing/2014/main" id="{431BABA5-CF44-43CC-ACD6-C0BEF6875A71}"/>
                </a:ext>
              </a:extLst>
            </p:cNvPr>
            <p:cNvSpPr>
              <a:spLocks noChangeArrowheads="1"/>
            </p:cNvSpPr>
            <p:nvPr/>
          </p:nvSpPr>
          <p:spPr bwMode="auto">
            <a:xfrm>
              <a:off x="3495675" y="5310188"/>
              <a:ext cx="1158875" cy="42862"/>
            </a:xfrm>
            <a:prstGeom prst="rect">
              <a:avLst/>
            </a:prstGeom>
            <a:solidFill>
              <a:srgbClr val="7383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sp>
        <p:nvSpPr>
          <p:cNvPr id="4118" name="Freeform 86">
            <a:extLst>
              <a:ext uri="{FF2B5EF4-FFF2-40B4-BE49-F238E27FC236}">
                <a16:creationId xmlns:a16="http://schemas.microsoft.com/office/drawing/2014/main" id="{A96C4E15-4B66-4C05-AF2A-83DE3B49796D}"/>
              </a:ext>
            </a:extLst>
          </p:cNvPr>
          <p:cNvSpPr>
            <a:spLocks/>
          </p:cNvSpPr>
          <p:nvPr/>
        </p:nvSpPr>
        <p:spPr bwMode="auto">
          <a:xfrm>
            <a:off x="4775200" y="2598738"/>
            <a:ext cx="3143250" cy="2754312"/>
          </a:xfrm>
          <a:custGeom>
            <a:avLst/>
            <a:gdLst>
              <a:gd name="T0" fmla="*/ 52924075 w 1980"/>
              <a:gd name="T1" fmla="*/ 2147483646 h 1735"/>
              <a:gd name="T2" fmla="*/ 0 w 1980"/>
              <a:gd name="T3" fmla="*/ 2147483646 h 1735"/>
              <a:gd name="T4" fmla="*/ 2147483646 w 1980"/>
              <a:gd name="T5" fmla="*/ 0 h 1735"/>
              <a:gd name="T6" fmla="*/ 2147483646 w 1980"/>
              <a:gd name="T7" fmla="*/ 52924065 h 1735"/>
              <a:gd name="T8" fmla="*/ 52924075 w 1980"/>
              <a:gd name="T9" fmla="*/ 2147483646 h 17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80" h="1735">
                <a:moveTo>
                  <a:pt x="21" y="1735"/>
                </a:moveTo>
                <a:lnTo>
                  <a:pt x="0" y="1714"/>
                </a:lnTo>
                <a:lnTo>
                  <a:pt x="1959" y="0"/>
                </a:lnTo>
                <a:lnTo>
                  <a:pt x="1980" y="21"/>
                </a:lnTo>
                <a:lnTo>
                  <a:pt x="21" y="1735"/>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31" name="Rectangle 108">
            <a:extLst>
              <a:ext uri="{FF2B5EF4-FFF2-40B4-BE49-F238E27FC236}">
                <a16:creationId xmlns:a16="http://schemas.microsoft.com/office/drawing/2014/main" id="{9B713E7A-0E97-41BB-8943-CB404D43C859}"/>
              </a:ext>
            </a:extLst>
          </p:cNvPr>
          <p:cNvSpPr>
            <a:spLocks noChangeArrowheads="1"/>
          </p:cNvSpPr>
          <p:nvPr/>
        </p:nvSpPr>
        <p:spPr bwMode="auto">
          <a:xfrm>
            <a:off x="7599363" y="2997200"/>
            <a:ext cx="6000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4200" b="1">
                <a:solidFill>
                  <a:srgbClr val="73838C"/>
                </a:solidFill>
                <a:latin typeface="Arial" panose="020B0604020202020204" pitchFamily="34" charset="0"/>
              </a:rPr>
              <a:t>0</a:t>
            </a:r>
            <a:r>
              <a:rPr lang="en-US" altLang="ru-RU" sz="4200" b="1">
                <a:solidFill>
                  <a:srgbClr val="73838C"/>
                </a:solidFill>
                <a:latin typeface="Arial" panose="020B0604020202020204" pitchFamily="34" charset="0"/>
              </a:rPr>
              <a:t>1</a:t>
            </a:r>
            <a:endParaRPr lang="ru-RU" altLang="ru-RU" sz="1800"/>
          </a:p>
        </p:txBody>
      </p:sp>
      <p:sp>
        <p:nvSpPr>
          <p:cNvPr id="4132" name="Rectangle 110">
            <a:extLst>
              <a:ext uri="{FF2B5EF4-FFF2-40B4-BE49-F238E27FC236}">
                <a16:creationId xmlns:a16="http://schemas.microsoft.com/office/drawing/2014/main" id="{9A603670-BEBF-4628-8DC8-A511D667C205}"/>
              </a:ext>
            </a:extLst>
          </p:cNvPr>
          <p:cNvSpPr>
            <a:spLocks noChangeArrowheads="1"/>
          </p:cNvSpPr>
          <p:nvPr/>
        </p:nvSpPr>
        <p:spPr bwMode="auto">
          <a:xfrm>
            <a:off x="6186488" y="4257675"/>
            <a:ext cx="60007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4200" b="1" dirty="0">
                <a:solidFill>
                  <a:srgbClr val="73838C"/>
                </a:solidFill>
                <a:latin typeface="Arial" panose="020B0604020202020204" pitchFamily="34" charset="0"/>
              </a:rPr>
              <a:t>0</a:t>
            </a:r>
            <a:r>
              <a:rPr lang="en-US" altLang="ru-RU" sz="4200" b="1" dirty="0">
                <a:solidFill>
                  <a:srgbClr val="73838C"/>
                </a:solidFill>
                <a:latin typeface="Arial" panose="020B0604020202020204" pitchFamily="34" charset="0"/>
              </a:rPr>
              <a:t>2</a:t>
            </a:r>
            <a:endParaRPr lang="ru-RU" altLang="ru-RU" sz="1800" dirty="0"/>
          </a:p>
        </p:txBody>
      </p:sp>
      <p:sp>
        <p:nvSpPr>
          <p:cNvPr id="4133" name="Rectangle 112">
            <a:extLst>
              <a:ext uri="{FF2B5EF4-FFF2-40B4-BE49-F238E27FC236}">
                <a16:creationId xmlns:a16="http://schemas.microsoft.com/office/drawing/2014/main" id="{51C96DB4-0923-4B9D-A5F1-0E80F966272C}"/>
              </a:ext>
            </a:extLst>
          </p:cNvPr>
          <p:cNvSpPr>
            <a:spLocks noChangeArrowheads="1"/>
          </p:cNvSpPr>
          <p:nvPr/>
        </p:nvSpPr>
        <p:spPr bwMode="auto">
          <a:xfrm>
            <a:off x="4764088" y="5519738"/>
            <a:ext cx="60007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4200" b="1">
                <a:solidFill>
                  <a:srgbClr val="73838C"/>
                </a:solidFill>
                <a:latin typeface="Arial" panose="020B0604020202020204" pitchFamily="34" charset="0"/>
              </a:rPr>
              <a:t>0</a:t>
            </a:r>
            <a:r>
              <a:rPr lang="en-US" altLang="ru-RU" sz="4200" b="1">
                <a:solidFill>
                  <a:srgbClr val="73838C"/>
                </a:solidFill>
                <a:latin typeface="Arial" panose="020B0604020202020204" pitchFamily="34" charset="0"/>
              </a:rPr>
              <a:t>3</a:t>
            </a:r>
            <a:endParaRPr lang="ru-RU" altLang="ru-RU" sz="1800"/>
          </a:p>
        </p:txBody>
      </p:sp>
      <p:grpSp>
        <p:nvGrpSpPr>
          <p:cNvPr id="2" name="Группа 1">
            <a:extLst>
              <a:ext uri="{FF2B5EF4-FFF2-40B4-BE49-F238E27FC236}">
                <a16:creationId xmlns:a16="http://schemas.microsoft.com/office/drawing/2014/main" id="{384F82AD-37EE-453D-B495-0BB03F511D7F}"/>
              </a:ext>
            </a:extLst>
          </p:cNvPr>
          <p:cNvGrpSpPr/>
          <p:nvPr/>
        </p:nvGrpSpPr>
        <p:grpSpPr>
          <a:xfrm>
            <a:off x="5580063" y="5508625"/>
            <a:ext cx="5810250" cy="1003300"/>
            <a:chOff x="5580063" y="5508625"/>
            <a:chExt cx="5810250" cy="1003300"/>
          </a:xfrm>
        </p:grpSpPr>
        <p:sp>
          <p:nvSpPr>
            <p:cNvPr id="4134" name="TextBox 115">
              <a:extLst>
                <a:ext uri="{FF2B5EF4-FFF2-40B4-BE49-F238E27FC236}">
                  <a16:creationId xmlns:a16="http://schemas.microsoft.com/office/drawing/2014/main" id="{D3DF94C4-2826-44EF-B719-5CF33161C61E}"/>
                </a:ext>
              </a:extLst>
            </p:cNvPr>
            <p:cNvSpPr txBox="1">
              <a:spLocks noChangeArrowheads="1"/>
            </p:cNvSpPr>
            <p:nvPr/>
          </p:nvSpPr>
          <p:spPr bwMode="auto">
            <a:xfrm>
              <a:off x="5580063" y="5927725"/>
              <a:ext cx="58102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a:t>
              </a:r>
              <a:endParaRPr lang="ru-RU" altLang="ru-RU" sz="1400" i="1">
                <a:solidFill>
                  <a:srgbClr val="73858E"/>
                </a:solidFill>
                <a:latin typeface="Arial" panose="020B0604020202020204" pitchFamily="34" charset="0"/>
                <a:cs typeface="Arial" panose="020B0604020202020204" pitchFamily="34" charset="0"/>
              </a:endParaRPr>
            </a:p>
          </p:txBody>
        </p:sp>
        <p:sp>
          <p:nvSpPr>
            <p:cNvPr id="4135" name="Rectangle 178">
              <a:extLst>
                <a:ext uri="{FF2B5EF4-FFF2-40B4-BE49-F238E27FC236}">
                  <a16:creationId xmlns:a16="http://schemas.microsoft.com/office/drawing/2014/main" id="{2C96B9C1-7608-4964-8673-2D1013C9C5CC}"/>
                </a:ext>
              </a:extLst>
            </p:cNvPr>
            <p:cNvSpPr>
              <a:spLocks noChangeArrowheads="1"/>
            </p:cNvSpPr>
            <p:nvPr/>
          </p:nvSpPr>
          <p:spPr bwMode="auto">
            <a:xfrm>
              <a:off x="5711825" y="5508625"/>
              <a:ext cx="13096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400" b="1" dirty="0">
                  <a:solidFill>
                    <a:schemeClr val="accent4"/>
                  </a:solidFill>
                  <a:latin typeface="Arial" panose="020B0604020202020204" pitchFamily="34" charset="0"/>
                </a:rPr>
                <a:t>Your text</a:t>
              </a:r>
              <a:endParaRPr lang="ru-RU" altLang="ru-RU" sz="1800" dirty="0">
                <a:solidFill>
                  <a:schemeClr val="accent4"/>
                </a:solidFill>
              </a:endParaRPr>
            </a:p>
          </p:txBody>
        </p:sp>
      </p:grpSp>
      <p:grpSp>
        <p:nvGrpSpPr>
          <p:cNvPr id="3" name="Группа 2">
            <a:extLst>
              <a:ext uri="{FF2B5EF4-FFF2-40B4-BE49-F238E27FC236}">
                <a16:creationId xmlns:a16="http://schemas.microsoft.com/office/drawing/2014/main" id="{D2C6F390-4375-4379-BC30-E8E6763D5158}"/>
              </a:ext>
            </a:extLst>
          </p:cNvPr>
          <p:cNvGrpSpPr/>
          <p:nvPr/>
        </p:nvGrpSpPr>
        <p:grpSpPr>
          <a:xfrm>
            <a:off x="6977063" y="4114800"/>
            <a:ext cx="4413250" cy="1249363"/>
            <a:chOff x="6977063" y="4114800"/>
            <a:chExt cx="4413250" cy="1249363"/>
          </a:xfrm>
        </p:grpSpPr>
        <p:sp>
          <p:nvSpPr>
            <p:cNvPr id="4136" name="TextBox 115">
              <a:extLst>
                <a:ext uri="{FF2B5EF4-FFF2-40B4-BE49-F238E27FC236}">
                  <a16:creationId xmlns:a16="http://schemas.microsoft.com/office/drawing/2014/main" id="{55B7EA95-15CB-4229-9916-62B9CB3497FB}"/>
                </a:ext>
              </a:extLst>
            </p:cNvPr>
            <p:cNvSpPr txBox="1">
              <a:spLocks noChangeArrowheads="1"/>
            </p:cNvSpPr>
            <p:nvPr/>
          </p:nvSpPr>
          <p:spPr bwMode="auto">
            <a:xfrm>
              <a:off x="6977063" y="4532313"/>
              <a:ext cx="441325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a:t>
              </a:r>
              <a:endParaRPr lang="ru-RU" altLang="ru-RU" sz="1400" i="1">
                <a:solidFill>
                  <a:srgbClr val="73858E"/>
                </a:solidFill>
                <a:latin typeface="Arial" panose="020B0604020202020204" pitchFamily="34" charset="0"/>
                <a:cs typeface="Arial" panose="020B0604020202020204" pitchFamily="34" charset="0"/>
              </a:endParaRPr>
            </a:p>
          </p:txBody>
        </p:sp>
        <p:sp>
          <p:nvSpPr>
            <p:cNvPr id="4137" name="Rectangle 178">
              <a:extLst>
                <a:ext uri="{FF2B5EF4-FFF2-40B4-BE49-F238E27FC236}">
                  <a16:creationId xmlns:a16="http://schemas.microsoft.com/office/drawing/2014/main" id="{C025A9F6-1DB8-447A-9226-D83740505416}"/>
                </a:ext>
              </a:extLst>
            </p:cNvPr>
            <p:cNvSpPr>
              <a:spLocks noChangeArrowheads="1"/>
            </p:cNvSpPr>
            <p:nvPr/>
          </p:nvSpPr>
          <p:spPr bwMode="auto">
            <a:xfrm>
              <a:off x="7108825" y="4114800"/>
              <a:ext cx="13112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400" b="1" dirty="0">
                  <a:solidFill>
                    <a:schemeClr val="accent5"/>
                  </a:solidFill>
                  <a:latin typeface="Arial" panose="020B0604020202020204" pitchFamily="34" charset="0"/>
                </a:rPr>
                <a:t>Your text</a:t>
              </a:r>
              <a:endParaRPr lang="ru-RU" altLang="ru-RU" sz="1800" dirty="0">
                <a:solidFill>
                  <a:schemeClr val="accent5"/>
                </a:solidFill>
              </a:endParaRPr>
            </a:p>
          </p:txBody>
        </p:sp>
      </p:grpSp>
      <p:grpSp>
        <p:nvGrpSpPr>
          <p:cNvPr id="4" name="Группа 3">
            <a:extLst>
              <a:ext uri="{FF2B5EF4-FFF2-40B4-BE49-F238E27FC236}">
                <a16:creationId xmlns:a16="http://schemas.microsoft.com/office/drawing/2014/main" id="{F078F37A-E025-4F0B-AB54-EB8EBD50D1D3}"/>
              </a:ext>
            </a:extLst>
          </p:cNvPr>
          <p:cNvGrpSpPr/>
          <p:nvPr/>
        </p:nvGrpSpPr>
        <p:grpSpPr>
          <a:xfrm>
            <a:off x="8348663" y="2692400"/>
            <a:ext cx="2776537" cy="1247775"/>
            <a:chOff x="8348663" y="2692400"/>
            <a:chExt cx="2776537" cy="1247775"/>
          </a:xfrm>
        </p:grpSpPr>
        <p:sp>
          <p:nvSpPr>
            <p:cNvPr id="4138" name="TextBox 115">
              <a:extLst>
                <a:ext uri="{FF2B5EF4-FFF2-40B4-BE49-F238E27FC236}">
                  <a16:creationId xmlns:a16="http://schemas.microsoft.com/office/drawing/2014/main" id="{0F7D0006-8551-4F41-8607-B002D90D5180}"/>
                </a:ext>
              </a:extLst>
            </p:cNvPr>
            <p:cNvSpPr txBox="1">
              <a:spLocks noChangeArrowheads="1"/>
            </p:cNvSpPr>
            <p:nvPr/>
          </p:nvSpPr>
          <p:spPr bwMode="auto">
            <a:xfrm>
              <a:off x="8348663" y="3109913"/>
              <a:ext cx="27765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
          <p:nvSpPr>
            <p:cNvPr id="4139" name="Rectangle 178">
              <a:extLst>
                <a:ext uri="{FF2B5EF4-FFF2-40B4-BE49-F238E27FC236}">
                  <a16:creationId xmlns:a16="http://schemas.microsoft.com/office/drawing/2014/main" id="{DB5382B2-4BD9-4B40-810D-7487F8AD2482}"/>
                </a:ext>
              </a:extLst>
            </p:cNvPr>
            <p:cNvSpPr>
              <a:spLocks noChangeArrowheads="1"/>
            </p:cNvSpPr>
            <p:nvPr/>
          </p:nvSpPr>
          <p:spPr bwMode="auto">
            <a:xfrm>
              <a:off x="8480425" y="2692400"/>
              <a:ext cx="13096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400" b="1" dirty="0">
                  <a:solidFill>
                    <a:schemeClr val="accent2"/>
                  </a:solidFill>
                  <a:latin typeface="Arial" panose="020B0604020202020204" pitchFamily="34" charset="0"/>
                </a:rPr>
                <a:t>Your text</a:t>
              </a:r>
              <a:endParaRPr lang="ru-RU" altLang="ru-RU" sz="1800" dirty="0">
                <a:solidFill>
                  <a:schemeClr val="accent2"/>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additive="base">
                                        <p:cTn id="7" dur="500" fill="hold"/>
                                        <p:tgtEl>
                                          <p:spTgt spid="4098"/>
                                        </p:tgtEl>
                                        <p:attrNameLst>
                                          <p:attrName>ppt_x</p:attrName>
                                        </p:attrNameLst>
                                      </p:cBhvr>
                                      <p:tavLst>
                                        <p:tav tm="0">
                                          <p:val>
                                            <p:strVal val="#ppt_x"/>
                                          </p:val>
                                        </p:tav>
                                        <p:tav tm="100000">
                                          <p:val>
                                            <p:strVal val="#ppt_x"/>
                                          </p:val>
                                        </p:tav>
                                      </p:tavLst>
                                    </p:anim>
                                    <p:anim calcmode="lin" valueType="num">
                                      <p:cBhvr additive="base">
                                        <p:cTn id="8" dur="500" fill="hold"/>
                                        <p:tgtEl>
                                          <p:spTgt spid="4098"/>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4099"/>
                                        </p:tgtEl>
                                        <p:attrNameLst>
                                          <p:attrName>style.visibility</p:attrName>
                                        </p:attrNameLst>
                                      </p:cBhvr>
                                      <p:to>
                                        <p:strVal val="visible"/>
                                      </p:to>
                                    </p:set>
                                    <p:anim calcmode="lin" valueType="num">
                                      <p:cBhvr additive="base">
                                        <p:cTn id="11" dur="500" fill="hold"/>
                                        <p:tgtEl>
                                          <p:spTgt spid="4099"/>
                                        </p:tgtEl>
                                        <p:attrNameLst>
                                          <p:attrName>ppt_x</p:attrName>
                                        </p:attrNameLst>
                                      </p:cBhvr>
                                      <p:tavLst>
                                        <p:tav tm="0">
                                          <p:val>
                                            <p:strVal val="#ppt_x"/>
                                          </p:val>
                                        </p:tav>
                                        <p:tav tm="100000">
                                          <p:val>
                                            <p:strVal val="#ppt_x"/>
                                          </p:val>
                                        </p:tav>
                                      </p:tavLst>
                                    </p:anim>
                                    <p:anim calcmode="lin" valueType="num">
                                      <p:cBhvr additive="base">
                                        <p:cTn id="12" dur="500" fill="hold"/>
                                        <p:tgtEl>
                                          <p:spTgt spid="4099"/>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grpId="0" nodeType="afterEffect">
                                  <p:stCondLst>
                                    <p:cond delay="0"/>
                                  </p:stCondLst>
                                  <p:childTnLst>
                                    <p:set>
                                      <p:cBhvr>
                                        <p:cTn id="15" dur="1" fill="hold">
                                          <p:stCondLst>
                                            <p:cond delay="0"/>
                                          </p:stCondLst>
                                        </p:cTn>
                                        <p:tgtEl>
                                          <p:spTgt spid="4118"/>
                                        </p:tgtEl>
                                        <p:attrNameLst>
                                          <p:attrName>style.visibility</p:attrName>
                                        </p:attrNameLst>
                                      </p:cBhvr>
                                      <p:to>
                                        <p:strVal val="visible"/>
                                      </p:to>
                                    </p:set>
                                    <p:anim calcmode="lin" valueType="num">
                                      <p:cBhvr>
                                        <p:cTn id="16" dur="500" fill="hold"/>
                                        <p:tgtEl>
                                          <p:spTgt spid="4118"/>
                                        </p:tgtEl>
                                        <p:attrNameLst>
                                          <p:attrName>ppt_w</p:attrName>
                                        </p:attrNameLst>
                                      </p:cBhvr>
                                      <p:tavLst>
                                        <p:tav tm="0">
                                          <p:val>
                                            <p:fltVal val="0"/>
                                          </p:val>
                                        </p:tav>
                                        <p:tav tm="100000">
                                          <p:val>
                                            <p:strVal val="#ppt_w"/>
                                          </p:val>
                                        </p:tav>
                                      </p:tavLst>
                                    </p:anim>
                                    <p:anim calcmode="lin" valueType="num">
                                      <p:cBhvr>
                                        <p:cTn id="17" dur="500" fill="hold"/>
                                        <p:tgtEl>
                                          <p:spTgt spid="4118"/>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4133"/>
                                        </p:tgtEl>
                                        <p:attrNameLst>
                                          <p:attrName>style.visibility</p:attrName>
                                        </p:attrNameLst>
                                      </p:cBhvr>
                                      <p:to>
                                        <p:strVal val="visible"/>
                                      </p:to>
                                    </p:set>
                                    <p:anim calcmode="lin" valueType="num">
                                      <p:cBhvr>
                                        <p:cTn id="20" dur="500" fill="hold"/>
                                        <p:tgtEl>
                                          <p:spTgt spid="4133"/>
                                        </p:tgtEl>
                                        <p:attrNameLst>
                                          <p:attrName>ppt_w</p:attrName>
                                        </p:attrNameLst>
                                      </p:cBhvr>
                                      <p:tavLst>
                                        <p:tav tm="0">
                                          <p:val>
                                            <p:fltVal val="0"/>
                                          </p:val>
                                        </p:tav>
                                        <p:tav tm="100000">
                                          <p:val>
                                            <p:strVal val="#ppt_w"/>
                                          </p:val>
                                        </p:tav>
                                      </p:tavLst>
                                    </p:anim>
                                    <p:anim calcmode="lin" valueType="num">
                                      <p:cBhvr>
                                        <p:cTn id="21" dur="500" fill="hold"/>
                                        <p:tgtEl>
                                          <p:spTgt spid="4133"/>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p:cTn id="24" dur="500" fill="hold"/>
                                        <p:tgtEl>
                                          <p:spTgt spid="2"/>
                                        </p:tgtEl>
                                        <p:attrNameLst>
                                          <p:attrName>ppt_w</p:attrName>
                                        </p:attrNameLst>
                                      </p:cBhvr>
                                      <p:tavLst>
                                        <p:tav tm="0">
                                          <p:val>
                                            <p:fltVal val="0"/>
                                          </p:val>
                                        </p:tav>
                                        <p:tav tm="100000">
                                          <p:val>
                                            <p:strVal val="#ppt_w"/>
                                          </p:val>
                                        </p:tav>
                                      </p:tavLst>
                                    </p:anim>
                                    <p:anim calcmode="lin" valueType="num">
                                      <p:cBhvr>
                                        <p:cTn id="25" dur="500" fill="hold"/>
                                        <p:tgtEl>
                                          <p:spTgt spid="2"/>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250"/>
                                  </p:stCondLst>
                                  <p:childTnLst>
                                    <p:set>
                                      <p:cBhvr>
                                        <p:cTn id="27" dur="1" fill="hold">
                                          <p:stCondLst>
                                            <p:cond delay="0"/>
                                          </p:stCondLst>
                                        </p:cTn>
                                        <p:tgtEl>
                                          <p:spTgt spid="4132"/>
                                        </p:tgtEl>
                                        <p:attrNameLst>
                                          <p:attrName>style.visibility</p:attrName>
                                        </p:attrNameLst>
                                      </p:cBhvr>
                                      <p:to>
                                        <p:strVal val="visible"/>
                                      </p:to>
                                    </p:set>
                                    <p:anim calcmode="lin" valueType="num">
                                      <p:cBhvr>
                                        <p:cTn id="28" dur="500" fill="hold"/>
                                        <p:tgtEl>
                                          <p:spTgt spid="4132"/>
                                        </p:tgtEl>
                                        <p:attrNameLst>
                                          <p:attrName>ppt_w</p:attrName>
                                        </p:attrNameLst>
                                      </p:cBhvr>
                                      <p:tavLst>
                                        <p:tav tm="0">
                                          <p:val>
                                            <p:fltVal val="0"/>
                                          </p:val>
                                        </p:tav>
                                        <p:tav tm="100000">
                                          <p:val>
                                            <p:strVal val="#ppt_w"/>
                                          </p:val>
                                        </p:tav>
                                      </p:tavLst>
                                    </p:anim>
                                    <p:anim calcmode="lin" valueType="num">
                                      <p:cBhvr>
                                        <p:cTn id="29" dur="500" fill="hold"/>
                                        <p:tgtEl>
                                          <p:spTgt spid="4132"/>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25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fltVal val="0"/>
                                          </p:val>
                                        </p:tav>
                                        <p:tav tm="100000">
                                          <p:val>
                                            <p:strVal val="#ppt_w"/>
                                          </p:val>
                                        </p:tav>
                                      </p:tavLst>
                                    </p:anim>
                                    <p:anim calcmode="lin" valueType="num">
                                      <p:cBhvr>
                                        <p:cTn id="33" dur="500" fill="hold"/>
                                        <p:tgtEl>
                                          <p:spTgt spid="3"/>
                                        </p:tgtEl>
                                        <p:attrNameLst>
                                          <p:attrName>ppt_h</p:attrName>
                                        </p:attrNameLst>
                                      </p:cBhvr>
                                      <p:tavLst>
                                        <p:tav tm="0">
                                          <p:val>
                                            <p:fltVal val="0"/>
                                          </p:val>
                                        </p:tav>
                                        <p:tav tm="100000">
                                          <p:val>
                                            <p:strVal val="#ppt_h"/>
                                          </p:val>
                                        </p:tav>
                                      </p:tavLst>
                                    </p:anim>
                                  </p:childTnLst>
                                </p:cTn>
                              </p:par>
                              <p:par>
                                <p:cTn id="34" presetID="23" presetClass="entr" presetSubtype="16" fill="hold" grpId="0" nodeType="withEffect">
                                  <p:stCondLst>
                                    <p:cond delay="500"/>
                                  </p:stCondLst>
                                  <p:childTnLst>
                                    <p:set>
                                      <p:cBhvr>
                                        <p:cTn id="35" dur="1" fill="hold">
                                          <p:stCondLst>
                                            <p:cond delay="0"/>
                                          </p:stCondLst>
                                        </p:cTn>
                                        <p:tgtEl>
                                          <p:spTgt spid="4131"/>
                                        </p:tgtEl>
                                        <p:attrNameLst>
                                          <p:attrName>style.visibility</p:attrName>
                                        </p:attrNameLst>
                                      </p:cBhvr>
                                      <p:to>
                                        <p:strVal val="visible"/>
                                      </p:to>
                                    </p:set>
                                    <p:anim calcmode="lin" valueType="num">
                                      <p:cBhvr>
                                        <p:cTn id="36" dur="500" fill="hold"/>
                                        <p:tgtEl>
                                          <p:spTgt spid="4131"/>
                                        </p:tgtEl>
                                        <p:attrNameLst>
                                          <p:attrName>ppt_w</p:attrName>
                                        </p:attrNameLst>
                                      </p:cBhvr>
                                      <p:tavLst>
                                        <p:tav tm="0">
                                          <p:val>
                                            <p:fltVal val="0"/>
                                          </p:val>
                                        </p:tav>
                                        <p:tav tm="100000">
                                          <p:val>
                                            <p:strVal val="#ppt_w"/>
                                          </p:val>
                                        </p:tav>
                                      </p:tavLst>
                                    </p:anim>
                                    <p:anim calcmode="lin" valueType="num">
                                      <p:cBhvr>
                                        <p:cTn id="37" dur="500" fill="hold"/>
                                        <p:tgtEl>
                                          <p:spTgt spid="4131"/>
                                        </p:tgtEl>
                                        <p:attrNameLst>
                                          <p:attrName>ppt_h</p:attrName>
                                        </p:attrNameLst>
                                      </p:cBhvr>
                                      <p:tavLst>
                                        <p:tav tm="0">
                                          <p:val>
                                            <p:fltVal val="0"/>
                                          </p:val>
                                        </p:tav>
                                        <p:tav tm="100000">
                                          <p:val>
                                            <p:strVal val="#ppt_h"/>
                                          </p:val>
                                        </p:tav>
                                      </p:tavLst>
                                    </p:anim>
                                  </p:childTnLst>
                                </p:cTn>
                              </p:par>
                              <p:par>
                                <p:cTn id="38" presetID="23" presetClass="entr" presetSubtype="16" fill="hold" nodeType="withEffect">
                                  <p:stCondLst>
                                    <p:cond delay="500"/>
                                  </p:stCondLst>
                                  <p:childTnLst>
                                    <p:set>
                                      <p:cBhvr>
                                        <p:cTn id="39" dur="1" fill="hold">
                                          <p:stCondLst>
                                            <p:cond delay="0"/>
                                          </p:stCondLst>
                                        </p:cTn>
                                        <p:tgtEl>
                                          <p:spTgt spid="4"/>
                                        </p:tgtEl>
                                        <p:attrNameLst>
                                          <p:attrName>style.visibility</p:attrName>
                                        </p:attrNameLst>
                                      </p:cBhvr>
                                      <p:to>
                                        <p:strVal val="visible"/>
                                      </p:to>
                                    </p:set>
                                    <p:anim calcmode="lin" valueType="num">
                                      <p:cBhvr>
                                        <p:cTn id="40" dur="500" fill="hold"/>
                                        <p:tgtEl>
                                          <p:spTgt spid="4"/>
                                        </p:tgtEl>
                                        <p:attrNameLst>
                                          <p:attrName>ppt_w</p:attrName>
                                        </p:attrNameLst>
                                      </p:cBhvr>
                                      <p:tavLst>
                                        <p:tav tm="0">
                                          <p:val>
                                            <p:fltVal val="0"/>
                                          </p:val>
                                        </p:tav>
                                        <p:tav tm="100000">
                                          <p:val>
                                            <p:strVal val="#ppt_w"/>
                                          </p:val>
                                        </p:tav>
                                      </p:tavLst>
                                    </p:anim>
                                    <p:anim calcmode="lin" valueType="num">
                                      <p:cBhvr>
                                        <p:cTn id="41" dur="500" fill="hold"/>
                                        <p:tgtEl>
                                          <p:spTgt spid="4"/>
                                        </p:tgtEl>
                                        <p:attrNameLst>
                                          <p:attrName>ppt_h</p:attrName>
                                        </p:attrNameLst>
                                      </p:cBhvr>
                                      <p:tavLst>
                                        <p:tav tm="0">
                                          <p:val>
                                            <p:fltVal val="0"/>
                                          </p:val>
                                        </p:tav>
                                        <p:tav tm="100000">
                                          <p:val>
                                            <p:strVal val="#ppt_h"/>
                                          </p:val>
                                        </p:tav>
                                      </p:tavLst>
                                    </p:anim>
                                  </p:childTnLst>
                                </p:cTn>
                              </p:par>
                            </p:childTnLst>
                          </p:cTn>
                        </p:par>
                        <p:par>
                          <p:cTn id="42" fill="hold">
                            <p:stCondLst>
                              <p:cond delay="1750"/>
                            </p:stCondLst>
                            <p:childTnLst>
                              <p:par>
                                <p:cTn id="43" presetID="17" presetClass="entr" presetSubtype="2" fill="hold" nodeType="afterEffect">
                                  <p:stCondLst>
                                    <p:cond delay="0"/>
                                  </p:stCondLst>
                                  <p:childTnLst>
                                    <p:set>
                                      <p:cBhvr>
                                        <p:cTn id="44" dur="1" fill="hold">
                                          <p:stCondLst>
                                            <p:cond delay="0"/>
                                          </p:stCondLst>
                                        </p:cTn>
                                        <p:tgtEl>
                                          <p:spTgt spid="5"/>
                                        </p:tgtEl>
                                        <p:attrNameLst>
                                          <p:attrName>style.visibility</p:attrName>
                                        </p:attrNameLst>
                                      </p:cBhvr>
                                      <p:to>
                                        <p:strVal val="visible"/>
                                      </p:to>
                                    </p:set>
                                    <p:anim calcmode="lin" valueType="num">
                                      <p:cBhvr>
                                        <p:cTn id="45" dur="500" fill="hold"/>
                                        <p:tgtEl>
                                          <p:spTgt spid="5"/>
                                        </p:tgtEl>
                                        <p:attrNameLst>
                                          <p:attrName>ppt_x</p:attrName>
                                        </p:attrNameLst>
                                      </p:cBhvr>
                                      <p:tavLst>
                                        <p:tav tm="0">
                                          <p:val>
                                            <p:strVal val="#ppt_x+#ppt_w/2"/>
                                          </p:val>
                                        </p:tav>
                                        <p:tav tm="100000">
                                          <p:val>
                                            <p:strVal val="#ppt_x"/>
                                          </p:val>
                                        </p:tav>
                                      </p:tavLst>
                                    </p:anim>
                                    <p:anim calcmode="lin" valueType="num">
                                      <p:cBhvr>
                                        <p:cTn id="46" dur="500" fill="hold"/>
                                        <p:tgtEl>
                                          <p:spTgt spid="5"/>
                                        </p:tgtEl>
                                        <p:attrNameLst>
                                          <p:attrName>ppt_y</p:attrName>
                                        </p:attrNameLst>
                                      </p:cBhvr>
                                      <p:tavLst>
                                        <p:tav tm="0">
                                          <p:val>
                                            <p:strVal val="#ppt_y"/>
                                          </p:val>
                                        </p:tav>
                                        <p:tav tm="100000">
                                          <p:val>
                                            <p:strVal val="#ppt_y"/>
                                          </p:val>
                                        </p:tav>
                                      </p:tavLst>
                                    </p:anim>
                                    <p:anim calcmode="lin" valueType="num">
                                      <p:cBhvr>
                                        <p:cTn id="47" dur="500" fill="hold"/>
                                        <p:tgtEl>
                                          <p:spTgt spid="5"/>
                                        </p:tgtEl>
                                        <p:attrNameLst>
                                          <p:attrName>ppt_w</p:attrName>
                                        </p:attrNameLst>
                                      </p:cBhvr>
                                      <p:tavLst>
                                        <p:tav tm="0">
                                          <p:val>
                                            <p:fltVal val="0"/>
                                          </p:val>
                                        </p:tav>
                                        <p:tav tm="100000">
                                          <p:val>
                                            <p:strVal val="#ppt_w"/>
                                          </p:val>
                                        </p:tav>
                                      </p:tavLst>
                                    </p:anim>
                                    <p:anim calcmode="lin" valueType="num">
                                      <p:cBhvr>
                                        <p:cTn id="48" dur="500" fill="hold"/>
                                        <p:tgtEl>
                                          <p:spTgt spid="5"/>
                                        </p:tgtEl>
                                        <p:attrNameLst>
                                          <p:attrName>ppt_h</p:attrName>
                                        </p:attrNameLst>
                                      </p:cBhvr>
                                      <p:tavLst>
                                        <p:tav tm="0">
                                          <p:val>
                                            <p:strVal val="#ppt_h"/>
                                          </p:val>
                                        </p:tav>
                                        <p:tav tm="100000">
                                          <p:val>
                                            <p:strVal val="#ppt_h"/>
                                          </p:val>
                                        </p:tav>
                                      </p:tavLst>
                                    </p:anim>
                                  </p:childTnLst>
                                </p:cTn>
                              </p:par>
                              <p:par>
                                <p:cTn id="49" presetID="17" presetClass="entr" presetSubtype="2" fill="hold" nodeType="withEffect">
                                  <p:stCondLst>
                                    <p:cond delay="250"/>
                                  </p:stCondLst>
                                  <p:childTnLst>
                                    <p:set>
                                      <p:cBhvr>
                                        <p:cTn id="50" dur="1" fill="hold">
                                          <p:stCondLst>
                                            <p:cond delay="0"/>
                                          </p:stCondLst>
                                        </p:cTn>
                                        <p:tgtEl>
                                          <p:spTgt spid="6"/>
                                        </p:tgtEl>
                                        <p:attrNameLst>
                                          <p:attrName>style.visibility</p:attrName>
                                        </p:attrNameLst>
                                      </p:cBhvr>
                                      <p:to>
                                        <p:strVal val="visible"/>
                                      </p:to>
                                    </p:set>
                                    <p:anim calcmode="lin" valueType="num">
                                      <p:cBhvr>
                                        <p:cTn id="51" dur="500" fill="hold"/>
                                        <p:tgtEl>
                                          <p:spTgt spid="6"/>
                                        </p:tgtEl>
                                        <p:attrNameLst>
                                          <p:attrName>ppt_x</p:attrName>
                                        </p:attrNameLst>
                                      </p:cBhvr>
                                      <p:tavLst>
                                        <p:tav tm="0">
                                          <p:val>
                                            <p:strVal val="#ppt_x+#ppt_w/2"/>
                                          </p:val>
                                        </p:tav>
                                        <p:tav tm="100000">
                                          <p:val>
                                            <p:strVal val="#ppt_x"/>
                                          </p:val>
                                        </p:tav>
                                      </p:tavLst>
                                    </p:anim>
                                    <p:anim calcmode="lin" valueType="num">
                                      <p:cBhvr>
                                        <p:cTn id="52" dur="500" fill="hold"/>
                                        <p:tgtEl>
                                          <p:spTgt spid="6"/>
                                        </p:tgtEl>
                                        <p:attrNameLst>
                                          <p:attrName>ppt_y</p:attrName>
                                        </p:attrNameLst>
                                      </p:cBhvr>
                                      <p:tavLst>
                                        <p:tav tm="0">
                                          <p:val>
                                            <p:strVal val="#ppt_y"/>
                                          </p:val>
                                        </p:tav>
                                        <p:tav tm="100000">
                                          <p:val>
                                            <p:strVal val="#ppt_y"/>
                                          </p:val>
                                        </p:tav>
                                      </p:tavLst>
                                    </p:anim>
                                    <p:anim calcmode="lin" valueType="num">
                                      <p:cBhvr>
                                        <p:cTn id="53" dur="500" fill="hold"/>
                                        <p:tgtEl>
                                          <p:spTgt spid="6"/>
                                        </p:tgtEl>
                                        <p:attrNameLst>
                                          <p:attrName>ppt_w</p:attrName>
                                        </p:attrNameLst>
                                      </p:cBhvr>
                                      <p:tavLst>
                                        <p:tav tm="0">
                                          <p:val>
                                            <p:fltVal val="0"/>
                                          </p:val>
                                        </p:tav>
                                        <p:tav tm="100000">
                                          <p:val>
                                            <p:strVal val="#ppt_w"/>
                                          </p:val>
                                        </p:tav>
                                      </p:tavLst>
                                    </p:anim>
                                    <p:anim calcmode="lin" valueType="num">
                                      <p:cBhvr>
                                        <p:cTn id="54" dur="500" fill="hold"/>
                                        <p:tgtEl>
                                          <p:spTgt spid="6"/>
                                        </p:tgtEl>
                                        <p:attrNameLst>
                                          <p:attrName>ppt_h</p:attrName>
                                        </p:attrNameLst>
                                      </p:cBhvr>
                                      <p:tavLst>
                                        <p:tav tm="0">
                                          <p:val>
                                            <p:strVal val="#ppt_h"/>
                                          </p:val>
                                        </p:tav>
                                        <p:tav tm="100000">
                                          <p:val>
                                            <p:strVal val="#ppt_h"/>
                                          </p:val>
                                        </p:tav>
                                      </p:tavLst>
                                    </p:anim>
                                  </p:childTnLst>
                                </p:cTn>
                              </p:par>
                              <p:par>
                                <p:cTn id="55" presetID="17" presetClass="entr" presetSubtype="2" fill="hold" nodeType="withEffect">
                                  <p:stCondLst>
                                    <p:cond delay="500"/>
                                  </p:stCondLst>
                                  <p:childTnLst>
                                    <p:set>
                                      <p:cBhvr>
                                        <p:cTn id="56" dur="1" fill="hold">
                                          <p:stCondLst>
                                            <p:cond delay="0"/>
                                          </p:stCondLst>
                                        </p:cTn>
                                        <p:tgtEl>
                                          <p:spTgt spid="7"/>
                                        </p:tgtEl>
                                        <p:attrNameLst>
                                          <p:attrName>style.visibility</p:attrName>
                                        </p:attrNameLst>
                                      </p:cBhvr>
                                      <p:to>
                                        <p:strVal val="visible"/>
                                      </p:to>
                                    </p:set>
                                    <p:anim calcmode="lin" valueType="num">
                                      <p:cBhvr>
                                        <p:cTn id="57" dur="500" fill="hold"/>
                                        <p:tgtEl>
                                          <p:spTgt spid="7"/>
                                        </p:tgtEl>
                                        <p:attrNameLst>
                                          <p:attrName>ppt_x</p:attrName>
                                        </p:attrNameLst>
                                      </p:cBhvr>
                                      <p:tavLst>
                                        <p:tav tm="0">
                                          <p:val>
                                            <p:strVal val="#ppt_x+#ppt_w/2"/>
                                          </p:val>
                                        </p:tav>
                                        <p:tav tm="100000">
                                          <p:val>
                                            <p:strVal val="#ppt_x"/>
                                          </p:val>
                                        </p:tav>
                                      </p:tavLst>
                                    </p:anim>
                                    <p:anim calcmode="lin" valueType="num">
                                      <p:cBhvr>
                                        <p:cTn id="58" dur="500" fill="hold"/>
                                        <p:tgtEl>
                                          <p:spTgt spid="7"/>
                                        </p:tgtEl>
                                        <p:attrNameLst>
                                          <p:attrName>ppt_y</p:attrName>
                                        </p:attrNameLst>
                                      </p:cBhvr>
                                      <p:tavLst>
                                        <p:tav tm="0">
                                          <p:val>
                                            <p:strVal val="#ppt_y"/>
                                          </p:val>
                                        </p:tav>
                                        <p:tav tm="100000">
                                          <p:val>
                                            <p:strVal val="#ppt_y"/>
                                          </p:val>
                                        </p:tav>
                                      </p:tavLst>
                                    </p:anim>
                                    <p:anim calcmode="lin" valueType="num">
                                      <p:cBhvr>
                                        <p:cTn id="59" dur="500" fill="hold"/>
                                        <p:tgtEl>
                                          <p:spTgt spid="7"/>
                                        </p:tgtEl>
                                        <p:attrNameLst>
                                          <p:attrName>ppt_w</p:attrName>
                                        </p:attrNameLst>
                                      </p:cBhvr>
                                      <p:tavLst>
                                        <p:tav tm="0">
                                          <p:val>
                                            <p:fltVal val="0"/>
                                          </p:val>
                                        </p:tav>
                                        <p:tav tm="100000">
                                          <p:val>
                                            <p:strVal val="#ppt_w"/>
                                          </p:val>
                                        </p:tav>
                                      </p:tavLst>
                                    </p:anim>
                                    <p:anim calcmode="lin" valueType="num">
                                      <p:cBhvr>
                                        <p:cTn id="60" dur="500" fill="hold"/>
                                        <p:tgtEl>
                                          <p:spTgt spid="7"/>
                                        </p:tgtEl>
                                        <p:attrNameLst>
                                          <p:attrName>ppt_h</p:attrName>
                                        </p:attrNameLst>
                                      </p:cBhvr>
                                      <p:tavLst>
                                        <p:tav tm="0">
                                          <p:val>
                                            <p:strVal val="#ppt_h"/>
                                          </p:val>
                                        </p:tav>
                                        <p:tav tm="100000">
                                          <p:val>
                                            <p:strVal val="#ppt_h"/>
                                          </p:val>
                                        </p:tav>
                                      </p:tavLst>
                                    </p:anim>
                                  </p:childTnLst>
                                </p:cTn>
                              </p:par>
                            </p:childTnLst>
                          </p:cTn>
                        </p:par>
                        <p:par>
                          <p:cTn id="61" fill="hold">
                            <p:stCondLst>
                              <p:cond delay="2750"/>
                            </p:stCondLst>
                            <p:childTnLst>
                              <p:par>
                                <p:cTn id="62" presetID="23" presetClass="entr" presetSubtype="16" fill="hold" nodeType="afterEffect">
                                  <p:stCondLst>
                                    <p:cond delay="0"/>
                                  </p:stCondLst>
                                  <p:childTnLst>
                                    <p:set>
                                      <p:cBhvr>
                                        <p:cTn id="63" dur="1" fill="hold">
                                          <p:stCondLst>
                                            <p:cond delay="0"/>
                                          </p:stCondLst>
                                        </p:cTn>
                                        <p:tgtEl>
                                          <p:spTgt spid="8"/>
                                        </p:tgtEl>
                                        <p:attrNameLst>
                                          <p:attrName>style.visibility</p:attrName>
                                        </p:attrNameLst>
                                      </p:cBhvr>
                                      <p:to>
                                        <p:strVal val="visible"/>
                                      </p:to>
                                    </p:set>
                                    <p:anim calcmode="lin" valueType="num">
                                      <p:cBhvr>
                                        <p:cTn id="64" dur="500" fill="hold"/>
                                        <p:tgtEl>
                                          <p:spTgt spid="8"/>
                                        </p:tgtEl>
                                        <p:attrNameLst>
                                          <p:attrName>ppt_w</p:attrName>
                                        </p:attrNameLst>
                                      </p:cBhvr>
                                      <p:tavLst>
                                        <p:tav tm="0">
                                          <p:val>
                                            <p:fltVal val="0"/>
                                          </p:val>
                                        </p:tav>
                                        <p:tav tm="100000">
                                          <p:val>
                                            <p:strVal val="#ppt_w"/>
                                          </p:val>
                                        </p:tav>
                                      </p:tavLst>
                                    </p:anim>
                                    <p:anim calcmode="lin" valueType="num">
                                      <p:cBhvr>
                                        <p:cTn id="65" dur="500" fill="hold"/>
                                        <p:tgtEl>
                                          <p:spTgt spid="8"/>
                                        </p:tgtEl>
                                        <p:attrNameLst>
                                          <p:attrName>ppt_h</p:attrName>
                                        </p:attrNameLst>
                                      </p:cBhvr>
                                      <p:tavLst>
                                        <p:tav tm="0">
                                          <p:val>
                                            <p:fltVal val="0"/>
                                          </p:val>
                                        </p:tav>
                                        <p:tav tm="100000">
                                          <p:val>
                                            <p:strVal val="#ppt_h"/>
                                          </p:val>
                                        </p:tav>
                                      </p:tavLst>
                                    </p:anim>
                                  </p:childTnLst>
                                </p:cTn>
                              </p:par>
                              <p:par>
                                <p:cTn id="66" presetID="23" presetClass="entr" presetSubtype="16" fill="hold" nodeType="withEffect">
                                  <p:stCondLst>
                                    <p:cond delay="0"/>
                                  </p:stCondLst>
                                  <p:childTnLst>
                                    <p:set>
                                      <p:cBhvr>
                                        <p:cTn id="67" dur="1" fill="hold">
                                          <p:stCondLst>
                                            <p:cond delay="0"/>
                                          </p:stCondLst>
                                        </p:cTn>
                                        <p:tgtEl>
                                          <p:spTgt spid="9"/>
                                        </p:tgtEl>
                                        <p:attrNameLst>
                                          <p:attrName>style.visibility</p:attrName>
                                        </p:attrNameLst>
                                      </p:cBhvr>
                                      <p:to>
                                        <p:strVal val="visible"/>
                                      </p:to>
                                    </p:set>
                                    <p:anim calcmode="lin" valueType="num">
                                      <p:cBhvr>
                                        <p:cTn id="68" dur="500" fill="hold"/>
                                        <p:tgtEl>
                                          <p:spTgt spid="9"/>
                                        </p:tgtEl>
                                        <p:attrNameLst>
                                          <p:attrName>ppt_w</p:attrName>
                                        </p:attrNameLst>
                                      </p:cBhvr>
                                      <p:tavLst>
                                        <p:tav tm="0">
                                          <p:val>
                                            <p:fltVal val="0"/>
                                          </p:val>
                                        </p:tav>
                                        <p:tav tm="100000">
                                          <p:val>
                                            <p:strVal val="#ppt_w"/>
                                          </p:val>
                                        </p:tav>
                                      </p:tavLst>
                                    </p:anim>
                                    <p:anim calcmode="lin" valueType="num">
                                      <p:cBhvr>
                                        <p:cTn id="69" dur="500" fill="hold"/>
                                        <p:tgtEl>
                                          <p:spTgt spid="9"/>
                                        </p:tgtEl>
                                        <p:attrNameLst>
                                          <p:attrName>ppt_h</p:attrName>
                                        </p:attrNameLst>
                                      </p:cBhvr>
                                      <p:tavLst>
                                        <p:tav tm="0">
                                          <p:val>
                                            <p:fltVal val="0"/>
                                          </p:val>
                                        </p:tav>
                                        <p:tav tm="100000">
                                          <p:val>
                                            <p:strVal val="#ppt_h"/>
                                          </p:val>
                                        </p:tav>
                                      </p:tavLst>
                                    </p:anim>
                                  </p:childTnLst>
                                </p:cTn>
                              </p:par>
                              <p:par>
                                <p:cTn id="70" presetID="23" presetClass="entr" presetSubtype="16" fill="hold" nodeType="withEffect">
                                  <p:stCondLst>
                                    <p:cond delay="0"/>
                                  </p:stCondLst>
                                  <p:childTnLst>
                                    <p:set>
                                      <p:cBhvr>
                                        <p:cTn id="71" dur="1" fill="hold">
                                          <p:stCondLst>
                                            <p:cond delay="0"/>
                                          </p:stCondLst>
                                        </p:cTn>
                                        <p:tgtEl>
                                          <p:spTgt spid="10"/>
                                        </p:tgtEl>
                                        <p:attrNameLst>
                                          <p:attrName>style.visibility</p:attrName>
                                        </p:attrNameLst>
                                      </p:cBhvr>
                                      <p:to>
                                        <p:strVal val="visible"/>
                                      </p:to>
                                    </p:set>
                                    <p:anim calcmode="lin" valueType="num">
                                      <p:cBhvr>
                                        <p:cTn id="72" dur="500" fill="hold"/>
                                        <p:tgtEl>
                                          <p:spTgt spid="10"/>
                                        </p:tgtEl>
                                        <p:attrNameLst>
                                          <p:attrName>ppt_w</p:attrName>
                                        </p:attrNameLst>
                                      </p:cBhvr>
                                      <p:tavLst>
                                        <p:tav tm="0">
                                          <p:val>
                                            <p:fltVal val="0"/>
                                          </p:val>
                                        </p:tav>
                                        <p:tav tm="100000">
                                          <p:val>
                                            <p:strVal val="#ppt_w"/>
                                          </p:val>
                                        </p:tav>
                                      </p:tavLst>
                                    </p:anim>
                                    <p:anim calcmode="lin" valueType="num">
                                      <p:cBhvr>
                                        <p:cTn id="73" dur="500" fill="hold"/>
                                        <p:tgtEl>
                                          <p:spTgt spid="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p:bldP spid="4118" grpId="0" animBg="1"/>
      <p:bldP spid="4131" grpId="0"/>
      <p:bldP spid="4132" grpId="0"/>
      <p:bldP spid="413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Группа 5">
            <a:extLst>
              <a:ext uri="{FF2B5EF4-FFF2-40B4-BE49-F238E27FC236}">
                <a16:creationId xmlns:a16="http://schemas.microsoft.com/office/drawing/2014/main" id="{EB6A85D7-63C3-42C9-9A55-E35E817FB9CA}"/>
              </a:ext>
            </a:extLst>
          </p:cNvPr>
          <p:cNvGrpSpPr/>
          <p:nvPr/>
        </p:nvGrpSpPr>
        <p:grpSpPr>
          <a:xfrm>
            <a:off x="1054100" y="4829175"/>
            <a:ext cx="3413125" cy="1339850"/>
            <a:chOff x="1054100" y="4829175"/>
            <a:chExt cx="3413125" cy="1339850"/>
          </a:xfrm>
        </p:grpSpPr>
        <p:sp>
          <p:nvSpPr>
            <p:cNvPr id="31746" name="TextBox 115">
              <a:extLst>
                <a:ext uri="{FF2B5EF4-FFF2-40B4-BE49-F238E27FC236}">
                  <a16:creationId xmlns:a16="http://schemas.microsoft.com/office/drawing/2014/main" id="{C529CE47-1226-4039-A9E8-1C4AF6C1FBF0}"/>
                </a:ext>
              </a:extLst>
            </p:cNvPr>
            <p:cNvSpPr txBox="1">
              <a:spLocks noChangeArrowheads="1"/>
            </p:cNvSpPr>
            <p:nvPr/>
          </p:nvSpPr>
          <p:spPr bwMode="auto">
            <a:xfrm>
              <a:off x="1054100" y="5522913"/>
              <a:ext cx="34131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800">
                  <a:solidFill>
                    <a:srgbClr val="73858E"/>
                  </a:solidFill>
                  <a:latin typeface="Arial" panose="020B0604020202020204" pitchFamily="34" charset="0"/>
                  <a:cs typeface="Arial" panose="020B0604020202020204" pitchFamily="34" charset="0"/>
                </a:rPr>
                <a:t>Lorem ipsum dolor sit </a:t>
              </a:r>
            </a:p>
            <a:p>
              <a:pPr eaLnBrk="1" hangingPunct="1">
                <a:lnSpc>
                  <a:spcPct val="100000"/>
                </a:lnSpc>
                <a:spcBef>
                  <a:spcPct val="0"/>
                </a:spcBef>
                <a:buFontTx/>
                <a:buNone/>
              </a:pPr>
              <a:r>
                <a:rPr lang="en-US" altLang="ru-RU" sz="1800">
                  <a:solidFill>
                    <a:srgbClr val="73858E"/>
                  </a:solidFill>
                  <a:latin typeface="Arial" panose="020B0604020202020204" pitchFamily="34" charset="0"/>
                  <a:cs typeface="Arial" panose="020B0604020202020204" pitchFamily="34" charset="0"/>
                </a:rPr>
                <a:t>amet, consectetur adipiscing</a:t>
              </a:r>
              <a:endParaRPr lang="ru-RU" altLang="ru-RU" sz="1600">
                <a:solidFill>
                  <a:srgbClr val="73858E"/>
                </a:solidFill>
                <a:latin typeface="Arial" panose="020B0604020202020204" pitchFamily="34" charset="0"/>
                <a:cs typeface="Arial" panose="020B0604020202020204" pitchFamily="34" charset="0"/>
              </a:endParaRPr>
            </a:p>
          </p:txBody>
        </p:sp>
        <p:sp>
          <p:nvSpPr>
            <p:cNvPr id="31747" name="Rectangle 92">
              <a:extLst>
                <a:ext uri="{FF2B5EF4-FFF2-40B4-BE49-F238E27FC236}">
                  <a16:creationId xmlns:a16="http://schemas.microsoft.com/office/drawing/2014/main" id="{9F9AA61D-1EEB-4594-9F81-789B473A4D81}"/>
                </a:ext>
              </a:extLst>
            </p:cNvPr>
            <p:cNvSpPr>
              <a:spLocks noChangeArrowheads="1"/>
            </p:cNvSpPr>
            <p:nvPr/>
          </p:nvSpPr>
          <p:spPr bwMode="auto">
            <a:xfrm>
              <a:off x="1182688" y="4829175"/>
              <a:ext cx="1966912"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a:lnSpc>
                  <a:spcPct val="100000"/>
                </a:lnSpc>
                <a:spcBef>
                  <a:spcPct val="0"/>
                </a:spcBef>
                <a:buFontTx/>
                <a:buNone/>
              </a:pPr>
              <a:r>
                <a:rPr lang="en-US" altLang="ru-RU" sz="3600" b="1" dirty="0">
                  <a:solidFill>
                    <a:schemeClr val="accent2"/>
                  </a:solidFill>
                  <a:latin typeface="Arial" panose="020B0604020202020204" pitchFamily="34" charset="0"/>
                </a:rPr>
                <a:t>Your text</a:t>
              </a:r>
              <a:endParaRPr lang="ru-RU" altLang="ru-RU" sz="3200" dirty="0">
                <a:solidFill>
                  <a:schemeClr val="accent2"/>
                </a:solidFill>
              </a:endParaRPr>
            </a:p>
          </p:txBody>
        </p:sp>
      </p:grpSp>
      <p:grpSp>
        <p:nvGrpSpPr>
          <p:cNvPr id="5" name="Группа 4">
            <a:extLst>
              <a:ext uri="{FF2B5EF4-FFF2-40B4-BE49-F238E27FC236}">
                <a16:creationId xmlns:a16="http://schemas.microsoft.com/office/drawing/2014/main" id="{93985A94-BD58-4435-A85D-E61ADA22AA70}"/>
              </a:ext>
            </a:extLst>
          </p:cNvPr>
          <p:cNvGrpSpPr/>
          <p:nvPr/>
        </p:nvGrpSpPr>
        <p:grpSpPr>
          <a:xfrm>
            <a:off x="7724775" y="4829175"/>
            <a:ext cx="3413125" cy="1339850"/>
            <a:chOff x="7724775" y="4829175"/>
            <a:chExt cx="3413125" cy="1339850"/>
          </a:xfrm>
        </p:grpSpPr>
        <p:sp>
          <p:nvSpPr>
            <p:cNvPr id="31748" name="TextBox 115">
              <a:extLst>
                <a:ext uri="{FF2B5EF4-FFF2-40B4-BE49-F238E27FC236}">
                  <a16:creationId xmlns:a16="http://schemas.microsoft.com/office/drawing/2014/main" id="{E3F2FD3D-6F25-4CE1-94B5-20D2DE81E78A}"/>
                </a:ext>
              </a:extLst>
            </p:cNvPr>
            <p:cNvSpPr txBox="1">
              <a:spLocks noChangeArrowheads="1"/>
            </p:cNvSpPr>
            <p:nvPr/>
          </p:nvSpPr>
          <p:spPr bwMode="auto">
            <a:xfrm>
              <a:off x="7724775" y="5522913"/>
              <a:ext cx="3413125"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800">
                  <a:solidFill>
                    <a:srgbClr val="73858E"/>
                  </a:solidFill>
                  <a:latin typeface="Arial" panose="020B0604020202020204" pitchFamily="34" charset="0"/>
                  <a:cs typeface="Arial" panose="020B0604020202020204" pitchFamily="34" charset="0"/>
                </a:rPr>
                <a:t>Lorem ipsum dolor sit </a:t>
              </a:r>
            </a:p>
            <a:p>
              <a:pPr algn="r" eaLnBrk="1" hangingPunct="1">
                <a:lnSpc>
                  <a:spcPct val="100000"/>
                </a:lnSpc>
                <a:spcBef>
                  <a:spcPct val="0"/>
                </a:spcBef>
                <a:buFontTx/>
                <a:buNone/>
              </a:pPr>
              <a:r>
                <a:rPr lang="en-US" altLang="ru-RU" sz="1800">
                  <a:solidFill>
                    <a:srgbClr val="73858E"/>
                  </a:solidFill>
                  <a:latin typeface="Arial" panose="020B0604020202020204" pitchFamily="34" charset="0"/>
                  <a:cs typeface="Arial" panose="020B0604020202020204" pitchFamily="34" charset="0"/>
                </a:rPr>
                <a:t>amet, consectetur adipiscing</a:t>
              </a:r>
              <a:endParaRPr lang="ru-RU" altLang="ru-RU" sz="1600">
                <a:solidFill>
                  <a:srgbClr val="73858E"/>
                </a:solidFill>
                <a:latin typeface="Arial" panose="020B0604020202020204" pitchFamily="34" charset="0"/>
                <a:cs typeface="Arial" panose="020B0604020202020204" pitchFamily="34" charset="0"/>
              </a:endParaRPr>
            </a:p>
          </p:txBody>
        </p:sp>
        <p:sp>
          <p:nvSpPr>
            <p:cNvPr id="31749" name="Rectangle 92">
              <a:extLst>
                <a:ext uri="{FF2B5EF4-FFF2-40B4-BE49-F238E27FC236}">
                  <a16:creationId xmlns:a16="http://schemas.microsoft.com/office/drawing/2014/main" id="{40D50EBF-F16D-4960-9F9D-60160E648CAA}"/>
                </a:ext>
              </a:extLst>
            </p:cNvPr>
            <p:cNvSpPr>
              <a:spLocks noChangeArrowheads="1"/>
            </p:cNvSpPr>
            <p:nvPr/>
          </p:nvSpPr>
          <p:spPr bwMode="auto">
            <a:xfrm>
              <a:off x="9031288" y="4829175"/>
              <a:ext cx="1966912"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3600" b="1" dirty="0">
                  <a:solidFill>
                    <a:schemeClr val="accent4"/>
                  </a:solidFill>
                  <a:latin typeface="Arial" panose="020B0604020202020204" pitchFamily="34" charset="0"/>
                </a:rPr>
                <a:t>Your text</a:t>
              </a:r>
              <a:endParaRPr lang="ru-RU" altLang="ru-RU" sz="3200" dirty="0">
                <a:solidFill>
                  <a:schemeClr val="accent4"/>
                </a:solidFill>
              </a:endParaRPr>
            </a:p>
          </p:txBody>
        </p:sp>
      </p:grpSp>
      <p:sp>
        <p:nvSpPr>
          <p:cNvPr id="31750" name="Rectangle 92">
            <a:extLst>
              <a:ext uri="{FF2B5EF4-FFF2-40B4-BE49-F238E27FC236}">
                <a16:creationId xmlns:a16="http://schemas.microsoft.com/office/drawing/2014/main" id="{7EC3DBAD-0E8A-415D-830F-68F9E7ECB23B}"/>
              </a:ext>
            </a:extLst>
          </p:cNvPr>
          <p:cNvSpPr>
            <a:spLocks noChangeArrowheads="1"/>
          </p:cNvSpPr>
          <p:nvPr/>
        </p:nvSpPr>
        <p:spPr bwMode="auto">
          <a:xfrm>
            <a:off x="5113338" y="679450"/>
            <a:ext cx="1965325" cy="55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3600" b="1" dirty="0">
                <a:solidFill>
                  <a:schemeClr val="accent5"/>
                </a:solidFill>
                <a:latin typeface="Arial" panose="020B0604020202020204" pitchFamily="34" charset="0"/>
              </a:rPr>
              <a:t>Your text</a:t>
            </a:r>
            <a:endParaRPr lang="ru-RU" altLang="ru-RU" sz="3200" dirty="0">
              <a:solidFill>
                <a:schemeClr val="accent5"/>
              </a:solidFill>
            </a:endParaRPr>
          </a:p>
        </p:txBody>
      </p:sp>
      <p:sp>
        <p:nvSpPr>
          <p:cNvPr id="31751" name="TextBox 115">
            <a:extLst>
              <a:ext uri="{FF2B5EF4-FFF2-40B4-BE49-F238E27FC236}">
                <a16:creationId xmlns:a16="http://schemas.microsoft.com/office/drawing/2014/main" id="{BF53DE14-8580-4941-A5DE-454B173D4CD7}"/>
              </a:ext>
            </a:extLst>
          </p:cNvPr>
          <p:cNvSpPr txBox="1">
            <a:spLocks noChangeArrowheads="1"/>
          </p:cNvSpPr>
          <p:nvPr/>
        </p:nvSpPr>
        <p:spPr bwMode="auto">
          <a:xfrm>
            <a:off x="903288" y="2003425"/>
            <a:ext cx="38481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8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a:t>
            </a:r>
            <a:endParaRPr lang="ru-RU" altLang="ru-RU" sz="1600" i="1">
              <a:solidFill>
                <a:srgbClr val="73858E"/>
              </a:solidFill>
              <a:latin typeface="Arial" panose="020B0604020202020204" pitchFamily="34" charset="0"/>
              <a:cs typeface="Arial" panose="020B0604020202020204" pitchFamily="34" charset="0"/>
            </a:endParaRPr>
          </a:p>
        </p:txBody>
      </p:sp>
      <p:grpSp>
        <p:nvGrpSpPr>
          <p:cNvPr id="2" name="Группа 1">
            <a:extLst>
              <a:ext uri="{FF2B5EF4-FFF2-40B4-BE49-F238E27FC236}">
                <a16:creationId xmlns:a16="http://schemas.microsoft.com/office/drawing/2014/main" id="{C6359F41-5BD2-40B3-B964-9B9C8B3DC213}"/>
              </a:ext>
            </a:extLst>
          </p:cNvPr>
          <p:cNvGrpSpPr/>
          <p:nvPr/>
        </p:nvGrpSpPr>
        <p:grpSpPr>
          <a:xfrm>
            <a:off x="5014913" y="1381125"/>
            <a:ext cx="2193925" cy="2087563"/>
            <a:chOff x="5014913" y="1381125"/>
            <a:chExt cx="2193925" cy="2087563"/>
          </a:xfrm>
        </p:grpSpPr>
        <p:sp>
          <p:nvSpPr>
            <p:cNvPr id="31752" name="Freeform 73">
              <a:extLst>
                <a:ext uri="{FF2B5EF4-FFF2-40B4-BE49-F238E27FC236}">
                  <a16:creationId xmlns:a16="http://schemas.microsoft.com/office/drawing/2014/main" id="{389F7B7D-7237-429B-BE5F-BDF003EBBD61}"/>
                </a:ext>
              </a:extLst>
            </p:cNvPr>
            <p:cNvSpPr>
              <a:spLocks/>
            </p:cNvSpPr>
            <p:nvPr/>
          </p:nvSpPr>
          <p:spPr bwMode="auto">
            <a:xfrm>
              <a:off x="6111875" y="1381125"/>
              <a:ext cx="1096963" cy="2087563"/>
            </a:xfrm>
            <a:custGeom>
              <a:avLst/>
              <a:gdLst>
                <a:gd name="T0" fmla="*/ 1741429556 w 691"/>
                <a:gd name="T1" fmla="*/ 919858045 h 1315"/>
                <a:gd name="T2" fmla="*/ 1691026408 w 691"/>
                <a:gd name="T3" fmla="*/ 2147483646 h 1315"/>
                <a:gd name="T4" fmla="*/ 0 w 691"/>
                <a:gd name="T5" fmla="*/ 2147483646 h 1315"/>
                <a:gd name="T6" fmla="*/ 22682210 w 691"/>
                <a:gd name="T7" fmla="*/ 0 h 1315"/>
                <a:gd name="T8" fmla="*/ 1741429556 w 691"/>
                <a:gd name="T9" fmla="*/ 919858045 h 13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1" h="1315">
                  <a:moveTo>
                    <a:pt x="691" y="365"/>
                  </a:moveTo>
                  <a:lnTo>
                    <a:pt x="671" y="1315"/>
                  </a:lnTo>
                  <a:lnTo>
                    <a:pt x="0" y="950"/>
                  </a:lnTo>
                  <a:lnTo>
                    <a:pt x="9" y="0"/>
                  </a:lnTo>
                  <a:lnTo>
                    <a:pt x="691" y="365"/>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31753" name="Freeform 74">
              <a:extLst>
                <a:ext uri="{FF2B5EF4-FFF2-40B4-BE49-F238E27FC236}">
                  <a16:creationId xmlns:a16="http://schemas.microsoft.com/office/drawing/2014/main" id="{D99B0820-27A2-4F79-A383-8BC5C8FC387A}"/>
                </a:ext>
              </a:extLst>
            </p:cNvPr>
            <p:cNvSpPr>
              <a:spLocks/>
            </p:cNvSpPr>
            <p:nvPr/>
          </p:nvSpPr>
          <p:spPr bwMode="auto">
            <a:xfrm>
              <a:off x="5014913" y="1381125"/>
              <a:ext cx="1111250" cy="2071688"/>
            </a:xfrm>
            <a:custGeom>
              <a:avLst/>
              <a:gdLst>
                <a:gd name="T0" fmla="*/ 1764109375 w 700"/>
                <a:gd name="T1" fmla="*/ 0 h 1305"/>
                <a:gd name="T2" fmla="*/ 1741428763 w 700"/>
                <a:gd name="T3" fmla="*/ 2147483646 h 1305"/>
                <a:gd name="T4" fmla="*/ 0 w 700"/>
                <a:gd name="T5" fmla="*/ 2147483646 h 1305"/>
                <a:gd name="T6" fmla="*/ 47883763 w 700"/>
                <a:gd name="T7" fmla="*/ 871974273 h 1305"/>
                <a:gd name="T8" fmla="*/ 1764109375 w 700"/>
                <a:gd name="T9" fmla="*/ 0 h 130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00" h="1305">
                  <a:moveTo>
                    <a:pt x="700" y="0"/>
                  </a:moveTo>
                  <a:lnTo>
                    <a:pt x="691" y="950"/>
                  </a:lnTo>
                  <a:lnTo>
                    <a:pt x="0" y="1305"/>
                  </a:lnTo>
                  <a:lnTo>
                    <a:pt x="19" y="346"/>
                  </a:lnTo>
                  <a:lnTo>
                    <a:pt x="700" y="0"/>
                  </a:ln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3" name="Группа 2">
            <a:extLst>
              <a:ext uri="{FF2B5EF4-FFF2-40B4-BE49-F238E27FC236}">
                <a16:creationId xmlns:a16="http://schemas.microsoft.com/office/drawing/2014/main" id="{940BEDF3-6AB4-4CF9-BACD-F9961EE615B4}"/>
              </a:ext>
            </a:extLst>
          </p:cNvPr>
          <p:cNvGrpSpPr/>
          <p:nvPr/>
        </p:nvGrpSpPr>
        <p:grpSpPr>
          <a:xfrm>
            <a:off x="3703638" y="3452813"/>
            <a:ext cx="2376487" cy="2620962"/>
            <a:chOff x="3703638" y="3452813"/>
            <a:chExt cx="2376487" cy="2620962"/>
          </a:xfrm>
        </p:grpSpPr>
        <p:sp>
          <p:nvSpPr>
            <p:cNvPr id="31754" name="Freeform 75">
              <a:extLst>
                <a:ext uri="{FF2B5EF4-FFF2-40B4-BE49-F238E27FC236}">
                  <a16:creationId xmlns:a16="http://schemas.microsoft.com/office/drawing/2014/main" id="{D513C3D5-5C58-4971-B602-2D5FCBC1B964}"/>
                </a:ext>
              </a:extLst>
            </p:cNvPr>
            <p:cNvSpPr>
              <a:spLocks/>
            </p:cNvSpPr>
            <p:nvPr/>
          </p:nvSpPr>
          <p:spPr bwMode="auto">
            <a:xfrm>
              <a:off x="3703638" y="3452813"/>
              <a:ext cx="1341437" cy="1951037"/>
            </a:xfrm>
            <a:custGeom>
              <a:avLst/>
              <a:gdLst>
                <a:gd name="T0" fmla="*/ 2129532031 w 845"/>
                <a:gd name="T1" fmla="*/ 1935479504 h 1229"/>
                <a:gd name="T2" fmla="*/ 50403106 w 845"/>
                <a:gd name="T3" fmla="*/ 2147483646 h 1229"/>
                <a:gd name="T4" fmla="*/ 0 w 845"/>
                <a:gd name="T5" fmla="*/ 1161792527 h 1229"/>
                <a:gd name="T6" fmla="*/ 2081648287 w 845"/>
                <a:gd name="T7" fmla="*/ 0 h 1229"/>
                <a:gd name="T8" fmla="*/ 2129532031 w 845"/>
                <a:gd name="T9" fmla="*/ 1935479504 h 122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45" h="1229">
                  <a:moveTo>
                    <a:pt x="845" y="768"/>
                  </a:moveTo>
                  <a:lnTo>
                    <a:pt x="20" y="1229"/>
                  </a:lnTo>
                  <a:lnTo>
                    <a:pt x="0" y="461"/>
                  </a:lnTo>
                  <a:lnTo>
                    <a:pt x="826" y="0"/>
                  </a:lnTo>
                  <a:lnTo>
                    <a:pt x="845" y="768"/>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1755" name="Freeform 76">
              <a:extLst>
                <a:ext uri="{FF2B5EF4-FFF2-40B4-BE49-F238E27FC236}">
                  <a16:creationId xmlns:a16="http://schemas.microsoft.com/office/drawing/2014/main" id="{55355D27-D151-40C1-BE9B-EE7FC7F94596}"/>
                </a:ext>
              </a:extLst>
            </p:cNvPr>
            <p:cNvSpPr>
              <a:spLocks/>
            </p:cNvSpPr>
            <p:nvPr/>
          </p:nvSpPr>
          <p:spPr bwMode="auto">
            <a:xfrm>
              <a:off x="3735388" y="4672013"/>
              <a:ext cx="2344737" cy="1401762"/>
            </a:xfrm>
            <a:custGeom>
              <a:avLst/>
              <a:gdLst>
                <a:gd name="T0" fmla="*/ 2147483646 w 1477"/>
                <a:gd name="T1" fmla="*/ 1066026507 h 883"/>
                <a:gd name="T2" fmla="*/ 1620460917 w 1477"/>
                <a:gd name="T3" fmla="*/ 2147483646 h 883"/>
                <a:gd name="T4" fmla="*/ 0 w 1477"/>
                <a:gd name="T5" fmla="*/ 1161792411 h 883"/>
                <a:gd name="T6" fmla="*/ 2079129257 w 1477"/>
                <a:gd name="T7" fmla="*/ 0 h 883"/>
                <a:gd name="T8" fmla="*/ 2147483646 w 1477"/>
                <a:gd name="T9" fmla="*/ 1066026507 h 8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77" h="883">
                  <a:moveTo>
                    <a:pt x="1477" y="423"/>
                  </a:moveTo>
                  <a:lnTo>
                    <a:pt x="643" y="883"/>
                  </a:lnTo>
                  <a:lnTo>
                    <a:pt x="0" y="461"/>
                  </a:lnTo>
                  <a:lnTo>
                    <a:pt x="825" y="0"/>
                  </a:lnTo>
                  <a:lnTo>
                    <a:pt x="1477" y="42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4" name="Группа 3">
            <a:extLst>
              <a:ext uri="{FF2B5EF4-FFF2-40B4-BE49-F238E27FC236}">
                <a16:creationId xmlns:a16="http://schemas.microsoft.com/office/drawing/2014/main" id="{4D2C1959-70F3-4CB2-9868-B32359B8458B}"/>
              </a:ext>
            </a:extLst>
          </p:cNvPr>
          <p:cNvGrpSpPr/>
          <p:nvPr/>
        </p:nvGrpSpPr>
        <p:grpSpPr>
          <a:xfrm>
            <a:off x="6080125" y="3468688"/>
            <a:ext cx="2392363" cy="2635250"/>
            <a:chOff x="6080125" y="3468688"/>
            <a:chExt cx="2392363" cy="2635250"/>
          </a:xfrm>
        </p:grpSpPr>
        <p:sp>
          <p:nvSpPr>
            <p:cNvPr id="31756" name="Freeform 77">
              <a:extLst>
                <a:ext uri="{FF2B5EF4-FFF2-40B4-BE49-F238E27FC236}">
                  <a16:creationId xmlns:a16="http://schemas.microsoft.com/office/drawing/2014/main" id="{A64BF483-2864-4669-B4D2-700A9213E5C9}"/>
                </a:ext>
              </a:extLst>
            </p:cNvPr>
            <p:cNvSpPr>
              <a:spLocks/>
            </p:cNvSpPr>
            <p:nvPr/>
          </p:nvSpPr>
          <p:spPr bwMode="auto">
            <a:xfrm>
              <a:off x="7116763" y="3468688"/>
              <a:ext cx="1355725" cy="1995487"/>
            </a:xfrm>
            <a:custGeom>
              <a:avLst/>
              <a:gdLst>
                <a:gd name="T0" fmla="*/ 2147483646 w 854"/>
                <a:gd name="T1" fmla="*/ 1232356891 h 1257"/>
                <a:gd name="T2" fmla="*/ 2056447500 w 854"/>
                <a:gd name="T3" fmla="*/ 2147483646 h 1257"/>
                <a:gd name="T4" fmla="*/ 0 w 854"/>
                <a:gd name="T5" fmla="*/ 1958161709 h 1257"/>
                <a:gd name="T6" fmla="*/ 95765938 w 854"/>
                <a:gd name="T7" fmla="*/ 0 h 1257"/>
                <a:gd name="T8" fmla="*/ 2147483646 w 854"/>
                <a:gd name="T9" fmla="*/ 1232356891 h 125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54" h="1257">
                  <a:moveTo>
                    <a:pt x="854" y="489"/>
                  </a:moveTo>
                  <a:lnTo>
                    <a:pt x="816" y="1257"/>
                  </a:lnTo>
                  <a:lnTo>
                    <a:pt x="0" y="777"/>
                  </a:lnTo>
                  <a:lnTo>
                    <a:pt x="38" y="0"/>
                  </a:lnTo>
                  <a:lnTo>
                    <a:pt x="854" y="489"/>
                  </a:ln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31757" name="Freeform 78">
              <a:extLst>
                <a:ext uri="{FF2B5EF4-FFF2-40B4-BE49-F238E27FC236}">
                  <a16:creationId xmlns:a16="http://schemas.microsoft.com/office/drawing/2014/main" id="{BBE59948-AB5E-48E5-B732-4E8E5FA425ED}"/>
                </a:ext>
              </a:extLst>
            </p:cNvPr>
            <p:cNvSpPr>
              <a:spLocks/>
            </p:cNvSpPr>
            <p:nvPr/>
          </p:nvSpPr>
          <p:spPr bwMode="auto">
            <a:xfrm>
              <a:off x="6080125" y="4702175"/>
              <a:ext cx="2332038" cy="1401763"/>
            </a:xfrm>
            <a:custGeom>
              <a:avLst/>
              <a:gdLst>
                <a:gd name="T0" fmla="*/ 2147483646 w 1469"/>
                <a:gd name="T1" fmla="*/ 1209675431 h 883"/>
                <a:gd name="T2" fmla="*/ 2056447941 w 1469"/>
                <a:gd name="T3" fmla="*/ 2147483646 h 883"/>
                <a:gd name="T4" fmla="*/ 0 w 1469"/>
                <a:gd name="T5" fmla="*/ 1018143488 h 883"/>
                <a:gd name="T6" fmla="*/ 1645663178 w 1469"/>
                <a:gd name="T7" fmla="*/ 0 h 883"/>
                <a:gd name="T8" fmla="*/ 2147483646 w 1469"/>
                <a:gd name="T9" fmla="*/ 1209675431 h 88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69" h="883">
                  <a:moveTo>
                    <a:pt x="1469" y="480"/>
                  </a:moveTo>
                  <a:lnTo>
                    <a:pt x="816" y="883"/>
                  </a:lnTo>
                  <a:lnTo>
                    <a:pt x="0" y="404"/>
                  </a:lnTo>
                  <a:lnTo>
                    <a:pt x="653" y="0"/>
                  </a:lnTo>
                  <a:lnTo>
                    <a:pt x="1469" y="48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7" name="Группа 6">
            <a:extLst>
              <a:ext uri="{FF2B5EF4-FFF2-40B4-BE49-F238E27FC236}">
                <a16:creationId xmlns:a16="http://schemas.microsoft.com/office/drawing/2014/main" id="{665AA752-2A82-4E08-AE03-22A72A3287F3}"/>
              </a:ext>
            </a:extLst>
          </p:cNvPr>
          <p:cNvGrpSpPr/>
          <p:nvPr/>
        </p:nvGrpSpPr>
        <p:grpSpPr>
          <a:xfrm>
            <a:off x="5472113" y="3438525"/>
            <a:ext cx="1203325" cy="1431925"/>
            <a:chOff x="5472113" y="3438525"/>
            <a:chExt cx="1203325" cy="1431925"/>
          </a:xfrm>
        </p:grpSpPr>
        <p:sp>
          <p:nvSpPr>
            <p:cNvPr id="31758" name="Freeform 79">
              <a:extLst>
                <a:ext uri="{FF2B5EF4-FFF2-40B4-BE49-F238E27FC236}">
                  <a16:creationId xmlns:a16="http://schemas.microsoft.com/office/drawing/2014/main" id="{596A68D3-8F40-46D6-9D33-7406CD8D2723}"/>
                </a:ext>
              </a:extLst>
            </p:cNvPr>
            <p:cNvSpPr>
              <a:spLocks noEditPoints="1"/>
            </p:cNvSpPr>
            <p:nvPr/>
          </p:nvSpPr>
          <p:spPr bwMode="auto">
            <a:xfrm>
              <a:off x="5472113" y="3529013"/>
              <a:ext cx="1203325" cy="808037"/>
            </a:xfrm>
            <a:custGeom>
              <a:avLst/>
              <a:gdLst>
                <a:gd name="T0" fmla="*/ 2147483646 w 79"/>
                <a:gd name="T1" fmla="*/ 2147483646 h 53"/>
                <a:gd name="T2" fmla="*/ 1624092719 w 79"/>
                <a:gd name="T3" fmla="*/ 2147483646 h 53"/>
                <a:gd name="T4" fmla="*/ 0 w 79"/>
                <a:gd name="T5" fmla="*/ 2147483646 h 53"/>
                <a:gd name="T6" fmla="*/ 0 w 79"/>
                <a:gd name="T7" fmla="*/ 1627081598 h 53"/>
                <a:gd name="T8" fmla="*/ 1624092719 w 79"/>
                <a:gd name="T9" fmla="*/ 0 h 53"/>
                <a:gd name="T10" fmla="*/ 2147483646 w 79"/>
                <a:gd name="T11" fmla="*/ 0 h 53"/>
                <a:gd name="T12" fmla="*/ 2147483646 w 79"/>
                <a:gd name="T13" fmla="*/ 1627081598 h 53"/>
                <a:gd name="T14" fmla="*/ 2147483646 w 79"/>
                <a:gd name="T15" fmla="*/ 2147483646 h 53"/>
                <a:gd name="T16" fmla="*/ 2147483646 w 79"/>
                <a:gd name="T17" fmla="*/ 2147483646 h 53"/>
                <a:gd name="T18" fmla="*/ 1624092719 w 79"/>
                <a:gd name="T19" fmla="*/ 1394641370 h 53"/>
                <a:gd name="T20" fmla="*/ 1392079473 w 79"/>
                <a:gd name="T21" fmla="*/ 1627081598 h 53"/>
                <a:gd name="T22" fmla="*/ 1392079473 w 79"/>
                <a:gd name="T23" fmla="*/ 2147483646 h 53"/>
                <a:gd name="T24" fmla="*/ 1624092719 w 79"/>
                <a:gd name="T25" fmla="*/ 2147483646 h 53"/>
                <a:gd name="T26" fmla="*/ 2147483646 w 79"/>
                <a:gd name="T27" fmla="*/ 2147483646 h 53"/>
                <a:gd name="T28" fmla="*/ 2147483646 w 79"/>
                <a:gd name="T29" fmla="*/ 2147483646 h 53"/>
                <a:gd name="T30" fmla="*/ 2147483646 w 79"/>
                <a:gd name="T31" fmla="*/ 1627081598 h 53"/>
                <a:gd name="T32" fmla="*/ 2147483646 w 79"/>
                <a:gd name="T33" fmla="*/ 1394641370 h 53"/>
                <a:gd name="T34" fmla="*/ 1624092719 w 79"/>
                <a:gd name="T35" fmla="*/ 1394641370 h 5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79" h="53">
                  <a:moveTo>
                    <a:pt x="72" y="53"/>
                  </a:moveTo>
                  <a:cubicBezTo>
                    <a:pt x="7" y="53"/>
                    <a:pt x="7" y="53"/>
                    <a:pt x="7" y="53"/>
                  </a:cubicBezTo>
                  <a:cubicBezTo>
                    <a:pt x="3" y="53"/>
                    <a:pt x="0" y="49"/>
                    <a:pt x="0" y="46"/>
                  </a:cubicBezTo>
                  <a:cubicBezTo>
                    <a:pt x="0" y="7"/>
                    <a:pt x="0" y="7"/>
                    <a:pt x="0" y="7"/>
                  </a:cubicBezTo>
                  <a:cubicBezTo>
                    <a:pt x="0" y="3"/>
                    <a:pt x="3" y="0"/>
                    <a:pt x="7" y="0"/>
                  </a:cubicBezTo>
                  <a:cubicBezTo>
                    <a:pt x="72" y="0"/>
                    <a:pt x="72" y="0"/>
                    <a:pt x="72" y="0"/>
                  </a:cubicBezTo>
                  <a:cubicBezTo>
                    <a:pt x="76" y="0"/>
                    <a:pt x="79" y="3"/>
                    <a:pt x="79" y="7"/>
                  </a:cubicBezTo>
                  <a:cubicBezTo>
                    <a:pt x="79" y="46"/>
                    <a:pt x="79" y="46"/>
                    <a:pt x="79" y="46"/>
                  </a:cubicBezTo>
                  <a:cubicBezTo>
                    <a:pt x="79" y="49"/>
                    <a:pt x="76" y="53"/>
                    <a:pt x="72" y="53"/>
                  </a:cubicBezTo>
                  <a:close/>
                  <a:moveTo>
                    <a:pt x="7" y="6"/>
                  </a:moveTo>
                  <a:cubicBezTo>
                    <a:pt x="6" y="6"/>
                    <a:pt x="6" y="6"/>
                    <a:pt x="6" y="7"/>
                  </a:cubicBezTo>
                  <a:cubicBezTo>
                    <a:pt x="6" y="46"/>
                    <a:pt x="6" y="46"/>
                    <a:pt x="6" y="46"/>
                  </a:cubicBezTo>
                  <a:cubicBezTo>
                    <a:pt x="6" y="46"/>
                    <a:pt x="6" y="47"/>
                    <a:pt x="7" y="47"/>
                  </a:cubicBezTo>
                  <a:cubicBezTo>
                    <a:pt x="72" y="47"/>
                    <a:pt x="72" y="47"/>
                    <a:pt x="72" y="47"/>
                  </a:cubicBezTo>
                  <a:cubicBezTo>
                    <a:pt x="73" y="47"/>
                    <a:pt x="73" y="46"/>
                    <a:pt x="73" y="46"/>
                  </a:cubicBezTo>
                  <a:cubicBezTo>
                    <a:pt x="73" y="7"/>
                    <a:pt x="73" y="7"/>
                    <a:pt x="73" y="7"/>
                  </a:cubicBezTo>
                  <a:cubicBezTo>
                    <a:pt x="73" y="6"/>
                    <a:pt x="73" y="6"/>
                    <a:pt x="72" y="6"/>
                  </a:cubicBezTo>
                  <a:lnTo>
                    <a:pt x="7" y="6"/>
                  </a:lnTo>
                  <a:close/>
                </a:path>
              </a:pathLst>
            </a:custGeom>
            <a:solidFill>
              <a:srgbClr val="6C838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1759" name="Freeform 80">
              <a:extLst>
                <a:ext uri="{FF2B5EF4-FFF2-40B4-BE49-F238E27FC236}">
                  <a16:creationId xmlns:a16="http://schemas.microsoft.com/office/drawing/2014/main" id="{1B4F2218-F030-41D7-A9CB-3DC9477BE88D}"/>
                </a:ext>
              </a:extLst>
            </p:cNvPr>
            <p:cNvSpPr>
              <a:spLocks/>
            </p:cNvSpPr>
            <p:nvPr/>
          </p:nvSpPr>
          <p:spPr bwMode="auto">
            <a:xfrm>
              <a:off x="6019800" y="3438525"/>
              <a:ext cx="106363" cy="136525"/>
            </a:xfrm>
            <a:custGeom>
              <a:avLst/>
              <a:gdLst>
                <a:gd name="T0" fmla="*/ 923519540 w 7"/>
                <a:gd name="T1" fmla="*/ 2071008403 h 9"/>
                <a:gd name="T2" fmla="*/ 923519540 w 7"/>
                <a:gd name="T3" fmla="*/ 2071008403 h 9"/>
                <a:gd name="T4" fmla="*/ 0 w 7"/>
                <a:gd name="T5" fmla="*/ 1150556853 h 9"/>
                <a:gd name="T6" fmla="*/ 0 w 7"/>
                <a:gd name="T7" fmla="*/ 920451550 h 9"/>
                <a:gd name="T8" fmla="*/ 923519540 w 7"/>
                <a:gd name="T9" fmla="*/ 0 h 9"/>
                <a:gd name="T10" fmla="*/ 923519540 w 7"/>
                <a:gd name="T11" fmla="*/ 0 h 9"/>
                <a:gd name="T12" fmla="*/ 1616155396 w 7"/>
                <a:gd name="T13" fmla="*/ 920451550 h 9"/>
                <a:gd name="T14" fmla="*/ 1616155396 w 7"/>
                <a:gd name="T15" fmla="*/ 1150556853 h 9"/>
                <a:gd name="T16" fmla="*/ 923519540 w 7"/>
                <a:gd name="T17" fmla="*/ 2071008403 h 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 h="9">
                  <a:moveTo>
                    <a:pt x="4" y="9"/>
                  </a:moveTo>
                  <a:cubicBezTo>
                    <a:pt x="4" y="9"/>
                    <a:pt x="4" y="9"/>
                    <a:pt x="4" y="9"/>
                  </a:cubicBezTo>
                  <a:cubicBezTo>
                    <a:pt x="2" y="9"/>
                    <a:pt x="0" y="7"/>
                    <a:pt x="0" y="5"/>
                  </a:cubicBezTo>
                  <a:cubicBezTo>
                    <a:pt x="0" y="4"/>
                    <a:pt x="0" y="4"/>
                    <a:pt x="0" y="4"/>
                  </a:cubicBezTo>
                  <a:cubicBezTo>
                    <a:pt x="0" y="2"/>
                    <a:pt x="2" y="0"/>
                    <a:pt x="4" y="0"/>
                  </a:cubicBezTo>
                  <a:cubicBezTo>
                    <a:pt x="4" y="0"/>
                    <a:pt x="4" y="0"/>
                    <a:pt x="4" y="0"/>
                  </a:cubicBezTo>
                  <a:cubicBezTo>
                    <a:pt x="5" y="0"/>
                    <a:pt x="7" y="2"/>
                    <a:pt x="7" y="4"/>
                  </a:cubicBezTo>
                  <a:cubicBezTo>
                    <a:pt x="7" y="5"/>
                    <a:pt x="7" y="5"/>
                    <a:pt x="7" y="5"/>
                  </a:cubicBezTo>
                  <a:cubicBezTo>
                    <a:pt x="7" y="7"/>
                    <a:pt x="5" y="9"/>
                    <a:pt x="4" y="9"/>
                  </a:cubicBezTo>
                  <a:close/>
                </a:path>
              </a:pathLst>
            </a:custGeom>
            <a:solidFill>
              <a:srgbClr val="6C838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1760" name="Freeform 81">
              <a:extLst>
                <a:ext uri="{FF2B5EF4-FFF2-40B4-BE49-F238E27FC236}">
                  <a16:creationId xmlns:a16="http://schemas.microsoft.com/office/drawing/2014/main" id="{8707A5A9-04E2-4978-9CA8-6755EBCAB0D4}"/>
                </a:ext>
              </a:extLst>
            </p:cNvPr>
            <p:cNvSpPr>
              <a:spLocks/>
            </p:cNvSpPr>
            <p:nvPr/>
          </p:nvSpPr>
          <p:spPr bwMode="auto">
            <a:xfrm>
              <a:off x="6019800" y="4291013"/>
              <a:ext cx="106363" cy="579437"/>
            </a:xfrm>
            <a:custGeom>
              <a:avLst/>
              <a:gdLst>
                <a:gd name="T0" fmla="*/ 923519540 w 7"/>
                <a:gd name="T1" fmla="*/ 2147483646 h 38"/>
                <a:gd name="T2" fmla="*/ 923519540 w 7"/>
                <a:gd name="T3" fmla="*/ 2147483646 h 38"/>
                <a:gd name="T4" fmla="*/ 0 w 7"/>
                <a:gd name="T5" fmla="*/ 2147483646 h 38"/>
                <a:gd name="T6" fmla="*/ 0 w 7"/>
                <a:gd name="T7" fmla="*/ 0 h 38"/>
                <a:gd name="T8" fmla="*/ 1616155396 w 7"/>
                <a:gd name="T9" fmla="*/ 0 h 38"/>
                <a:gd name="T10" fmla="*/ 1616155396 w 7"/>
                <a:gd name="T11" fmla="*/ 2147483646 h 38"/>
                <a:gd name="T12" fmla="*/ 923519540 w 7"/>
                <a:gd name="T13" fmla="*/ 2147483646 h 3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 h="38">
                  <a:moveTo>
                    <a:pt x="4" y="38"/>
                  </a:moveTo>
                  <a:cubicBezTo>
                    <a:pt x="4" y="38"/>
                    <a:pt x="4" y="38"/>
                    <a:pt x="4" y="38"/>
                  </a:cubicBezTo>
                  <a:cubicBezTo>
                    <a:pt x="2" y="38"/>
                    <a:pt x="0" y="36"/>
                    <a:pt x="0" y="34"/>
                  </a:cubicBezTo>
                  <a:cubicBezTo>
                    <a:pt x="0" y="0"/>
                    <a:pt x="0" y="0"/>
                    <a:pt x="0" y="0"/>
                  </a:cubicBezTo>
                  <a:cubicBezTo>
                    <a:pt x="7" y="0"/>
                    <a:pt x="7" y="0"/>
                    <a:pt x="7" y="0"/>
                  </a:cubicBezTo>
                  <a:cubicBezTo>
                    <a:pt x="7" y="34"/>
                    <a:pt x="7" y="34"/>
                    <a:pt x="7" y="34"/>
                  </a:cubicBezTo>
                  <a:cubicBezTo>
                    <a:pt x="7" y="36"/>
                    <a:pt x="5" y="38"/>
                    <a:pt x="4" y="38"/>
                  </a:cubicBezTo>
                  <a:close/>
                </a:path>
              </a:pathLst>
            </a:custGeom>
            <a:solidFill>
              <a:srgbClr val="6C838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1761" name="Freeform 82">
              <a:extLst>
                <a:ext uri="{FF2B5EF4-FFF2-40B4-BE49-F238E27FC236}">
                  <a16:creationId xmlns:a16="http://schemas.microsoft.com/office/drawing/2014/main" id="{1D24E56A-B964-4310-B1B1-0A1BE03CC43A}"/>
                </a:ext>
              </a:extLst>
            </p:cNvPr>
            <p:cNvSpPr>
              <a:spLocks/>
            </p:cNvSpPr>
            <p:nvPr/>
          </p:nvSpPr>
          <p:spPr bwMode="auto">
            <a:xfrm>
              <a:off x="5745163" y="4291013"/>
              <a:ext cx="290512" cy="563562"/>
            </a:xfrm>
            <a:custGeom>
              <a:avLst/>
              <a:gdLst>
                <a:gd name="T0" fmla="*/ 701357128 w 19"/>
                <a:gd name="T1" fmla="*/ 2147483646 h 37"/>
                <a:gd name="T2" fmla="*/ 701357128 w 19"/>
                <a:gd name="T3" fmla="*/ 2147483646 h 37"/>
                <a:gd name="T4" fmla="*/ 233785709 w 19"/>
                <a:gd name="T5" fmla="*/ 2147483646 h 37"/>
                <a:gd name="T6" fmla="*/ 2147483646 w 19"/>
                <a:gd name="T7" fmla="*/ 0 h 37"/>
                <a:gd name="T8" fmla="*/ 2147483646 w 19"/>
                <a:gd name="T9" fmla="*/ 231989536 h 37"/>
                <a:gd name="T10" fmla="*/ 1636515256 w 19"/>
                <a:gd name="T11" fmla="*/ 2147483646 h 37"/>
                <a:gd name="T12" fmla="*/ 701357128 w 19"/>
                <a:gd name="T13" fmla="*/ 2147483646 h 3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7">
                  <a:moveTo>
                    <a:pt x="3" y="37"/>
                  </a:moveTo>
                  <a:cubicBezTo>
                    <a:pt x="3" y="37"/>
                    <a:pt x="3" y="37"/>
                    <a:pt x="3" y="37"/>
                  </a:cubicBezTo>
                  <a:cubicBezTo>
                    <a:pt x="1" y="36"/>
                    <a:pt x="0" y="34"/>
                    <a:pt x="1" y="32"/>
                  </a:cubicBezTo>
                  <a:cubicBezTo>
                    <a:pt x="13" y="0"/>
                    <a:pt x="13" y="0"/>
                    <a:pt x="13" y="0"/>
                  </a:cubicBezTo>
                  <a:cubicBezTo>
                    <a:pt x="19" y="1"/>
                    <a:pt x="19" y="1"/>
                    <a:pt x="19" y="1"/>
                  </a:cubicBezTo>
                  <a:cubicBezTo>
                    <a:pt x="7" y="35"/>
                    <a:pt x="7" y="35"/>
                    <a:pt x="7" y="35"/>
                  </a:cubicBezTo>
                  <a:cubicBezTo>
                    <a:pt x="7" y="36"/>
                    <a:pt x="5" y="37"/>
                    <a:pt x="3" y="37"/>
                  </a:cubicBezTo>
                  <a:close/>
                </a:path>
              </a:pathLst>
            </a:custGeom>
            <a:solidFill>
              <a:srgbClr val="6C838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1762" name="Freeform 83">
              <a:extLst>
                <a:ext uri="{FF2B5EF4-FFF2-40B4-BE49-F238E27FC236}">
                  <a16:creationId xmlns:a16="http://schemas.microsoft.com/office/drawing/2014/main" id="{E8E1B841-5EF8-4B05-AEC4-969CC5CC1414}"/>
                </a:ext>
              </a:extLst>
            </p:cNvPr>
            <p:cNvSpPr>
              <a:spLocks/>
            </p:cNvSpPr>
            <p:nvPr/>
          </p:nvSpPr>
          <p:spPr bwMode="auto">
            <a:xfrm>
              <a:off x="6111875" y="4291013"/>
              <a:ext cx="288925" cy="563562"/>
            </a:xfrm>
            <a:custGeom>
              <a:avLst/>
              <a:gdLst>
                <a:gd name="T0" fmla="*/ 2147483646 w 19"/>
                <a:gd name="T1" fmla="*/ 2147483646 h 37"/>
                <a:gd name="T2" fmla="*/ 2147483646 w 19"/>
                <a:gd name="T3" fmla="*/ 2147483646 h 37"/>
                <a:gd name="T4" fmla="*/ 2147483646 w 19"/>
                <a:gd name="T5" fmla="*/ 2147483646 h 37"/>
                <a:gd name="T6" fmla="*/ 1387433057 w 19"/>
                <a:gd name="T7" fmla="*/ 0 h 37"/>
                <a:gd name="T8" fmla="*/ 0 w 19"/>
                <a:gd name="T9" fmla="*/ 231989536 h 37"/>
                <a:gd name="T10" fmla="*/ 2147483646 w 19"/>
                <a:gd name="T11" fmla="*/ 2147483646 h 37"/>
                <a:gd name="T12" fmla="*/ 2147483646 w 19"/>
                <a:gd name="T13" fmla="*/ 2147483646 h 3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 h="37">
                  <a:moveTo>
                    <a:pt x="16" y="37"/>
                  </a:moveTo>
                  <a:cubicBezTo>
                    <a:pt x="16" y="37"/>
                    <a:pt x="16" y="37"/>
                    <a:pt x="16" y="37"/>
                  </a:cubicBezTo>
                  <a:cubicBezTo>
                    <a:pt x="18" y="36"/>
                    <a:pt x="19" y="34"/>
                    <a:pt x="18" y="32"/>
                  </a:cubicBezTo>
                  <a:cubicBezTo>
                    <a:pt x="6" y="0"/>
                    <a:pt x="6" y="0"/>
                    <a:pt x="6" y="0"/>
                  </a:cubicBezTo>
                  <a:cubicBezTo>
                    <a:pt x="0" y="1"/>
                    <a:pt x="0" y="1"/>
                    <a:pt x="0" y="1"/>
                  </a:cubicBezTo>
                  <a:cubicBezTo>
                    <a:pt x="12" y="35"/>
                    <a:pt x="12" y="35"/>
                    <a:pt x="12" y="35"/>
                  </a:cubicBezTo>
                  <a:cubicBezTo>
                    <a:pt x="12" y="36"/>
                    <a:pt x="14" y="37"/>
                    <a:pt x="16" y="37"/>
                  </a:cubicBezTo>
                  <a:close/>
                </a:path>
              </a:pathLst>
            </a:custGeom>
            <a:solidFill>
              <a:srgbClr val="6C838D"/>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1763" name="Rectangle 84">
              <a:extLst>
                <a:ext uri="{FF2B5EF4-FFF2-40B4-BE49-F238E27FC236}">
                  <a16:creationId xmlns:a16="http://schemas.microsoft.com/office/drawing/2014/main" id="{C508BE83-BE75-41A3-8B71-F90CDF852F1D}"/>
                </a:ext>
              </a:extLst>
            </p:cNvPr>
            <p:cNvSpPr>
              <a:spLocks noChangeArrowheads="1"/>
            </p:cNvSpPr>
            <p:nvPr/>
          </p:nvSpPr>
          <p:spPr bwMode="auto">
            <a:xfrm>
              <a:off x="5715000" y="3986213"/>
              <a:ext cx="122238" cy="152400"/>
            </a:xfrm>
            <a:prstGeom prst="rect">
              <a:avLst/>
            </a:prstGeom>
            <a:solidFill>
              <a:srgbClr val="6C83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1764" name="Rectangle 85">
              <a:extLst>
                <a:ext uri="{FF2B5EF4-FFF2-40B4-BE49-F238E27FC236}">
                  <a16:creationId xmlns:a16="http://schemas.microsoft.com/office/drawing/2014/main" id="{388AC128-F176-4703-A0C2-EBD9AB6FD243}"/>
                </a:ext>
              </a:extLst>
            </p:cNvPr>
            <p:cNvSpPr>
              <a:spLocks noChangeArrowheads="1"/>
            </p:cNvSpPr>
            <p:nvPr/>
          </p:nvSpPr>
          <p:spPr bwMode="auto">
            <a:xfrm>
              <a:off x="5913438" y="3910013"/>
              <a:ext cx="122237" cy="228600"/>
            </a:xfrm>
            <a:prstGeom prst="rect">
              <a:avLst/>
            </a:prstGeom>
            <a:solidFill>
              <a:srgbClr val="6C83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1765" name="Rectangle 86">
              <a:extLst>
                <a:ext uri="{FF2B5EF4-FFF2-40B4-BE49-F238E27FC236}">
                  <a16:creationId xmlns:a16="http://schemas.microsoft.com/office/drawing/2014/main" id="{7BA46D20-796A-4CD1-8657-F1F424E37C54}"/>
                </a:ext>
              </a:extLst>
            </p:cNvPr>
            <p:cNvSpPr>
              <a:spLocks noChangeArrowheads="1"/>
            </p:cNvSpPr>
            <p:nvPr/>
          </p:nvSpPr>
          <p:spPr bwMode="auto">
            <a:xfrm>
              <a:off x="6111875" y="3819525"/>
              <a:ext cx="120650" cy="319088"/>
            </a:xfrm>
            <a:prstGeom prst="rect">
              <a:avLst/>
            </a:prstGeom>
            <a:solidFill>
              <a:srgbClr val="6C83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1766" name="Rectangle 87">
              <a:extLst>
                <a:ext uri="{FF2B5EF4-FFF2-40B4-BE49-F238E27FC236}">
                  <a16:creationId xmlns:a16="http://schemas.microsoft.com/office/drawing/2014/main" id="{0A180418-0613-489B-AAE7-737F64AF07CD}"/>
                </a:ext>
              </a:extLst>
            </p:cNvPr>
            <p:cNvSpPr>
              <a:spLocks noChangeArrowheads="1"/>
            </p:cNvSpPr>
            <p:nvPr/>
          </p:nvSpPr>
          <p:spPr bwMode="auto">
            <a:xfrm>
              <a:off x="6324600" y="3773488"/>
              <a:ext cx="122238" cy="365125"/>
            </a:xfrm>
            <a:prstGeom prst="rect">
              <a:avLst/>
            </a:prstGeom>
            <a:solidFill>
              <a:srgbClr val="6C838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sp>
        <p:nvSpPr>
          <p:cNvPr id="31767" name="TextBox 115">
            <a:extLst>
              <a:ext uri="{FF2B5EF4-FFF2-40B4-BE49-F238E27FC236}">
                <a16:creationId xmlns:a16="http://schemas.microsoft.com/office/drawing/2014/main" id="{7B543526-0E87-4E2C-B9DE-6619FA3487A5}"/>
              </a:ext>
            </a:extLst>
          </p:cNvPr>
          <p:cNvSpPr txBox="1">
            <a:spLocks noChangeArrowheads="1"/>
          </p:cNvSpPr>
          <p:nvPr/>
        </p:nvSpPr>
        <p:spPr bwMode="auto">
          <a:xfrm>
            <a:off x="7440613" y="2003425"/>
            <a:ext cx="38481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8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a:t>
            </a:r>
            <a:endParaRPr lang="ru-RU" altLang="ru-RU" sz="1600" i="1">
              <a:solidFill>
                <a:srgbClr val="73858E"/>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250"/>
                                  </p:stCondLst>
                                  <p:childTnLst>
                                    <p:set>
                                      <p:cBhvr>
                                        <p:cTn id="10" dur="1" fill="hold">
                                          <p:stCondLst>
                                            <p:cond delay="0"/>
                                          </p:stCondLst>
                                        </p:cTn>
                                        <p:tgtEl>
                                          <p:spTgt spid="31750"/>
                                        </p:tgtEl>
                                        <p:attrNameLst>
                                          <p:attrName>style.visibility</p:attrName>
                                        </p:attrNameLst>
                                      </p:cBhvr>
                                      <p:to>
                                        <p:strVal val="visible"/>
                                      </p:to>
                                    </p:set>
                                    <p:anim calcmode="lin" valueType="num">
                                      <p:cBhvr>
                                        <p:cTn id="11" dur="500" fill="hold"/>
                                        <p:tgtEl>
                                          <p:spTgt spid="31750"/>
                                        </p:tgtEl>
                                        <p:attrNameLst>
                                          <p:attrName>ppt_w</p:attrName>
                                        </p:attrNameLst>
                                      </p:cBhvr>
                                      <p:tavLst>
                                        <p:tav tm="0">
                                          <p:val>
                                            <p:fltVal val="0"/>
                                          </p:val>
                                        </p:tav>
                                        <p:tav tm="100000">
                                          <p:val>
                                            <p:strVal val="#ppt_w"/>
                                          </p:val>
                                        </p:tav>
                                      </p:tavLst>
                                    </p:anim>
                                    <p:anim calcmode="lin" valueType="num">
                                      <p:cBhvr>
                                        <p:cTn id="12" dur="500" fill="hold"/>
                                        <p:tgtEl>
                                          <p:spTgt spid="31750"/>
                                        </p:tgtEl>
                                        <p:attrNameLst>
                                          <p:attrName>ppt_h</p:attrName>
                                        </p:attrNameLst>
                                      </p:cBhvr>
                                      <p:tavLst>
                                        <p:tav tm="0">
                                          <p:val>
                                            <p:fltVal val="0"/>
                                          </p:val>
                                        </p:tav>
                                        <p:tav tm="100000">
                                          <p:val>
                                            <p:strVal val="#ppt_h"/>
                                          </p:val>
                                        </p:tav>
                                      </p:tavLst>
                                    </p:anim>
                                  </p:childTnLst>
                                </p:cTn>
                              </p:par>
                              <p:par>
                                <p:cTn id="13" presetID="23" presetClass="entr" presetSubtype="16" fill="hold" nodeType="withEffect">
                                  <p:stCondLst>
                                    <p:cond delay="250"/>
                                  </p:stCondLst>
                                  <p:childTnLst>
                                    <p:set>
                                      <p:cBhvr>
                                        <p:cTn id="14" dur="1" fill="hold">
                                          <p:stCondLst>
                                            <p:cond delay="0"/>
                                          </p:stCondLst>
                                        </p:cTn>
                                        <p:tgtEl>
                                          <p:spTgt spid="2"/>
                                        </p:tgtEl>
                                        <p:attrNameLst>
                                          <p:attrName>style.visibility</p:attrName>
                                        </p:attrNameLst>
                                      </p:cBhvr>
                                      <p:to>
                                        <p:strVal val="visible"/>
                                      </p:to>
                                    </p:set>
                                    <p:anim calcmode="lin" valueType="num">
                                      <p:cBhvr>
                                        <p:cTn id="15" dur="500" fill="hold"/>
                                        <p:tgtEl>
                                          <p:spTgt spid="2"/>
                                        </p:tgtEl>
                                        <p:attrNameLst>
                                          <p:attrName>ppt_w</p:attrName>
                                        </p:attrNameLst>
                                      </p:cBhvr>
                                      <p:tavLst>
                                        <p:tav tm="0">
                                          <p:val>
                                            <p:fltVal val="0"/>
                                          </p:val>
                                        </p:tav>
                                        <p:tav tm="100000">
                                          <p:val>
                                            <p:strVal val="#ppt_w"/>
                                          </p:val>
                                        </p:tav>
                                      </p:tavLst>
                                    </p:anim>
                                    <p:anim calcmode="lin" valueType="num">
                                      <p:cBhvr>
                                        <p:cTn id="16" dur="500" fill="hold"/>
                                        <p:tgtEl>
                                          <p:spTgt spid="2"/>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250"/>
                                  </p:stCondLst>
                                  <p:childTnLst>
                                    <p:set>
                                      <p:cBhvr>
                                        <p:cTn id="18" dur="1" fill="hold">
                                          <p:stCondLst>
                                            <p:cond delay="0"/>
                                          </p:stCondLst>
                                        </p:cTn>
                                        <p:tgtEl>
                                          <p:spTgt spid="31751"/>
                                        </p:tgtEl>
                                        <p:attrNameLst>
                                          <p:attrName>style.visibility</p:attrName>
                                        </p:attrNameLst>
                                      </p:cBhvr>
                                      <p:to>
                                        <p:strVal val="visible"/>
                                      </p:to>
                                    </p:set>
                                    <p:anim calcmode="lin" valueType="num">
                                      <p:cBhvr>
                                        <p:cTn id="19" dur="500" fill="hold"/>
                                        <p:tgtEl>
                                          <p:spTgt spid="31751"/>
                                        </p:tgtEl>
                                        <p:attrNameLst>
                                          <p:attrName>ppt_w</p:attrName>
                                        </p:attrNameLst>
                                      </p:cBhvr>
                                      <p:tavLst>
                                        <p:tav tm="0">
                                          <p:val>
                                            <p:fltVal val="0"/>
                                          </p:val>
                                        </p:tav>
                                        <p:tav tm="100000">
                                          <p:val>
                                            <p:strVal val="#ppt_w"/>
                                          </p:val>
                                        </p:tav>
                                      </p:tavLst>
                                    </p:anim>
                                    <p:anim calcmode="lin" valueType="num">
                                      <p:cBhvr>
                                        <p:cTn id="20" dur="500" fill="hold"/>
                                        <p:tgtEl>
                                          <p:spTgt spid="31751"/>
                                        </p:tgtEl>
                                        <p:attrNameLst>
                                          <p:attrName>ppt_h</p:attrName>
                                        </p:attrNameLst>
                                      </p:cBhvr>
                                      <p:tavLst>
                                        <p:tav tm="0">
                                          <p:val>
                                            <p:fltVal val="0"/>
                                          </p:val>
                                        </p:tav>
                                        <p:tav tm="100000">
                                          <p:val>
                                            <p:strVal val="#ppt_h"/>
                                          </p:val>
                                        </p:tav>
                                      </p:tavLst>
                                    </p:anim>
                                  </p:childTnLst>
                                </p:cTn>
                              </p:par>
                              <p:par>
                                <p:cTn id="21" presetID="23" presetClass="entr" presetSubtype="16" fill="hold" grpId="0" nodeType="withEffect">
                                  <p:stCondLst>
                                    <p:cond delay="250"/>
                                  </p:stCondLst>
                                  <p:childTnLst>
                                    <p:set>
                                      <p:cBhvr>
                                        <p:cTn id="22" dur="1" fill="hold">
                                          <p:stCondLst>
                                            <p:cond delay="0"/>
                                          </p:stCondLst>
                                        </p:cTn>
                                        <p:tgtEl>
                                          <p:spTgt spid="31767"/>
                                        </p:tgtEl>
                                        <p:attrNameLst>
                                          <p:attrName>style.visibility</p:attrName>
                                        </p:attrNameLst>
                                      </p:cBhvr>
                                      <p:to>
                                        <p:strVal val="visible"/>
                                      </p:to>
                                    </p:set>
                                    <p:anim calcmode="lin" valueType="num">
                                      <p:cBhvr>
                                        <p:cTn id="23" dur="500" fill="hold"/>
                                        <p:tgtEl>
                                          <p:spTgt spid="31767"/>
                                        </p:tgtEl>
                                        <p:attrNameLst>
                                          <p:attrName>ppt_w</p:attrName>
                                        </p:attrNameLst>
                                      </p:cBhvr>
                                      <p:tavLst>
                                        <p:tav tm="0">
                                          <p:val>
                                            <p:fltVal val="0"/>
                                          </p:val>
                                        </p:tav>
                                        <p:tav tm="100000">
                                          <p:val>
                                            <p:strVal val="#ppt_w"/>
                                          </p:val>
                                        </p:tav>
                                      </p:tavLst>
                                    </p:anim>
                                    <p:anim calcmode="lin" valueType="num">
                                      <p:cBhvr>
                                        <p:cTn id="24" dur="500" fill="hold"/>
                                        <p:tgtEl>
                                          <p:spTgt spid="31767"/>
                                        </p:tgtEl>
                                        <p:attrNameLst>
                                          <p:attrName>ppt_h</p:attrName>
                                        </p:attrNameLst>
                                      </p:cBhvr>
                                      <p:tavLst>
                                        <p:tav tm="0">
                                          <p:val>
                                            <p:fltVal val="0"/>
                                          </p:val>
                                        </p:tav>
                                        <p:tav tm="100000">
                                          <p:val>
                                            <p:strVal val="#ppt_h"/>
                                          </p:val>
                                        </p:tav>
                                      </p:tavLst>
                                    </p:anim>
                                  </p:childTnLst>
                                </p:cTn>
                              </p:par>
                              <p:par>
                                <p:cTn id="25" presetID="23" presetClass="entr" presetSubtype="16" fill="hold" nodeType="withEffect">
                                  <p:stCondLst>
                                    <p:cond delay="500"/>
                                  </p:stCondLst>
                                  <p:childTnLst>
                                    <p:set>
                                      <p:cBhvr>
                                        <p:cTn id="26" dur="1" fill="hold">
                                          <p:stCondLst>
                                            <p:cond delay="0"/>
                                          </p:stCondLst>
                                        </p:cTn>
                                        <p:tgtEl>
                                          <p:spTgt spid="6"/>
                                        </p:tgtEl>
                                        <p:attrNameLst>
                                          <p:attrName>style.visibility</p:attrName>
                                        </p:attrNameLst>
                                      </p:cBhvr>
                                      <p:to>
                                        <p:strVal val="visible"/>
                                      </p:to>
                                    </p:set>
                                    <p:anim calcmode="lin" valueType="num">
                                      <p:cBhvr>
                                        <p:cTn id="27" dur="500" fill="hold"/>
                                        <p:tgtEl>
                                          <p:spTgt spid="6"/>
                                        </p:tgtEl>
                                        <p:attrNameLst>
                                          <p:attrName>ppt_w</p:attrName>
                                        </p:attrNameLst>
                                      </p:cBhvr>
                                      <p:tavLst>
                                        <p:tav tm="0">
                                          <p:val>
                                            <p:fltVal val="0"/>
                                          </p:val>
                                        </p:tav>
                                        <p:tav tm="100000">
                                          <p:val>
                                            <p:strVal val="#ppt_w"/>
                                          </p:val>
                                        </p:tav>
                                      </p:tavLst>
                                    </p:anim>
                                    <p:anim calcmode="lin" valueType="num">
                                      <p:cBhvr>
                                        <p:cTn id="28" dur="500" fill="hold"/>
                                        <p:tgtEl>
                                          <p:spTgt spid="6"/>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500"/>
                                  </p:stCondLst>
                                  <p:childTnLst>
                                    <p:set>
                                      <p:cBhvr>
                                        <p:cTn id="30" dur="1" fill="hold">
                                          <p:stCondLst>
                                            <p:cond delay="0"/>
                                          </p:stCondLst>
                                        </p:cTn>
                                        <p:tgtEl>
                                          <p:spTgt spid="3"/>
                                        </p:tgtEl>
                                        <p:attrNameLst>
                                          <p:attrName>style.visibility</p:attrName>
                                        </p:attrNameLst>
                                      </p:cBhvr>
                                      <p:to>
                                        <p:strVal val="visible"/>
                                      </p:to>
                                    </p:set>
                                    <p:anim calcmode="lin" valueType="num">
                                      <p:cBhvr>
                                        <p:cTn id="31" dur="500" fill="hold"/>
                                        <p:tgtEl>
                                          <p:spTgt spid="3"/>
                                        </p:tgtEl>
                                        <p:attrNameLst>
                                          <p:attrName>ppt_w</p:attrName>
                                        </p:attrNameLst>
                                      </p:cBhvr>
                                      <p:tavLst>
                                        <p:tav tm="0">
                                          <p:val>
                                            <p:fltVal val="0"/>
                                          </p:val>
                                        </p:tav>
                                        <p:tav tm="100000">
                                          <p:val>
                                            <p:strVal val="#ppt_w"/>
                                          </p:val>
                                        </p:tav>
                                      </p:tavLst>
                                    </p:anim>
                                    <p:anim calcmode="lin" valueType="num">
                                      <p:cBhvr>
                                        <p:cTn id="32" dur="500" fill="hold"/>
                                        <p:tgtEl>
                                          <p:spTgt spid="3"/>
                                        </p:tgtEl>
                                        <p:attrNameLst>
                                          <p:attrName>ppt_h</p:attrName>
                                        </p:attrNameLst>
                                      </p:cBhvr>
                                      <p:tavLst>
                                        <p:tav tm="0">
                                          <p:val>
                                            <p:fltVal val="0"/>
                                          </p:val>
                                        </p:tav>
                                        <p:tav tm="100000">
                                          <p:val>
                                            <p:strVal val="#ppt_h"/>
                                          </p:val>
                                        </p:tav>
                                      </p:tavLst>
                                    </p:anim>
                                  </p:childTnLst>
                                </p:cTn>
                              </p:par>
                              <p:par>
                                <p:cTn id="33" presetID="23" presetClass="entr" presetSubtype="16" fill="hold" nodeType="withEffect">
                                  <p:stCondLst>
                                    <p:cond delay="750"/>
                                  </p:stCondLst>
                                  <p:childTnLst>
                                    <p:set>
                                      <p:cBhvr>
                                        <p:cTn id="34" dur="1" fill="hold">
                                          <p:stCondLst>
                                            <p:cond delay="0"/>
                                          </p:stCondLst>
                                        </p:cTn>
                                        <p:tgtEl>
                                          <p:spTgt spid="5"/>
                                        </p:tgtEl>
                                        <p:attrNameLst>
                                          <p:attrName>style.visibility</p:attrName>
                                        </p:attrNameLst>
                                      </p:cBhvr>
                                      <p:to>
                                        <p:strVal val="visible"/>
                                      </p:to>
                                    </p:set>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fltVal val="0"/>
                                          </p:val>
                                        </p:tav>
                                        <p:tav tm="100000">
                                          <p:val>
                                            <p:strVal val="#ppt_h"/>
                                          </p:val>
                                        </p:tav>
                                      </p:tavLst>
                                    </p:anim>
                                  </p:childTnLst>
                                </p:cTn>
                              </p:par>
                              <p:par>
                                <p:cTn id="37" presetID="23" presetClass="entr" presetSubtype="16" fill="hold" nodeType="withEffect">
                                  <p:stCondLst>
                                    <p:cond delay="750"/>
                                  </p:stCondLst>
                                  <p:childTnLst>
                                    <p:set>
                                      <p:cBhvr>
                                        <p:cTn id="38" dur="1" fill="hold">
                                          <p:stCondLst>
                                            <p:cond delay="0"/>
                                          </p:stCondLst>
                                        </p:cTn>
                                        <p:tgtEl>
                                          <p:spTgt spid="4"/>
                                        </p:tgtEl>
                                        <p:attrNameLst>
                                          <p:attrName>style.visibility</p:attrName>
                                        </p:attrNameLst>
                                      </p:cBhvr>
                                      <p:to>
                                        <p:strVal val="visible"/>
                                      </p:to>
                                    </p:set>
                                    <p:anim calcmode="lin" valueType="num">
                                      <p:cBhvr>
                                        <p:cTn id="39" dur="500" fill="hold"/>
                                        <p:tgtEl>
                                          <p:spTgt spid="4"/>
                                        </p:tgtEl>
                                        <p:attrNameLst>
                                          <p:attrName>ppt_w</p:attrName>
                                        </p:attrNameLst>
                                      </p:cBhvr>
                                      <p:tavLst>
                                        <p:tav tm="0">
                                          <p:val>
                                            <p:fltVal val="0"/>
                                          </p:val>
                                        </p:tav>
                                        <p:tav tm="100000">
                                          <p:val>
                                            <p:strVal val="#ppt_w"/>
                                          </p:val>
                                        </p:tav>
                                      </p:tavLst>
                                    </p:anim>
                                    <p:anim calcmode="lin" valueType="num">
                                      <p:cBhvr>
                                        <p:cTn id="40"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0" grpId="0"/>
      <p:bldP spid="31751" grpId="0"/>
      <p:bldP spid="3176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Box 112">
            <a:extLst>
              <a:ext uri="{FF2B5EF4-FFF2-40B4-BE49-F238E27FC236}">
                <a16:creationId xmlns:a16="http://schemas.microsoft.com/office/drawing/2014/main" id="{5B6DD283-EE00-4098-9A6A-5F8F27BFF02F}"/>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32771" name="TextBox 115">
            <a:extLst>
              <a:ext uri="{FF2B5EF4-FFF2-40B4-BE49-F238E27FC236}">
                <a16:creationId xmlns:a16="http://schemas.microsoft.com/office/drawing/2014/main" id="{24F491C3-5DE2-4BAC-993C-044D818E81E4}"/>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sp>
        <p:nvSpPr>
          <p:cNvPr id="32773" name="Freeform 41">
            <a:extLst>
              <a:ext uri="{FF2B5EF4-FFF2-40B4-BE49-F238E27FC236}">
                <a16:creationId xmlns:a16="http://schemas.microsoft.com/office/drawing/2014/main" id="{B65D319A-FF6A-4E15-A4BA-4FBD1320B691}"/>
              </a:ext>
            </a:extLst>
          </p:cNvPr>
          <p:cNvSpPr>
            <a:spLocks/>
          </p:cNvSpPr>
          <p:nvPr/>
        </p:nvSpPr>
        <p:spPr bwMode="auto">
          <a:xfrm>
            <a:off x="6918325" y="2554288"/>
            <a:ext cx="4543425" cy="1155700"/>
          </a:xfrm>
          <a:custGeom>
            <a:avLst/>
            <a:gdLst>
              <a:gd name="T0" fmla="*/ 2147483646 w 639"/>
              <a:gd name="T1" fmla="*/ 2147483646 h 162"/>
              <a:gd name="T2" fmla="*/ 0 w 639"/>
              <a:gd name="T3" fmla="*/ 2147483646 h 162"/>
              <a:gd name="T4" fmla="*/ 0 w 639"/>
              <a:gd name="T5" fmla="*/ 2147483646 h 162"/>
              <a:gd name="T6" fmla="*/ 202221519 w 639"/>
              <a:gd name="T7" fmla="*/ 2147483646 h 162"/>
              <a:gd name="T8" fmla="*/ 202221519 w 639"/>
              <a:gd name="T9" fmla="*/ 2147483646 h 162"/>
              <a:gd name="T10" fmla="*/ 2147483646 w 639"/>
              <a:gd name="T11" fmla="*/ 2147483646 h 162"/>
              <a:gd name="T12" fmla="*/ 2147483646 w 639"/>
              <a:gd name="T13" fmla="*/ 2147483646 h 162"/>
              <a:gd name="T14" fmla="*/ 2147483646 w 639"/>
              <a:gd name="T15" fmla="*/ 203574415 h 162"/>
              <a:gd name="T16" fmla="*/ 2147483646 w 639"/>
              <a:gd name="T17" fmla="*/ 203574415 h 162"/>
              <a:gd name="T18" fmla="*/ 2147483646 w 639"/>
              <a:gd name="T19" fmla="*/ 0 h 162"/>
              <a:gd name="T20" fmla="*/ 2147483646 w 639"/>
              <a:gd name="T21" fmla="*/ 0 h 162"/>
              <a:gd name="T22" fmla="*/ 2147483646 w 639"/>
              <a:gd name="T23" fmla="*/ 2147483646 h 162"/>
              <a:gd name="T24" fmla="*/ 2147483646 w 639"/>
              <a:gd name="T25" fmla="*/ 2147483646 h 1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39" h="162">
                <a:moveTo>
                  <a:pt x="521" y="162"/>
                </a:moveTo>
                <a:cubicBezTo>
                  <a:pt x="0" y="162"/>
                  <a:pt x="0" y="162"/>
                  <a:pt x="0" y="162"/>
                </a:cubicBezTo>
                <a:cubicBezTo>
                  <a:pt x="0" y="112"/>
                  <a:pt x="0" y="112"/>
                  <a:pt x="0" y="112"/>
                </a:cubicBezTo>
                <a:cubicBezTo>
                  <a:pt x="4" y="112"/>
                  <a:pt x="4" y="112"/>
                  <a:pt x="4" y="112"/>
                </a:cubicBezTo>
                <a:cubicBezTo>
                  <a:pt x="4" y="158"/>
                  <a:pt x="4" y="158"/>
                  <a:pt x="4" y="158"/>
                </a:cubicBezTo>
                <a:cubicBezTo>
                  <a:pt x="521" y="158"/>
                  <a:pt x="521" y="158"/>
                  <a:pt x="521" y="158"/>
                </a:cubicBezTo>
                <a:cubicBezTo>
                  <a:pt x="584" y="158"/>
                  <a:pt x="635" y="107"/>
                  <a:pt x="635" y="44"/>
                </a:cubicBezTo>
                <a:cubicBezTo>
                  <a:pt x="635" y="4"/>
                  <a:pt x="635" y="4"/>
                  <a:pt x="635" y="4"/>
                </a:cubicBezTo>
                <a:cubicBezTo>
                  <a:pt x="111" y="4"/>
                  <a:pt x="111" y="4"/>
                  <a:pt x="111" y="4"/>
                </a:cubicBezTo>
                <a:cubicBezTo>
                  <a:pt x="111" y="0"/>
                  <a:pt x="111" y="0"/>
                  <a:pt x="111" y="0"/>
                </a:cubicBezTo>
                <a:cubicBezTo>
                  <a:pt x="639" y="0"/>
                  <a:pt x="639" y="0"/>
                  <a:pt x="639" y="0"/>
                </a:cubicBezTo>
                <a:cubicBezTo>
                  <a:pt x="639" y="44"/>
                  <a:pt x="639" y="44"/>
                  <a:pt x="639" y="44"/>
                </a:cubicBezTo>
                <a:cubicBezTo>
                  <a:pt x="639" y="109"/>
                  <a:pt x="586" y="162"/>
                  <a:pt x="521" y="162"/>
                </a:cubicBezTo>
                <a:close/>
              </a:path>
            </a:pathLst>
          </a:custGeom>
          <a:solidFill>
            <a:schemeClr val="tx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2775" name="Freeform 43">
            <a:extLst>
              <a:ext uri="{FF2B5EF4-FFF2-40B4-BE49-F238E27FC236}">
                <a16:creationId xmlns:a16="http://schemas.microsoft.com/office/drawing/2014/main" id="{5A99916B-1C85-44F1-9E4D-938825BCC10C}"/>
              </a:ext>
            </a:extLst>
          </p:cNvPr>
          <p:cNvSpPr>
            <a:spLocks/>
          </p:cNvSpPr>
          <p:nvPr/>
        </p:nvSpPr>
        <p:spPr bwMode="auto">
          <a:xfrm>
            <a:off x="6918325" y="5022850"/>
            <a:ext cx="4543425" cy="1162050"/>
          </a:xfrm>
          <a:custGeom>
            <a:avLst/>
            <a:gdLst>
              <a:gd name="T0" fmla="*/ 2147483646 w 639"/>
              <a:gd name="T1" fmla="*/ 2147483646 h 163"/>
              <a:gd name="T2" fmla="*/ 0 w 639"/>
              <a:gd name="T3" fmla="*/ 2147483646 h 163"/>
              <a:gd name="T4" fmla="*/ 0 w 639"/>
              <a:gd name="T5" fmla="*/ 2147483646 h 163"/>
              <a:gd name="T6" fmla="*/ 202221519 w 639"/>
              <a:gd name="T7" fmla="*/ 2147483646 h 163"/>
              <a:gd name="T8" fmla="*/ 202221519 w 639"/>
              <a:gd name="T9" fmla="*/ 2147483646 h 163"/>
              <a:gd name="T10" fmla="*/ 2147483646 w 639"/>
              <a:gd name="T11" fmla="*/ 2147483646 h 163"/>
              <a:gd name="T12" fmla="*/ 2147483646 w 639"/>
              <a:gd name="T13" fmla="*/ 2147483646 h 163"/>
              <a:gd name="T14" fmla="*/ 2147483646 w 639"/>
              <a:gd name="T15" fmla="*/ 203301717 h 163"/>
              <a:gd name="T16" fmla="*/ 2147483646 w 639"/>
              <a:gd name="T17" fmla="*/ 203301717 h 163"/>
              <a:gd name="T18" fmla="*/ 2147483646 w 639"/>
              <a:gd name="T19" fmla="*/ 0 h 163"/>
              <a:gd name="T20" fmla="*/ 2147483646 w 639"/>
              <a:gd name="T21" fmla="*/ 0 h 163"/>
              <a:gd name="T22" fmla="*/ 2147483646 w 639"/>
              <a:gd name="T23" fmla="*/ 2147483646 h 163"/>
              <a:gd name="T24" fmla="*/ 2147483646 w 639"/>
              <a:gd name="T25" fmla="*/ 2147483646 h 1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39" h="163">
                <a:moveTo>
                  <a:pt x="521" y="163"/>
                </a:moveTo>
                <a:cubicBezTo>
                  <a:pt x="0" y="163"/>
                  <a:pt x="0" y="163"/>
                  <a:pt x="0" y="163"/>
                </a:cubicBezTo>
                <a:cubicBezTo>
                  <a:pt x="0" y="112"/>
                  <a:pt x="0" y="112"/>
                  <a:pt x="0" y="112"/>
                </a:cubicBezTo>
                <a:cubicBezTo>
                  <a:pt x="4" y="112"/>
                  <a:pt x="4" y="112"/>
                  <a:pt x="4" y="112"/>
                </a:cubicBezTo>
                <a:cubicBezTo>
                  <a:pt x="4" y="159"/>
                  <a:pt x="4" y="159"/>
                  <a:pt x="4" y="159"/>
                </a:cubicBezTo>
                <a:cubicBezTo>
                  <a:pt x="521" y="159"/>
                  <a:pt x="521" y="159"/>
                  <a:pt x="521" y="159"/>
                </a:cubicBezTo>
                <a:cubicBezTo>
                  <a:pt x="584" y="159"/>
                  <a:pt x="635" y="107"/>
                  <a:pt x="635" y="44"/>
                </a:cubicBezTo>
                <a:cubicBezTo>
                  <a:pt x="635" y="4"/>
                  <a:pt x="635" y="4"/>
                  <a:pt x="635" y="4"/>
                </a:cubicBezTo>
                <a:cubicBezTo>
                  <a:pt x="111" y="4"/>
                  <a:pt x="111" y="4"/>
                  <a:pt x="111" y="4"/>
                </a:cubicBezTo>
                <a:cubicBezTo>
                  <a:pt x="111" y="0"/>
                  <a:pt x="111" y="0"/>
                  <a:pt x="111" y="0"/>
                </a:cubicBezTo>
                <a:cubicBezTo>
                  <a:pt x="639" y="0"/>
                  <a:pt x="639" y="0"/>
                  <a:pt x="639" y="0"/>
                </a:cubicBezTo>
                <a:cubicBezTo>
                  <a:pt x="639" y="44"/>
                  <a:pt x="639" y="44"/>
                  <a:pt x="639" y="44"/>
                </a:cubicBezTo>
                <a:cubicBezTo>
                  <a:pt x="639" y="110"/>
                  <a:pt x="586" y="163"/>
                  <a:pt x="521" y="163"/>
                </a:cubicBezTo>
                <a:close/>
              </a:path>
            </a:pathLst>
          </a:custGeom>
          <a:solidFill>
            <a:schemeClr val="tx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3" name="Группа 2">
            <a:extLst>
              <a:ext uri="{FF2B5EF4-FFF2-40B4-BE49-F238E27FC236}">
                <a16:creationId xmlns:a16="http://schemas.microsoft.com/office/drawing/2014/main" id="{CA92C1D6-27A7-429F-B332-B45DBF54E234}"/>
              </a:ext>
            </a:extLst>
          </p:cNvPr>
          <p:cNvGrpSpPr/>
          <p:nvPr/>
        </p:nvGrpSpPr>
        <p:grpSpPr>
          <a:xfrm>
            <a:off x="6440488" y="2125663"/>
            <a:ext cx="1023937" cy="1027112"/>
            <a:chOff x="6440488" y="2125663"/>
            <a:chExt cx="1023937" cy="1027112"/>
          </a:xfrm>
        </p:grpSpPr>
        <p:sp>
          <p:nvSpPr>
            <p:cNvPr id="32772" name="Oval 40">
              <a:extLst>
                <a:ext uri="{FF2B5EF4-FFF2-40B4-BE49-F238E27FC236}">
                  <a16:creationId xmlns:a16="http://schemas.microsoft.com/office/drawing/2014/main" id="{A78A16A6-9501-44F5-9C32-282027A34E89}"/>
                </a:ext>
              </a:extLst>
            </p:cNvPr>
            <p:cNvSpPr>
              <a:spLocks noChangeArrowheads="1"/>
            </p:cNvSpPr>
            <p:nvPr/>
          </p:nvSpPr>
          <p:spPr bwMode="auto">
            <a:xfrm>
              <a:off x="6440488" y="2125663"/>
              <a:ext cx="1023937" cy="1027112"/>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2776" name="Rectangle 144">
              <a:extLst>
                <a:ext uri="{FF2B5EF4-FFF2-40B4-BE49-F238E27FC236}">
                  <a16:creationId xmlns:a16="http://schemas.microsoft.com/office/drawing/2014/main" id="{6D93A647-7746-490C-854D-1A5E891649B4}"/>
                </a:ext>
              </a:extLst>
            </p:cNvPr>
            <p:cNvSpPr>
              <a:spLocks noChangeArrowheads="1"/>
            </p:cNvSpPr>
            <p:nvPr/>
          </p:nvSpPr>
          <p:spPr bwMode="auto">
            <a:xfrm>
              <a:off x="6640513" y="2354263"/>
              <a:ext cx="671512"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4100" b="1">
                  <a:solidFill>
                    <a:srgbClr val="FFFFFF"/>
                  </a:solidFill>
                  <a:latin typeface="Arial" panose="020B0604020202020204" pitchFamily="34" charset="0"/>
                </a:rPr>
                <a:t>A</a:t>
              </a:r>
              <a:r>
                <a:rPr lang="en-US" altLang="ru-RU" sz="4100" b="1">
                  <a:solidFill>
                    <a:srgbClr val="FFFFFF"/>
                  </a:solidFill>
                  <a:latin typeface="Arial" panose="020B0604020202020204" pitchFamily="34" charset="0"/>
                </a:rPr>
                <a:t>2</a:t>
              </a:r>
              <a:endParaRPr lang="ru-RU" altLang="ru-RU" sz="1800"/>
            </a:p>
          </p:txBody>
        </p:sp>
      </p:grpSp>
      <p:grpSp>
        <p:nvGrpSpPr>
          <p:cNvPr id="5" name="Группа 4">
            <a:extLst>
              <a:ext uri="{FF2B5EF4-FFF2-40B4-BE49-F238E27FC236}">
                <a16:creationId xmlns:a16="http://schemas.microsoft.com/office/drawing/2014/main" id="{1ECF14D5-4A80-4262-A501-46AD2B7165C4}"/>
              </a:ext>
            </a:extLst>
          </p:cNvPr>
          <p:cNvGrpSpPr/>
          <p:nvPr/>
        </p:nvGrpSpPr>
        <p:grpSpPr>
          <a:xfrm>
            <a:off x="6440488" y="4602163"/>
            <a:ext cx="1023937" cy="1027112"/>
            <a:chOff x="6440488" y="4602163"/>
            <a:chExt cx="1023937" cy="1027112"/>
          </a:xfrm>
        </p:grpSpPr>
        <p:sp>
          <p:nvSpPr>
            <p:cNvPr id="32774" name="Oval 42">
              <a:extLst>
                <a:ext uri="{FF2B5EF4-FFF2-40B4-BE49-F238E27FC236}">
                  <a16:creationId xmlns:a16="http://schemas.microsoft.com/office/drawing/2014/main" id="{DF1EB903-FBDB-4F50-BE0C-43CBB5B89409}"/>
                </a:ext>
              </a:extLst>
            </p:cNvPr>
            <p:cNvSpPr>
              <a:spLocks noChangeArrowheads="1"/>
            </p:cNvSpPr>
            <p:nvPr/>
          </p:nvSpPr>
          <p:spPr bwMode="auto">
            <a:xfrm>
              <a:off x="6440488" y="4602163"/>
              <a:ext cx="1023937" cy="1027112"/>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2778" name="Rectangle 248">
              <a:extLst>
                <a:ext uri="{FF2B5EF4-FFF2-40B4-BE49-F238E27FC236}">
                  <a16:creationId xmlns:a16="http://schemas.microsoft.com/office/drawing/2014/main" id="{79E438E3-7DD8-4EB1-8575-FD6214349E74}"/>
                </a:ext>
              </a:extLst>
            </p:cNvPr>
            <p:cNvSpPr>
              <a:spLocks noChangeArrowheads="1"/>
            </p:cNvSpPr>
            <p:nvPr/>
          </p:nvSpPr>
          <p:spPr bwMode="auto">
            <a:xfrm>
              <a:off x="6654800" y="4822825"/>
              <a:ext cx="671513"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4100" b="1">
                  <a:solidFill>
                    <a:srgbClr val="FFFFFF"/>
                  </a:solidFill>
                  <a:latin typeface="Arial" panose="020B0604020202020204" pitchFamily="34" charset="0"/>
                </a:rPr>
                <a:t>B</a:t>
              </a:r>
              <a:r>
                <a:rPr lang="en-US" altLang="ru-RU" sz="4100" b="1">
                  <a:solidFill>
                    <a:srgbClr val="FFFFFF"/>
                  </a:solidFill>
                  <a:latin typeface="Arial" panose="020B0604020202020204" pitchFamily="34" charset="0"/>
                </a:rPr>
                <a:t>2</a:t>
              </a:r>
              <a:endParaRPr lang="ru-RU" altLang="ru-RU" sz="1800"/>
            </a:p>
          </p:txBody>
        </p:sp>
      </p:grpSp>
      <p:sp>
        <p:nvSpPr>
          <p:cNvPr id="32780" name="Freeform 252">
            <a:extLst>
              <a:ext uri="{FF2B5EF4-FFF2-40B4-BE49-F238E27FC236}">
                <a16:creationId xmlns:a16="http://schemas.microsoft.com/office/drawing/2014/main" id="{9A6D98D3-D5C3-456C-B031-3812D60E0D58}"/>
              </a:ext>
            </a:extLst>
          </p:cNvPr>
          <p:cNvSpPr>
            <a:spLocks/>
          </p:cNvSpPr>
          <p:nvPr/>
        </p:nvSpPr>
        <p:spPr bwMode="auto">
          <a:xfrm>
            <a:off x="738188" y="2554288"/>
            <a:ext cx="4551362" cy="1155700"/>
          </a:xfrm>
          <a:custGeom>
            <a:avLst/>
            <a:gdLst>
              <a:gd name="T0" fmla="*/ 2147483646 w 640"/>
              <a:gd name="T1" fmla="*/ 2147483646 h 162"/>
              <a:gd name="T2" fmla="*/ 2147483646 w 640"/>
              <a:gd name="T3" fmla="*/ 2147483646 h 162"/>
              <a:gd name="T4" fmla="*/ 2147483646 w 640"/>
              <a:gd name="T5" fmla="*/ 2147483646 h 162"/>
              <a:gd name="T6" fmla="*/ 2147483646 w 640"/>
              <a:gd name="T7" fmla="*/ 2147483646 h 162"/>
              <a:gd name="T8" fmla="*/ 2147483646 w 640"/>
              <a:gd name="T9" fmla="*/ 2147483646 h 162"/>
              <a:gd name="T10" fmla="*/ 2147483646 w 640"/>
              <a:gd name="T11" fmla="*/ 2147483646 h 162"/>
              <a:gd name="T12" fmla="*/ 202293818 w 640"/>
              <a:gd name="T13" fmla="*/ 2147483646 h 162"/>
              <a:gd name="T14" fmla="*/ 202293818 w 640"/>
              <a:gd name="T15" fmla="*/ 203574415 h 162"/>
              <a:gd name="T16" fmla="*/ 2147483646 w 640"/>
              <a:gd name="T17" fmla="*/ 203574415 h 162"/>
              <a:gd name="T18" fmla="*/ 2147483646 w 640"/>
              <a:gd name="T19" fmla="*/ 0 h 162"/>
              <a:gd name="T20" fmla="*/ 0 w 640"/>
              <a:gd name="T21" fmla="*/ 0 h 162"/>
              <a:gd name="T22" fmla="*/ 0 w 640"/>
              <a:gd name="T23" fmla="*/ 2147483646 h 162"/>
              <a:gd name="T24" fmla="*/ 2147483646 w 640"/>
              <a:gd name="T25" fmla="*/ 2147483646 h 16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40" h="162">
                <a:moveTo>
                  <a:pt x="119" y="162"/>
                </a:moveTo>
                <a:cubicBezTo>
                  <a:pt x="640" y="162"/>
                  <a:pt x="640" y="162"/>
                  <a:pt x="640" y="162"/>
                </a:cubicBezTo>
                <a:cubicBezTo>
                  <a:pt x="640" y="112"/>
                  <a:pt x="640" y="112"/>
                  <a:pt x="640" y="112"/>
                </a:cubicBezTo>
                <a:cubicBezTo>
                  <a:pt x="636" y="112"/>
                  <a:pt x="636" y="112"/>
                  <a:pt x="636" y="112"/>
                </a:cubicBezTo>
                <a:cubicBezTo>
                  <a:pt x="636" y="158"/>
                  <a:pt x="636" y="158"/>
                  <a:pt x="636" y="158"/>
                </a:cubicBezTo>
                <a:cubicBezTo>
                  <a:pt x="119" y="158"/>
                  <a:pt x="119" y="158"/>
                  <a:pt x="119" y="158"/>
                </a:cubicBezTo>
                <a:cubicBezTo>
                  <a:pt x="55" y="158"/>
                  <a:pt x="4" y="107"/>
                  <a:pt x="4" y="44"/>
                </a:cubicBezTo>
                <a:cubicBezTo>
                  <a:pt x="4" y="4"/>
                  <a:pt x="4" y="4"/>
                  <a:pt x="4" y="4"/>
                </a:cubicBezTo>
                <a:cubicBezTo>
                  <a:pt x="528" y="4"/>
                  <a:pt x="528" y="4"/>
                  <a:pt x="528" y="4"/>
                </a:cubicBezTo>
                <a:cubicBezTo>
                  <a:pt x="528" y="0"/>
                  <a:pt x="528" y="0"/>
                  <a:pt x="528" y="0"/>
                </a:cubicBezTo>
                <a:cubicBezTo>
                  <a:pt x="0" y="0"/>
                  <a:pt x="0" y="0"/>
                  <a:pt x="0" y="0"/>
                </a:cubicBezTo>
                <a:cubicBezTo>
                  <a:pt x="0" y="44"/>
                  <a:pt x="0" y="44"/>
                  <a:pt x="0" y="44"/>
                </a:cubicBezTo>
                <a:cubicBezTo>
                  <a:pt x="0" y="109"/>
                  <a:pt x="53" y="162"/>
                  <a:pt x="119" y="162"/>
                </a:cubicBezTo>
                <a:close/>
              </a:path>
            </a:pathLst>
          </a:custGeom>
          <a:solidFill>
            <a:schemeClr val="tx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2782" name="Freeform 254">
            <a:extLst>
              <a:ext uri="{FF2B5EF4-FFF2-40B4-BE49-F238E27FC236}">
                <a16:creationId xmlns:a16="http://schemas.microsoft.com/office/drawing/2014/main" id="{320446DB-6EC5-4110-9267-78B8D8859DBA}"/>
              </a:ext>
            </a:extLst>
          </p:cNvPr>
          <p:cNvSpPr>
            <a:spLocks/>
          </p:cNvSpPr>
          <p:nvPr/>
        </p:nvSpPr>
        <p:spPr bwMode="auto">
          <a:xfrm>
            <a:off x="738188" y="5022850"/>
            <a:ext cx="4551362" cy="1162050"/>
          </a:xfrm>
          <a:custGeom>
            <a:avLst/>
            <a:gdLst>
              <a:gd name="T0" fmla="*/ 2147483646 w 640"/>
              <a:gd name="T1" fmla="*/ 2147483646 h 163"/>
              <a:gd name="T2" fmla="*/ 2147483646 w 640"/>
              <a:gd name="T3" fmla="*/ 2147483646 h 163"/>
              <a:gd name="T4" fmla="*/ 2147483646 w 640"/>
              <a:gd name="T5" fmla="*/ 2147483646 h 163"/>
              <a:gd name="T6" fmla="*/ 2147483646 w 640"/>
              <a:gd name="T7" fmla="*/ 2147483646 h 163"/>
              <a:gd name="T8" fmla="*/ 2147483646 w 640"/>
              <a:gd name="T9" fmla="*/ 2147483646 h 163"/>
              <a:gd name="T10" fmla="*/ 2147483646 w 640"/>
              <a:gd name="T11" fmla="*/ 2147483646 h 163"/>
              <a:gd name="T12" fmla="*/ 202293818 w 640"/>
              <a:gd name="T13" fmla="*/ 2147483646 h 163"/>
              <a:gd name="T14" fmla="*/ 202293818 w 640"/>
              <a:gd name="T15" fmla="*/ 203301717 h 163"/>
              <a:gd name="T16" fmla="*/ 2147483646 w 640"/>
              <a:gd name="T17" fmla="*/ 203301717 h 163"/>
              <a:gd name="T18" fmla="*/ 2147483646 w 640"/>
              <a:gd name="T19" fmla="*/ 0 h 163"/>
              <a:gd name="T20" fmla="*/ 0 w 640"/>
              <a:gd name="T21" fmla="*/ 0 h 163"/>
              <a:gd name="T22" fmla="*/ 0 w 640"/>
              <a:gd name="T23" fmla="*/ 2147483646 h 163"/>
              <a:gd name="T24" fmla="*/ 2147483646 w 640"/>
              <a:gd name="T25" fmla="*/ 2147483646 h 1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40" h="163">
                <a:moveTo>
                  <a:pt x="119" y="163"/>
                </a:moveTo>
                <a:cubicBezTo>
                  <a:pt x="640" y="163"/>
                  <a:pt x="640" y="163"/>
                  <a:pt x="640" y="163"/>
                </a:cubicBezTo>
                <a:cubicBezTo>
                  <a:pt x="640" y="112"/>
                  <a:pt x="640" y="112"/>
                  <a:pt x="640" y="112"/>
                </a:cubicBezTo>
                <a:cubicBezTo>
                  <a:pt x="636" y="112"/>
                  <a:pt x="636" y="112"/>
                  <a:pt x="636" y="112"/>
                </a:cubicBezTo>
                <a:cubicBezTo>
                  <a:pt x="636" y="159"/>
                  <a:pt x="636" y="159"/>
                  <a:pt x="636" y="159"/>
                </a:cubicBezTo>
                <a:cubicBezTo>
                  <a:pt x="119" y="159"/>
                  <a:pt x="119" y="159"/>
                  <a:pt x="119" y="159"/>
                </a:cubicBezTo>
                <a:cubicBezTo>
                  <a:pt x="55" y="159"/>
                  <a:pt x="4" y="107"/>
                  <a:pt x="4" y="44"/>
                </a:cubicBezTo>
                <a:cubicBezTo>
                  <a:pt x="4" y="4"/>
                  <a:pt x="4" y="4"/>
                  <a:pt x="4" y="4"/>
                </a:cubicBezTo>
                <a:cubicBezTo>
                  <a:pt x="528" y="4"/>
                  <a:pt x="528" y="4"/>
                  <a:pt x="528" y="4"/>
                </a:cubicBezTo>
                <a:cubicBezTo>
                  <a:pt x="528" y="0"/>
                  <a:pt x="528" y="0"/>
                  <a:pt x="528" y="0"/>
                </a:cubicBezTo>
                <a:cubicBezTo>
                  <a:pt x="0" y="0"/>
                  <a:pt x="0" y="0"/>
                  <a:pt x="0" y="0"/>
                </a:cubicBezTo>
                <a:cubicBezTo>
                  <a:pt x="0" y="44"/>
                  <a:pt x="0" y="44"/>
                  <a:pt x="0" y="44"/>
                </a:cubicBezTo>
                <a:cubicBezTo>
                  <a:pt x="0" y="110"/>
                  <a:pt x="53" y="163"/>
                  <a:pt x="119" y="163"/>
                </a:cubicBezTo>
                <a:close/>
              </a:path>
            </a:pathLst>
          </a:custGeom>
          <a:solidFill>
            <a:schemeClr val="tx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2" name="Группа 1">
            <a:extLst>
              <a:ext uri="{FF2B5EF4-FFF2-40B4-BE49-F238E27FC236}">
                <a16:creationId xmlns:a16="http://schemas.microsoft.com/office/drawing/2014/main" id="{D09E0D23-558F-4E4F-97EB-EDA67C780B30}"/>
              </a:ext>
            </a:extLst>
          </p:cNvPr>
          <p:cNvGrpSpPr/>
          <p:nvPr/>
        </p:nvGrpSpPr>
        <p:grpSpPr>
          <a:xfrm>
            <a:off x="4741863" y="2125663"/>
            <a:ext cx="1023937" cy="1027112"/>
            <a:chOff x="4741863" y="2125663"/>
            <a:chExt cx="1023937" cy="1027112"/>
          </a:xfrm>
        </p:grpSpPr>
        <p:sp>
          <p:nvSpPr>
            <p:cNvPr id="32779" name="Oval 251">
              <a:extLst>
                <a:ext uri="{FF2B5EF4-FFF2-40B4-BE49-F238E27FC236}">
                  <a16:creationId xmlns:a16="http://schemas.microsoft.com/office/drawing/2014/main" id="{7C773244-4938-4D8B-8EB3-5F6F69DB6711}"/>
                </a:ext>
              </a:extLst>
            </p:cNvPr>
            <p:cNvSpPr>
              <a:spLocks noChangeArrowheads="1"/>
            </p:cNvSpPr>
            <p:nvPr/>
          </p:nvSpPr>
          <p:spPr bwMode="auto">
            <a:xfrm>
              <a:off x="4741863" y="2125663"/>
              <a:ext cx="1023937" cy="1027112"/>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2783" name="Rectangle 355">
              <a:extLst>
                <a:ext uri="{FF2B5EF4-FFF2-40B4-BE49-F238E27FC236}">
                  <a16:creationId xmlns:a16="http://schemas.microsoft.com/office/drawing/2014/main" id="{45952CEC-A931-451F-8389-2668A3C6CD33}"/>
                </a:ext>
              </a:extLst>
            </p:cNvPr>
            <p:cNvSpPr>
              <a:spLocks noChangeArrowheads="1"/>
            </p:cNvSpPr>
            <p:nvPr/>
          </p:nvSpPr>
          <p:spPr bwMode="auto">
            <a:xfrm>
              <a:off x="4976813" y="2354263"/>
              <a:ext cx="671512"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4100" b="1">
                  <a:solidFill>
                    <a:srgbClr val="FFFFFF"/>
                  </a:solidFill>
                  <a:latin typeface="Arial" panose="020B0604020202020204" pitchFamily="34" charset="0"/>
                </a:rPr>
                <a:t>A</a:t>
              </a:r>
              <a:r>
                <a:rPr lang="en-US" altLang="ru-RU" sz="4100" b="1">
                  <a:solidFill>
                    <a:srgbClr val="FFFFFF"/>
                  </a:solidFill>
                  <a:latin typeface="Arial" panose="020B0604020202020204" pitchFamily="34" charset="0"/>
                </a:rPr>
                <a:t>1</a:t>
              </a:r>
              <a:endParaRPr lang="ru-RU" altLang="ru-RU" sz="1800"/>
            </a:p>
          </p:txBody>
        </p:sp>
      </p:grpSp>
      <p:grpSp>
        <p:nvGrpSpPr>
          <p:cNvPr id="4" name="Группа 3">
            <a:extLst>
              <a:ext uri="{FF2B5EF4-FFF2-40B4-BE49-F238E27FC236}">
                <a16:creationId xmlns:a16="http://schemas.microsoft.com/office/drawing/2014/main" id="{CD4A637A-146A-4575-8E5F-52A229A1BD8D}"/>
              </a:ext>
            </a:extLst>
          </p:cNvPr>
          <p:cNvGrpSpPr/>
          <p:nvPr/>
        </p:nvGrpSpPr>
        <p:grpSpPr>
          <a:xfrm>
            <a:off x="4741863" y="4602163"/>
            <a:ext cx="1023937" cy="1027112"/>
            <a:chOff x="4741863" y="4602163"/>
            <a:chExt cx="1023937" cy="1027112"/>
          </a:xfrm>
        </p:grpSpPr>
        <p:sp>
          <p:nvSpPr>
            <p:cNvPr id="32781" name="Oval 253">
              <a:extLst>
                <a:ext uri="{FF2B5EF4-FFF2-40B4-BE49-F238E27FC236}">
                  <a16:creationId xmlns:a16="http://schemas.microsoft.com/office/drawing/2014/main" id="{D687ACA0-C18D-4778-A45A-385BF55FC4F0}"/>
                </a:ext>
              </a:extLst>
            </p:cNvPr>
            <p:cNvSpPr>
              <a:spLocks noChangeArrowheads="1"/>
            </p:cNvSpPr>
            <p:nvPr/>
          </p:nvSpPr>
          <p:spPr bwMode="auto">
            <a:xfrm>
              <a:off x="4741863" y="4602163"/>
              <a:ext cx="1023937" cy="1027112"/>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2784" name="Rectangle 459">
              <a:extLst>
                <a:ext uri="{FF2B5EF4-FFF2-40B4-BE49-F238E27FC236}">
                  <a16:creationId xmlns:a16="http://schemas.microsoft.com/office/drawing/2014/main" id="{FA56A596-92BF-4A08-98EC-93D64F89AF92}"/>
                </a:ext>
              </a:extLst>
            </p:cNvPr>
            <p:cNvSpPr>
              <a:spLocks noChangeArrowheads="1"/>
            </p:cNvSpPr>
            <p:nvPr/>
          </p:nvSpPr>
          <p:spPr bwMode="auto">
            <a:xfrm>
              <a:off x="4968875" y="4822825"/>
              <a:ext cx="671513" cy="63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4100" b="1">
                  <a:solidFill>
                    <a:srgbClr val="FFFFFF"/>
                  </a:solidFill>
                  <a:latin typeface="Arial" panose="020B0604020202020204" pitchFamily="34" charset="0"/>
                </a:rPr>
                <a:t>B</a:t>
              </a:r>
              <a:r>
                <a:rPr lang="en-US" altLang="ru-RU" sz="4100" b="1">
                  <a:solidFill>
                    <a:srgbClr val="FFFFFF"/>
                  </a:solidFill>
                  <a:latin typeface="Arial" panose="020B0604020202020204" pitchFamily="34" charset="0"/>
                </a:rPr>
                <a:t>1</a:t>
              </a:r>
              <a:endParaRPr lang="ru-RU" altLang="ru-RU" sz="1800"/>
            </a:p>
          </p:txBody>
        </p:sp>
      </p:grpSp>
      <p:grpSp>
        <p:nvGrpSpPr>
          <p:cNvPr id="8" name="Группа 7">
            <a:extLst>
              <a:ext uri="{FF2B5EF4-FFF2-40B4-BE49-F238E27FC236}">
                <a16:creationId xmlns:a16="http://schemas.microsoft.com/office/drawing/2014/main" id="{0CB0C344-9717-4F3F-86E5-DCCDCBA77460}"/>
              </a:ext>
            </a:extLst>
          </p:cNvPr>
          <p:cNvGrpSpPr/>
          <p:nvPr/>
        </p:nvGrpSpPr>
        <p:grpSpPr>
          <a:xfrm>
            <a:off x="7608888" y="2138363"/>
            <a:ext cx="3513137" cy="1460500"/>
            <a:chOff x="7608888" y="2138363"/>
            <a:chExt cx="3513137" cy="1460500"/>
          </a:xfrm>
        </p:grpSpPr>
        <p:sp>
          <p:nvSpPr>
            <p:cNvPr id="32777" name="Rectangle 146">
              <a:extLst>
                <a:ext uri="{FF2B5EF4-FFF2-40B4-BE49-F238E27FC236}">
                  <a16:creationId xmlns:a16="http://schemas.microsoft.com/office/drawing/2014/main" id="{21B74B79-B165-4584-A3C2-EBD13BAE445E}"/>
                </a:ext>
              </a:extLst>
            </p:cNvPr>
            <p:cNvSpPr>
              <a:spLocks noChangeArrowheads="1"/>
            </p:cNvSpPr>
            <p:nvPr/>
          </p:nvSpPr>
          <p:spPr bwMode="auto">
            <a:xfrm>
              <a:off x="7707313" y="2138363"/>
              <a:ext cx="1254125"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300" b="1">
                  <a:solidFill>
                    <a:srgbClr val="73838C"/>
                  </a:solidFill>
                  <a:latin typeface="Arial" panose="020B0604020202020204" pitchFamily="34" charset="0"/>
                </a:rPr>
                <a:t>Your text</a:t>
              </a:r>
              <a:endParaRPr lang="ru-RU" altLang="ru-RU" sz="1800"/>
            </a:p>
          </p:txBody>
        </p:sp>
        <p:sp>
          <p:nvSpPr>
            <p:cNvPr id="32785" name="TextBox 115">
              <a:extLst>
                <a:ext uri="{FF2B5EF4-FFF2-40B4-BE49-F238E27FC236}">
                  <a16:creationId xmlns:a16="http://schemas.microsoft.com/office/drawing/2014/main" id="{2B1E7EE3-D6D1-427C-BC77-9F4A9960D717}"/>
                </a:ext>
              </a:extLst>
            </p:cNvPr>
            <p:cNvSpPr txBox="1">
              <a:spLocks noChangeArrowheads="1"/>
            </p:cNvSpPr>
            <p:nvPr/>
          </p:nvSpPr>
          <p:spPr bwMode="auto">
            <a:xfrm>
              <a:off x="7608888" y="2644775"/>
              <a:ext cx="351313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200">
                <a:solidFill>
                  <a:srgbClr val="73858E"/>
                </a:solidFill>
                <a:latin typeface="Arial" panose="020B0604020202020204" pitchFamily="34" charset="0"/>
                <a:cs typeface="Arial" panose="020B0604020202020204" pitchFamily="34" charset="0"/>
              </a:endParaRPr>
            </a:p>
          </p:txBody>
        </p:sp>
      </p:grpSp>
      <p:grpSp>
        <p:nvGrpSpPr>
          <p:cNvPr id="9" name="Группа 8">
            <a:extLst>
              <a:ext uri="{FF2B5EF4-FFF2-40B4-BE49-F238E27FC236}">
                <a16:creationId xmlns:a16="http://schemas.microsoft.com/office/drawing/2014/main" id="{C2AF1420-518A-46B3-BEB8-2B174120CC15}"/>
              </a:ext>
            </a:extLst>
          </p:cNvPr>
          <p:cNvGrpSpPr/>
          <p:nvPr/>
        </p:nvGrpSpPr>
        <p:grpSpPr>
          <a:xfrm>
            <a:off x="7608888" y="4587875"/>
            <a:ext cx="3513137" cy="1460500"/>
            <a:chOff x="7608888" y="4587875"/>
            <a:chExt cx="3513137" cy="1460500"/>
          </a:xfrm>
        </p:grpSpPr>
        <p:sp>
          <p:nvSpPr>
            <p:cNvPr id="32786" name="Rectangle 146">
              <a:extLst>
                <a:ext uri="{FF2B5EF4-FFF2-40B4-BE49-F238E27FC236}">
                  <a16:creationId xmlns:a16="http://schemas.microsoft.com/office/drawing/2014/main" id="{2414C5E5-D910-4DA9-89C8-25F91B1F8825}"/>
                </a:ext>
              </a:extLst>
            </p:cNvPr>
            <p:cNvSpPr>
              <a:spLocks noChangeArrowheads="1"/>
            </p:cNvSpPr>
            <p:nvPr/>
          </p:nvSpPr>
          <p:spPr bwMode="auto">
            <a:xfrm>
              <a:off x="7707313" y="4587875"/>
              <a:ext cx="1254125"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300" b="1" dirty="0">
                  <a:solidFill>
                    <a:srgbClr val="73838C"/>
                  </a:solidFill>
                  <a:latin typeface="Arial" panose="020B0604020202020204" pitchFamily="34" charset="0"/>
                </a:rPr>
                <a:t>Your text</a:t>
              </a:r>
              <a:endParaRPr lang="ru-RU" altLang="ru-RU" sz="1800" dirty="0"/>
            </a:p>
          </p:txBody>
        </p:sp>
        <p:sp>
          <p:nvSpPr>
            <p:cNvPr id="32787" name="TextBox 115">
              <a:extLst>
                <a:ext uri="{FF2B5EF4-FFF2-40B4-BE49-F238E27FC236}">
                  <a16:creationId xmlns:a16="http://schemas.microsoft.com/office/drawing/2014/main" id="{5A3F33C1-1F81-49E5-862E-BEE51A4F3FF1}"/>
                </a:ext>
              </a:extLst>
            </p:cNvPr>
            <p:cNvSpPr txBox="1">
              <a:spLocks noChangeArrowheads="1"/>
            </p:cNvSpPr>
            <p:nvPr/>
          </p:nvSpPr>
          <p:spPr bwMode="auto">
            <a:xfrm>
              <a:off x="7608888" y="5094288"/>
              <a:ext cx="351313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200">
                <a:solidFill>
                  <a:srgbClr val="73858E"/>
                </a:solidFill>
                <a:latin typeface="Arial" panose="020B0604020202020204" pitchFamily="34" charset="0"/>
                <a:cs typeface="Arial" panose="020B0604020202020204" pitchFamily="34" charset="0"/>
              </a:endParaRPr>
            </a:p>
          </p:txBody>
        </p:sp>
      </p:grpSp>
      <p:grpSp>
        <p:nvGrpSpPr>
          <p:cNvPr id="6" name="Группа 5">
            <a:extLst>
              <a:ext uri="{FF2B5EF4-FFF2-40B4-BE49-F238E27FC236}">
                <a16:creationId xmlns:a16="http://schemas.microsoft.com/office/drawing/2014/main" id="{13259EEA-F432-4F27-8783-175E86B5AB29}"/>
              </a:ext>
            </a:extLst>
          </p:cNvPr>
          <p:cNvGrpSpPr/>
          <p:nvPr/>
        </p:nvGrpSpPr>
        <p:grpSpPr>
          <a:xfrm>
            <a:off x="1049338" y="2138363"/>
            <a:ext cx="3513137" cy="1460500"/>
            <a:chOff x="1049338" y="2138363"/>
            <a:chExt cx="3513137" cy="1460500"/>
          </a:xfrm>
        </p:grpSpPr>
        <p:sp>
          <p:nvSpPr>
            <p:cNvPr id="32788" name="Rectangle 146">
              <a:extLst>
                <a:ext uri="{FF2B5EF4-FFF2-40B4-BE49-F238E27FC236}">
                  <a16:creationId xmlns:a16="http://schemas.microsoft.com/office/drawing/2014/main" id="{C8AA6678-8494-4494-A7AF-AD8EB626E497}"/>
                </a:ext>
              </a:extLst>
            </p:cNvPr>
            <p:cNvSpPr>
              <a:spLocks noChangeArrowheads="1"/>
            </p:cNvSpPr>
            <p:nvPr/>
          </p:nvSpPr>
          <p:spPr bwMode="auto">
            <a:xfrm>
              <a:off x="3230563" y="2138363"/>
              <a:ext cx="1254125" cy="35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a:lnSpc>
                  <a:spcPct val="100000"/>
                </a:lnSpc>
                <a:spcBef>
                  <a:spcPct val="0"/>
                </a:spcBef>
                <a:buFontTx/>
                <a:buNone/>
              </a:pPr>
              <a:r>
                <a:rPr lang="en-US" altLang="ru-RU" sz="2300" b="1">
                  <a:solidFill>
                    <a:srgbClr val="73838C"/>
                  </a:solidFill>
                  <a:latin typeface="Arial" panose="020B0604020202020204" pitchFamily="34" charset="0"/>
                </a:rPr>
                <a:t>Your text</a:t>
              </a:r>
              <a:endParaRPr lang="ru-RU" altLang="ru-RU" sz="1800"/>
            </a:p>
          </p:txBody>
        </p:sp>
        <p:sp>
          <p:nvSpPr>
            <p:cNvPr id="32789" name="TextBox 115">
              <a:extLst>
                <a:ext uri="{FF2B5EF4-FFF2-40B4-BE49-F238E27FC236}">
                  <a16:creationId xmlns:a16="http://schemas.microsoft.com/office/drawing/2014/main" id="{31068126-4642-4E93-8699-ADE3611926CE}"/>
                </a:ext>
              </a:extLst>
            </p:cNvPr>
            <p:cNvSpPr txBox="1">
              <a:spLocks noChangeArrowheads="1"/>
            </p:cNvSpPr>
            <p:nvPr/>
          </p:nvSpPr>
          <p:spPr bwMode="auto">
            <a:xfrm>
              <a:off x="1049338" y="2644775"/>
              <a:ext cx="3513137"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4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200">
                <a:solidFill>
                  <a:srgbClr val="73858E"/>
                </a:solidFill>
                <a:latin typeface="Arial" panose="020B0604020202020204" pitchFamily="34" charset="0"/>
                <a:cs typeface="Arial" panose="020B0604020202020204" pitchFamily="34" charset="0"/>
              </a:endParaRPr>
            </a:p>
          </p:txBody>
        </p:sp>
      </p:grpSp>
      <p:grpSp>
        <p:nvGrpSpPr>
          <p:cNvPr id="7" name="Группа 6">
            <a:extLst>
              <a:ext uri="{FF2B5EF4-FFF2-40B4-BE49-F238E27FC236}">
                <a16:creationId xmlns:a16="http://schemas.microsoft.com/office/drawing/2014/main" id="{F36E3350-2E40-433A-BE59-CE43E4D30651}"/>
              </a:ext>
            </a:extLst>
          </p:cNvPr>
          <p:cNvGrpSpPr/>
          <p:nvPr/>
        </p:nvGrpSpPr>
        <p:grpSpPr>
          <a:xfrm>
            <a:off x="1049338" y="4587875"/>
            <a:ext cx="3513137" cy="1460500"/>
            <a:chOff x="1049338" y="4587875"/>
            <a:chExt cx="3513137" cy="1460500"/>
          </a:xfrm>
        </p:grpSpPr>
        <p:sp>
          <p:nvSpPr>
            <p:cNvPr id="32790" name="Rectangle 146">
              <a:extLst>
                <a:ext uri="{FF2B5EF4-FFF2-40B4-BE49-F238E27FC236}">
                  <a16:creationId xmlns:a16="http://schemas.microsoft.com/office/drawing/2014/main" id="{2A4F7EF9-EFB0-4E9C-ADD3-53C7EB04A123}"/>
                </a:ext>
              </a:extLst>
            </p:cNvPr>
            <p:cNvSpPr>
              <a:spLocks noChangeArrowheads="1"/>
            </p:cNvSpPr>
            <p:nvPr/>
          </p:nvSpPr>
          <p:spPr bwMode="auto">
            <a:xfrm>
              <a:off x="3230563" y="4587875"/>
              <a:ext cx="1254125"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a:lnSpc>
                  <a:spcPct val="100000"/>
                </a:lnSpc>
                <a:spcBef>
                  <a:spcPct val="0"/>
                </a:spcBef>
                <a:buFontTx/>
                <a:buNone/>
              </a:pPr>
              <a:r>
                <a:rPr lang="en-US" altLang="ru-RU" sz="2300" b="1" dirty="0">
                  <a:solidFill>
                    <a:srgbClr val="73838C"/>
                  </a:solidFill>
                  <a:latin typeface="Arial" panose="020B0604020202020204" pitchFamily="34" charset="0"/>
                </a:rPr>
                <a:t>Your text</a:t>
              </a:r>
              <a:endParaRPr lang="ru-RU" altLang="ru-RU" sz="1800" dirty="0"/>
            </a:p>
          </p:txBody>
        </p:sp>
        <p:sp>
          <p:nvSpPr>
            <p:cNvPr id="32791" name="TextBox 115">
              <a:extLst>
                <a:ext uri="{FF2B5EF4-FFF2-40B4-BE49-F238E27FC236}">
                  <a16:creationId xmlns:a16="http://schemas.microsoft.com/office/drawing/2014/main" id="{4FF44740-8AFD-4198-A719-E9C5C7E8F9FC}"/>
                </a:ext>
              </a:extLst>
            </p:cNvPr>
            <p:cNvSpPr txBox="1">
              <a:spLocks noChangeArrowheads="1"/>
            </p:cNvSpPr>
            <p:nvPr/>
          </p:nvSpPr>
          <p:spPr bwMode="auto">
            <a:xfrm>
              <a:off x="1049338" y="5094288"/>
              <a:ext cx="3513137"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4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200">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2770"/>
                                        </p:tgtEl>
                                        <p:attrNameLst>
                                          <p:attrName>style.visibility</p:attrName>
                                        </p:attrNameLst>
                                      </p:cBhvr>
                                      <p:to>
                                        <p:strVal val="visible"/>
                                      </p:to>
                                    </p:set>
                                    <p:anim calcmode="lin" valueType="num">
                                      <p:cBhvr additive="base">
                                        <p:cTn id="7" dur="500" fill="hold"/>
                                        <p:tgtEl>
                                          <p:spTgt spid="32770"/>
                                        </p:tgtEl>
                                        <p:attrNameLst>
                                          <p:attrName>ppt_x</p:attrName>
                                        </p:attrNameLst>
                                      </p:cBhvr>
                                      <p:tavLst>
                                        <p:tav tm="0">
                                          <p:val>
                                            <p:strVal val="#ppt_x"/>
                                          </p:val>
                                        </p:tav>
                                        <p:tav tm="100000">
                                          <p:val>
                                            <p:strVal val="#ppt_x"/>
                                          </p:val>
                                        </p:tav>
                                      </p:tavLst>
                                    </p:anim>
                                    <p:anim calcmode="lin" valueType="num">
                                      <p:cBhvr additive="base">
                                        <p:cTn id="8" dur="500" fill="hold"/>
                                        <p:tgtEl>
                                          <p:spTgt spid="32770"/>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32771"/>
                                        </p:tgtEl>
                                        <p:attrNameLst>
                                          <p:attrName>style.visibility</p:attrName>
                                        </p:attrNameLst>
                                      </p:cBhvr>
                                      <p:to>
                                        <p:strVal val="visible"/>
                                      </p:to>
                                    </p:set>
                                    <p:anim calcmode="lin" valueType="num">
                                      <p:cBhvr additive="base">
                                        <p:cTn id="11" dur="500" fill="hold"/>
                                        <p:tgtEl>
                                          <p:spTgt spid="32771"/>
                                        </p:tgtEl>
                                        <p:attrNameLst>
                                          <p:attrName>ppt_x</p:attrName>
                                        </p:attrNameLst>
                                      </p:cBhvr>
                                      <p:tavLst>
                                        <p:tav tm="0">
                                          <p:val>
                                            <p:strVal val="#ppt_x"/>
                                          </p:val>
                                        </p:tav>
                                        <p:tav tm="100000">
                                          <p:val>
                                            <p:strVal val="#ppt_x"/>
                                          </p:val>
                                        </p:tav>
                                      </p:tavLst>
                                    </p:anim>
                                    <p:anim calcmode="lin" valueType="num">
                                      <p:cBhvr additive="base">
                                        <p:cTn id="12" dur="500" fill="hold"/>
                                        <p:tgtEl>
                                          <p:spTgt spid="32771"/>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 fill="hold"/>
                                        <p:tgtEl>
                                          <p:spTgt spid="6"/>
                                        </p:tgtEl>
                                        <p:attrNameLst>
                                          <p:attrName>ppt_w</p:attrName>
                                        </p:attrNameLst>
                                      </p:cBhvr>
                                      <p:tavLst>
                                        <p:tav tm="0">
                                          <p:val>
                                            <p:fltVal val="0"/>
                                          </p:val>
                                        </p:tav>
                                        <p:tav tm="100000">
                                          <p:val>
                                            <p:strVal val="#ppt_w"/>
                                          </p:val>
                                        </p:tav>
                                      </p:tavLst>
                                    </p:anim>
                                    <p:anim calcmode="lin" valueType="num">
                                      <p:cBhvr>
                                        <p:cTn id="21" dur="500" fill="hold"/>
                                        <p:tgtEl>
                                          <p:spTgt spid="6"/>
                                        </p:tgtEl>
                                        <p:attrNameLst>
                                          <p:attrName>ppt_h</p:attrName>
                                        </p:attrNameLst>
                                      </p:cBhvr>
                                      <p:tavLst>
                                        <p:tav tm="0">
                                          <p:val>
                                            <p:fltVal val="0"/>
                                          </p:val>
                                        </p:tav>
                                        <p:tav tm="100000">
                                          <p:val>
                                            <p:strVal val="#ppt_h"/>
                                          </p:val>
                                        </p:tav>
                                      </p:tavLst>
                                    </p:anim>
                                  </p:childTnLst>
                                </p:cTn>
                              </p:par>
                              <p:par>
                                <p:cTn id="22" presetID="22" presetClass="entr" presetSubtype="1" fill="hold" grpId="0" nodeType="withEffect">
                                  <p:stCondLst>
                                    <p:cond delay="0"/>
                                  </p:stCondLst>
                                  <p:childTnLst>
                                    <p:set>
                                      <p:cBhvr>
                                        <p:cTn id="23" dur="1" fill="hold">
                                          <p:stCondLst>
                                            <p:cond delay="0"/>
                                          </p:stCondLst>
                                        </p:cTn>
                                        <p:tgtEl>
                                          <p:spTgt spid="32780"/>
                                        </p:tgtEl>
                                        <p:attrNameLst>
                                          <p:attrName>style.visibility</p:attrName>
                                        </p:attrNameLst>
                                      </p:cBhvr>
                                      <p:to>
                                        <p:strVal val="visible"/>
                                      </p:to>
                                    </p:set>
                                    <p:animEffect transition="in" filter="wipe(up)">
                                      <p:cBhvr>
                                        <p:cTn id="24" dur="500"/>
                                        <p:tgtEl>
                                          <p:spTgt spid="32780"/>
                                        </p:tgtEl>
                                      </p:cBhvr>
                                    </p:animEffect>
                                  </p:childTnLst>
                                </p:cTn>
                              </p:par>
                              <p:par>
                                <p:cTn id="25" presetID="23" presetClass="entr" presetSubtype="16" fill="hold" nodeType="withEffect">
                                  <p:stCondLst>
                                    <p:cond delay="250"/>
                                  </p:stCondLst>
                                  <p:childTnLst>
                                    <p:set>
                                      <p:cBhvr>
                                        <p:cTn id="26" dur="1" fill="hold">
                                          <p:stCondLst>
                                            <p:cond delay="0"/>
                                          </p:stCondLst>
                                        </p:cTn>
                                        <p:tgtEl>
                                          <p:spTgt spid="3"/>
                                        </p:tgtEl>
                                        <p:attrNameLst>
                                          <p:attrName>style.visibility</p:attrName>
                                        </p:attrNameLst>
                                      </p:cBhvr>
                                      <p:to>
                                        <p:strVal val="visible"/>
                                      </p:to>
                                    </p:set>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250"/>
                                  </p:stCondLst>
                                  <p:childTnLst>
                                    <p:set>
                                      <p:cBhvr>
                                        <p:cTn id="30" dur="1" fill="hold">
                                          <p:stCondLst>
                                            <p:cond delay="0"/>
                                          </p:stCondLst>
                                        </p:cTn>
                                        <p:tgtEl>
                                          <p:spTgt spid="8"/>
                                        </p:tgtEl>
                                        <p:attrNameLst>
                                          <p:attrName>style.visibility</p:attrName>
                                        </p:attrNameLst>
                                      </p:cBhvr>
                                      <p:to>
                                        <p:strVal val="visible"/>
                                      </p:to>
                                    </p:set>
                                    <p:anim calcmode="lin" valueType="num">
                                      <p:cBhvr>
                                        <p:cTn id="31" dur="500" fill="hold"/>
                                        <p:tgtEl>
                                          <p:spTgt spid="8"/>
                                        </p:tgtEl>
                                        <p:attrNameLst>
                                          <p:attrName>ppt_w</p:attrName>
                                        </p:attrNameLst>
                                      </p:cBhvr>
                                      <p:tavLst>
                                        <p:tav tm="0">
                                          <p:val>
                                            <p:fltVal val="0"/>
                                          </p:val>
                                        </p:tav>
                                        <p:tav tm="100000">
                                          <p:val>
                                            <p:strVal val="#ppt_w"/>
                                          </p:val>
                                        </p:tav>
                                      </p:tavLst>
                                    </p:anim>
                                    <p:anim calcmode="lin" valueType="num">
                                      <p:cBhvr>
                                        <p:cTn id="32" dur="500" fill="hold"/>
                                        <p:tgtEl>
                                          <p:spTgt spid="8"/>
                                        </p:tgtEl>
                                        <p:attrNameLst>
                                          <p:attrName>ppt_h</p:attrName>
                                        </p:attrNameLst>
                                      </p:cBhvr>
                                      <p:tavLst>
                                        <p:tav tm="0">
                                          <p:val>
                                            <p:fltVal val="0"/>
                                          </p:val>
                                        </p:tav>
                                        <p:tav tm="100000">
                                          <p:val>
                                            <p:strVal val="#ppt_h"/>
                                          </p:val>
                                        </p:tav>
                                      </p:tavLst>
                                    </p:anim>
                                  </p:childTnLst>
                                </p:cTn>
                              </p:par>
                              <p:par>
                                <p:cTn id="33" presetID="22" presetClass="entr" presetSubtype="1" fill="hold" grpId="0" nodeType="withEffect">
                                  <p:stCondLst>
                                    <p:cond delay="250"/>
                                  </p:stCondLst>
                                  <p:childTnLst>
                                    <p:set>
                                      <p:cBhvr>
                                        <p:cTn id="34" dur="1" fill="hold">
                                          <p:stCondLst>
                                            <p:cond delay="0"/>
                                          </p:stCondLst>
                                        </p:cTn>
                                        <p:tgtEl>
                                          <p:spTgt spid="32773"/>
                                        </p:tgtEl>
                                        <p:attrNameLst>
                                          <p:attrName>style.visibility</p:attrName>
                                        </p:attrNameLst>
                                      </p:cBhvr>
                                      <p:to>
                                        <p:strVal val="visible"/>
                                      </p:to>
                                    </p:set>
                                    <p:animEffect transition="in" filter="wipe(up)">
                                      <p:cBhvr>
                                        <p:cTn id="35" dur="500"/>
                                        <p:tgtEl>
                                          <p:spTgt spid="32773"/>
                                        </p:tgtEl>
                                      </p:cBhvr>
                                    </p:animEffect>
                                  </p:childTnLst>
                                </p:cTn>
                              </p:par>
                              <p:par>
                                <p:cTn id="36" presetID="23" presetClass="entr" presetSubtype="16" fill="hold" nodeType="withEffect">
                                  <p:stCondLst>
                                    <p:cond delay="500"/>
                                  </p:stCondLst>
                                  <p:childTnLst>
                                    <p:set>
                                      <p:cBhvr>
                                        <p:cTn id="37" dur="1" fill="hold">
                                          <p:stCondLst>
                                            <p:cond delay="0"/>
                                          </p:stCondLst>
                                        </p:cTn>
                                        <p:tgtEl>
                                          <p:spTgt spid="4"/>
                                        </p:tgtEl>
                                        <p:attrNameLst>
                                          <p:attrName>style.visibility</p:attrName>
                                        </p:attrNameLst>
                                      </p:cBhvr>
                                      <p:to>
                                        <p:strVal val="visible"/>
                                      </p:to>
                                    </p:set>
                                    <p:anim calcmode="lin" valueType="num">
                                      <p:cBhvr>
                                        <p:cTn id="38" dur="500" fill="hold"/>
                                        <p:tgtEl>
                                          <p:spTgt spid="4"/>
                                        </p:tgtEl>
                                        <p:attrNameLst>
                                          <p:attrName>ppt_w</p:attrName>
                                        </p:attrNameLst>
                                      </p:cBhvr>
                                      <p:tavLst>
                                        <p:tav tm="0">
                                          <p:val>
                                            <p:fltVal val="0"/>
                                          </p:val>
                                        </p:tav>
                                        <p:tav tm="100000">
                                          <p:val>
                                            <p:strVal val="#ppt_w"/>
                                          </p:val>
                                        </p:tav>
                                      </p:tavLst>
                                    </p:anim>
                                    <p:anim calcmode="lin" valueType="num">
                                      <p:cBhvr>
                                        <p:cTn id="39" dur="500" fill="hold"/>
                                        <p:tgtEl>
                                          <p:spTgt spid="4"/>
                                        </p:tgtEl>
                                        <p:attrNameLst>
                                          <p:attrName>ppt_h</p:attrName>
                                        </p:attrNameLst>
                                      </p:cBhvr>
                                      <p:tavLst>
                                        <p:tav tm="0">
                                          <p:val>
                                            <p:fltVal val="0"/>
                                          </p:val>
                                        </p:tav>
                                        <p:tav tm="100000">
                                          <p:val>
                                            <p:strVal val="#ppt_h"/>
                                          </p:val>
                                        </p:tav>
                                      </p:tavLst>
                                    </p:anim>
                                  </p:childTnLst>
                                </p:cTn>
                              </p:par>
                              <p:par>
                                <p:cTn id="40" presetID="23" presetClass="entr" presetSubtype="16" fill="hold" nodeType="withEffect">
                                  <p:stCondLst>
                                    <p:cond delay="500"/>
                                  </p:stCondLst>
                                  <p:childTnLst>
                                    <p:set>
                                      <p:cBhvr>
                                        <p:cTn id="41" dur="1" fill="hold">
                                          <p:stCondLst>
                                            <p:cond delay="0"/>
                                          </p:stCondLst>
                                        </p:cTn>
                                        <p:tgtEl>
                                          <p:spTgt spid="7"/>
                                        </p:tgtEl>
                                        <p:attrNameLst>
                                          <p:attrName>style.visibility</p:attrName>
                                        </p:attrNameLst>
                                      </p:cBhvr>
                                      <p:to>
                                        <p:strVal val="visible"/>
                                      </p:to>
                                    </p:set>
                                    <p:anim calcmode="lin" valueType="num">
                                      <p:cBhvr>
                                        <p:cTn id="42" dur="500" fill="hold"/>
                                        <p:tgtEl>
                                          <p:spTgt spid="7"/>
                                        </p:tgtEl>
                                        <p:attrNameLst>
                                          <p:attrName>ppt_w</p:attrName>
                                        </p:attrNameLst>
                                      </p:cBhvr>
                                      <p:tavLst>
                                        <p:tav tm="0">
                                          <p:val>
                                            <p:fltVal val="0"/>
                                          </p:val>
                                        </p:tav>
                                        <p:tav tm="100000">
                                          <p:val>
                                            <p:strVal val="#ppt_w"/>
                                          </p:val>
                                        </p:tav>
                                      </p:tavLst>
                                    </p:anim>
                                    <p:anim calcmode="lin" valueType="num">
                                      <p:cBhvr>
                                        <p:cTn id="43" dur="500" fill="hold"/>
                                        <p:tgtEl>
                                          <p:spTgt spid="7"/>
                                        </p:tgtEl>
                                        <p:attrNameLst>
                                          <p:attrName>ppt_h</p:attrName>
                                        </p:attrNameLst>
                                      </p:cBhvr>
                                      <p:tavLst>
                                        <p:tav tm="0">
                                          <p:val>
                                            <p:fltVal val="0"/>
                                          </p:val>
                                        </p:tav>
                                        <p:tav tm="100000">
                                          <p:val>
                                            <p:strVal val="#ppt_h"/>
                                          </p:val>
                                        </p:tav>
                                      </p:tavLst>
                                    </p:anim>
                                  </p:childTnLst>
                                </p:cTn>
                              </p:par>
                              <p:par>
                                <p:cTn id="44" presetID="22" presetClass="entr" presetSubtype="1" fill="hold" grpId="0" nodeType="withEffect">
                                  <p:stCondLst>
                                    <p:cond delay="500"/>
                                  </p:stCondLst>
                                  <p:childTnLst>
                                    <p:set>
                                      <p:cBhvr>
                                        <p:cTn id="45" dur="1" fill="hold">
                                          <p:stCondLst>
                                            <p:cond delay="0"/>
                                          </p:stCondLst>
                                        </p:cTn>
                                        <p:tgtEl>
                                          <p:spTgt spid="32782"/>
                                        </p:tgtEl>
                                        <p:attrNameLst>
                                          <p:attrName>style.visibility</p:attrName>
                                        </p:attrNameLst>
                                      </p:cBhvr>
                                      <p:to>
                                        <p:strVal val="visible"/>
                                      </p:to>
                                    </p:set>
                                    <p:animEffect transition="in" filter="wipe(up)">
                                      <p:cBhvr>
                                        <p:cTn id="46" dur="500"/>
                                        <p:tgtEl>
                                          <p:spTgt spid="32782"/>
                                        </p:tgtEl>
                                      </p:cBhvr>
                                    </p:animEffect>
                                  </p:childTnLst>
                                </p:cTn>
                              </p:par>
                              <p:par>
                                <p:cTn id="47" presetID="23" presetClass="entr" presetSubtype="16" fill="hold" nodeType="withEffect">
                                  <p:stCondLst>
                                    <p:cond delay="750"/>
                                  </p:stCondLst>
                                  <p:childTnLst>
                                    <p:set>
                                      <p:cBhvr>
                                        <p:cTn id="48" dur="1" fill="hold">
                                          <p:stCondLst>
                                            <p:cond delay="0"/>
                                          </p:stCondLst>
                                        </p:cTn>
                                        <p:tgtEl>
                                          <p:spTgt spid="5"/>
                                        </p:tgtEl>
                                        <p:attrNameLst>
                                          <p:attrName>style.visibility</p:attrName>
                                        </p:attrNameLst>
                                      </p:cBhvr>
                                      <p:to>
                                        <p:strVal val="visible"/>
                                      </p:to>
                                    </p:set>
                                    <p:anim calcmode="lin" valueType="num">
                                      <p:cBhvr>
                                        <p:cTn id="49" dur="500" fill="hold"/>
                                        <p:tgtEl>
                                          <p:spTgt spid="5"/>
                                        </p:tgtEl>
                                        <p:attrNameLst>
                                          <p:attrName>ppt_w</p:attrName>
                                        </p:attrNameLst>
                                      </p:cBhvr>
                                      <p:tavLst>
                                        <p:tav tm="0">
                                          <p:val>
                                            <p:fltVal val="0"/>
                                          </p:val>
                                        </p:tav>
                                        <p:tav tm="100000">
                                          <p:val>
                                            <p:strVal val="#ppt_w"/>
                                          </p:val>
                                        </p:tav>
                                      </p:tavLst>
                                    </p:anim>
                                    <p:anim calcmode="lin" valueType="num">
                                      <p:cBhvr>
                                        <p:cTn id="50" dur="500" fill="hold"/>
                                        <p:tgtEl>
                                          <p:spTgt spid="5"/>
                                        </p:tgtEl>
                                        <p:attrNameLst>
                                          <p:attrName>ppt_h</p:attrName>
                                        </p:attrNameLst>
                                      </p:cBhvr>
                                      <p:tavLst>
                                        <p:tav tm="0">
                                          <p:val>
                                            <p:fltVal val="0"/>
                                          </p:val>
                                        </p:tav>
                                        <p:tav tm="100000">
                                          <p:val>
                                            <p:strVal val="#ppt_h"/>
                                          </p:val>
                                        </p:tav>
                                      </p:tavLst>
                                    </p:anim>
                                  </p:childTnLst>
                                </p:cTn>
                              </p:par>
                              <p:par>
                                <p:cTn id="51" presetID="23" presetClass="entr" presetSubtype="16" fill="hold" nodeType="withEffect">
                                  <p:stCondLst>
                                    <p:cond delay="750"/>
                                  </p:stCondLst>
                                  <p:childTnLst>
                                    <p:set>
                                      <p:cBhvr>
                                        <p:cTn id="52" dur="1" fill="hold">
                                          <p:stCondLst>
                                            <p:cond delay="0"/>
                                          </p:stCondLst>
                                        </p:cTn>
                                        <p:tgtEl>
                                          <p:spTgt spid="9"/>
                                        </p:tgtEl>
                                        <p:attrNameLst>
                                          <p:attrName>style.visibility</p:attrName>
                                        </p:attrNameLst>
                                      </p:cBhvr>
                                      <p:to>
                                        <p:strVal val="visible"/>
                                      </p:to>
                                    </p:set>
                                    <p:anim calcmode="lin" valueType="num">
                                      <p:cBhvr>
                                        <p:cTn id="53" dur="500" fill="hold"/>
                                        <p:tgtEl>
                                          <p:spTgt spid="9"/>
                                        </p:tgtEl>
                                        <p:attrNameLst>
                                          <p:attrName>ppt_w</p:attrName>
                                        </p:attrNameLst>
                                      </p:cBhvr>
                                      <p:tavLst>
                                        <p:tav tm="0">
                                          <p:val>
                                            <p:fltVal val="0"/>
                                          </p:val>
                                        </p:tav>
                                        <p:tav tm="100000">
                                          <p:val>
                                            <p:strVal val="#ppt_w"/>
                                          </p:val>
                                        </p:tav>
                                      </p:tavLst>
                                    </p:anim>
                                    <p:anim calcmode="lin" valueType="num">
                                      <p:cBhvr>
                                        <p:cTn id="54" dur="500" fill="hold"/>
                                        <p:tgtEl>
                                          <p:spTgt spid="9"/>
                                        </p:tgtEl>
                                        <p:attrNameLst>
                                          <p:attrName>ppt_h</p:attrName>
                                        </p:attrNameLst>
                                      </p:cBhvr>
                                      <p:tavLst>
                                        <p:tav tm="0">
                                          <p:val>
                                            <p:fltVal val="0"/>
                                          </p:val>
                                        </p:tav>
                                        <p:tav tm="100000">
                                          <p:val>
                                            <p:strVal val="#ppt_h"/>
                                          </p:val>
                                        </p:tav>
                                      </p:tavLst>
                                    </p:anim>
                                  </p:childTnLst>
                                </p:cTn>
                              </p:par>
                              <p:par>
                                <p:cTn id="55" presetID="22" presetClass="entr" presetSubtype="1" fill="hold" grpId="0" nodeType="withEffect">
                                  <p:stCondLst>
                                    <p:cond delay="750"/>
                                  </p:stCondLst>
                                  <p:childTnLst>
                                    <p:set>
                                      <p:cBhvr>
                                        <p:cTn id="56" dur="1" fill="hold">
                                          <p:stCondLst>
                                            <p:cond delay="0"/>
                                          </p:stCondLst>
                                        </p:cTn>
                                        <p:tgtEl>
                                          <p:spTgt spid="32775"/>
                                        </p:tgtEl>
                                        <p:attrNameLst>
                                          <p:attrName>style.visibility</p:attrName>
                                        </p:attrNameLst>
                                      </p:cBhvr>
                                      <p:to>
                                        <p:strVal val="visible"/>
                                      </p:to>
                                    </p:set>
                                    <p:animEffect transition="in" filter="wipe(up)">
                                      <p:cBhvr>
                                        <p:cTn id="57" dur="500"/>
                                        <p:tgtEl>
                                          <p:spTgt spid="327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p:bldP spid="32771" grpId="0"/>
      <p:bldP spid="32773" grpId="0" animBg="1"/>
      <p:bldP spid="32775" grpId="0" animBg="1"/>
      <p:bldP spid="32780" grpId="0" animBg="1"/>
      <p:bldP spid="3278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a16="http://schemas.microsoft.com/office/drawing/2014/main" id="{D55BC9E0-758C-47ED-B702-D500EEE3B676}"/>
              </a:ext>
            </a:extLst>
          </p:cNvPr>
          <p:cNvGrpSpPr/>
          <p:nvPr/>
        </p:nvGrpSpPr>
        <p:grpSpPr>
          <a:xfrm>
            <a:off x="1434306" y="2305277"/>
            <a:ext cx="3686175" cy="3270250"/>
            <a:chOff x="-4390456" y="2125663"/>
            <a:chExt cx="3686175" cy="3270250"/>
          </a:xfrm>
        </p:grpSpPr>
        <p:sp>
          <p:nvSpPr>
            <p:cNvPr id="39" name="Freeform 43">
              <a:extLst>
                <a:ext uri="{FF2B5EF4-FFF2-40B4-BE49-F238E27FC236}">
                  <a16:creationId xmlns:a16="http://schemas.microsoft.com/office/drawing/2014/main" id="{8C38BC7F-2458-4BEF-8385-F9A2B6DD3F87}"/>
                </a:ext>
              </a:extLst>
            </p:cNvPr>
            <p:cNvSpPr>
              <a:spLocks/>
            </p:cNvSpPr>
            <p:nvPr/>
          </p:nvSpPr>
          <p:spPr bwMode="auto">
            <a:xfrm>
              <a:off x="-1245618" y="2403476"/>
              <a:ext cx="541337" cy="1173162"/>
            </a:xfrm>
            <a:custGeom>
              <a:avLst/>
              <a:gdLst>
                <a:gd name="T0" fmla="*/ 2147483646 w 43"/>
                <a:gd name="T1" fmla="*/ 0 h 93"/>
                <a:gd name="T2" fmla="*/ 2147483646 w 43"/>
                <a:gd name="T3" fmla="*/ 0 h 93"/>
                <a:gd name="T4" fmla="*/ 2060353800 w 43"/>
                <a:gd name="T5" fmla="*/ 0 h 93"/>
                <a:gd name="T6" fmla="*/ 950940271 w 43"/>
                <a:gd name="T7" fmla="*/ 636522380 h 93"/>
                <a:gd name="T8" fmla="*/ 475470135 w 43"/>
                <a:gd name="T9" fmla="*/ 2147483646 h 93"/>
                <a:gd name="T10" fmla="*/ 0 w 43"/>
                <a:gd name="T11" fmla="*/ 2147483646 h 93"/>
                <a:gd name="T12" fmla="*/ 475470135 w 43"/>
                <a:gd name="T13" fmla="*/ 2147483646 h 93"/>
                <a:gd name="T14" fmla="*/ 950940271 w 43"/>
                <a:gd name="T15" fmla="*/ 2147483646 h 93"/>
                <a:gd name="T16" fmla="*/ 1743382103 w 43"/>
                <a:gd name="T17" fmla="*/ 2147483646 h 93"/>
                <a:gd name="T18" fmla="*/ 1743382103 w 43"/>
                <a:gd name="T19" fmla="*/ 2147483646 h 93"/>
                <a:gd name="T20" fmla="*/ 1743382103 w 43"/>
                <a:gd name="T21" fmla="*/ 2147483646 h 93"/>
                <a:gd name="T22" fmla="*/ 2147483646 w 43"/>
                <a:gd name="T23" fmla="*/ 2147483646 h 93"/>
                <a:gd name="T24" fmla="*/ 2147483646 w 43"/>
                <a:gd name="T25" fmla="*/ 2147483646 h 93"/>
                <a:gd name="T26" fmla="*/ 2147483646 w 43"/>
                <a:gd name="T27" fmla="*/ 2147483646 h 93"/>
                <a:gd name="T28" fmla="*/ 2147483646 w 43"/>
                <a:gd name="T29" fmla="*/ 2147483646 h 93"/>
                <a:gd name="T30" fmla="*/ 2147483646 w 43"/>
                <a:gd name="T31" fmla="*/ 2147483646 h 93"/>
                <a:gd name="T32" fmla="*/ 2147483646 w 43"/>
                <a:gd name="T33" fmla="*/ 2147483646 h 93"/>
                <a:gd name="T34" fmla="*/ 2147483646 w 43"/>
                <a:gd name="T35" fmla="*/ 2147483646 h 93"/>
                <a:gd name="T36" fmla="*/ 2147483646 w 43"/>
                <a:gd name="T37" fmla="*/ 2147483646 h 93"/>
                <a:gd name="T38" fmla="*/ 2147483646 w 43"/>
                <a:gd name="T39" fmla="*/ 2147483646 h 93"/>
                <a:gd name="T40" fmla="*/ 2147483646 w 43"/>
                <a:gd name="T41" fmla="*/ 2147483646 h 93"/>
                <a:gd name="T42" fmla="*/ 2147483646 w 43"/>
                <a:gd name="T43" fmla="*/ 2147483646 h 93"/>
                <a:gd name="T44" fmla="*/ 2147483646 w 43"/>
                <a:gd name="T45" fmla="*/ 636522380 h 93"/>
                <a:gd name="T46" fmla="*/ 2147483646 w 43"/>
                <a:gd name="T47" fmla="*/ 0 h 9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3" h="93">
                  <a:moveTo>
                    <a:pt x="31" y="0"/>
                  </a:moveTo>
                  <a:cubicBezTo>
                    <a:pt x="22" y="0"/>
                    <a:pt x="22" y="0"/>
                    <a:pt x="22" y="0"/>
                  </a:cubicBezTo>
                  <a:cubicBezTo>
                    <a:pt x="13" y="0"/>
                    <a:pt x="13" y="0"/>
                    <a:pt x="13" y="0"/>
                  </a:cubicBezTo>
                  <a:cubicBezTo>
                    <a:pt x="10" y="0"/>
                    <a:pt x="8" y="2"/>
                    <a:pt x="6" y="4"/>
                  </a:cubicBezTo>
                  <a:cubicBezTo>
                    <a:pt x="5" y="7"/>
                    <a:pt x="4" y="10"/>
                    <a:pt x="3" y="14"/>
                  </a:cubicBezTo>
                  <a:cubicBezTo>
                    <a:pt x="0" y="42"/>
                    <a:pt x="0" y="42"/>
                    <a:pt x="0" y="42"/>
                  </a:cubicBezTo>
                  <a:cubicBezTo>
                    <a:pt x="0" y="44"/>
                    <a:pt x="1" y="45"/>
                    <a:pt x="3" y="45"/>
                  </a:cubicBezTo>
                  <a:cubicBezTo>
                    <a:pt x="4" y="45"/>
                    <a:pt x="6" y="45"/>
                    <a:pt x="6" y="43"/>
                  </a:cubicBezTo>
                  <a:cubicBezTo>
                    <a:pt x="11" y="20"/>
                    <a:pt x="11" y="20"/>
                    <a:pt x="11" y="20"/>
                  </a:cubicBezTo>
                  <a:cubicBezTo>
                    <a:pt x="11" y="41"/>
                    <a:pt x="11" y="41"/>
                    <a:pt x="11" y="41"/>
                  </a:cubicBezTo>
                  <a:cubicBezTo>
                    <a:pt x="11" y="93"/>
                    <a:pt x="11" y="93"/>
                    <a:pt x="11" y="93"/>
                  </a:cubicBezTo>
                  <a:cubicBezTo>
                    <a:pt x="19" y="93"/>
                    <a:pt x="19" y="93"/>
                    <a:pt x="19" y="93"/>
                  </a:cubicBezTo>
                  <a:cubicBezTo>
                    <a:pt x="20" y="54"/>
                    <a:pt x="20" y="54"/>
                    <a:pt x="20" y="54"/>
                  </a:cubicBezTo>
                  <a:cubicBezTo>
                    <a:pt x="23" y="54"/>
                    <a:pt x="23" y="54"/>
                    <a:pt x="23" y="54"/>
                  </a:cubicBezTo>
                  <a:cubicBezTo>
                    <a:pt x="24" y="93"/>
                    <a:pt x="24" y="93"/>
                    <a:pt x="24" y="93"/>
                  </a:cubicBezTo>
                  <a:cubicBezTo>
                    <a:pt x="33" y="93"/>
                    <a:pt x="33" y="93"/>
                    <a:pt x="33" y="93"/>
                  </a:cubicBezTo>
                  <a:cubicBezTo>
                    <a:pt x="33" y="41"/>
                    <a:pt x="33" y="41"/>
                    <a:pt x="33" y="41"/>
                  </a:cubicBezTo>
                  <a:cubicBezTo>
                    <a:pt x="33" y="20"/>
                    <a:pt x="33" y="20"/>
                    <a:pt x="33" y="20"/>
                  </a:cubicBezTo>
                  <a:cubicBezTo>
                    <a:pt x="37" y="43"/>
                    <a:pt x="37" y="43"/>
                    <a:pt x="37" y="43"/>
                  </a:cubicBezTo>
                  <a:cubicBezTo>
                    <a:pt x="38" y="45"/>
                    <a:pt x="39" y="45"/>
                    <a:pt x="40" y="45"/>
                  </a:cubicBezTo>
                  <a:cubicBezTo>
                    <a:pt x="42" y="45"/>
                    <a:pt x="43" y="44"/>
                    <a:pt x="43" y="42"/>
                  </a:cubicBezTo>
                  <a:cubicBezTo>
                    <a:pt x="40" y="14"/>
                    <a:pt x="40" y="14"/>
                    <a:pt x="40" y="14"/>
                  </a:cubicBezTo>
                  <a:cubicBezTo>
                    <a:pt x="40" y="10"/>
                    <a:pt x="39" y="7"/>
                    <a:pt x="37" y="4"/>
                  </a:cubicBezTo>
                  <a:cubicBezTo>
                    <a:pt x="36" y="2"/>
                    <a:pt x="33" y="0"/>
                    <a:pt x="31" y="0"/>
                  </a:cubicBezTo>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 name="Oval 44">
              <a:extLst>
                <a:ext uri="{FF2B5EF4-FFF2-40B4-BE49-F238E27FC236}">
                  <a16:creationId xmlns:a16="http://schemas.microsoft.com/office/drawing/2014/main" id="{3E9D4F5A-7E0C-43C5-85F4-D189650BDE7E}"/>
                </a:ext>
              </a:extLst>
            </p:cNvPr>
            <p:cNvSpPr>
              <a:spLocks noChangeArrowheads="1"/>
            </p:cNvSpPr>
            <p:nvPr/>
          </p:nvSpPr>
          <p:spPr bwMode="auto">
            <a:xfrm>
              <a:off x="-1094806" y="2125663"/>
              <a:ext cx="250825" cy="252413"/>
            </a:xfrm>
            <a:prstGeom prst="ellipse">
              <a:avLst/>
            </a:pr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 name="Freeform 45">
              <a:extLst>
                <a:ext uri="{FF2B5EF4-FFF2-40B4-BE49-F238E27FC236}">
                  <a16:creationId xmlns:a16="http://schemas.microsoft.com/office/drawing/2014/main" id="{082C7DCD-5148-4A4B-9231-D7FAE510BC75}"/>
                </a:ext>
              </a:extLst>
            </p:cNvPr>
            <p:cNvSpPr>
              <a:spLocks/>
            </p:cNvSpPr>
            <p:nvPr/>
          </p:nvSpPr>
          <p:spPr bwMode="auto">
            <a:xfrm>
              <a:off x="-2026668" y="2403476"/>
              <a:ext cx="541337" cy="1173162"/>
            </a:xfrm>
            <a:custGeom>
              <a:avLst/>
              <a:gdLst>
                <a:gd name="T0" fmla="*/ 2147483646 w 43"/>
                <a:gd name="T1" fmla="*/ 0 h 93"/>
                <a:gd name="T2" fmla="*/ 2147483646 w 43"/>
                <a:gd name="T3" fmla="*/ 0 h 93"/>
                <a:gd name="T4" fmla="*/ 1901867952 w 43"/>
                <a:gd name="T5" fmla="*/ 0 h 93"/>
                <a:gd name="T6" fmla="*/ 950940271 w 43"/>
                <a:gd name="T7" fmla="*/ 636522380 h 93"/>
                <a:gd name="T8" fmla="*/ 475470135 w 43"/>
                <a:gd name="T9" fmla="*/ 2147483646 h 93"/>
                <a:gd name="T10" fmla="*/ 0 w 43"/>
                <a:gd name="T11" fmla="*/ 2147483646 h 93"/>
                <a:gd name="T12" fmla="*/ 475470135 w 43"/>
                <a:gd name="T13" fmla="*/ 2147483646 h 93"/>
                <a:gd name="T14" fmla="*/ 792441833 w 43"/>
                <a:gd name="T15" fmla="*/ 2147483646 h 93"/>
                <a:gd name="T16" fmla="*/ 1584896254 w 43"/>
                <a:gd name="T17" fmla="*/ 2147483646 h 93"/>
                <a:gd name="T18" fmla="*/ 1584896254 w 43"/>
                <a:gd name="T19" fmla="*/ 2147483646 h 93"/>
                <a:gd name="T20" fmla="*/ 1584896254 w 43"/>
                <a:gd name="T21" fmla="*/ 2147483646 h 93"/>
                <a:gd name="T22" fmla="*/ 2147483646 w 43"/>
                <a:gd name="T23" fmla="*/ 2147483646 h 93"/>
                <a:gd name="T24" fmla="*/ 2147483646 w 43"/>
                <a:gd name="T25" fmla="*/ 2147483646 h 93"/>
                <a:gd name="T26" fmla="*/ 2147483646 w 43"/>
                <a:gd name="T27" fmla="*/ 2147483646 h 93"/>
                <a:gd name="T28" fmla="*/ 2147483646 w 43"/>
                <a:gd name="T29" fmla="*/ 2147483646 h 93"/>
                <a:gd name="T30" fmla="*/ 2147483646 w 43"/>
                <a:gd name="T31" fmla="*/ 2147483646 h 93"/>
                <a:gd name="T32" fmla="*/ 2147483646 w 43"/>
                <a:gd name="T33" fmla="*/ 2147483646 h 93"/>
                <a:gd name="T34" fmla="*/ 2147483646 w 43"/>
                <a:gd name="T35" fmla="*/ 2147483646 h 93"/>
                <a:gd name="T36" fmla="*/ 2147483646 w 43"/>
                <a:gd name="T37" fmla="*/ 2147483646 h 93"/>
                <a:gd name="T38" fmla="*/ 2147483646 w 43"/>
                <a:gd name="T39" fmla="*/ 2147483646 h 93"/>
                <a:gd name="T40" fmla="*/ 2147483646 w 43"/>
                <a:gd name="T41" fmla="*/ 2147483646 h 93"/>
                <a:gd name="T42" fmla="*/ 2147483646 w 43"/>
                <a:gd name="T43" fmla="*/ 2147483646 h 93"/>
                <a:gd name="T44" fmla="*/ 2147483646 w 43"/>
                <a:gd name="T45" fmla="*/ 636522380 h 93"/>
                <a:gd name="T46" fmla="*/ 2147483646 w 43"/>
                <a:gd name="T47" fmla="*/ 0 h 9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3" h="93">
                  <a:moveTo>
                    <a:pt x="30" y="0"/>
                  </a:moveTo>
                  <a:cubicBezTo>
                    <a:pt x="21" y="0"/>
                    <a:pt x="21" y="0"/>
                    <a:pt x="21" y="0"/>
                  </a:cubicBezTo>
                  <a:cubicBezTo>
                    <a:pt x="12" y="0"/>
                    <a:pt x="12" y="0"/>
                    <a:pt x="12" y="0"/>
                  </a:cubicBezTo>
                  <a:cubicBezTo>
                    <a:pt x="10" y="0"/>
                    <a:pt x="7" y="2"/>
                    <a:pt x="6" y="4"/>
                  </a:cubicBezTo>
                  <a:cubicBezTo>
                    <a:pt x="4" y="7"/>
                    <a:pt x="3" y="10"/>
                    <a:pt x="3" y="14"/>
                  </a:cubicBezTo>
                  <a:cubicBezTo>
                    <a:pt x="0" y="42"/>
                    <a:pt x="0" y="42"/>
                    <a:pt x="0" y="42"/>
                  </a:cubicBezTo>
                  <a:cubicBezTo>
                    <a:pt x="0" y="44"/>
                    <a:pt x="1" y="45"/>
                    <a:pt x="3" y="45"/>
                  </a:cubicBezTo>
                  <a:cubicBezTo>
                    <a:pt x="4" y="45"/>
                    <a:pt x="5" y="45"/>
                    <a:pt x="5" y="43"/>
                  </a:cubicBezTo>
                  <a:cubicBezTo>
                    <a:pt x="10" y="20"/>
                    <a:pt x="10" y="20"/>
                    <a:pt x="10" y="20"/>
                  </a:cubicBezTo>
                  <a:cubicBezTo>
                    <a:pt x="10" y="41"/>
                    <a:pt x="10" y="41"/>
                    <a:pt x="10" y="41"/>
                  </a:cubicBezTo>
                  <a:cubicBezTo>
                    <a:pt x="10" y="93"/>
                    <a:pt x="10" y="93"/>
                    <a:pt x="10" y="93"/>
                  </a:cubicBezTo>
                  <a:cubicBezTo>
                    <a:pt x="19" y="93"/>
                    <a:pt x="19" y="93"/>
                    <a:pt x="19" y="93"/>
                  </a:cubicBezTo>
                  <a:cubicBezTo>
                    <a:pt x="20" y="54"/>
                    <a:pt x="20" y="54"/>
                    <a:pt x="20" y="54"/>
                  </a:cubicBezTo>
                  <a:cubicBezTo>
                    <a:pt x="23" y="54"/>
                    <a:pt x="23" y="54"/>
                    <a:pt x="23" y="54"/>
                  </a:cubicBezTo>
                  <a:cubicBezTo>
                    <a:pt x="24" y="93"/>
                    <a:pt x="24" y="93"/>
                    <a:pt x="24" y="93"/>
                  </a:cubicBezTo>
                  <a:cubicBezTo>
                    <a:pt x="32" y="93"/>
                    <a:pt x="32" y="93"/>
                    <a:pt x="32" y="93"/>
                  </a:cubicBezTo>
                  <a:cubicBezTo>
                    <a:pt x="32" y="41"/>
                    <a:pt x="32" y="41"/>
                    <a:pt x="32" y="41"/>
                  </a:cubicBezTo>
                  <a:cubicBezTo>
                    <a:pt x="32" y="20"/>
                    <a:pt x="32" y="20"/>
                    <a:pt x="32" y="20"/>
                  </a:cubicBezTo>
                  <a:cubicBezTo>
                    <a:pt x="37" y="43"/>
                    <a:pt x="37" y="43"/>
                    <a:pt x="37" y="43"/>
                  </a:cubicBezTo>
                  <a:cubicBezTo>
                    <a:pt x="37" y="45"/>
                    <a:pt x="38" y="45"/>
                    <a:pt x="40" y="45"/>
                  </a:cubicBezTo>
                  <a:cubicBezTo>
                    <a:pt x="41" y="45"/>
                    <a:pt x="43" y="44"/>
                    <a:pt x="43" y="42"/>
                  </a:cubicBezTo>
                  <a:cubicBezTo>
                    <a:pt x="40" y="14"/>
                    <a:pt x="40" y="14"/>
                    <a:pt x="40" y="14"/>
                  </a:cubicBezTo>
                  <a:cubicBezTo>
                    <a:pt x="39" y="10"/>
                    <a:pt x="38" y="7"/>
                    <a:pt x="36" y="4"/>
                  </a:cubicBezTo>
                  <a:cubicBezTo>
                    <a:pt x="35" y="2"/>
                    <a:pt x="33" y="0"/>
                    <a:pt x="30" y="0"/>
                  </a:cubicBezTo>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2" name="Oval 46">
              <a:extLst>
                <a:ext uri="{FF2B5EF4-FFF2-40B4-BE49-F238E27FC236}">
                  <a16:creationId xmlns:a16="http://schemas.microsoft.com/office/drawing/2014/main" id="{54311F03-C866-4A6E-A7FD-7986F07B8BAA}"/>
                </a:ext>
              </a:extLst>
            </p:cNvPr>
            <p:cNvSpPr>
              <a:spLocks noChangeArrowheads="1"/>
            </p:cNvSpPr>
            <p:nvPr/>
          </p:nvSpPr>
          <p:spPr bwMode="auto">
            <a:xfrm>
              <a:off x="-1886968" y="2125663"/>
              <a:ext cx="250825" cy="252413"/>
            </a:xfrm>
            <a:prstGeom prst="ellipse">
              <a:avLst/>
            </a:pr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3" name="Freeform 47">
              <a:extLst>
                <a:ext uri="{FF2B5EF4-FFF2-40B4-BE49-F238E27FC236}">
                  <a16:creationId xmlns:a16="http://schemas.microsoft.com/office/drawing/2014/main" id="{5E6E194F-996F-46B5-B0BC-1D15D19870FD}"/>
                </a:ext>
              </a:extLst>
            </p:cNvPr>
            <p:cNvSpPr>
              <a:spLocks/>
            </p:cNvSpPr>
            <p:nvPr/>
          </p:nvSpPr>
          <p:spPr bwMode="auto">
            <a:xfrm>
              <a:off x="-2818831" y="2403476"/>
              <a:ext cx="541338" cy="1173162"/>
            </a:xfrm>
            <a:custGeom>
              <a:avLst/>
              <a:gdLst>
                <a:gd name="T0" fmla="*/ 2147483646 w 43"/>
                <a:gd name="T1" fmla="*/ 636522380 h 93"/>
                <a:gd name="T2" fmla="*/ 2147483646 w 43"/>
                <a:gd name="T3" fmla="*/ 636522380 h 93"/>
                <a:gd name="T4" fmla="*/ 2147483646 w 43"/>
                <a:gd name="T5" fmla="*/ 0 h 93"/>
                <a:gd name="T6" fmla="*/ 2147483646 w 43"/>
                <a:gd name="T7" fmla="*/ 0 h 93"/>
                <a:gd name="T8" fmla="*/ 2060357607 w 43"/>
                <a:gd name="T9" fmla="*/ 0 h 93"/>
                <a:gd name="T10" fmla="*/ 950942027 w 43"/>
                <a:gd name="T11" fmla="*/ 636522380 h 93"/>
                <a:gd name="T12" fmla="*/ 475471014 w 43"/>
                <a:gd name="T13" fmla="*/ 2147483646 h 93"/>
                <a:gd name="T14" fmla="*/ 0 w 43"/>
                <a:gd name="T15" fmla="*/ 2147483646 h 93"/>
                <a:gd name="T16" fmla="*/ 475471014 w 43"/>
                <a:gd name="T17" fmla="*/ 2147483646 h 93"/>
                <a:gd name="T18" fmla="*/ 950942027 w 43"/>
                <a:gd name="T19" fmla="*/ 2147483646 h 93"/>
                <a:gd name="T20" fmla="*/ 1743385324 w 43"/>
                <a:gd name="T21" fmla="*/ 2147483646 h 93"/>
                <a:gd name="T22" fmla="*/ 1743385324 w 43"/>
                <a:gd name="T23" fmla="*/ 2147483646 h 93"/>
                <a:gd name="T24" fmla="*/ 1743385324 w 43"/>
                <a:gd name="T25" fmla="*/ 2147483646 h 93"/>
                <a:gd name="T26" fmla="*/ 2147483646 w 43"/>
                <a:gd name="T27" fmla="*/ 2147483646 h 93"/>
                <a:gd name="T28" fmla="*/ 2147483646 w 43"/>
                <a:gd name="T29" fmla="*/ 2147483646 h 93"/>
                <a:gd name="T30" fmla="*/ 2147483646 w 43"/>
                <a:gd name="T31" fmla="*/ 2147483646 h 93"/>
                <a:gd name="T32" fmla="*/ 2147483646 w 43"/>
                <a:gd name="T33" fmla="*/ 2147483646 h 93"/>
                <a:gd name="T34" fmla="*/ 2147483646 w 43"/>
                <a:gd name="T35" fmla="*/ 2147483646 h 93"/>
                <a:gd name="T36" fmla="*/ 2147483646 w 43"/>
                <a:gd name="T37" fmla="*/ 2147483646 h 93"/>
                <a:gd name="T38" fmla="*/ 2147483646 w 43"/>
                <a:gd name="T39" fmla="*/ 2147483646 h 93"/>
                <a:gd name="T40" fmla="*/ 2147483646 w 43"/>
                <a:gd name="T41" fmla="*/ 2147483646 h 93"/>
                <a:gd name="T42" fmla="*/ 2147483646 w 43"/>
                <a:gd name="T43" fmla="*/ 2147483646 h 93"/>
                <a:gd name="T44" fmla="*/ 2147483646 w 43"/>
                <a:gd name="T45" fmla="*/ 2147483646 h 93"/>
                <a:gd name="T46" fmla="*/ 2147483646 w 43"/>
                <a:gd name="T47" fmla="*/ 2147483646 h 93"/>
                <a:gd name="T48" fmla="*/ 2147483646 w 43"/>
                <a:gd name="T49" fmla="*/ 636522380 h 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3" h="93">
                  <a:moveTo>
                    <a:pt x="37" y="4"/>
                  </a:moveTo>
                  <a:cubicBezTo>
                    <a:pt x="37" y="4"/>
                    <a:pt x="37" y="4"/>
                    <a:pt x="37" y="4"/>
                  </a:cubicBezTo>
                  <a:cubicBezTo>
                    <a:pt x="36" y="2"/>
                    <a:pt x="33" y="0"/>
                    <a:pt x="31" y="0"/>
                  </a:cubicBezTo>
                  <a:cubicBezTo>
                    <a:pt x="22" y="0"/>
                    <a:pt x="22" y="0"/>
                    <a:pt x="22" y="0"/>
                  </a:cubicBezTo>
                  <a:cubicBezTo>
                    <a:pt x="13" y="0"/>
                    <a:pt x="13" y="0"/>
                    <a:pt x="13" y="0"/>
                  </a:cubicBezTo>
                  <a:cubicBezTo>
                    <a:pt x="10" y="0"/>
                    <a:pt x="8" y="2"/>
                    <a:pt x="6" y="4"/>
                  </a:cubicBezTo>
                  <a:cubicBezTo>
                    <a:pt x="5" y="7"/>
                    <a:pt x="4" y="10"/>
                    <a:pt x="3" y="14"/>
                  </a:cubicBezTo>
                  <a:cubicBezTo>
                    <a:pt x="0" y="42"/>
                    <a:pt x="0" y="42"/>
                    <a:pt x="0" y="42"/>
                  </a:cubicBezTo>
                  <a:cubicBezTo>
                    <a:pt x="0" y="44"/>
                    <a:pt x="1" y="45"/>
                    <a:pt x="3" y="45"/>
                  </a:cubicBezTo>
                  <a:cubicBezTo>
                    <a:pt x="4" y="45"/>
                    <a:pt x="6" y="45"/>
                    <a:pt x="6" y="43"/>
                  </a:cubicBezTo>
                  <a:cubicBezTo>
                    <a:pt x="11" y="20"/>
                    <a:pt x="11" y="20"/>
                    <a:pt x="11" y="20"/>
                  </a:cubicBezTo>
                  <a:cubicBezTo>
                    <a:pt x="11" y="41"/>
                    <a:pt x="11" y="41"/>
                    <a:pt x="11" y="41"/>
                  </a:cubicBezTo>
                  <a:cubicBezTo>
                    <a:pt x="11" y="93"/>
                    <a:pt x="11" y="93"/>
                    <a:pt x="11" y="93"/>
                  </a:cubicBezTo>
                  <a:cubicBezTo>
                    <a:pt x="19" y="93"/>
                    <a:pt x="19" y="93"/>
                    <a:pt x="19" y="93"/>
                  </a:cubicBezTo>
                  <a:cubicBezTo>
                    <a:pt x="20" y="54"/>
                    <a:pt x="20" y="54"/>
                    <a:pt x="20" y="54"/>
                  </a:cubicBezTo>
                  <a:cubicBezTo>
                    <a:pt x="23" y="54"/>
                    <a:pt x="23" y="54"/>
                    <a:pt x="23" y="54"/>
                  </a:cubicBezTo>
                  <a:cubicBezTo>
                    <a:pt x="24" y="93"/>
                    <a:pt x="24" y="93"/>
                    <a:pt x="24" y="93"/>
                  </a:cubicBezTo>
                  <a:cubicBezTo>
                    <a:pt x="33" y="93"/>
                    <a:pt x="33" y="93"/>
                    <a:pt x="33" y="93"/>
                  </a:cubicBezTo>
                  <a:cubicBezTo>
                    <a:pt x="33" y="41"/>
                    <a:pt x="33" y="41"/>
                    <a:pt x="33" y="41"/>
                  </a:cubicBezTo>
                  <a:cubicBezTo>
                    <a:pt x="33" y="20"/>
                    <a:pt x="33" y="20"/>
                    <a:pt x="33" y="20"/>
                  </a:cubicBezTo>
                  <a:cubicBezTo>
                    <a:pt x="37" y="43"/>
                    <a:pt x="37" y="43"/>
                    <a:pt x="37" y="43"/>
                  </a:cubicBezTo>
                  <a:cubicBezTo>
                    <a:pt x="38" y="45"/>
                    <a:pt x="39" y="45"/>
                    <a:pt x="40" y="45"/>
                  </a:cubicBezTo>
                  <a:cubicBezTo>
                    <a:pt x="42" y="45"/>
                    <a:pt x="43" y="44"/>
                    <a:pt x="43" y="42"/>
                  </a:cubicBezTo>
                  <a:cubicBezTo>
                    <a:pt x="40" y="14"/>
                    <a:pt x="40" y="14"/>
                    <a:pt x="40" y="14"/>
                  </a:cubicBezTo>
                  <a:cubicBezTo>
                    <a:pt x="40" y="10"/>
                    <a:pt x="39" y="7"/>
                    <a:pt x="37" y="4"/>
                  </a:cubicBezTo>
                  <a:close/>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4" name="Oval 48">
              <a:extLst>
                <a:ext uri="{FF2B5EF4-FFF2-40B4-BE49-F238E27FC236}">
                  <a16:creationId xmlns:a16="http://schemas.microsoft.com/office/drawing/2014/main" id="{8EFAB563-A20A-4BB1-B5AB-BBDE27C41AAC}"/>
                </a:ext>
              </a:extLst>
            </p:cNvPr>
            <p:cNvSpPr>
              <a:spLocks noChangeArrowheads="1"/>
            </p:cNvSpPr>
            <p:nvPr/>
          </p:nvSpPr>
          <p:spPr bwMode="auto">
            <a:xfrm>
              <a:off x="-2668018" y="2125663"/>
              <a:ext cx="252412" cy="252413"/>
            </a:xfrm>
            <a:prstGeom prst="ellipse">
              <a:avLst/>
            </a:pr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5" name="Freeform 49">
              <a:extLst>
                <a:ext uri="{FF2B5EF4-FFF2-40B4-BE49-F238E27FC236}">
                  <a16:creationId xmlns:a16="http://schemas.microsoft.com/office/drawing/2014/main" id="{9A8CA0D5-5AC7-413F-861A-F799CBE29179}"/>
                </a:ext>
              </a:extLst>
            </p:cNvPr>
            <p:cNvSpPr>
              <a:spLocks/>
            </p:cNvSpPr>
            <p:nvPr/>
          </p:nvSpPr>
          <p:spPr bwMode="auto">
            <a:xfrm>
              <a:off x="-3610993" y="2403476"/>
              <a:ext cx="554037" cy="1173162"/>
            </a:xfrm>
            <a:custGeom>
              <a:avLst/>
              <a:gdLst>
                <a:gd name="T0" fmla="*/ 2147483646 w 44"/>
                <a:gd name="T1" fmla="*/ 636522380 h 93"/>
                <a:gd name="T2" fmla="*/ 2147483646 w 44"/>
                <a:gd name="T3" fmla="*/ 636522380 h 93"/>
                <a:gd name="T4" fmla="*/ 2147483646 w 44"/>
                <a:gd name="T5" fmla="*/ 0 h 93"/>
                <a:gd name="T6" fmla="*/ 2147483646 w 44"/>
                <a:gd name="T7" fmla="*/ 0 h 93"/>
                <a:gd name="T8" fmla="*/ 2061181333 w 44"/>
                <a:gd name="T9" fmla="*/ 0 h 93"/>
                <a:gd name="T10" fmla="*/ 1109862029 w 44"/>
                <a:gd name="T11" fmla="*/ 636522380 h 93"/>
                <a:gd name="T12" fmla="*/ 634208672 w 44"/>
                <a:gd name="T13" fmla="*/ 2147483646 h 93"/>
                <a:gd name="T14" fmla="*/ 158555316 w 44"/>
                <a:gd name="T15" fmla="*/ 2147483646 h 93"/>
                <a:gd name="T16" fmla="*/ 634208672 w 44"/>
                <a:gd name="T17" fmla="*/ 2147483646 h 93"/>
                <a:gd name="T18" fmla="*/ 951319304 w 44"/>
                <a:gd name="T19" fmla="*/ 2147483646 h 93"/>
                <a:gd name="T20" fmla="*/ 1744083293 w 44"/>
                <a:gd name="T21" fmla="*/ 2147483646 h 93"/>
                <a:gd name="T22" fmla="*/ 1744083293 w 44"/>
                <a:gd name="T23" fmla="*/ 2147483646 h 93"/>
                <a:gd name="T24" fmla="*/ 1744083293 w 44"/>
                <a:gd name="T25" fmla="*/ 2147483646 h 93"/>
                <a:gd name="T26" fmla="*/ 2147483646 w 44"/>
                <a:gd name="T27" fmla="*/ 2147483646 h 93"/>
                <a:gd name="T28" fmla="*/ 2147483646 w 44"/>
                <a:gd name="T29" fmla="*/ 2147483646 h 93"/>
                <a:gd name="T30" fmla="*/ 2147483646 w 44"/>
                <a:gd name="T31" fmla="*/ 2147483646 h 93"/>
                <a:gd name="T32" fmla="*/ 2147483646 w 44"/>
                <a:gd name="T33" fmla="*/ 2147483646 h 93"/>
                <a:gd name="T34" fmla="*/ 2147483646 w 44"/>
                <a:gd name="T35" fmla="*/ 2147483646 h 93"/>
                <a:gd name="T36" fmla="*/ 2147483646 w 44"/>
                <a:gd name="T37" fmla="*/ 2147483646 h 93"/>
                <a:gd name="T38" fmla="*/ 2147483646 w 44"/>
                <a:gd name="T39" fmla="*/ 2147483646 h 93"/>
                <a:gd name="T40" fmla="*/ 2147483646 w 44"/>
                <a:gd name="T41" fmla="*/ 2147483646 h 93"/>
                <a:gd name="T42" fmla="*/ 2147483646 w 44"/>
                <a:gd name="T43" fmla="*/ 2147483646 h 93"/>
                <a:gd name="T44" fmla="*/ 2147483646 w 44"/>
                <a:gd name="T45" fmla="*/ 2147483646 h 93"/>
                <a:gd name="T46" fmla="*/ 2147483646 w 44"/>
                <a:gd name="T47" fmla="*/ 2147483646 h 93"/>
                <a:gd name="T48" fmla="*/ 2147483646 w 44"/>
                <a:gd name="T49" fmla="*/ 636522380 h 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4" h="93">
                  <a:moveTo>
                    <a:pt x="37" y="4"/>
                  </a:moveTo>
                  <a:cubicBezTo>
                    <a:pt x="37" y="4"/>
                    <a:pt x="37" y="4"/>
                    <a:pt x="37" y="4"/>
                  </a:cubicBezTo>
                  <a:cubicBezTo>
                    <a:pt x="36" y="2"/>
                    <a:pt x="34" y="0"/>
                    <a:pt x="31" y="0"/>
                  </a:cubicBezTo>
                  <a:cubicBezTo>
                    <a:pt x="22" y="0"/>
                    <a:pt x="22" y="0"/>
                    <a:pt x="22" y="0"/>
                  </a:cubicBezTo>
                  <a:cubicBezTo>
                    <a:pt x="13" y="0"/>
                    <a:pt x="13" y="0"/>
                    <a:pt x="13" y="0"/>
                  </a:cubicBezTo>
                  <a:cubicBezTo>
                    <a:pt x="11" y="0"/>
                    <a:pt x="8" y="2"/>
                    <a:pt x="7" y="4"/>
                  </a:cubicBezTo>
                  <a:cubicBezTo>
                    <a:pt x="5" y="7"/>
                    <a:pt x="4" y="10"/>
                    <a:pt x="4" y="14"/>
                  </a:cubicBezTo>
                  <a:cubicBezTo>
                    <a:pt x="1" y="42"/>
                    <a:pt x="1" y="42"/>
                    <a:pt x="1" y="42"/>
                  </a:cubicBezTo>
                  <a:cubicBezTo>
                    <a:pt x="0" y="44"/>
                    <a:pt x="2" y="45"/>
                    <a:pt x="4" y="45"/>
                  </a:cubicBezTo>
                  <a:cubicBezTo>
                    <a:pt x="5" y="45"/>
                    <a:pt x="6" y="45"/>
                    <a:pt x="6" y="43"/>
                  </a:cubicBezTo>
                  <a:cubicBezTo>
                    <a:pt x="11" y="20"/>
                    <a:pt x="11" y="20"/>
                    <a:pt x="11" y="20"/>
                  </a:cubicBezTo>
                  <a:cubicBezTo>
                    <a:pt x="11" y="41"/>
                    <a:pt x="11" y="41"/>
                    <a:pt x="11" y="41"/>
                  </a:cubicBezTo>
                  <a:cubicBezTo>
                    <a:pt x="11" y="93"/>
                    <a:pt x="11" y="93"/>
                    <a:pt x="11" y="93"/>
                  </a:cubicBezTo>
                  <a:cubicBezTo>
                    <a:pt x="20" y="93"/>
                    <a:pt x="20" y="93"/>
                    <a:pt x="20" y="93"/>
                  </a:cubicBezTo>
                  <a:cubicBezTo>
                    <a:pt x="21" y="54"/>
                    <a:pt x="21" y="54"/>
                    <a:pt x="21" y="54"/>
                  </a:cubicBezTo>
                  <a:cubicBezTo>
                    <a:pt x="24" y="54"/>
                    <a:pt x="24" y="54"/>
                    <a:pt x="24" y="54"/>
                  </a:cubicBezTo>
                  <a:cubicBezTo>
                    <a:pt x="25" y="93"/>
                    <a:pt x="25" y="93"/>
                    <a:pt x="25" y="93"/>
                  </a:cubicBezTo>
                  <a:cubicBezTo>
                    <a:pt x="33" y="93"/>
                    <a:pt x="33" y="93"/>
                    <a:pt x="33" y="93"/>
                  </a:cubicBezTo>
                  <a:cubicBezTo>
                    <a:pt x="33" y="41"/>
                    <a:pt x="33" y="41"/>
                    <a:pt x="33" y="41"/>
                  </a:cubicBezTo>
                  <a:cubicBezTo>
                    <a:pt x="33" y="20"/>
                    <a:pt x="33" y="20"/>
                    <a:pt x="33" y="20"/>
                  </a:cubicBezTo>
                  <a:cubicBezTo>
                    <a:pt x="38" y="43"/>
                    <a:pt x="38" y="43"/>
                    <a:pt x="38" y="43"/>
                  </a:cubicBezTo>
                  <a:cubicBezTo>
                    <a:pt x="38" y="45"/>
                    <a:pt x="39" y="45"/>
                    <a:pt x="41" y="45"/>
                  </a:cubicBezTo>
                  <a:cubicBezTo>
                    <a:pt x="42" y="45"/>
                    <a:pt x="44" y="44"/>
                    <a:pt x="44" y="42"/>
                  </a:cubicBezTo>
                  <a:cubicBezTo>
                    <a:pt x="41" y="14"/>
                    <a:pt x="41" y="14"/>
                    <a:pt x="41" y="14"/>
                  </a:cubicBezTo>
                  <a:cubicBezTo>
                    <a:pt x="40" y="10"/>
                    <a:pt x="39" y="7"/>
                    <a:pt x="37" y="4"/>
                  </a:cubicBezTo>
                  <a:close/>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 name="Oval 50">
              <a:extLst>
                <a:ext uri="{FF2B5EF4-FFF2-40B4-BE49-F238E27FC236}">
                  <a16:creationId xmlns:a16="http://schemas.microsoft.com/office/drawing/2014/main" id="{B451CB59-6237-4039-8FD2-9CD2BB504B37}"/>
                </a:ext>
              </a:extLst>
            </p:cNvPr>
            <p:cNvSpPr>
              <a:spLocks noChangeArrowheads="1"/>
            </p:cNvSpPr>
            <p:nvPr/>
          </p:nvSpPr>
          <p:spPr bwMode="auto">
            <a:xfrm>
              <a:off x="-3460181" y="2125663"/>
              <a:ext cx="250825" cy="252413"/>
            </a:xfrm>
            <a:prstGeom prst="ellipse">
              <a:avLst/>
            </a:pr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7" name="Freeform 51">
              <a:extLst>
                <a:ext uri="{FF2B5EF4-FFF2-40B4-BE49-F238E27FC236}">
                  <a16:creationId xmlns:a16="http://schemas.microsoft.com/office/drawing/2014/main" id="{F5CBCE62-CBA9-4A7F-89CB-137D63C7A07E}"/>
                </a:ext>
              </a:extLst>
            </p:cNvPr>
            <p:cNvSpPr>
              <a:spLocks/>
            </p:cNvSpPr>
            <p:nvPr/>
          </p:nvSpPr>
          <p:spPr bwMode="auto">
            <a:xfrm>
              <a:off x="-4390456" y="2403476"/>
              <a:ext cx="539750" cy="1173162"/>
            </a:xfrm>
            <a:custGeom>
              <a:avLst/>
              <a:gdLst>
                <a:gd name="T0" fmla="*/ 2147483646 w 43"/>
                <a:gd name="T1" fmla="*/ 636522380 h 93"/>
                <a:gd name="T2" fmla="*/ 2147483646 w 43"/>
                <a:gd name="T3" fmla="*/ 636522380 h 93"/>
                <a:gd name="T4" fmla="*/ 2147483646 w 43"/>
                <a:gd name="T5" fmla="*/ 0 h 93"/>
                <a:gd name="T6" fmla="*/ 2147483646 w 43"/>
                <a:gd name="T7" fmla="*/ 0 h 93"/>
                <a:gd name="T8" fmla="*/ 2048288488 w 43"/>
                <a:gd name="T9" fmla="*/ 0 h 93"/>
                <a:gd name="T10" fmla="*/ 945365849 w 43"/>
                <a:gd name="T11" fmla="*/ 636522380 h 93"/>
                <a:gd name="T12" fmla="*/ 472682924 w 43"/>
                <a:gd name="T13" fmla="*/ 2147483646 h 93"/>
                <a:gd name="T14" fmla="*/ 0 w 43"/>
                <a:gd name="T15" fmla="*/ 2147483646 h 93"/>
                <a:gd name="T16" fmla="*/ 472682924 w 43"/>
                <a:gd name="T17" fmla="*/ 2147483646 h 93"/>
                <a:gd name="T18" fmla="*/ 945365849 w 43"/>
                <a:gd name="T19" fmla="*/ 2147483646 h 93"/>
                <a:gd name="T20" fmla="*/ 1733174907 w 43"/>
                <a:gd name="T21" fmla="*/ 2147483646 h 93"/>
                <a:gd name="T22" fmla="*/ 1733174907 w 43"/>
                <a:gd name="T23" fmla="*/ 2147483646 h 93"/>
                <a:gd name="T24" fmla="*/ 1733174907 w 43"/>
                <a:gd name="T25" fmla="*/ 2147483646 h 93"/>
                <a:gd name="T26" fmla="*/ 2147483646 w 43"/>
                <a:gd name="T27" fmla="*/ 2147483646 h 93"/>
                <a:gd name="T28" fmla="*/ 2147483646 w 43"/>
                <a:gd name="T29" fmla="*/ 2147483646 h 93"/>
                <a:gd name="T30" fmla="*/ 2147483646 w 43"/>
                <a:gd name="T31" fmla="*/ 2147483646 h 93"/>
                <a:gd name="T32" fmla="*/ 2147483646 w 43"/>
                <a:gd name="T33" fmla="*/ 2147483646 h 93"/>
                <a:gd name="T34" fmla="*/ 2147483646 w 43"/>
                <a:gd name="T35" fmla="*/ 2147483646 h 93"/>
                <a:gd name="T36" fmla="*/ 2147483646 w 43"/>
                <a:gd name="T37" fmla="*/ 2147483646 h 93"/>
                <a:gd name="T38" fmla="*/ 2147483646 w 43"/>
                <a:gd name="T39" fmla="*/ 2147483646 h 93"/>
                <a:gd name="T40" fmla="*/ 2147483646 w 43"/>
                <a:gd name="T41" fmla="*/ 2147483646 h 93"/>
                <a:gd name="T42" fmla="*/ 2147483646 w 43"/>
                <a:gd name="T43" fmla="*/ 2147483646 h 93"/>
                <a:gd name="T44" fmla="*/ 2147483646 w 43"/>
                <a:gd name="T45" fmla="*/ 2147483646 h 93"/>
                <a:gd name="T46" fmla="*/ 2147483646 w 43"/>
                <a:gd name="T47" fmla="*/ 2147483646 h 93"/>
                <a:gd name="T48" fmla="*/ 2147483646 w 43"/>
                <a:gd name="T49" fmla="*/ 636522380 h 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3" h="93">
                  <a:moveTo>
                    <a:pt x="37" y="4"/>
                  </a:moveTo>
                  <a:cubicBezTo>
                    <a:pt x="37" y="4"/>
                    <a:pt x="37" y="4"/>
                    <a:pt x="37" y="4"/>
                  </a:cubicBezTo>
                  <a:cubicBezTo>
                    <a:pt x="36" y="2"/>
                    <a:pt x="33" y="0"/>
                    <a:pt x="31" y="0"/>
                  </a:cubicBezTo>
                  <a:cubicBezTo>
                    <a:pt x="22" y="0"/>
                    <a:pt x="22" y="0"/>
                    <a:pt x="22" y="0"/>
                  </a:cubicBezTo>
                  <a:cubicBezTo>
                    <a:pt x="13" y="0"/>
                    <a:pt x="13" y="0"/>
                    <a:pt x="13" y="0"/>
                  </a:cubicBezTo>
                  <a:cubicBezTo>
                    <a:pt x="10" y="0"/>
                    <a:pt x="8" y="2"/>
                    <a:pt x="6" y="4"/>
                  </a:cubicBezTo>
                  <a:cubicBezTo>
                    <a:pt x="5" y="7"/>
                    <a:pt x="4" y="10"/>
                    <a:pt x="3" y="14"/>
                  </a:cubicBezTo>
                  <a:cubicBezTo>
                    <a:pt x="0" y="42"/>
                    <a:pt x="0" y="42"/>
                    <a:pt x="0" y="42"/>
                  </a:cubicBezTo>
                  <a:cubicBezTo>
                    <a:pt x="0" y="44"/>
                    <a:pt x="1" y="45"/>
                    <a:pt x="3" y="45"/>
                  </a:cubicBezTo>
                  <a:cubicBezTo>
                    <a:pt x="4" y="45"/>
                    <a:pt x="6" y="45"/>
                    <a:pt x="6" y="43"/>
                  </a:cubicBezTo>
                  <a:cubicBezTo>
                    <a:pt x="11" y="20"/>
                    <a:pt x="11" y="20"/>
                    <a:pt x="11" y="20"/>
                  </a:cubicBezTo>
                  <a:cubicBezTo>
                    <a:pt x="11" y="41"/>
                    <a:pt x="11" y="41"/>
                    <a:pt x="11" y="41"/>
                  </a:cubicBezTo>
                  <a:cubicBezTo>
                    <a:pt x="11" y="93"/>
                    <a:pt x="11" y="93"/>
                    <a:pt x="11" y="93"/>
                  </a:cubicBezTo>
                  <a:cubicBezTo>
                    <a:pt x="19" y="93"/>
                    <a:pt x="19" y="93"/>
                    <a:pt x="19" y="93"/>
                  </a:cubicBezTo>
                  <a:cubicBezTo>
                    <a:pt x="20" y="54"/>
                    <a:pt x="20" y="54"/>
                    <a:pt x="20" y="54"/>
                  </a:cubicBezTo>
                  <a:cubicBezTo>
                    <a:pt x="23" y="54"/>
                    <a:pt x="23" y="54"/>
                    <a:pt x="23" y="54"/>
                  </a:cubicBezTo>
                  <a:cubicBezTo>
                    <a:pt x="24" y="93"/>
                    <a:pt x="24" y="93"/>
                    <a:pt x="24" y="93"/>
                  </a:cubicBezTo>
                  <a:cubicBezTo>
                    <a:pt x="32" y="93"/>
                    <a:pt x="32" y="93"/>
                    <a:pt x="32" y="93"/>
                  </a:cubicBezTo>
                  <a:cubicBezTo>
                    <a:pt x="32" y="41"/>
                    <a:pt x="32" y="41"/>
                    <a:pt x="32" y="41"/>
                  </a:cubicBezTo>
                  <a:cubicBezTo>
                    <a:pt x="32" y="20"/>
                    <a:pt x="32" y="20"/>
                    <a:pt x="32" y="20"/>
                  </a:cubicBezTo>
                  <a:cubicBezTo>
                    <a:pt x="37" y="43"/>
                    <a:pt x="37" y="43"/>
                    <a:pt x="37" y="43"/>
                  </a:cubicBezTo>
                  <a:cubicBezTo>
                    <a:pt x="38" y="45"/>
                    <a:pt x="39" y="45"/>
                    <a:pt x="40" y="45"/>
                  </a:cubicBezTo>
                  <a:cubicBezTo>
                    <a:pt x="42" y="45"/>
                    <a:pt x="43" y="44"/>
                    <a:pt x="43" y="42"/>
                  </a:cubicBezTo>
                  <a:cubicBezTo>
                    <a:pt x="40" y="14"/>
                    <a:pt x="40" y="14"/>
                    <a:pt x="40" y="14"/>
                  </a:cubicBezTo>
                  <a:cubicBezTo>
                    <a:pt x="40" y="10"/>
                    <a:pt x="39" y="7"/>
                    <a:pt x="37" y="4"/>
                  </a:cubicBezTo>
                  <a:close/>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8" name="Oval 52">
              <a:extLst>
                <a:ext uri="{FF2B5EF4-FFF2-40B4-BE49-F238E27FC236}">
                  <a16:creationId xmlns:a16="http://schemas.microsoft.com/office/drawing/2014/main" id="{D93454AF-ED7B-4765-9BBC-06E0C7B6AA04}"/>
                </a:ext>
              </a:extLst>
            </p:cNvPr>
            <p:cNvSpPr>
              <a:spLocks noChangeArrowheads="1"/>
            </p:cNvSpPr>
            <p:nvPr/>
          </p:nvSpPr>
          <p:spPr bwMode="auto">
            <a:xfrm>
              <a:off x="-4239643" y="2125663"/>
              <a:ext cx="250825" cy="252413"/>
            </a:xfrm>
            <a:prstGeom prst="ellipse">
              <a:avLst/>
            </a:pr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9" name="Freeform 53">
              <a:extLst>
                <a:ext uri="{FF2B5EF4-FFF2-40B4-BE49-F238E27FC236}">
                  <a16:creationId xmlns:a16="http://schemas.microsoft.com/office/drawing/2014/main" id="{CEFE5E58-6297-429C-8B08-56415A22EA15}"/>
                </a:ext>
              </a:extLst>
            </p:cNvPr>
            <p:cNvSpPr>
              <a:spLocks/>
            </p:cNvSpPr>
            <p:nvPr/>
          </p:nvSpPr>
          <p:spPr bwMode="auto">
            <a:xfrm>
              <a:off x="-1245618" y="4233863"/>
              <a:ext cx="541337" cy="1162050"/>
            </a:xfrm>
            <a:custGeom>
              <a:avLst/>
              <a:gdLst>
                <a:gd name="T0" fmla="*/ 2147483646 w 43"/>
                <a:gd name="T1" fmla="*/ 0 h 92"/>
                <a:gd name="T2" fmla="*/ 2147483646 w 43"/>
                <a:gd name="T3" fmla="*/ 0 h 92"/>
                <a:gd name="T4" fmla="*/ 2060353800 w 43"/>
                <a:gd name="T5" fmla="*/ 0 h 92"/>
                <a:gd name="T6" fmla="*/ 950940271 w 43"/>
                <a:gd name="T7" fmla="*/ 478625659 h 92"/>
                <a:gd name="T8" fmla="*/ 475470135 w 43"/>
                <a:gd name="T9" fmla="*/ 2074044523 h 92"/>
                <a:gd name="T10" fmla="*/ 0 w 43"/>
                <a:gd name="T11" fmla="*/ 2147483646 h 92"/>
                <a:gd name="T12" fmla="*/ 475470135 w 43"/>
                <a:gd name="T13" fmla="*/ 2147483646 h 92"/>
                <a:gd name="T14" fmla="*/ 950940271 w 43"/>
                <a:gd name="T15" fmla="*/ 2147483646 h 92"/>
                <a:gd name="T16" fmla="*/ 1743382103 w 43"/>
                <a:gd name="T17" fmla="*/ 2147483646 h 92"/>
                <a:gd name="T18" fmla="*/ 1743382103 w 43"/>
                <a:gd name="T19" fmla="*/ 2147483646 h 92"/>
                <a:gd name="T20" fmla="*/ 1743382103 w 43"/>
                <a:gd name="T21" fmla="*/ 2147483646 h 92"/>
                <a:gd name="T22" fmla="*/ 2147483646 w 43"/>
                <a:gd name="T23" fmla="*/ 2147483646 h 92"/>
                <a:gd name="T24" fmla="*/ 2147483646 w 43"/>
                <a:gd name="T25" fmla="*/ 2147483646 h 92"/>
                <a:gd name="T26" fmla="*/ 2147483646 w 43"/>
                <a:gd name="T27" fmla="*/ 2147483646 h 92"/>
                <a:gd name="T28" fmla="*/ 2147483646 w 43"/>
                <a:gd name="T29" fmla="*/ 2147483646 h 92"/>
                <a:gd name="T30" fmla="*/ 2147483646 w 43"/>
                <a:gd name="T31" fmla="*/ 2147483646 h 92"/>
                <a:gd name="T32" fmla="*/ 2147483646 w 43"/>
                <a:gd name="T33" fmla="*/ 2147483646 h 92"/>
                <a:gd name="T34" fmla="*/ 2147483646 w 43"/>
                <a:gd name="T35" fmla="*/ 2147483646 h 92"/>
                <a:gd name="T36" fmla="*/ 2147483646 w 43"/>
                <a:gd name="T37" fmla="*/ 2147483646 h 92"/>
                <a:gd name="T38" fmla="*/ 2147483646 w 43"/>
                <a:gd name="T39" fmla="*/ 2147483646 h 92"/>
                <a:gd name="T40" fmla="*/ 2147483646 w 43"/>
                <a:gd name="T41" fmla="*/ 2147483646 h 92"/>
                <a:gd name="T42" fmla="*/ 2147483646 w 43"/>
                <a:gd name="T43" fmla="*/ 2074044523 h 92"/>
                <a:gd name="T44" fmla="*/ 2147483646 w 43"/>
                <a:gd name="T45" fmla="*/ 478625659 h 92"/>
                <a:gd name="T46" fmla="*/ 2147483646 w 43"/>
                <a:gd name="T47" fmla="*/ 0 h 9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43" h="92">
                  <a:moveTo>
                    <a:pt x="31" y="0"/>
                  </a:moveTo>
                  <a:cubicBezTo>
                    <a:pt x="22" y="0"/>
                    <a:pt x="22" y="0"/>
                    <a:pt x="22" y="0"/>
                  </a:cubicBezTo>
                  <a:cubicBezTo>
                    <a:pt x="13" y="0"/>
                    <a:pt x="13" y="0"/>
                    <a:pt x="13" y="0"/>
                  </a:cubicBezTo>
                  <a:cubicBezTo>
                    <a:pt x="10" y="0"/>
                    <a:pt x="8" y="1"/>
                    <a:pt x="6" y="3"/>
                  </a:cubicBezTo>
                  <a:cubicBezTo>
                    <a:pt x="5" y="6"/>
                    <a:pt x="4" y="9"/>
                    <a:pt x="3" y="13"/>
                  </a:cubicBezTo>
                  <a:cubicBezTo>
                    <a:pt x="0" y="41"/>
                    <a:pt x="0" y="41"/>
                    <a:pt x="0" y="41"/>
                  </a:cubicBezTo>
                  <a:cubicBezTo>
                    <a:pt x="0" y="43"/>
                    <a:pt x="1" y="45"/>
                    <a:pt x="3" y="45"/>
                  </a:cubicBezTo>
                  <a:cubicBezTo>
                    <a:pt x="4" y="45"/>
                    <a:pt x="6" y="44"/>
                    <a:pt x="6" y="42"/>
                  </a:cubicBezTo>
                  <a:cubicBezTo>
                    <a:pt x="11" y="20"/>
                    <a:pt x="11" y="20"/>
                    <a:pt x="11" y="20"/>
                  </a:cubicBezTo>
                  <a:cubicBezTo>
                    <a:pt x="11" y="40"/>
                    <a:pt x="11" y="40"/>
                    <a:pt x="11" y="40"/>
                  </a:cubicBezTo>
                  <a:cubicBezTo>
                    <a:pt x="11" y="92"/>
                    <a:pt x="11" y="92"/>
                    <a:pt x="11" y="92"/>
                  </a:cubicBezTo>
                  <a:cubicBezTo>
                    <a:pt x="19" y="92"/>
                    <a:pt x="19" y="92"/>
                    <a:pt x="19" y="92"/>
                  </a:cubicBezTo>
                  <a:cubicBezTo>
                    <a:pt x="20" y="53"/>
                    <a:pt x="20" y="53"/>
                    <a:pt x="20" y="53"/>
                  </a:cubicBezTo>
                  <a:cubicBezTo>
                    <a:pt x="23" y="53"/>
                    <a:pt x="23" y="53"/>
                    <a:pt x="23" y="53"/>
                  </a:cubicBezTo>
                  <a:cubicBezTo>
                    <a:pt x="24" y="92"/>
                    <a:pt x="24" y="92"/>
                    <a:pt x="24" y="92"/>
                  </a:cubicBezTo>
                  <a:cubicBezTo>
                    <a:pt x="33" y="92"/>
                    <a:pt x="33" y="92"/>
                    <a:pt x="33" y="92"/>
                  </a:cubicBezTo>
                  <a:cubicBezTo>
                    <a:pt x="33" y="40"/>
                    <a:pt x="33" y="40"/>
                    <a:pt x="33" y="40"/>
                  </a:cubicBezTo>
                  <a:cubicBezTo>
                    <a:pt x="33" y="20"/>
                    <a:pt x="33" y="20"/>
                    <a:pt x="33" y="20"/>
                  </a:cubicBezTo>
                  <a:cubicBezTo>
                    <a:pt x="37" y="42"/>
                    <a:pt x="37" y="42"/>
                    <a:pt x="37" y="42"/>
                  </a:cubicBezTo>
                  <a:cubicBezTo>
                    <a:pt x="38" y="44"/>
                    <a:pt x="39" y="45"/>
                    <a:pt x="40" y="45"/>
                  </a:cubicBezTo>
                  <a:cubicBezTo>
                    <a:pt x="42" y="45"/>
                    <a:pt x="43" y="43"/>
                    <a:pt x="43" y="41"/>
                  </a:cubicBezTo>
                  <a:cubicBezTo>
                    <a:pt x="40" y="13"/>
                    <a:pt x="40" y="13"/>
                    <a:pt x="40" y="13"/>
                  </a:cubicBezTo>
                  <a:cubicBezTo>
                    <a:pt x="40" y="9"/>
                    <a:pt x="39" y="6"/>
                    <a:pt x="37" y="3"/>
                  </a:cubicBezTo>
                  <a:cubicBezTo>
                    <a:pt x="36" y="1"/>
                    <a:pt x="33" y="0"/>
                    <a:pt x="31" y="0"/>
                  </a:cubicBezTo>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0" name="Oval 54">
              <a:extLst>
                <a:ext uri="{FF2B5EF4-FFF2-40B4-BE49-F238E27FC236}">
                  <a16:creationId xmlns:a16="http://schemas.microsoft.com/office/drawing/2014/main" id="{AB2841BB-1191-4FE3-882C-7A094071BF8C}"/>
                </a:ext>
              </a:extLst>
            </p:cNvPr>
            <p:cNvSpPr>
              <a:spLocks noChangeArrowheads="1"/>
            </p:cNvSpPr>
            <p:nvPr/>
          </p:nvSpPr>
          <p:spPr bwMode="auto">
            <a:xfrm>
              <a:off x="-1094806" y="3943351"/>
              <a:ext cx="250825" cy="252412"/>
            </a:xfrm>
            <a:prstGeom prst="ellipse">
              <a:avLst/>
            </a:pr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 name="Freeform 55">
              <a:extLst>
                <a:ext uri="{FF2B5EF4-FFF2-40B4-BE49-F238E27FC236}">
                  <a16:creationId xmlns:a16="http://schemas.microsoft.com/office/drawing/2014/main" id="{FE005E45-37B9-482A-8A6F-352C92376611}"/>
                </a:ext>
              </a:extLst>
            </p:cNvPr>
            <p:cNvSpPr>
              <a:spLocks/>
            </p:cNvSpPr>
            <p:nvPr/>
          </p:nvSpPr>
          <p:spPr bwMode="auto">
            <a:xfrm>
              <a:off x="-2026668" y="4233863"/>
              <a:ext cx="541337" cy="1162050"/>
            </a:xfrm>
            <a:custGeom>
              <a:avLst/>
              <a:gdLst>
                <a:gd name="T0" fmla="*/ 2147483646 w 43"/>
                <a:gd name="T1" fmla="*/ 478625659 h 92"/>
                <a:gd name="T2" fmla="*/ 2147483646 w 43"/>
                <a:gd name="T3" fmla="*/ 478625659 h 92"/>
                <a:gd name="T4" fmla="*/ 2147483646 w 43"/>
                <a:gd name="T5" fmla="*/ 0 h 92"/>
                <a:gd name="T6" fmla="*/ 2147483646 w 43"/>
                <a:gd name="T7" fmla="*/ 0 h 92"/>
                <a:gd name="T8" fmla="*/ 1901867952 w 43"/>
                <a:gd name="T9" fmla="*/ 0 h 92"/>
                <a:gd name="T10" fmla="*/ 950940271 w 43"/>
                <a:gd name="T11" fmla="*/ 478625659 h 92"/>
                <a:gd name="T12" fmla="*/ 475470135 w 43"/>
                <a:gd name="T13" fmla="*/ 2074044523 h 92"/>
                <a:gd name="T14" fmla="*/ 0 w 43"/>
                <a:gd name="T15" fmla="*/ 2147483646 h 92"/>
                <a:gd name="T16" fmla="*/ 475470135 w 43"/>
                <a:gd name="T17" fmla="*/ 2147483646 h 92"/>
                <a:gd name="T18" fmla="*/ 792441833 w 43"/>
                <a:gd name="T19" fmla="*/ 2147483646 h 92"/>
                <a:gd name="T20" fmla="*/ 1584896254 w 43"/>
                <a:gd name="T21" fmla="*/ 2147483646 h 92"/>
                <a:gd name="T22" fmla="*/ 1584896254 w 43"/>
                <a:gd name="T23" fmla="*/ 2147483646 h 92"/>
                <a:gd name="T24" fmla="*/ 1584896254 w 43"/>
                <a:gd name="T25" fmla="*/ 2147483646 h 92"/>
                <a:gd name="T26" fmla="*/ 2147483646 w 43"/>
                <a:gd name="T27" fmla="*/ 2147483646 h 92"/>
                <a:gd name="T28" fmla="*/ 2147483646 w 43"/>
                <a:gd name="T29" fmla="*/ 2147483646 h 92"/>
                <a:gd name="T30" fmla="*/ 2147483646 w 43"/>
                <a:gd name="T31" fmla="*/ 2147483646 h 92"/>
                <a:gd name="T32" fmla="*/ 2147483646 w 43"/>
                <a:gd name="T33" fmla="*/ 2147483646 h 92"/>
                <a:gd name="T34" fmla="*/ 2147483646 w 43"/>
                <a:gd name="T35" fmla="*/ 2147483646 h 92"/>
                <a:gd name="T36" fmla="*/ 2147483646 w 43"/>
                <a:gd name="T37" fmla="*/ 2147483646 h 92"/>
                <a:gd name="T38" fmla="*/ 2147483646 w 43"/>
                <a:gd name="T39" fmla="*/ 2147483646 h 92"/>
                <a:gd name="T40" fmla="*/ 2147483646 w 43"/>
                <a:gd name="T41" fmla="*/ 2147483646 h 92"/>
                <a:gd name="T42" fmla="*/ 2147483646 w 43"/>
                <a:gd name="T43" fmla="*/ 2147483646 h 92"/>
                <a:gd name="T44" fmla="*/ 2147483646 w 43"/>
                <a:gd name="T45" fmla="*/ 2147483646 h 92"/>
                <a:gd name="T46" fmla="*/ 2147483646 w 43"/>
                <a:gd name="T47" fmla="*/ 2074044523 h 92"/>
                <a:gd name="T48" fmla="*/ 2147483646 w 43"/>
                <a:gd name="T49" fmla="*/ 478625659 h 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3" h="92">
                  <a:moveTo>
                    <a:pt x="36" y="3"/>
                  </a:moveTo>
                  <a:cubicBezTo>
                    <a:pt x="36" y="3"/>
                    <a:pt x="36" y="3"/>
                    <a:pt x="36" y="3"/>
                  </a:cubicBezTo>
                  <a:cubicBezTo>
                    <a:pt x="35" y="1"/>
                    <a:pt x="33" y="0"/>
                    <a:pt x="30" y="0"/>
                  </a:cubicBezTo>
                  <a:cubicBezTo>
                    <a:pt x="21" y="0"/>
                    <a:pt x="21" y="0"/>
                    <a:pt x="21" y="0"/>
                  </a:cubicBezTo>
                  <a:cubicBezTo>
                    <a:pt x="12" y="0"/>
                    <a:pt x="12" y="0"/>
                    <a:pt x="12" y="0"/>
                  </a:cubicBezTo>
                  <a:cubicBezTo>
                    <a:pt x="10" y="0"/>
                    <a:pt x="7" y="1"/>
                    <a:pt x="6" y="3"/>
                  </a:cubicBezTo>
                  <a:cubicBezTo>
                    <a:pt x="4" y="6"/>
                    <a:pt x="3" y="9"/>
                    <a:pt x="3" y="13"/>
                  </a:cubicBezTo>
                  <a:cubicBezTo>
                    <a:pt x="0" y="41"/>
                    <a:pt x="0" y="41"/>
                    <a:pt x="0" y="41"/>
                  </a:cubicBezTo>
                  <a:cubicBezTo>
                    <a:pt x="0" y="43"/>
                    <a:pt x="1" y="45"/>
                    <a:pt x="3" y="45"/>
                  </a:cubicBezTo>
                  <a:cubicBezTo>
                    <a:pt x="4" y="45"/>
                    <a:pt x="5" y="44"/>
                    <a:pt x="5" y="42"/>
                  </a:cubicBezTo>
                  <a:cubicBezTo>
                    <a:pt x="10" y="20"/>
                    <a:pt x="10" y="20"/>
                    <a:pt x="10" y="20"/>
                  </a:cubicBezTo>
                  <a:cubicBezTo>
                    <a:pt x="10" y="40"/>
                    <a:pt x="10" y="40"/>
                    <a:pt x="10" y="40"/>
                  </a:cubicBezTo>
                  <a:cubicBezTo>
                    <a:pt x="10" y="92"/>
                    <a:pt x="10" y="92"/>
                    <a:pt x="10" y="92"/>
                  </a:cubicBezTo>
                  <a:cubicBezTo>
                    <a:pt x="19" y="92"/>
                    <a:pt x="19" y="92"/>
                    <a:pt x="19" y="92"/>
                  </a:cubicBezTo>
                  <a:cubicBezTo>
                    <a:pt x="20" y="53"/>
                    <a:pt x="20" y="53"/>
                    <a:pt x="20" y="53"/>
                  </a:cubicBezTo>
                  <a:cubicBezTo>
                    <a:pt x="23" y="53"/>
                    <a:pt x="23" y="53"/>
                    <a:pt x="23" y="53"/>
                  </a:cubicBezTo>
                  <a:cubicBezTo>
                    <a:pt x="24" y="92"/>
                    <a:pt x="24" y="92"/>
                    <a:pt x="24" y="92"/>
                  </a:cubicBezTo>
                  <a:cubicBezTo>
                    <a:pt x="32" y="92"/>
                    <a:pt x="32" y="92"/>
                    <a:pt x="32" y="92"/>
                  </a:cubicBezTo>
                  <a:cubicBezTo>
                    <a:pt x="32" y="40"/>
                    <a:pt x="32" y="40"/>
                    <a:pt x="32" y="40"/>
                  </a:cubicBezTo>
                  <a:cubicBezTo>
                    <a:pt x="32" y="20"/>
                    <a:pt x="32" y="20"/>
                    <a:pt x="32" y="20"/>
                  </a:cubicBezTo>
                  <a:cubicBezTo>
                    <a:pt x="37" y="42"/>
                    <a:pt x="37" y="42"/>
                    <a:pt x="37" y="42"/>
                  </a:cubicBezTo>
                  <a:cubicBezTo>
                    <a:pt x="37" y="44"/>
                    <a:pt x="38" y="45"/>
                    <a:pt x="40" y="45"/>
                  </a:cubicBezTo>
                  <a:cubicBezTo>
                    <a:pt x="41" y="45"/>
                    <a:pt x="43" y="43"/>
                    <a:pt x="43" y="41"/>
                  </a:cubicBezTo>
                  <a:cubicBezTo>
                    <a:pt x="40" y="13"/>
                    <a:pt x="40" y="13"/>
                    <a:pt x="40" y="13"/>
                  </a:cubicBezTo>
                  <a:cubicBezTo>
                    <a:pt x="39" y="9"/>
                    <a:pt x="38" y="6"/>
                    <a:pt x="36" y="3"/>
                  </a:cubicBezTo>
                  <a:close/>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 name="Oval 56">
              <a:extLst>
                <a:ext uri="{FF2B5EF4-FFF2-40B4-BE49-F238E27FC236}">
                  <a16:creationId xmlns:a16="http://schemas.microsoft.com/office/drawing/2014/main" id="{2834BE7D-2AAF-4222-A1E7-30D46512E61C}"/>
                </a:ext>
              </a:extLst>
            </p:cNvPr>
            <p:cNvSpPr>
              <a:spLocks noChangeArrowheads="1"/>
            </p:cNvSpPr>
            <p:nvPr/>
          </p:nvSpPr>
          <p:spPr bwMode="auto">
            <a:xfrm>
              <a:off x="-1886968" y="3943351"/>
              <a:ext cx="250825" cy="252412"/>
            </a:xfrm>
            <a:prstGeom prst="ellipse">
              <a:avLst/>
            </a:pr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3" name="Freeform 57">
              <a:extLst>
                <a:ext uri="{FF2B5EF4-FFF2-40B4-BE49-F238E27FC236}">
                  <a16:creationId xmlns:a16="http://schemas.microsoft.com/office/drawing/2014/main" id="{BA7DE5B3-CD96-4473-A066-A542D38CB3E6}"/>
                </a:ext>
              </a:extLst>
            </p:cNvPr>
            <p:cNvSpPr>
              <a:spLocks/>
            </p:cNvSpPr>
            <p:nvPr/>
          </p:nvSpPr>
          <p:spPr bwMode="auto">
            <a:xfrm>
              <a:off x="-2818831" y="4233863"/>
              <a:ext cx="541338" cy="1162050"/>
            </a:xfrm>
            <a:custGeom>
              <a:avLst/>
              <a:gdLst>
                <a:gd name="T0" fmla="*/ 2147483646 w 43"/>
                <a:gd name="T1" fmla="*/ 478625659 h 92"/>
                <a:gd name="T2" fmla="*/ 2147483646 w 43"/>
                <a:gd name="T3" fmla="*/ 478625659 h 92"/>
                <a:gd name="T4" fmla="*/ 2147483646 w 43"/>
                <a:gd name="T5" fmla="*/ 0 h 92"/>
                <a:gd name="T6" fmla="*/ 2147483646 w 43"/>
                <a:gd name="T7" fmla="*/ 0 h 92"/>
                <a:gd name="T8" fmla="*/ 2060357607 w 43"/>
                <a:gd name="T9" fmla="*/ 0 h 92"/>
                <a:gd name="T10" fmla="*/ 950942027 w 43"/>
                <a:gd name="T11" fmla="*/ 478625659 h 92"/>
                <a:gd name="T12" fmla="*/ 475471014 w 43"/>
                <a:gd name="T13" fmla="*/ 2074044523 h 92"/>
                <a:gd name="T14" fmla="*/ 0 w 43"/>
                <a:gd name="T15" fmla="*/ 2147483646 h 92"/>
                <a:gd name="T16" fmla="*/ 475471014 w 43"/>
                <a:gd name="T17" fmla="*/ 2147483646 h 92"/>
                <a:gd name="T18" fmla="*/ 950942027 w 43"/>
                <a:gd name="T19" fmla="*/ 2147483646 h 92"/>
                <a:gd name="T20" fmla="*/ 1743385324 w 43"/>
                <a:gd name="T21" fmla="*/ 2147483646 h 92"/>
                <a:gd name="T22" fmla="*/ 1743385324 w 43"/>
                <a:gd name="T23" fmla="*/ 2147483646 h 92"/>
                <a:gd name="T24" fmla="*/ 1743385324 w 43"/>
                <a:gd name="T25" fmla="*/ 2147483646 h 92"/>
                <a:gd name="T26" fmla="*/ 2147483646 w 43"/>
                <a:gd name="T27" fmla="*/ 2147483646 h 92"/>
                <a:gd name="T28" fmla="*/ 2147483646 w 43"/>
                <a:gd name="T29" fmla="*/ 2147483646 h 92"/>
                <a:gd name="T30" fmla="*/ 2147483646 w 43"/>
                <a:gd name="T31" fmla="*/ 2147483646 h 92"/>
                <a:gd name="T32" fmla="*/ 2147483646 w 43"/>
                <a:gd name="T33" fmla="*/ 2147483646 h 92"/>
                <a:gd name="T34" fmla="*/ 2147483646 w 43"/>
                <a:gd name="T35" fmla="*/ 2147483646 h 92"/>
                <a:gd name="T36" fmla="*/ 2147483646 w 43"/>
                <a:gd name="T37" fmla="*/ 2147483646 h 92"/>
                <a:gd name="T38" fmla="*/ 2147483646 w 43"/>
                <a:gd name="T39" fmla="*/ 2147483646 h 92"/>
                <a:gd name="T40" fmla="*/ 2147483646 w 43"/>
                <a:gd name="T41" fmla="*/ 2147483646 h 92"/>
                <a:gd name="T42" fmla="*/ 2147483646 w 43"/>
                <a:gd name="T43" fmla="*/ 2147483646 h 92"/>
                <a:gd name="T44" fmla="*/ 2147483646 w 43"/>
                <a:gd name="T45" fmla="*/ 2147483646 h 92"/>
                <a:gd name="T46" fmla="*/ 2147483646 w 43"/>
                <a:gd name="T47" fmla="*/ 2074044523 h 92"/>
                <a:gd name="T48" fmla="*/ 2147483646 w 43"/>
                <a:gd name="T49" fmla="*/ 478625659 h 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3" h="92">
                  <a:moveTo>
                    <a:pt x="37" y="3"/>
                  </a:moveTo>
                  <a:cubicBezTo>
                    <a:pt x="37" y="3"/>
                    <a:pt x="37" y="3"/>
                    <a:pt x="37" y="3"/>
                  </a:cubicBezTo>
                  <a:cubicBezTo>
                    <a:pt x="36" y="1"/>
                    <a:pt x="33" y="0"/>
                    <a:pt x="31" y="0"/>
                  </a:cubicBezTo>
                  <a:cubicBezTo>
                    <a:pt x="22" y="0"/>
                    <a:pt x="22" y="0"/>
                    <a:pt x="22" y="0"/>
                  </a:cubicBezTo>
                  <a:cubicBezTo>
                    <a:pt x="13" y="0"/>
                    <a:pt x="13" y="0"/>
                    <a:pt x="13" y="0"/>
                  </a:cubicBezTo>
                  <a:cubicBezTo>
                    <a:pt x="10" y="0"/>
                    <a:pt x="8" y="1"/>
                    <a:pt x="6" y="3"/>
                  </a:cubicBezTo>
                  <a:cubicBezTo>
                    <a:pt x="5" y="6"/>
                    <a:pt x="4" y="9"/>
                    <a:pt x="3" y="13"/>
                  </a:cubicBezTo>
                  <a:cubicBezTo>
                    <a:pt x="0" y="41"/>
                    <a:pt x="0" y="41"/>
                    <a:pt x="0" y="41"/>
                  </a:cubicBezTo>
                  <a:cubicBezTo>
                    <a:pt x="0" y="43"/>
                    <a:pt x="1" y="45"/>
                    <a:pt x="3" y="45"/>
                  </a:cubicBezTo>
                  <a:cubicBezTo>
                    <a:pt x="4" y="45"/>
                    <a:pt x="6" y="44"/>
                    <a:pt x="6" y="42"/>
                  </a:cubicBezTo>
                  <a:cubicBezTo>
                    <a:pt x="11" y="20"/>
                    <a:pt x="11" y="20"/>
                    <a:pt x="11" y="20"/>
                  </a:cubicBezTo>
                  <a:cubicBezTo>
                    <a:pt x="11" y="40"/>
                    <a:pt x="11" y="40"/>
                    <a:pt x="11" y="40"/>
                  </a:cubicBezTo>
                  <a:cubicBezTo>
                    <a:pt x="11" y="92"/>
                    <a:pt x="11" y="92"/>
                    <a:pt x="11" y="92"/>
                  </a:cubicBezTo>
                  <a:cubicBezTo>
                    <a:pt x="19" y="92"/>
                    <a:pt x="19" y="92"/>
                    <a:pt x="19" y="92"/>
                  </a:cubicBezTo>
                  <a:cubicBezTo>
                    <a:pt x="20" y="53"/>
                    <a:pt x="20" y="53"/>
                    <a:pt x="20" y="53"/>
                  </a:cubicBezTo>
                  <a:cubicBezTo>
                    <a:pt x="23" y="53"/>
                    <a:pt x="23" y="53"/>
                    <a:pt x="23" y="53"/>
                  </a:cubicBezTo>
                  <a:cubicBezTo>
                    <a:pt x="24" y="92"/>
                    <a:pt x="24" y="92"/>
                    <a:pt x="24" y="92"/>
                  </a:cubicBezTo>
                  <a:cubicBezTo>
                    <a:pt x="33" y="92"/>
                    <a:pt x="33" y="92"/>
                    <a:pt x="33" y="92"/>
                  </a:cubicBezTo>
                  <a:cubicBezTo>
                    <a:pt x="33" y="40"/>
                    <a:pt x="33" y="40"/>
                    <a:pt x="33" y="40"/>
                  </a:cubicBezTo>
                  <a:cubicBezTo>
                    <a:pt x="33" y="20"/>
                    <a:pt x="33" y="20"/>
                    <a:pt x="33" y="20"/>
                  </a:cubicBezTo>
                  <a:cubicBezTo>
                    <a:pt x="37" y="42"/>
                    <a:pt x="37" y="42"/>
                    <a:pt x="37" y="42"/>
                  </a:cubicBezTo>
                  <a:cubicBezTo>
                    <a:pt x="38" y="44"/>
                    <a:pt x="39" y="45"/>
                    <a:pt x="40" y="45"/>
                  </a:cubicBezTo>
                  <a:cubicBezTo>
                    <a:pt x="42" y="45"/>
                    <a:pt x="43" y="43"/>
                    <a:pt x="43" y="41"/>
                  </a:cubicBezTo>
                  <a:cubicBezTo>
                    <a:pt x="40" y="13"/>
                    <a:pt x="40" y="13"/>
                    <a:pt x="40" y="13"/>
                  </a:cubicBezTo>
                  <a:cubicBezTo>
                    <a:pt x="40" y="9"/>
                    <a:pt x="39" y="6"/>
                    <a:pt x="37" y="3"/>
                  </a:cubicBezTo>
                  <a:close/>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4" name="Oval 58">
              <a:extLst>
                <a:ext uri="{FF2B5EF4-FFF2-40B4-BE49-F238E27FC236}">
                  <a16:creationId xmlns:a16="http://schemas.microsoft.com/office/drawing/2014/main" id="{7C151E90-50F2-4993-8651-FCAB779A038B}"/>
                </a:ext>
              </a:extLst>
            </p:cNvPr>
            <p:cNvSpPr>
              <a:spLocks noChangeArrowheads="1"/>
            </p:cNvSpPr>
            <p:nvPr/>
          </p:nvSpPr>
          <p:spPr bwMode="auto">
            <a:xfrm>
              <a:off x="-2668018" y="3943351"/>
              <a:ext cx="252412" cy="252412"/>
            </a:xfrm>
            <a:prstGeom prst="ellipse">
              <a:avLst/>
            </a:pr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5" name="Freeform 59">
              <a:extLst>
                <a:ext uri="{FF2B5EF4-FFF2-40B4-BE49-F238E27FC236}">
                  <a16:creationId xmlns:a16="http://schemas.microsoft.com/office/drawing/2014/main" id="{79E2BE59-9F48-4EF5-9BDB-E4B89D53848C}"/>
                </a:ext>
              </a:extLst>
            </p:cNvPr>
            <p:cNvSpPr>
              <a:spLocks/>
            </p:cNvSpPr>
            <p:nvPr/>
          </p:nvSpPr>
          <p:spPr bwMode="auto">
            <a:xfrm>
              <a:off x="-3610993" y="4233863"/>
              <a:ext cx="554037" cy="1162050"/>
            </a:xfrm>
            <a:custGeom>
              <a:avLst/>
              <a:gdLst>
                <a:gd name="T0" fmla="*/ 2147483646 w 44"/>
                <a:gd name="T1" fmla="*/ 478625659 h 92"/>
                <a:gd name="T2" fmla="*/ 2147483646 w 44"/>
                <a:gd name="T3" fmla="*/ 478625659 h 92"/>
                <a:gd name="T4" fmla="*/ 2147483646 w 44"/>
                <a:gd name="T5" fmla="*/ 0 h 92"/>
                <a:gd name="T6" fmla="*/ 2147483646 w 44"/>
                <a:gd name="T7" fmla="*/ 0 h 92"/>
                <a:gd name="T8" fmla="*/ 2061181333 w 44"/>
                <a:gd name="T9" fmla="*/ 0 h 92"/>
                <a:gd name="T10" fmla="*/ 1109862029 w 44"/>
                <a:gd name="T11" fmla="*/ 478625659 h 92"/>
                <a:gd name="T12" fmla="*/ 634208672 w 44"/>
                <a:gd name="T13" fmla="*/ 2074044523 h 92"/>
                <a:gd name="T14" fmla="*/ 158555316 w 44"/>
                <a:gd name="T15" fmla="*/ 2147483646 h 92"/>
                <a:gd name="T16" fmla="*/ 634208672 w 44"/>
                <a:gd name="T17" fmla="*/ 2147483646 h 92"/>
                <a:gd name="T18" fmla="*/ 951319304 w 44"/>
                <a:gd name="T19" fmla="*/ 2147483646 h 92"/>
                <a:gd name="T20" fmla="*/ 1744083293 w 44"/>
                <a:gd name="T21" fmla="*/ 2147483646 h 92"/>
                <a:gd name="T22" fmla="*/ 1744083293 w 44"/>
                <a:gd name="T23" fmla="*/ 2147483646 h 92"/>
                <a:gd name="T24" fmla="*/ 1744083293 w 44"/>
                <a:gd name="T25" fmla="*/ 2147483646 h 92"/>
                <a:gd name="T26" fmla="*/ 2147483646 w 44"/>
                <a:gd name="T27" fmla="*/ 2147483646 h 92"/>
                <a:gd name="T28" fmla="*/ 2147483646 w 44"/>
                <a:gd name="T29" fmla="*/ 2147483646 h 92"/>
                <a:gd name="T30" fmla="*/ 2147483646 w 44"/>
                <a:gd name="T31" fmla="*/ 2147483646 h 92"/>
                <a:gd name="T32" fmla="*/ 2147483646 w 44"/>
                <a:gd name="T33" fmla="*/ 2147483646 h 92"/>
                <a:gd name="T34" fmla="*/ 2147483646 w 44"/>
                <a:gd name="T35" fmla="*/ 2147483646 h 92"/>
                <a:gd name="T36" fmla="*/ 2147483646 w 44"/>
                <a:gd name="T37" fmla="*/ 2147483646 h 92"/>
                <a:gd name="T38" fmla="*/ 2147483646 w 44"/>
                <a:gd name="T39" fmla="*/ 2147483646 h 92"/>
                <a:gd name="T40" fmla="*/ 2147483646 w 44"/>
                <a:gd name="T41" fmla="*/ 2147483646 h 92"/>
                <a:gd name="T42" fmla="*/ 2147483646 w 44"/>
                <a:gd name="T43" fmla="*/ 2147483646 h 92"/>
                <a:gd name="T44" fmla="*/ 2147483646 w 44"/>
                <a:gd name="T45" fmla="*/ 2147483646 h 92"/>
                <a:gd name="T46" fmla="*/ 2147483646 w 44"/>
                <a:gd name="T47" fmla="*/ 2074044523 h 92"/>
                <a:gd name="T48" fmla="*/ 2147483646 w 44"/>
                <a:gd name="T49" fmla="*/ 478625659 h 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4" h="92">
                  <a:moveTo>
                    <a:pt x="37" y="3"/>
                  </a:moveTo>
                  <a:cubicBezTo>
                    <a:pt x="37" y="3"/>
                    <a:pt x="37" y="3"/>
                    <a:pt x="37" y="3"/>
                  </a:cubicBezTo>
                  <a:cubicBezTo>
                    <a:pt x="36" y="1"/>
                    <a:pt x="34" y="0"/>
                    <a:pt x="31" y="0"/>
                  </a:cubicBezTo>
                  <a:cubicBezTo>
                    <a:pt x="22" y="0"/>
                    <a:pt x="22" y="0"/>
                    <a:pt x="22" y="0"/>
                  </a:cubicBezTo>
                  <a:cubicBezTo>
                    <a:pt x="13" y="0"/>
                    <a:pt x="13" y="0"/>
                    <a:pt x="13" y="0"/>
                  </a:cubicBezTo>
                  <a:cubicBezTo>
                    <a:pt x="11" y="0"/>
                    <a:pt x="8" y="1"/>
                    <a:pt x="7" y="3"/>
                  </a:cubicBezTo>
                  <a:cubicBezTo>
                    <a:pt x="5" y="6"/>
                    <a:pt x="4" y="9"/>
                    <a:pt x="4" y="13"/>
                  </a:cubicBezTo>
                  <a:cubicBezTo>
                    <a:pt x="1" y="41"/>
                    <a:pt x="1" y="41"/>
                    <a:pt x="1" y="41"/>
                  </a:cubicBezTo>
                  <a:cubicBezTo>
                    <a:pt x="0" y="43"/>
                    <a:pt x="2" y="45"/>
                    <a:pt x="4" y="45"/>
                  </a:cubicBezTo>
                  <a:cubicBezTo>
                    <a:pt x="5" y="45"/>
                    <a:pt x="6" y="44"/>
                    <a:pt x="6" y="42"/>
                  </a:cubicBezTo>
                  <a:cubicBezTo>
                    <a:pt x="11" y="20"/>
                    <a:pt x="11" y="20"/>
                    <a:pt x="11" y="20"/>
                  </a:cubicBezTo>
                  <a:cubicBezTo>
                    <a:pt x="11" y="40"/>
                    <a:pt x="11" y="40"/>
                    <a:pt x="11" y="40"/>
                  </a:cubicBezTo>
                  <a:cubicBezTo>
                    <a:pt x="11" y="92"/>
                    <a:pt x="11" y="92"/>
                    <a:pt x="11" y="92"/>
                  </a:cubicBezTo>
                  <a:cubicBezTo>
                    <a:pt x="20" y="92"/>
                    <a:pt x="20" y="92"/>
                    <a:pt x="20" y="92"/>
                  </a:cubicBezTo>
                  <a:cubicBezTo>
                    <a:pt x="21" y="53"/>
                    <a:pt x="21" y="53"/>
                    <a:pt x="21" y="53"/>
                  </a:cubicBezTo>
                  <a:cubicBezTo>
                    <a:pt x="24" y="53"/>
                    <a:pt x="24" y="53"/>
                    <a:pt x="24" y="53"/>
                  </a:cubicBezTo>
                  <a:cubicBezTo>
                    <a:pt x="25" y="92"/>
                    <a:pt x="25" y="92"/>
                    <a:pt x="25" y="92"/>
                  </a:cubicBezTo>
                  <a:cubicBezTo>
                    <a:pt x="33" y="92"/>
                    <a:pt x="33" y="92"/>
                    <a:pt x="33" y="92"/>
                  </a:cubicBezTo>
                  <a:cubicBezTo>
                    <a:pt x="33" y="40"/>
                    <a:pt x="33" y="40"/>
                    <a:pt x="33" y="40"/>
                  </a:cubicBezTo>
                  <a:cubicBezTo>
                    <a:pt x="33" y="20"/>
                    <a:pt x="33" y="20"/>
                    <a:pt x="33" y="20"/>
                  </a:cubicBezTo>
                  <a:cubicBezTo>
                    <a:pt x="38" y="42"/>
                    <a:pt x="38" y="42"/>
                    <a:pt x="38" y="42"/>
                  </a:cubicBezTo>
                  <a:cubicBezTo>
                    <a:pt x="38" y="44"/>
                    <a:pt x="39" y="45"/>
                    <a:pt x="41" y="45"/>
                  </a:cubicBezTo>
                  <a:cubicBezTo>
                    <a:pt x="42" y="45"/>
                    <a:pt x="44" y="43"/>
                    <a:pt x="44" y="41"/>
                  </a:cubicBezTo>
                  <a:cubicBezTo>
                    <a:pt x="41" y="13"/>
                    <a:pt x="41" y="13"/>
                    <a:pt x="41" y="13"/>
                  </a:cubicBezTo>
                  <a:cubicBezTo>
                    <a:pt x="40" y="9"/>
                    <a:pt x="39" y="6"/>
                    <a:pt x="37" y="3"/>
                  </a:cubicBezTo>
                  <a:close/>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6" name="Oval 60">
              <a:extLst>
                <a:ext uri="{FF2B5EF4-FFF2-40B4-BE49-F238E27FC236}">
                  <a16:creationId xmlns:a16="http://schemas.microsoft.com/office/drawing/2014/main" id="{9DA856A4-005A-408D-AD60-096452D9C8A0}"/>
                </a:ext>
              </a:extLst>
            </p:cNvPr>
            <p:cNvSpPr>
              <a:spLocks noChangeArrowheads="1"/>
            </p:cNvSpPr>
            <p:nvPr/>
          </p:nvSpPr>
          <p:spPr bwMode="auto">
            <a:xfrm>
              <a:off x="-3460181" y="3943351"/>
              <a:ext cx="250825" cy="252412"/>
            </a:xfrm>
            <a:prstGeom prst="ellipse">
              <a:avLst/>
            </a:pr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7" name="Freeform 61">
              <a:extLst>
                <a:ext uri="{FF2B5EF4-FFF2-40B4-BE49-F238E27FC236}">
                  <a16:creationId xmlns:a16="http://schemas.microsoft.com/office/drawing/2014/main" id="{6D28524D-FB8F-46C8-9951-88706EB9D7A3}"/>
                </a:ext>
              </a:extLst>
            </p:cNvPr>
            <p:cNvSpPr>
              <a:spLocks/>
            </p:cNvSpPr>
            <p:nvPr/>
          </p:nvSpPr>
          <p:spPr bwMode="auto">
            <a:xfrm>
              <a:off x="-4390456" y="4233863"/>
              <a:ext cx="539750" cy="1162050"/>
            </a:xfrm>
            <a:custGeom>
              <a:avLst/>
              <a:gdLst>
                <a:gd name="T0" fmla="*/ 2147483646 w 43"/>
                <a:gd name="T1" fmla="*/ 478625659 h 92"/>
                <a:gd name="T2" fmla="*/ 2147483646 w 43"/>
                <a:gd name="T3" fmla="*/ 478625659 h 92"/>
                <a:gd name="T4" fmla="*/ 2147483646 w 43"/>
                <a:gd name="T5" fmla="*/ 0 h 92"/>
                <a:gd name="T6" fmla="*/ 2147483646 w 43"/>
                <a:gd name="T7" fmla="*/ 0 h 92"/>
                <a:gd name="T8" fmla="*/ 2048288488 w 43"/>
                <a:gd name="T9" fmla="*/ 0 h 92"/>
                <a:gd name="T10" fmla="*/ 945365849 w 43"/>
                <a:gd name="T11" fmla="*/ 478625659 h 92"/>
                <a:gd name="T12" fmla="*/ 472682924 w 43"/>
                <a:gd name="T13" fmla="*/ 2074044523 h 92"/>
                <a:gd name="T14" fmla="*/ 0 w 43"/>
                <a:gd name="T15" fmla="*/ 2147483646 h 92"/>
                <a:gd name="T16" fmla="*/ 472682924 w 43"/>
                <a:gd name="T17" fmla="*/ 2147483646 h 92"/>
                <a:gd name="T18" fmla="*/ 945365849 w 43"/>
                <a:gd name="T19" fmla="*/ 2147483646 h 92"/>
                <a:gd name="T20" fmla="*/ 1733174907 w 43"/>
                <a:gd name="T21" fmla="*/ 2147483646 h 92"/>
                <a:gd name="T22" fmla="*/ 1733174907 w 43"/>
                <a:gd name="T23" fmla="*/ 2147483646 h 92"/>
                <a:gd name="T24" fmla="*/ 1733174907 w 43"/>
                <a:gd name="T25" fmla="*/ 2147483646 h 92"/>
                <a:gd name="T26" fmla="*/ 2147483646 w 43"/>
                <a:gd name="T27" fmla="*/ 2147483646 h 92"/>
                <a:gd name="T28" fmla="*/ 2147483646 w 43"/>
                <a:gd name="T29" fmla="*/ 2147483646 h 92"/>
                <a:gd name="T30" fmla="*/ 2147483646 w 43"/>
                <a:gd name="T31" fmla="*/ 2147483646 h 92"/>
                <a:gd name="T32" fmla="*/ 2147483646 w 43"/>
                <a:gd name="T33" fmla="*/ 2147483646 h 92"/>
                <a:gd name="T34" fmla="*/ 2147483646 w 43"/>
                <a:gd name="T35" fmla="*/ 2147483646 h 92"/>
                <a:gd name="T36" fmla="*/ 2147483646 w 43"/>
                <a:gd name="T37" fmla="*/ 2147483646 h 92"/>
                <a:gd name="T38" fmla="*/ 2147483646 w 43"/>
                <a:gd name="T39" fmla="*/ 2147483646 h 92"/>
                <a:gd name="T40" fmla="*/ 2147483646 w 43"/>
                <a:gd name="T41" fmla="*/ 2147483646 h 92"/>
                <a:gd name="T42" fmla="*/ 2147483646 w 43"/>
                <a:gd name="T43" fmla="*/ 2147483646 h 92"/>
                <a:gd name="T44" fmla="*/ 2147483646 w 43"/>
                <a:gd name="T45" fmla="*/ 2147483646 h 92"/>
                <a:gd name="T46" fmla="*/ 2147483646 w 43"/>
                <a:gd name="T47" fmla="*/ 2074044523 h 92"/>
                <a:gd name="T48" fmla="*/ 2147483646 w 43"/>
                <a:gd name="T49" fmla="*/ 478625659 h 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3" h="92">
                  <a:moveTo>
                    <a:pt x="37" y="3"/>
                  </a:moveTo>
                  <a:cubicBezTo>
                    <a:pt x="37" y="3"/>
                    <a:pt x="37" y="3"/>
                    <a:pt x="37" y="3"/>
                  </a:cubicBezTo>
                  <a:cubicBezTo>
                    <a:pt x="36" y="1"/>
                    <a:pt x="33" y="0"/>
                    <a:pt x="31" y="0"/>
                  </a:cubicBezTo>
                  <a:cubicBezTo>
                    <a:pt x="22" y="0"/>
                    <a:pt x="22" y="0"/>
                    <a:pt x="22" y="0"/>
                  </a:cubicBezTo>
                  <a:cubicBezTo>
                    <a:pt x="13" y="0"/>
                    <a:pt x="13" y="0"/>
                    <a:pt x="13" y="0"/>
                  </a:cubicBezTo>
                  <a:cubicBezTo>
                    <a:pt x="10" y="0"/>
                    <a:pt x="8" y="1"/>
                    <a:pt x="6" y="3"/>
                  </a:cubicBezTo>
                  <a:cubicBezTo>
                    <a:pt x="5" y="6"/>
                    <a:pt x="4" y="9"/>
                    <a:pt x="3" y="13"/>
                  </a:cubicBezTo>
                  <a:cubicBezTo>
                    <a:pt x="0" y="41"/>
                    <a:pt x="0" y="41"/>
                    <a:pt x="0" y="41"/>
                  </a:cubicBezTo>
                  <a:cubicBezTo>
                    <a:pt x="0" y="43"/>
                    <a:pt x="1" y="45"/>
                    <a:pt x="3" y="45"/>
                  </a:cubicBezTo>
                  <a:cubicBezTo>
                    <a:pt x="4" y="45"/>
                    <a:pt x="6" y="44"/>
                    <a:pt x="6" y="42"/>
                  </a:cubicBezTo>
                  <a:cubicBezTo>
                    <a:pt x="11" y="20"/>
                    <a:pt x="11" y="20"/>
                    <a:pt x="11" y="20"/>
                  </a:cubicBezTo>
                  <a:cubicBezTo>
                    <a:pt x="11" y="40"/>
                    <a:pt x="11" y="40"/>
                    <a:pt x="11" y="40"/>
                  </a:cubicBezTo>
                  <a:cubicBezTo>
                    <a:pt x="11" y="92"/>
                    <a:pt x="11" y="92"/>
                    <a:pt x="11" y="92"/>
                  </a:cubicBezTo>
                  <a:cubicBezTo>
                    <a:pt x="19" y="92"/>
                    <a:pt x="19" y="92"/>
                    <a:pt x="19" y="92"/>
                  </a:cubicBezTo>
                  <a:cubicBezTo>
                    <a:pt x="20" y="53"/>
                    <a:pt x="20" y="53"/>
                    <a:pt x="20" y="53"/>
                  </a:cubicBezTo>
                  <a:cubicBezTo>
                    <a:pt x="23" y="53"/>
                    <a:pt x="23" y="53"/>
                    <a:pt x="23" y="53"/>
                  </a:cubicBezTo>
                  <a:cubicBezTo>
                    <a:pt x="24" y="92"/>
                    <a:pt x="24" y="92"/>
                    <a:pt x="24" y="92"/>
                  </a:cubicBezTo>
                  <a:cubicBezTo>
                    <a:pt x="32" y="92"/>
                    <a:pt x="32" y="92"/>
                    <a:pt x="32" y="92"/>
                  </a:cubicBezTo>
                  <a:cubicBezTo>
                    <a:pt x="32" y="40"/>
                    <a:pt x="32" y="40"/>
                    <a:pt x="32" y="40"/>
                  </a:cubicBezTo>
                  <a:cubicBezTo>
                    <a:pt x="32" y="20"/>
                    <a:pt x="32" y="20"/>
                    <a:pt x="32" y="20"/>
                  </a:cubicBezTo>
                  <a:cubicBezTo>
                    <a:pt x="37" y="42"/>
                    <a:pt x="37" y="42"/>
                    <a:pt x="37" y="42"/>
                  </a:cubicBezTo>
                  <a:cubicBezTo>
                    <a:pt x="38" y="44"/>
                    <a:pt x="39" y="45"/>
                    <a:pt x="40" y="45"/>
                  </a:cubicBezTo>
                  <a:cubicBezTo>
                    <a:pt x="42" y="45"/>
                    <a:pt x="43" y="43"/>
                    <a:pt x="43" y="41"/>
                  </a:cubicBezTo>
                  <a:cubicBezTo>
                    <a:pt x="40" y="13"/>
                    <a:pt x="40" y="13"/>
                    <a:pt x="40" y="13"/>
                  </a:cubicBezTo>
                  <a:cubicBezTo>
                    <a:pt x="40" y="9"/>
                    <a:pt x="39" y="6"/>
                    <a:pt x="37" y="3"/>
                  </a:cubicBezTo>
                  <a:close/>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8" name="Oval 62">
              <a:extLst>
                <a:ext uri="{FF2B5EF4-FFF2-40B4-BE49-F238E27FC236}">
                  <a16:creationId xmlns:a16="http://schemas.microsoft.com/office/drawing/2014/main" id="{8C1B1383-17D7-4397-9288-F919038368DF}"/>
                </a:ext>
              </a:extLst>
            </p:cNvPr>
            <p:cNvSpPr>
              <a:spLocks noChangeArrowheads="1"/>
            </p:cNvSpPr>
            <p:nvPr/>
          </p:nvSpPr>
          <p:spPr bwMode="auto">
            <a:xfrm>
              <a:off x="-4239643" y="3943351"/>
              <a:ext cx="250825" cy="252412"/>
            </a:xfrm>
            <a:prstGeom prst="ellipse">
              <a:avLst/>
            </a:pr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sp>
        <p:nvSpPr>
          <p:cNvPr id="33794" name="TextBox 112">
            <a:extLst>
              <a:ext uri="{FF2B5EF4-FFF2-40B4-BE49-F238E27FC236}">
                <a16:creationId xmlns:a16="http://schemas.microsoft.com/office/drawing/2014/main" id="{B457F31C-48C2-4229-877B-7D9FDC3ACADA}"/>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33795" name="TextBox 115">
            <a:extLst>
              <a:ext uri="{FF2B5EF4-FFF2-40B4-BE49-F238E27FC236}">
                <a16:creationId xmlns:a16="http://schemas.microsoft.com/office/drawing/2014/main" id="{43A095A0-4F56-4F41-8695-37B6D7B2BA39}"/>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6" name="Группа 5">
            <a:extLst>
              <a:ext uri="{FF2B5EF4-FFF2-40B4-BE49-F238E27FC236}">
                <a16:creationId xmlns:a16="http://schemas.microsoft.com/office/drawing/2014/main" id="{07423943-1896-4B9A-BE23-0365936A4ED2}"/>
              </a:ext>
            </a:extLst>
          </p:cNvPr>
          <p:cNvGrpSpPr/>
          <p:nvPr/>
        </p:nvGrpSpPr>
        <p:grpSpPr>
          <a:xfrm>
            <a:off x="5680075" y="2289175"/>
            <a:ext cx="5083175" cy="3270250"/>
            <a:chOff x="5680075" y="2289175"/>
            <a:chExt cx="5083175" cy="3270250"/>
          </a:xfrm>
        </p:grpSpPr>
        <p:sp>
          <p:nvSpPr>
            <p:cNvPr id="33796" name="Freeform 31">
              <a:extLst>
                <a:ext uri="{FF2B5EF4-FFF2-40B4-BE49-F238E27FC236}">
                  <a16:creationId xmlns:a16="http://schemas.microsoft.com/office/drawing/2014/main" id="{764883B9-C9EB-4BEC-BB8D-637CF0569C79}"/>
                </a:ext>
              </a:extLst>
            </p:cNvPr>
            <p:cNvSpPr>
              <a:spLocks/>
            </p:cNvSpPr>
            <p:nvPr/>
          </p:nvSpPr>
          <p:spPr bwMode="auto">
            <a:xfrm>
              <a:off x="5680075" y="2289175"/>
              <a:ext cx="5083175" cy="3270250"/>
            </a:xfrm>
            <a:custGeom>
              <a:avLst/>
              <a:gdLst>
                <a:gd name="T0" fmla="*/ 2147483646 w 404"/>
                <a:gd name="T1" fmla="*/ 2147483646 h 259"/>
                <a:gd name="T2" fmla="*/ 2147483646 w 404"/>
                <a:gd name="T3" fmla="*/ 2147483646 h 259"/>
                <a:gd name="T4" fmla="*/ 2147483646 w 404"/>
                <a:gd name="T5" fmla="*/ 2147483646 h 259"/>
                <a:gd name="T6" fmla="*/ 2147483646 w 404"/>
                <a:gd name="T7" fmla="*/ 2147483646 h 259"/>
                <a:gd name="T8" fmla="*/ 0 w 404"/>
                <a:gd name="T9" fmla="*/ 2147483646 h 259"/>
                <a:gd name="T10" fmla="*/ 0 w 404"/>
                <a:gd name="T11" fmla="*/ 2147483646 h 259"/>
                <a:gd name="T12" fmla="*/ 2147483646 w 404"/>
                <a:gd name="T13" fmla="*/ 0 h 259"/>
                <a:gd name="T14" fmla="*/ 2147483646 w 404"/>
                <a:gd name="T15" fmla="*/ 0 h 259"/>
                <a:gd name="T16" fmla="*/ 2147483646 w 404"/>
                <a:gd name="T17" fmla="*/ 2147483646 h 25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04" h="259">
                  <a:moveTo>
                    <a:pt x="404" y="34"/>
                  </a:moveTo>
                  <a:cubicBezTo>
                    <a:pt x="404" y="197"/>
                    <a:pt x="404" y="197"/>
                    <a:pt x="404" y="197"/>
                  </a:cubicBezTo>
                  <a:cubicBezTo>
                    <a:pt x="342" y="259"/>
                    <a:pt x="342" y="259"/>
                    <a:pt x="342" y="259"/>
                  </a:cubicBezTo>
                  <a:cubicBezTo>
                    <a:pt x="34" y="259"/>
                    <a:pt x="34" y="259"/>
                    <a:pt x="34" y="259"/>
                  </a:cubicBezTo>
                  <a:cubicBezTo>
                    <a:pt x="15" y="259"/>
                    <a:pt x="0" y="244"/>
                    <a:pt x="0" y="225"/>
                  </a:cubicBezTo>
                  <a:cubicBezTo>
                    <a:pt x="0" y="34"/>
                    <a:pt x="0" y="34"/>
                    <a:pt x="0" y="34"/>
                  </a:cubicBezTo>
                  <a:cubicBezTo>
                    <a:pt x="0" y="15"/>
                    <a:pt x="15" y="0"/>
                    <a:pt x="34" y="0"/>
                  </a:cubicBezTo>
                  <a:cubicBezTo>
                    <a:pt x="370" y="0"/>
                    <a:pt x="370" y="0"/>
                    <a:pt x="370" y="0"/>
                  </a:cubicBezTo>
                  <a:cubicBezTo>
                    <a:pt x="389" y="0"/>
                    <a:pt x="404" y="15"/>
                    <a:pt x="404" y="34"/>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797" name="Rectangle 32">
              <a:extLst>
                <a:ext uri="{FF2B5EF4-FFF2-40B4-BE49-F238E27FC236}">
                  <a16:creationId xmlns:a16="http://schemas.microsoft.com/office/drawing/2014/main" id="{607FC517-B12E-46A1-A456-620071DD29FE}"/>
                </a:ext>
              </a:extLst>
            </p:cNvPr>
            <p:cNvSpPr>
              <a:spLocks noChangeArrowheads="1"/>
            </p:cNvSpPr>
            <p:nvPr/>
          </p:nvSpPr>
          <p:spPr bwMode="auto">
            <a:xfrm>
              <a:off x="5680075" y="2919413"/>
              <a:ext cx="5083175" cy="481012"/>
            </a:xfrm>
            <a:prstGeom prst="rect">
              <a:avLst/>
            </a:prstGeom>
            <a:solidFill>
              <a:schemeClr val="tx2">
                <a:lumMod val="7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3798" name="Freeform 33">
              <a:extLst>
                <a:ext uri="{FF2B5EF4-FFF2-40B4-BE49-F238E27FC236}">
                  <a16:creationId xmlns:a16="http://schemas.microsoft.com/office/drawing/2014/main" id="{9B7D503B-E9AB-4962-8A7A-15DB71498D10}"/>
                </a:ext>
              </a:extLst>
            </p:cNvPr>
            <p:cNvSpPr>
              <a:spLocks/>
            </p:cNvSpPr>
            <p:nvPr/>
          </p:nvSpPr>
          <p:spPr bwMode="auto">
            <a:xfrm>
              <a:off x="7580313" y="4586288"/>
              <a:ext cx="779462" cy="479425"/>
            </a:xfrm>
            <a:custGeom>
              <a:avLst/>
              <a:gdLst>
                <a:gd name="T0" fmla="*/ 2147483646 w 62"/>
                <a:gd name="T1" fmla="*/ 2147483646 h 38"/>
                <a:gd name="T2" fmla="*/ 948328671 w 62"/>
                <a:gd name="T3" fmla="*/ 2147483646 h 38"/>
                <a:gd name="T4" fmla="*/ 0 w 62"/>
                <a:gd name="T5" fmla="*/ 2147483646 h 38"/>
                <a:gd name="T6" fmla="*/ 0 w 62"/>
                <a:gd name="T7" fmla="*/ 955052449 h 38"/>
                <a:gd name="T8" fmla="*/ 948328671 w 62"/>
                <a:gd name="T9" fmla="*/ 0 h 38"/>
                <a:gd name="T10" fmla="*/ 2147483646 w 62"/>
                <a:gd name="T11" fmla="*/ 0 h 38"/>
                <a:gd name="T12" fmla="*/ 2147483646 w 62"/>
                <a:gd name="T13" fmla="*/ 955052449 h 38"/>
                <a:gd name="T14" fmla="*/ 2147483646 w 62"/>
                <a:gd name="T15" fmla="*/ 2147483646 h 38"/>
                <a:gd name="T16" fmla="*/ 2147483646 w 62"/>
                <a:gd name="T17" fmla="*/ 2147483646 h 3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 h="38">
                  <a:moveTo>
                    <a:pt x="56" y="38"/>
                  </a:moveTo>
                  <a:cubicBezTo>
                    <a:pt x="6" y="38"/>
                    <a:pt x="6" y="38"/>
                    <a:pt x="6" y="38"/>
                  </a:cubicBezTo>
                  <a:cubicBezTo>
                    <a:pt x="3" y="38"/>
                    <a:pt x="0" y="36"/>
                    <a:pt x="0" y="33"/>
                  </a:cubicBezTo>
                  <a:cubicBezTo>
                    <a:pt x="0" y="6"/>
                    <a:pt x="0" y="6"/>
                    <a:pt x="0" y="6"/>
                  </a:cubicBezTo>
                  <a:cubicBezTo>
                    <a:pt x="0" y="3"/>
                    <a:pt x="3" y="0"/>
                    <a:pt x="6" y="0"/>
                  </a:cubicBezTo>
                  <a:cubicBezTo>
                    <a:pt x="56" y="0"/>
                    <a:pt x="56" y="0"/>
                    <a:pt x="56" y="0"/>
                  </a:cubicBezTo>
                  <a:cubicBezTo>
                    <a:pt x="59" y="0"/>
                    <a:pt x="62" y="3"/>
                    <a:pt x="62" y="6"/>
                  </a:cubicBezTo>
                  <a:cubicBezTo>
                    <a:pt x="62" y="33"/>
                    <a:pt x="62" y="33"/>
                    <a:pt x="62" y="33"/>
                  </a:cubicBezTo>
                  <a:cubicBezTo>
                    <a:pt x="62" y="36"/>
                    <a:pt x="59" y="38"/>
                    <a:pt x="56" y="38"/>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799" name="Freeform 34">
              <a:extLst>
                <a:ext uri="{FF2B5EF4-FFF2-40B4-BE49-F238E27FC236}">
                  <a16:creationId xmlns:a16="http://schemas.microsoft.com/office/drawing/2014/main" id="{D0EED820-54D5-4EC8-B90F-39884046AB05}"/>
                </a:ext>
              </a:extLst>
            </p:cNvPr>
            <p:cNvSpPr>
              <a:spLocks/>
            </p:cNvSpPr>
            <p:nvPr/>
          </p:nvSpPr>
          <p:spPr bwMode="auto">
            <a:xfrm>
              <a:off x="9366250" y="3576638"/>
              <a:ext cx="1182688" cy="265112"/>
            </a:xfrm>
            <a:custGeom>
              <a:avLst/>
              <a:gdLst>
                <a:gd name="T0" fmla="*/ 2147483646 w 94"/>
                <a:gd name="T1" fmla="*/ 2147483646 h 21"/>
                <a:gd name="T2" fmla="*/ 791507653 w 94"/>
                <a:gd name="T3" fmla="*/ 2147483646 h 21"/>
                <a:gd name="T4" fmla="*/ 0 w 94"/>
                <a:gd name="T5" fmla="*/ 2147483646 h 21"/>
                <a:gd name="T6" fmla="*/ 0 w 94"/>
                <a:gd name="T7" fmla="*/ 796876174 h 21"/>
                <a:gd name="T8" fmla="*/ 791507653 w 94"/>
                <a:gd name="T9" fmla="*/ 0 h 21"/>
                <a:gd name="T10" fmla="*/ 2147483646 w 94"/>
                <a:gd name="T11" fmla="*/ 0 h 21"/>
                <a:gd name="T12" fmla="*/ 2147483646 w 94"/>
                <a:gd name="T13" fmla="*/ 796876174 h 21"/>
                <a:gd name="T14" fmla="*/ 2147483646 w 94"/>
                <a:gd name="T15" fmla="*/ 2147483646 h 21"/>
                <a:gd name="T16" fmla="*/ 2147483646 w 94"/>
                <a:gd name="T17" fmla="*/ 2147483646 h 2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4" h="21">
                  <a:moveTo>
                    <a:pt x="89" y="21"/>
                  </a:moveTo>
                  <a:cubicBezTo>
                    <a:pt x="5" y="21"/>
                    <a:pt x="5" y="21"/>
                    <a:pt x="5" y="21"/>
                  </a:cubicBezTo>
                  <a:cubicBezTo>
                    <a:pt x="2" y="21"/>
                    <a:pt x="0" y="19"/>
                    <a:pt x="0" y="16"/>
                  </a:cubicBezTo>
                  <a:cubicBezTo>
                    <a:pt x="0" y="5"/>
                    <a:pt x="0" y="5"/>
                    <a:pt x="0" y="5"/>
                  </a:cubicBezTo>
                  <a:cubicBezTo>
                    <a:pt x="0" y="2"/>
                    <a:pt x="2" y="0"/>
                    <a:pt x="5" y="0"/>
                  </a:cubicBezTo>
                  <a:cubicBezTo>
                    <a:pt x="89" y="0"/>
                    <a:pt x="89" y="0"/>
                    <a:pt x="89" y="0"/>
                  </a:cubicBezTo>
                  <a:cubicBezTo>
                    <a:pt x="92" y="0"/>
                    <a:pt x="94" y="2"/>
                    <a:pt x="94" y="5"/>
                  </a:cubicBezTo>
                  <a:cubicBezTo>
                    <a:pt x="94" y="16"/>
                    <a:pt x="94" y="16"/>
                    <a:pt x="94" y="16"/>
                  </a:cubicBezTo>
                  <a:cubicBezTo>
                    <a:pt x="94" y="19"/>
                    <a:pt x="92" y="21"/>
                    <a:pt x="89" y="21"/>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800" name="Oval 35">
              <a:extLst>
                <a:ext uri="{FF2B5EF4-FFF2-40B4-BE49-F238E27FC236}">
                  <a16:creationId xmlns:a16="http://schemas.microsoft.com/office/drawing/2014/main" id="{14870C30-A884-4AAB-BFB5-4519CBD7A82B}"/>
                </a:ext>
              </a:extLst>
            </p:cNvPr>
            <p:cNvSpPr>
              <a:spLocks noChangeArrowheads="1"/>
            </p:cNvSpPr>
            <p:nvPr/>
          </p:nvSpPr>
          <p:spPr bwMode="auto">
            <a:xfrm>
              <a:off x="6007100" y="3778250"/>
              <a:ext cx="528638" cy="542925"/>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3801" name="Oval 36">
              <a:extLst>
                <a:ext uri="{FF2B5EF4-FFF2-40B4-BE49-F238E27FC236}">
                  <a16:creationId xmlns:a16="http://schemas.microsoft.com/office/drawing/2014/main" id="{29026B2C-B1F0-4A68-AFDE-03EDE500E1D5}"/>
                </a:ext>
              </a:extLst>
            </p:cNvPr>
            <p:cNvSpPr>
              <a:spLocks noChangeArrowheads="1"/>
            </p:cNvSpPr>
            <p:nvPr/>
          </p:nvSpPr>
          <p:spPr bwMode="auto">
            <a:xfrm>
              <a:off x="6334125" y="3778250"/>
              <a:ext cx="541338" cy="54292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3802" name="Freeform 37">
              <a:extLst>
                <a:ext uri="{FF2B5EF4-FFF2-40B4-BE49-F238E27FC236}">
                  <a16:creationId xmlns:a16="http://schemas.microsoft.com/office/drawing/2014/main" id="{36CE0669-9FCA-41D9-8853-71CF751A8412}"/>
                </a:ext>
              </a:extLst>
            </p:cNvPr>
            <p:cNvSpPr>
              <a:spLocks/>
            </p:cNvSpPr>
            <p:nvPr/>
          </p:nvSpPr>
          <p:spPr bwMode="auto">
            <a:xfrm>
              <a:off x="7289800" y="3892550"/>
              <a:ext cx="604838" cy="100013"/>
            </a:xfrm>
            <a:custGeom>
              <a:avLst/>
              <a:gdLst>
                <a:gd name="T0" fmla="*/ 2147483646 w 48"/>
                <a:gd name="T1" fmla="*/ 1250325021 h 8"/>
                <a:gd name="T2" fmla="*/ 635117702 w 48"/>
                <a:gd name="T3" fmla="*/ 1250325021 h 8"/>
                <a:gd name="T4" fmla="*/ 0 w 48"/>
                <a:gd name="T5" fmla="*/ 625168761 h 8"/>
                <a:gd name="T6" fmla="*/ 635117702 w 48"/>
                <a:gd name="T7" fmla="*/ 0 h 8"/>
                <a:gd name="T8" fmla="*/ 2147483646 w 48"/>
                <a:gd name="T9" fmla="*/ 0 h 8"/>
                <a:gd name="T10" fmla="*/ 2147483646 w 48"/>
                <a:gd name="T11" fmla="*/ 625168761 h 8"/>
                <a:gd name="T12" fmla="*/ 2147483646 w 48"/>
                <a:gd name="T13" fmla="*/ 1250325021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8" h="8">
                  <a:moveTo>
                    <a:pt x="44" y="8"/>
                  </a:moveTo>
                  <a:cubicBezTo>
                    <a:pt x="4" y="8"/>
                    <a:pt x="4" y="8"/>
                    <a:pt x="4" y="8"/>
                  </a:cubicBezTo>
                  <a:cubicBezTo>
                    <a:pt x="2" y="8"/>
                    <a:pt x="0" y="6"/>
                    <a:pt x="0" y="4"/>
                  </a:cubicBezTo>
                  <a:cubicBezTo>
                    <a:pt x="0" y="1"/>
                    <a:pt x="2" y="0"/>
                    <a:pt x="4" y="0"/>
                  </a:cubicBezTo>
                  <a:cubicBezTo>
                    <a:pt x="44" y="0"/>
                    <a:pt x="44" y="0"/>
                    <a:pt x="44" y="0"/>
                  </a:cubicBezTo>
                  <a:cubicBezTo>
                    <a:pt x="46" y="0"/>
                    <a:pt x="48" y="1"/>
                    <a:pt x="48" y="4"/>
                  </a:cubicBezTo>
                  <a:cubicBezTo>
                    <a:pt x="48" y="6"/>
                    <a:pt x="46" y="8"/>
                    <a:pt x="44"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803" name="Freeform 38">
              <a:extLst>
                <a:ext uri="{FF2B5EF4-FFF2-40B4-BE49-F238E27FC236}">
                  <a16:creationId xmlns:a16="http://schemas.microsoft.com/office/drawing/2014/main" id="{0B162B57-54C4-4FFA-B1EF-6909AF8769B0}"/>
                </a:ext>
              </a:extLst>
            </p:cNvPr>
            <p:cNvSpPr>
              <a:spLocks/>
            </p:cNvSpPr>
            <p:nvPr/>
          </p:nvSpPr>
          <p:spPr bwMode="auto">
            <a:xfrm>
              <a:off x="6032500" y="4649788"/>
              <a:ext cx="603250" cy="101600"/>
            </a:xfrm>
            <a:custGeom>
              <a:avLst/>
              <a:gdLst>
                <a:gd name="T0" fmla="*/ 2147483646 w 48"/>
                <a:gd name="T1" fmla="*/ 1290320000 h 8"/>
                <a:gd name="T2" fmla="*/ 631791266 w 48"/>
                <a:gd name="T3" fmla="*/ 1290320000 h 8"/>
                <a:gd name="T4" fmla="*/ 0 w 48"/>
                <a:gd name="T5" fmla="*/ 645160000 h 8"/>
                <a:gd name="T6" fmla="*/ 631791266 w 48"/>
                <a:gd name="T7" fmla="*/ 0 h 8"/>
                <a:gd name="T8" fmla="*/ 2147483646 w 48"/>
                <a:gd name="T9" fmla="*/ 0 h 8"/>
                <a:gd name="T10" fmla="*/ 2147483646 w 48"/>
                <a:gd name="T11" fmla="*/ 645160000 h 8"/>
                <a:gd name="T12" fmla="*/ 2147483646 w 48"/>
                <a:gd name="T13" fmla="*/ 1290320000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8" h="8">
                  <a:moveTo>
                    <a:pt x="44" y="8"/>
                  </a:moveTo>
                  <a:cubicBezTo>
                    <a:pt x="4" y="8"/>
                    <a:pt x="4" y="8"/>
                    <a:pt x="4" y="8"/>
                  </a:cubicBezTo>
                  <a:cubicBezTo>
                    <a:pt x="2" y="8"/>
                    <a:pt x="0" y="6"/>
                    <a:pt x="0" y="4"/>
                  </a:cubicBezTo>
                  <a:cubicBezTo>
                    <a:pt x="0" y="2"/>
                    <a:pt x="2" y="0"/>
                    <a:pt x="4" y="0"/>
                  </a:cubicBezTo>
                  <a:cubicBezTo>
                    <a:pt x="44" y="0"/>
                    <a:pt x="44" y="0"/>
                    <a:pt x="44" y="0"/>
                  </a:cubicBezTo>
                  <a:cubicBezTo>
                    <a:pt x="46" y="0"/>
                    <a:pt x="48" y="2"/>
                    <a:pt x="48" y="4"/>
                  </a:cubicBezTo>
                  <a:cubicBezTo>
                    <a:pt x="48" y="6"/>
                    <a:pt x="46" y="8"/>
                    <a:pt x="44"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804" name="Freeform 39">
              <a:extLst>
                <a:ext uri="{FF2B5EF4-FFF2-40B4-BE49-F238E27FC236}">
                  <a16:creationId xmlns:a16="http://schemas.microsoft.com/office/drawing/2014/main" id="{16731A36-CA0B-4BE8-84FA-36418E59D06E}"/>
                </a:ext>
              </a:extLst>
            </p:cNvPr>
            <p:cNvSpPr>
              <a:spLocks/>
            </p:cNvSpPr>
            <p:nvPr/>
          </p:nvSpPr>
          <p:spPr bwMode="auto">
            <a:xfrm>
              <a:off x="9920288" y="3943350"/>
              <a:ext cx="603250" cy="100013"/>
            </a:xfrm>
            <a:custGeom>
              <a:avLst/>
              <a:gdLst>
                <a:gd name="T0" fmla="*/ 2147483646 w 48"/>
                <a:gd name="T1" fmla="*/ 1250325021 h 8"/>
                <a:gd name="T2" fmla="*/ 631791266 w 48"/>
                <a:gd name="T3" fmla="*/ 1250325021 h 8"/>
                <a:gd name="T4" fmla="*/ 0 w 48"/>
                <a:gd name="T5" fmla="*/ 625168761 h 8"/>
                <a:gd name="T6" fmla="*/ 631791266 w 48"/>
                <a:gd name="T7" fmla="*/ 0 h 8"/>
                <a:gd name="T8" fmla="*/ 2147483646 w 48"/>
                <a:gd name="T9" fmla="*/ 0 h 8"/>
                <a:gd name="T10" fmla="*/ 2147483646 w 48"/>
                <a:gd name="T11" fmla="*/ 625168761 h 8"/>
                <a:gd name="T12" fmla="*/ 2147483646 w 48"/>
                <a:gd name="T13" fmla="*/ 1250325021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8" h="8">
                  <a:moveTo>
                    <a:pt x="44" y="8"/>
                  </a:moveTo>
                  <a:cubicBezTo>
                    <a:pt x="4" y="8"/>
                    <a:pt x="4" y="8"/>
                    <a:pt x="4" y="8"/>
                  </a:cubicBezTo>
                  <a:cubicBezTo>
                    <a:pt x="2" y="8"/>
                    <a:pt x="0" y="6"/>
                    <a:pt x="0" y="4"/>
                  </a:cubicBezTo>
                  <a:cubicBezTo>
                    <a:pt x="0" y="1"/>
                    <a:pt x="2" y="0"/>
                    <a:pt x="4" y="0"/>
                  </a:cubicBezTo>
                  <a:cubicBezTo>
                    <a:pt x="44" y="0"/>
                    <a:pt x="44" y="0"/>
                    <a:pt x="44" y="0"/>
                  </a:cubicBezTo>
                  <a:cubicBezTo>
                    <a:pt x="46" y="0"/>
                    <a:pt x="48" y="1"/>
                    <a:pt x="48" y="4"/>
                  </a:cubicBezTo>
                  <a:cubicBezTo>
                    <a:pt x="48" y="6"/>
                    <a:pt x="46" y="8"/>
                    <a:pt x="44"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805" name="Freeform 40">
              <a:extLst>
                <a:ext uri="{FF2B5EF4-FFF2-40B4-BE49-F238E27FC236}">
                  <a16:creationId xmlns:a16="http://schemas.microsoft.com/office/drawing/2014/main" id="{EEF7AEAA-F1E7-4E13-B739-7786D2285565}"/>
                </a:ext>
              </a:extLst>
            </p:cNvPr>
            <p:cNvSpPr>
              <a:spLocks/>
            </p:cNvSpPr>
            <p:nvPr/>
          </p:nvSpPr>
          <p:spPr bwMode="auto">
            <a:xfrm>
              <a:off x="6032500" y="4864100"/>
              <a:ext cx="1144588" cy="101600"/>
            </a:xfrm>
            <a:custGeom>
              <a:avLst/>
              <a:gdLst>
                <a:gd name="T0" fmla="*/ 2147483646 w 91"/>
                <a:gd name="T1" fmla="*/ 1290320000 h 8"/>
                <a:gd name="T2" fmla="*/ 632818807 w 91"/>
                <a:gd name="T3" fmla="*/ 1290320000 h 8"/>
                <a:gd name="T4" fmla="*/ 0 w 91"/>
                <a:gd name="T5" fmla="*/ 645160000 h 8"/>
                <a:gd name="T6" fmla="*/ 632818807 w 91"/>
                <a:gd name="T7" fmla="*/ 0 h 8"/>
                <a:gd name="T8" fmla="*/ 2147483646 w 91"/>
                <a:gd name="T9" fmla="*/ 0 h 8"/>
                <a:gd name="T10" fmla="*/ 2147483646 w 91"/>
                <a:gd name="T11" fmla="*/ 645160000 h 8"/>
                <a:gd name="T12" fmla="*/ 2147483646 w 91"/>
                <a:gd name="T13" fmla="*/ 1290320000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1" h="8">
                  <a:moveTo>
                    <a:pt x="87" y="8"/>
                  </a:moveTo>
                  <a:cubicBezTo>
                    <a:pt x="4" y="8"/>
                    <a:pt x="4" y="8"/>
                    <a:pt x="4" y="8"/>
                  </a:cubicBezTo>
                  <a:cubicBezTo>
                    <a:pt x="2" y="8"/>
                    <a:pt x="0" y="6"/>
                    <a:pt x="0" y="4"/>
                  </a:cubicBezTo>
                  <a:cubicBezTo>
                    <a:pt x="0" y="2"/>
                    <a:pt x="2" y="0"/>
                    <a:pt x="4" y="0"/>
                  </a:cubicBezTo>
                  <a:cubicBezTo>
                    <a:pt x="87" y="0"/>
                    <a:pt x="87" y="0"/>
                    <a:pt x="87" y="0"/>
                  </a:cubicBezTo>
                  <a:cubicBezTo>
                    <a:pt x="89" y="0"/>
                    <a:pt x="91" y="2"/>
                    <a:pt x="91" y="4"/>
                  </a:cubicBezTo>
                  <a:cubicBezTo>
                    <a:pt x="91" y="6"/>
                    <a:pt x="89" y="8"/>
                    <a:pt x="87"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806" name="Freeform 41">
              <a:extLst>
                <a:ext uri="{FF2B5EF4-FFF2-40B4-BE49-F238E27FC236}">
                  <a16:creationId xmlns:a16="http://schemas.microsoft.com/office/drawing/2014/main" id="{2A116CFA-B020-4813-A301-64C509F67250}"/>
                </a:ext>
              </a:extLst>
            </p:cNvPr>
            <p:cNvSpPr>
              <a:spLocks/>
            </p:cNvSpPr>
            <p:nvPr/>
          </p:nvSpPr>
          <p:spPr bwMode="auto">
            <a:xfrm>
              <a:off x="6032500" y="5078413"/>
              <a:ext cx="1144588" cy="101600"/>
            </a:xfrm>
            <a:custGeom>
              <a:avLst/>
              <a:gdLst>
                <a:gd name="T0" fmla="*/ 2147483646 w 91"/>
                <a:gd name="T1" fmla="*/ 1290320000 h 8"/>
                <a:gd name="T2" fmla="*/ 632818807 w 91"/>
                <a:gd name="T3" fmla="*/ 1290320000 h 8"/>
                <a:gd name="T4" fmla="*/ 0 w 91"/>
                <a:gd name="T5" fmla="*/ 645160000 h 8"/>
                <a:gd name="T6" fmla="*/ 632818807 w 91"/>
                <a:gd name="T7" fmla="*/ 0 h 8"/>
                <a:gd name="T8" fmla="*/ 2147483646 w 91"/>
                <a:gd name="T9" fmla="*/ 0 h 8"/>
                <a:gd name="T10" fmla="*/ 2147483646 w 91"/>
                <a:gd name="T11" fmla="*/ 645160000 h 8"/>
                <a:gd name="T12" fmla="*/ 2147483646 w 91"/>
                <a:gd name="T13" fmla="*/ 1290320000 h 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91" h="8">
                  <a:moveTo>
                    <a:pt x="87" y="8"/>
                  </a:moveTo>
                  <a:cubicBezTo>
                    <a:pt x="4" y="8"/>
                    <a:pt x="4" y="8"/>
                    <a:pt x="4" y="8"/>
                  </a:cubicBezTo>
                  <a:cubicBezTo>
                    <a:pt x="2" y="8"/>
                    <a:pt x="0" y="7"/>
                    <a:pt x="0" y="4"/>
                  </a:cubicBezTo>
                  <a:cubicBezTo>
                    <a:pt x="0" y="2"/>
                    <a:pt x="2" y="0"/>
                    <a:pt x="4" y="0"/>
                  </a:cubicBezTo>
                  <a:cubicBezTo>
                    <a:pt x="87" y="0"/>
                    <a:pt x="87" y="0"/>
                    <a:pt x="87" y="0"/>
                  </a:cubicBezTo>
                  <a:cubicBezTo>
                    <a:pt x="89" y="0"/>
                    <a:pt x="91" y="2"/>
                    <a:pt x="91" y="4"/>
                  </a:cubicBezTo>
                  <a:cubicBezTo>
                    <a:pt x="91" y="7"/>
                    <a:pt x="89" y="8"/>
                    <a:pt x="87" y="8"/>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807" name="Freeform 42">
              <a:extLst>
                <a:ext uri="{FF2B5EF4-FFF2-40B4-BE49-F238E27FC236}">
                  <a16:creationId xmlns:a16="http://schemas.microsoft.com/office/drawing/2014/main" id="{A9FCB22C-2A07-4545-87E6-4BDA796974A0}"/>
                </a:ext>
              </a:extLst>
            </p:cNvPr>
            <p:cNvSpPr>
              <a:spLocks/>
            </p:cNvSpPr>
            <p:nvPr/>
          </p:nvSpPr>
          <p:spPr bwMode="auto">
            <a:xfrm>
              <a:off x="9982200" y="4776788"/>
              <a:ext cx="781050" cy="782637"/>
            </a:xfrm>
            <a:custGeom>
              <a:avLst/>
              <a:gdLst>
                <a:gd name="T0" fmla="*/ 0 w 62"/>
                <a:gd name="T1" fmla="*/ 2147483646 h 62"/>
                <a:gd name="T2" fmla="*/ 0 w 62"/>
                <a:gd name="T3" fmla="*/ 2147483646 h 62"/>
                <a:gd name="T4" fmla="*/ 2147483646 w 62"/>
                <a:gd name="T5" fmla="*/ 0 h 62"/>
                <a:gd name="T6" fmla="*/ 2147483646 w 62"/>
                <a:gd name="T7" fmla="*/ 0 h 62"/>
                <a:gd name="T8" fmla="*/ 0 w 62"/>
                <a:gd name="T9" fmla="*/ 2147483646 h 6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2" h="62">
                  <a:moveTo>
                    <a:pt x="0" y="62"/>
                  </a:moveTo>
                  <a:cubicBezTo>
                    <a:pt x="0" y="34"/>
                    <a:pt x="0" y="34"/>
                    <a:pt x="0" y="34"/>
                  </a:cubicBezTo>
                  <a:cubicBezTo>
                    <a:pt x="0" y="15"/>
                    <a:pt x="15" y="0"/>
                    <a:pt x="34" y="0"/>
                  </a:cubicBezTo>
                  <a:cubicBezTo>
                    <a:pt x="62" y="0"/>
                    <a:pt x="62" y="0"/>
                    <a:pt x="62" y="0"/>
                  </a:cubicBezTo>
                  <a:lnTo>
                    <a:pt x="0" y="62"/>
                  </a:ln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5" name="Группа 4">
            <a:extLst>
              <a:ext uri="{FF2B5EF4-FFF2-40B4-BE49-F238E27FC236}">
                <a16:creationId xmlns:a16="http://schemas.microsoft.com/office/drawing/2014/main" id="{63D8D917-9F5E-48E1-97A4-FECF7EA9089B}"/>
              </a:ext>
            </a:extLst>
          </p:cNvPr>
          <p:cNvGrpSpPr/>
          <p:nvPr/>
        </p:nvGrpSpPr>
        <p:grpSpPr>
          <a:xfrm>
            <a:off x="1428750" y="2301875"/>
            <a:ext cx="2112963" cy="1450975"/>
            <a:chOff x="1428750" y="2301875"/>
            <a:chExt cx="2112963" cy="1450975"/>
          </a:xfrm>
          <a:solidFill>
            <a:schemeClr val="accent1"/>
          </a:solidFill>
        </p:grpSpPr>
        <p:sp>
          <p:nvSpPr>
            <p:cNvPr id="33812" name="Freeform 47">
              <a:extLst>
                <a:ext uri="{FF2B5EF4-FFF2-40B4-BE49-F238E27FC236}">
                  <a16:creationId xmlns:a16="http://schemas.microsoft.com/office/drawing/2014/main" id="{5833FF77-5420-4E05-A518-EB605A2F6CCF}"/>
                </a:ext>
              </a:extLst>
            </p:cNvPr>
            <p:cNvSpPr>
              <a:spLocks/>
            </p:cNvSpPr>
            <p:nvPr/>
          </p:nvSpPr>
          <p:spPr bwMode="auto">
            <a:xfrm>
              <a:off x="3000375" y="2579688"/>
              <a:ext cx="541338" cy="1173162"/>
            </a:xfrm>
            <a:custGeom>
              <a:avLst/>
              <a:gdLst>
                <a:gd name="T0" fmla="*/ 2147483646 w 43"/>
                <a:gd name="T1" fmla="*/ 636522380 h 93"/>
                <a:gd name="T2" fmla="*/ 2147483646 w 43"/>
                <a:gd name="T3" fmla="*/ 636522380 h 93"/>
                <a:gd name="T4" fmla="*/ 2147483646 w 43"/>
                <a:gd name="T5" fmla="*/ 0 h 93"/>
                <a:gd name="T6" fmla="*/ 2147483646 w 43"/>
                <a:gd name="T7" fmla="*/ 0 h 93"/>
                <a:gd name="T8" fmla="*/ 2060357607 w 43"/>
                <a:gd name="T9" fmla="*/ 0 h 93"/>
                <a:gd name="T10" fmla="*/ 950942027 w 43"/>
                <a:gd name="T11" fmla="*/ 636522380 h 93"/>
                <a:gd name="T12" fmla="*/ 475471014 w 43"/>
                <a:gd name="T13" fmla="*/ 2147483646 h 93"/>
                <a:gd name="T14" fmla="*/ 0 w 43"/>
                <a:gd name="T15" fmla="*/ 2147483646 h 93"/>
                <a:gd name="T16" fmla="*/ 475471014 w 43"/>
                <a:gd name="T17" fmla="*/ 2147483646 h 93"/>
                <a:gd name="T18" fmla="*/ 950942027 w 43"/>
                <a:gd name="T19" fmla="*/ 2147483646 h 93"/>
                <a:gd name="T20" fmla="*/ 1743385324 w 43"/>
                <a:gd name="T21" fmla="*/ 2147483646 h 93"/>
                <a:gd name="T22" fmla="*/ 1743385324 w 43"/>
                <a:gd name="T23" fmla="*/ 2147483646 h 93"/>
                <a:gd name="T24" fmla="*/ 1743385324 w 43"/>
                <a:gd name="T25" fmla="*/ 2147483646 h 93"/>
                <a:gd name="T26" fmla="*/ 2147483646 w 43"/>
                <a:gd name="T27" fmla="*/ 2147483646 h 93"/>
                <a:gd name="T28" fmla="*/ 2147483646 w 43"/>
                <a:gd name="T29" fmla="*/ 2147483646 h 93"/>
                <a:gd name="T30" fmla="*/ 2147483646 w 43"/>
                <a:gd name="T31" fmla="*/ 2147483646 h 93"/>
                <a:gd name="T32" fmla="*/ 2147483646 w 43"/>
                <a:gd name="T33" fmla="*/ 2147483646 h 93"/>
                <a:gd name="T34" fmla="*/ 2147483646 w 43"/>
                <a:gd name="T35" fmla="*/ 2147483646 h 93"/>
                <a:gd name="T36" fmla="*/ 2147483646 w 43"/>
                <a:gd name="T37" fmla="*/ 2147483646 h 93"/>
                <a:gd name="T38" fmla="*/ 2147483646 w 43"/>
                <a:gd name="T39" fmla="*/ 2147483646 h 93"/>
                <a:gd name="T40" fmla="*/ 2147483646 w 43"/>
                <a:gd name="T41" fmla="*/ 2147483646 h 93"/>
                <a:gd name="T42" fmla="*/ 2147483646 w 43"/>
                <a:gd name="T43" fmla="*/ 2147483646 h 93"/>
                <a:gd name="T44" fmla="*/ 2147483646 w 43"/>
                <a:gd name="T45" fmla="*/ 2147483646 h 93"/>
                <a:gd name="T46" fmla="*/ 2147483646 w 43"/>
                <a:gd name="T47" fmla="*/ 2147483646 h 93"/>
                <a:gd name="T48" fmla="*/ 2147483646 w 43"/>
                <a:gd name="T49" fmla="*/ 636522380 h 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3" h="93">
                  <a:moveTo>
                    <a:pt x="37" y="4"/>
                  </a:moveTo>
                  <a:cubicBezTo>
                    <a:pt x="37" y="4"/>
                    <a:pt x="37" y="4"/>
                    <a:pt x="37" y="4"/>
                  </a:cubicBezTo>
                  <a:cubicBezTo>
                    <a:pt x="36" y="2"/>
                    <a:pt x="33" y="0"/>
                    <a:pt x="31" y="0"/>
                  </a:cubicBezTo>
                  <a:cubicBezTo>
                    <a:pt x="22" y="0"/>
                    <a:pt x="22" y="0"/>
                    <a:pt x="22" y="0"/>
                  </a:cubicBezTo>
                  <a:cubicBezTo>
                    <a:pt x="13" y="0"/>
                    <a:pt x="13" y="0"/>
                    <a:pt x="13" y="0"/>
                  </a:cubicBezTo>
                  <a:cubicBezTo>
                    <a:pt x="10" y="0"/>
                    <a:pt x="8" y="2"/>
                    <a:pt x="6" y="4"/>
                  </a:cubicBezTo>
                  <a:cubicBezTo>
                    <a:pt x="5" y="7"/>
                    <a:pt x="4" y="10"/>
                    <a:pt x="3" y="14"/>
                  </a:cubicBezTo>
                  <a:cubicBezTo>
                    <a:pt x="0" y="42"/>
                    <a:pt x="0" y="42"/>
                    <a:pt x="0" y="42"/>
                  </a:cubicBezTo>
                  <a:cubicBezTo>
                    <a:pt x="0" y="44"/>
                    <a:pt x="1" y="45"/>
                    <a:pt x="3" y="45"/>
                  </a:cubicBezTo>
                  <a:cubicBezTo>
                    <a:pt x="4" y="45"/>
                    <a:pt x="6" y="45"/>
                    <a:pt x="6" y="43"/>
                  </a:cubicBezTo>
                  <a:cubicBezTo>
                    <a:pt x="11" y="20"/>
                    <a:pt x="11" y="20"/>
                    <a:pt x="11" y="20"/>
                  </a:cubicBezTo>
                  <a:cubicBezTo>
                    <a:pt x="11" y="41"/>
                    <a:pt x="11" y="41"/>
                    <a:pt x="11" y="41"/>
                  </a:cubicBezTo>
                  <a:cubicBezTo>
                    <a:pt x="11" y="93"/>
                    <a:pt x="11" y="93"/>
                    <a:pt x="11" y="93"/>
                  </a:cubicBezTo>
                  <a:cubicBezTo>
                    <a:pt x="19" y="93"/>
                    <a:pt x="19" y="93"/>
                    <a:pt x="19" y="93"/>
                  </a:cubicBezTo>
                  <a:cubicBezTo>
                    <a:pt x="20" y="54"/>
                    <a:pt x="20" y="54"/>
                    <a:pt x="20" y="54"/>
                  </a:cubicBezTo>
                  <a:cubicBezTo>
                    <a:pt x="23" y="54"/>
                    <a:pt x="23" y="54"/>
                    <a:pt x="23" y="54"/>
                  </a:cubicBezTo>
                  <a:cubicBezTo>
                    <a:pt x="24" y="93"/>
                    <a:pt x="24" y="93"/>
                    <a:pt x="24" y="93"/>
                  </a:cubicBezTo>
                  <a:cubicBezTo>
                    <a:pt x="33" y="93"/>
                    <a:pt x="33" y="93"/>
                    <a:pt x="33" y="93"/>
                  </a:cubicBezTo>
                  <a:cubicBezTo>
                    <a:pt x="33" y="41"/>
                    <a:pt x="33" y="41"/>
                    <a:pt x="33" y="41"/>
                  </a:cubicBezTo>
                  <a:cubicBezTo>
                    <a:pt x="33" y="20"/>
                    <a:pt x="33" y="20"/>
                    <a:pt x="33" y="20"/>
                  </a:cubicBezTo>
                  <a:cubicBezTo>
                    <a:pt x="37" y="43"/>
                    <a:pt x="37" y="43"/>
                    <a:pt x="37" y="43"/>
                  </a:cubicBezTo>
                  <a:cubicBezTo>
                    <a:pt x="38" y="45"/>
                    <a:pt x="39" y="45"/>
                    <a:pt x="40" y="45"/>
                  </a:cubicBezTo>
                  <a:cubicBezTo>
                    <a:pt x="42" y="45"/>
                    <a:pt x="43" y="44"/>
                    <a:pt x="43" y="42"/>
                  </a:cubicBezTo>
                  <a:cubicBezTo>
                    <a:pt x="40" y="14"/>
                    <a:pt x="40" y="14"/>
                    <a:pt x="40" y="14"/>
                  </a:cubicBezTo>
                  <a:cubicBezTo>
                    <a:pt x="40" y="10"/>
                    <a:pt x="39" y="7"/>
                    <a:pt x="3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813" name="Oval 48">
              <a:extLst>
                <a:ext uri="{FF2B5EF4-FFF2-40B4-BE49-F238E27FC236}">
                  <a16:creationId xmlns:a16="http://schemas.microsoft.com/office/drawing/2014/main" id="{EA1C93F6-95A7-4DEC-B8EA-8186F890FBDA}"/>
                </a:ext>
              </a:extLst>
            </p:cNvPr>
            <p:cNvSpPr>
              <a:spLocks noChangeArrowheads="1"/>
            </p:cNvSpPr>
            <p:nvPr/>
          </p:nvSpPr>
          <p:spPr bwMode="auto">
            <a:xfrm>
              <a:off x="3151188" y="2301875"/>
              <a:ext cx="252412" cy="2524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3814" name="Freeform 49">
              <a:extLst>
                <a:ext uri="{FF2B5EF4-FFF2-40B4-BE49-F238E27FC236}">
                  <a16:creationId xmlns:a16="http://schemas.microsoft.com/office/drawing/2014/main" id="{49ABCB3F-AB0F-4F77-A434-9691C0E4893F}"/>
                </a:ext>
              </a:extLst>
            </p:cNvPr>
            <p:cNvSpPr>
              <a:spLocks/>
            </p:cNvSpPr>
            <p:nvPr/>
          </p:nvSpPr>
          <p:spPr bwMode="auto">
            <a:xfrm>
              <a:off x="2208213" y="2579688"/>
              <a:ext cx="554037" cy="1173162"/>
            </a:xfrm>
            <a:custGeom>
              <a:avLst/>
              <a:gdLst>
                <a:gd name="T0" fmla="*/ 2147483646 w 44"/>
                <a:gd name="T1" fmla="*/ 636522380 h 93"/>
                <a:gd name="T2" fmla="*/ 2147483646 w 44"/>
                <a:gd name="T3" fmla="*/ 636522380 h 93"/>
                <a:gd name="T4" fmla="*/ 2147483646 w 44"/>
                <a:gd name="T5" fmla="*/ 0 h 93"/>
                <a:gd name="T6" fmla="*/ 2147483646 w 44"/>
                <a:gd name="T7" fmla="*/ 0 h 93"/>
                <a:gd name="T8" fmla="*/ 2061181333 w 44"/>
                <a:gd name="T9" fmla="*/ 0 h 93"/>
                <a:gd name="T10" fmla="*/ 1109862029 w 44"/>
                <a:gd name="T11" fmla="*/ 636522380 h 93"/>
                <a:gd name="T12" fmla="*/ 634208672 w 44"/>
                <a:gd name="T13" fmla="*/ 2147483646 h 93"/>
                <a:gd name="T14" fmla="*/ 158555316 w 44"/>
                <a:gd name="T15" fmla="*/ 2147483646 h 93"/>
                <a:gd name="T16" fmla="*/ 634208672 w 44"/>
                <a:gd name="T17" fmla="*/ 2147483646 h 93"/>
                <a:gd name="T18" fmla="*/ 951319304 w 44"/>
                <a:gd name="T19" fmla="*/ 2147483646 h 93"/>
                <a:gd name="T20" fmla="*/ 1744083293 w 44"/>
                <a:gd name="T21" fmla="*/ 2147483646 h 93"/>
                <a:gd name="T22" fmla="*/ 1744083293 w 44"/>
                <a:gd name="T23" fmla="*/ 2147483646 h 93"/>
                <a:gd name="T24" fmla="*/ 1744083293 w 44"/>
                <a:gd name="T25" fmla="*/ 2147483646 h 93"/>
                <a:gd name="T26" fmla="*/ 2147483646 w 44"/>
                <a:gd name="T27" fmla="*/ 2147483646 h 93"/>
                <a:gd name="T28" fmla="*/ 2147483646 w 44"/>
                <a:gd name="T29" fmla="*/ 2147483646 h 93"/>
                <a:gd name="T30" fmla="*/ 2147483646 w 44"/>
                <a:gd name="T31" fmla="*/ 2147483646 h 93"/>
                <a:gd name="T32" fmla="*/ 2147483646 w 44"/>
                <a:gd name="T33" fmla="*/ 2147483646 h 93"/>
                <a:gd name="T34" fmla="*/ 2147483646 w 44"/>
                <a:gd name="T35" fmla="*/ 2147483646 h 93"/>
                <a:gd name="T36" fmla="*/ 2147483646 w 44"/>
                <a:gd name="T37" fmla="*/ 2147483646 h 93"/>
                <a:gd name="T38" fmla="*/ 2147483646 w 44"/>
                <a:gd name="T39" fmla="*/ 2147483646 h 93"/>
                <a:gd name="T40" fmla="*/ 2147483646 w 44"/>
                <a:gd name="T41" fmla="*/ 2147483646 h 93"/>
                <a:gd name="T42" fmla="*/ 2147483646 w 44"/>
                <a:gd name="T43" fmla="*/ 2147483646 h 93"/>
                <a:gd name="T44" fmla="*/ 2147483646 w 44"/>
                <a:gd name="T45" fmla="*/ 2147483646 h 93"/>
                <a:gd name="T46" fmla="*/ 2147483646 w 44"/>
                <a:gd name="T47" fmla="*/ 2147483646 h 93"/>
                <a:gd name="T48" fmla="*/ 2147483646 w 44"/>
                <a:gd name="T49" fmla="*/ 636522380 h 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4" h="93">
                  <a:moveTo>
                    <a:pt x="37" y="4"/>
                  </a:moveTo>
                  <a:cubicBezTo>
                    <a:pt x="37" y="4"/>
                    <a:pt x="37" y="4"/>
                    <a:pt x="37" y="4"/>
                  </a:cubicBezTo>
                  <a:cubicBezTo>
                    <a:pt x="36" y="2"/>
                    <a:pt x="34" y="0"/>
                    <a:pt x="31" y="0"/>
                  </a:cubicBezTo>
                  <a:cubicBezTo>
                    <a:pt x="22" y="0"/>
                    <a:pt x="22" y="0"/>
                    <a:pt x="22" y="0"/>
                  </a:cubicBezTo>
                  <a:cubicBezTo>
                    <a:pt x="13" y="0"/>
                    <a:pt x="13" y="0"/>
                    <a:pt x="13" y="0"/>
                  </a:cubicBezTo>
                  <a:cubicBezTo>
                    <a:pt x="11" y="0"/>
                    <a:pt x="8" y="2"/>
                    <a:pt x="7" y="4"/>
                  </a:cubicBezTo>
                  <a:cubicBezTo>
                    <a:pt x="5" y="7"/>
                    <a:pt x="4" y="10"/>
                    <a:pt x="4" y="14"/>
                  </a:cubicBezTo>
                  <a:cubicBezTo>
                    <a:pt x="1" y="42"/>
                    <a:pt x="1" y="42"/>
                    <a:pt x="1" y="42"/>
                  </a:cubicBezTo>
                  <a:cubicBezTo>
                    <a:pt x="0" y="44"/>
                    <a:pt x="2" y="45"/>
                    <a:pt x="4" y="45"/>
                  </a:cubicBezTo>
                  <a:cubicBezTo>
                    <a:pt x="5" y="45"/>
                    <a:pt x="6" y="45"/>
                    <a:pt x="6" y="43"/>
                  </a:cubicBezTo>
                  <a:cubicBezTo>
                    <a:pt x="11" y="20"/>
                    <a:pt x="11" y="20"/>
                    <a:pt x="11" y="20"/>
                  </a:cubicBezTo>
                  <a:cubicBezTo>
                    <a:pt x="11" y="41"/>
                    <a:pt x="11" y="41"/>
                    <a:pt x="11" y="41"/>
                  </a:cubicBezTo>
                  <a:cubicBezTo>
                    <a:pt x="11" y="93"/>
                    <a:pt x="11" y="93"/>
                    <a:pt x="11" y="93"/>
                  </a:cubicBezTo>
                  <a:cubicBezTo>
                    <a:pt x="20" y="93"/>
                    <a:pt x="20" y="93"/>
                    <a:pt x="20" y="93"/>
                  </a:cubicBezTo>
                  <a:cubicBezTo>
                    <a:pt x="21" y="54"/>
                    <a:pt x="21" y="54"/>
                    <a:pt x="21" y="54"/>
                  </a:cubicBezTo>
                  <a:cubicBezTo>
                    <a:pt x="24" y="54"/>
                    <a:pt x="24" y="54"/>
                    <a:pt x="24" y="54"/>
                  </a:cubicBezTo>
                  <a:cubicBezTo>
                    <a:pt x="25" y="93"/>
                    <a:pt x="25" y="93"/>
                    <a:pt x="25" y="93"/>
                  </a:cubicBezTo>
                  <a:cubicBezTo>
                    <a:pt x="33" y="93"/>
                    <a:pt x="33" y="93"/>
                    <a:pt x="33" y="93"/>
                  </a:cubicBezTo>
                  <a:cubicBezTo>
                    <a:pt x="33" y="41"/>
                    <a:pt x="33" y="41"/>
                    <a:pt x="33" y="41"/>
                  </a:cubicBezTo>
                  <a:cubicBezTo>
                    <a:pt x="33" y="20"/>
                    <a:pt x="33" y="20"/>
                    <a:pt x="33" y="20"/>
                  </a:cubicBezTo>
                  <a:cubicBezTo>
                    <a:pt x="38" y="43"/>
                    <a:pt x="38" y="43"/>
                    <a:pt x="38" y="43"/>
                  </a:cubicBezTo>
                  <a:cubicBezTo>
                    <a:pt x="38" y="45"/>
                    <a:pt x="39" y="45"/>
                    <a:pt x="41" y="45"/>
                  </a:cubicBezTo>
                  <a:cubicBezTo>
                    <a:pt x="42" y="45"/>
                    <a:pt x="44" y="44"/>
                    <a:pt x="44" y="42"/>
                  </a:cubicBezTo>
                  <a:cubicBezTo>
                    <a:pt x="41" y="14"/>
                    <a:pt x="41" y="14"/>
                    <a:pt x="41" y="14"/>
                  </a:cubicBezTo>
                  <a:cubicBezTo>
                    <a:pt x="40" y="10"/>
                    <a:pt x="39" y="7"/>
                    <a:pt x="3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815" name="Oval 50">
              <a:extLst>
                <a:ext uri="{FF2B5EF4-FFF2-40B4-BE49-F238E27FC236}">
                  <a16:creationId xmlns:a16="http://schemas.microsoft.com/office/drawing/2014/main" id="{729C1AAD-7D60-48E4-9CA5-F372688CC7A8}"/>
                </a:ext>
              </a:extLst>
            </p:cNvPr>
            <p:cNvSpPr>
              <a:spLocks noChangeArrowheads="1"/>
            </p:cNvSpPr>
            <p:nvPr/>
          </p:nvSpPr>
          <p:spPr bwMode="auto">
            <a:xfrm>
              <a:off x="2359025" y="2301875"/>
              <a:ext cx="250825" cy="2524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3816" name="Freeform 51">
              <a:extLst>
                <a:ext uri="{FF2B5EF4-FFF2-40B4-BE49-F238E27FC236}">
                  <a16:creationId xmlns:a16="http://schemas.microsoft.com/office/drawing/2014/main" id="{8401C2F6-21ED-41B4-9F10-4778D49C3F37}"/>
                </a:ext>
              </a:extLst>
            </p:cNvPr>
            <p:cNvSpPr>
              <a:spLocks/>
            </p:cNvSpPr>
            <p:nvPr/>
          </p:nvSpPr>
          <p:spPr bwMode="auto">
            <a:xfrm>
              <a:off x="1428750" y="2579688"/>
              <a:ext cx="539750" cy="1173162"/>
            </a:xfrm>
            <a:custGeom>
              <a:avLst/>
              <a:gdLst>
                <a:gd name="T0" fmla="*/ 2147483646 w 43"/>
                <a:gd name="T1" fmla="*/ 636522380 h 93"/>
                <a:gd name="T2" fmla="*/ 2147483646 w 43"/>
                <a:gd name="T3" fmla="*/ 636522380 h 93"/>
                <a:gd name="T4" fmla="*/ 2147483646 w 43"/>
                <a:gd name="T5" fmla="*/ 0 h 93"/>
                <a:gd name="T6" fmla="*/ 2147483646 w 43"/>
                <a:gd name="T7" fmla="*/ 0 h 93"/>
                <a:gd name="T8" fmla="*/ 2048288488 w 43"/>
                <a:gd name="T9" fmla="*/ 0 h 93"/>
                <a:gd name="T10" fmla="*/ 945365849 w 43"/>
                <a:gd name="T11" fmla="*/ 636522380 h 93"/>
                <a:gd name="T12" fmla="*/ 472682924 w 43"/>
                <a:gd name="T13" fmla="*/ 2147483646 h 93"/>
                <a:gd name="T14" fmla="*/ 0 w 43"/>
                <a:gd name="T15" fmla="*/ 2147483646 h 93"/>
                <a:gd name="T16" fmla="*/ 472682924 w 43"/>
                <a:gd name="T17" fmla="*/ 2147483646 h 93"/>
                <a:gd name="T18" fmla="*/ 945365849 w 43"/>
                <a:gd name="T19" fmla="*/ 2147483646 h 93"/>
                <a:gd name="T20" fmla="*/ 1733174907 w 43"/>
                <a:gd name="T21" fmla="*/ 2147483646 h 93"/>
                <a:gd name="T22" fmla="*/ 1733174907 w 43"/>
                <a:gd name="T23" fmla="*/ 2147483646 h 93"/>
                <a:gd name="T24" fmla="*/ 1733174907 w 43"/>
                <a:gd name="T25" fmla="*/ 2147483646 h 93"/>
                <a:gd name="T26" fmla="*/ 2147483646 w 43"/>
                <a:gd name="T27" fmla="*/ 2147483646 h 93"/>
                <a:gd name="T28" fmla="*/ 2147483646 w 43"/>
                <a:gd name="T29" fmla="*/ 2147483646 h 93"/>
                <a:gd name="T30" fmla="*/ 2147483646 w 43"/>
                <a:gd name="T31" fmla="*/ 2147483646 h 93"/>
                <a:gd name="T32" fmla="*/ 2147483646 w 43"/>
                <a:gd name="T33" fmla="*/ 2147483646 h 93"/>
                <a:gd name="T34" fmla="*/ 2147483646 w 43"/>
                <a:gd name="T35" fmla="*/ 2147483646 h 93"/>
                <a:gd name="T36" fmla="*/ 2147483646 w 43"/>
                <a:gd name="T37" fmla="*/ 2147483646 h 93"/>
                <a:gd name="T38" fmla="*/ 2147483646 w 43"/>
                <a:gd name="T39" fmla="*/ 2147483646 h 93"/>
                <a:gd name="T40" fmla="*/ 2147483646 w 43"/>
                <a:gd name="T41" fmla="*/ 2147483646 h 93"/>
                <a:gd name="T42" fmla="*/ 2147483646 w 43"/>
                <a:gd name="T43" fmla="*/ 2147483646 h 93"/>
                <a:gd name="T44" fmla="*/ 2147483646 w 43"/>
                <a:gd name="T45" fmla="*/ 2147483646 h 93"/>
                <a:gd name="T46" fmla="*/ 2147483646 w 43"/>
                <a:gd name="T47" fmla="*/ 2147483646 h 93"/>
                <a:gd name="T48" fmla="*/ 2147483646 w 43"/>
                <a:gd name="T49" fmla="*/ 636522380 h 9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3" h="93">
                  <a:moveTo>
                    <a:pt x="37" y="4"/>
                  </a:moveTo>
                  <a:cubicBezTo>
                    <a:pt x="37" y="4"/>
                    <a:pt x="37" y="4"/>
                    <a:pt x="37" y="4"/>
                  </a:cubicBezTo>
                  <a:cubicBezTo>
                    <a:pt x="36" y="2"/>
                    <a:pt x="33" y="0"/>
                    <a:pt x="31" y="0"/>
                  </a:cubicBezTo>
                  <a:cubicBezTo>
                    <a:pt x="22" y="0"/>
                    <a:pt x="22" y="0"/>
                    <a:pt x="22" y="0"/>
                  </a:cubicBezTo>
                  <a:cubicBezTo>
                    <a:pt x="13" y="0"/>
                    <a:pt x="13" y="0"/>
                    <a:pt x="13" y="0"/>
                  </a:cubicBezTo>
                  <a:cubicBezTo>
                    <a:pt x="10" y="0"/>
                    <a:pt x="8" y="2"/>
                    <a:pt x="6" y="4"/>
                  </a:cubicBezTo>
                  <a:cubicBezTo>
                    <a:pt x="5" y="7"/>
                    <a:pt x="4" y="10"/>
                    <a:pt x="3" y="14"/>
                  </a:cubicBezTo>
                  <a:cubicBezTo>
                    <a:pt x="0" y="42"/>
                    <a:pt x="0" y="42"/>
                    <a:pt x="0" y="42"/>
                  </a:cubicBezTo>
                  <a:cubicBezTo>
                    <a:pt x="0" y="44"/>
                    <a:pt x="1" y="45"/>
                    <a:pt x="3" y="45"/>
                  </a:cubicBezTo>
                  <a:cubicBezTo>
                    <a:pt x="4" y="45"/>
                    <a:pt x="6" y="45"/>
                    <a:pt x="6" y="43"/>
                  </a:cubicBezTo>
                  <a:cubicBezTo>
                    <a:pt x="11" y="20"/>
                    <a:pt x="11" y="20"/>
                    <a:pt x="11" y="20"/>
                  </a:cubicBezTo>
                  <a:cubicBezTo>
                    <a:pt x="11" y="41"/>
                    <a:pt x="11" y="41"/>
                    <a:pt x="11" y="41"/>
                  </a:cubicBezTo>
                  <a:cubicBezTo>
                    <a:pt x="11" y="93"/>
                    <a:pt x="11" y="93"/>
                    <a:pt x="11" y="93"/>
                  </a:cubicBezTo>
                  <a:cubicBezTo>
                    <a:pt x="19" y="93"/>
                    <a:pt x="19" y="93"/>
                    <a:pt x="19" y="93"/>
                  </a:cubicBezTo>
                  <a:cubicBezTo>
                    <a:pt x="20" y="54"/>
                    <a:pt x="20" y="54"/>
                    <a:pt x="20" y="54"/>
                  </a:cubicBezTo>
                  <a:cubicBezTo>
                    <a:pt x="23" y="54"/>
                    <a:pt x="23" y="54"/>
                    <a:pt x="23" y="54"/>
                  </a:cubicBezTo>
                  <a:cubicBezTo>
                    <a:pt x="24" y="93"/>
                    <a:pt x="24" y="93"/>
                    <a:pt x="24" y="93"/>
                  </a:cubicBezTo>
                  <a:cubicBezTo>
                    <a:pt x="32" y="93"/>
                    <a:pt x="32" y="93"/>
                    <a:pt x="32" y="93"/>
                  </a:cubicBezTo>
                  <a:cubicBezTo>
                    <a:pt x="32" y="41"/>
                    <a:pt x="32" y="41"/>
                    <a:pt x="32" y="41"/>
                  </a:cubicBezTo>
                  <a:cubicBezTo>
                    <a:pt x="32" y="20"/>
                    <a:pt x="32" y="20"/>
                    <a:pt x="32" y="20"/>
                  </a:cubicBezTo>
                  <a:cubicBezTo>
                    <a:pt x="37" y="43"/>
                    <a:pt x="37" y="43"/>
                    <a:pt x="37" y="43"/>
                  </a:cubicBezTo>
                  <a:cubicBezTo>
                    <a:pt x="38" y="45"/>
                    <a:pt x="39" y="45"/>
                    <a:pt x="40" y="45"/>
                  </a:cubicBezTo>
                  <a:cubicBezTo>
                    <a:pt x="42" y="45"/>
                    <a:pt x="43" y="44"/>
                    <a:pt x="43" y="42"/>
                  </a:cubicBezTo>
                  <a:cubicBezTo>
                    <a:pt x="40" y="14"/>
                    <a:pt x="40" y="14"/>
                    <a:pt x="40" y="14"/>
                  </a:cubicBezTo>
                  <a:cubicBezTo>
                    <a:pt x="40" y="10"/>
                    <a:pt x="39" y="7"/>
                    <a:pt x="3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817" name="Oval 52">
              <a:extLst>
                <a:ext uri="{FF2B5EF4-FFF2-40B4-BE49-F238E27FC236}">
                  <a16:creationId xmlns:a16="http://schemas.microsoft.com/office/drawing/2014/main" id="{EBD44BBE-E50A-47AE-A609-FB48992F38E1}"/>
                </a:ext>
              </a:extLst>
            </p:cNvPr>
            <p:cNvSpPr>
              <a:spLocks noChangeArrowheads="1"/>
            </p:cNvSpPr>
            <p:nvPr/>
          </p:nvSpPr>
          <p:spPr bwMode="auto">
            <a:xfrm>
              <a:off x="1579563" y="2301875"/>
              <a:ext cx="250825" cy="252413"/>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grpSp>
        <p:nvGrpSpPr>
          <p:cNvPr id="4" name="Группа 3">
            <a:extLst>
              <a:ext uri="{FF2B5EF4-FFF2-40B4-BE49-F238E27FC236}">
                <a16:creationId xmlns:a16="http://schemas.microsoft.com/office/drawing/2014/main" id="{2CCCBB07-EBAA-4530-B9DE-D554D9369782}"/>
              </a:ext>
            </a:extLst>
          </p:cNvPr>
          <p:cNvGrpSpPr/>
          <p:nvPr/>
        </p:nvGrpSpPr>
        <p:grpSpPr>
          <a:xfrm>
            <a:off x="1428750" y="4119563"/>
            <a:ext cx="2905125" cy="1452562"/>
            <a:chOff x="1428750" y="4119563"/>
            <a:chExt cx="2905125" cy="1452562"/>
          </a:xfrm>
          <a:solidFill>
            <a:schemeClr val="accent2"/>
          </a:solidFill>
        </p:grpSpPr>
        <p:sp>
          <p:nvSpPr>
            <p:cNvPr id="33820" name="Freeform 55">
              <a:extLst>
                <a:ext uri="{FF2B5EF4-FFF2-40B4-BE49-F238E27FC236}">
                  <a16:creationId xmlns:a16="http://schemas.microsoft.com/office/drawing/2014/main" id="{1BBA6C7D-1EF1-49EF-B637-5DDF492CAA48}"/>
                </a:ext>
              </a:extLst>
            </p:cNvPr>
            <p:cNvSpPr>
              <a:spLocks/>
            </p:cNvSpPr>
            <p:nvPr/>
          </p:nvSpPr>
          <p:spPr bwMode="auto">
            <a:xfrm>
              <a:off x="3792538" y="4410075"/>
              <a:ext cx="541337" cy="1162050"/>
            </a:xfrm>
            <a:custGeom>
              <a:avLst/>
              <a:gdLst>
                <a:gd name="T0" fmla="*/ 2147483646 w 43"/>
                <a:gd name="T1" fmla="*/ 478625659 h 92"/>
                <a:gd name="T2" fmla="*/ 2147483646 w 43"/>
                <a:gd name="T3" fmla="*/ 478625659 h 92"/>
                <a:gd name="T4" fmla="*/ 2147483646 w 43"/>
                <a:gd name="T5" fmla="*/ 0 h 92"/>
                <a:gd name="T6" fmla="*/ 2147483646 w 43"/>
                <a:gd name="T7" fmla="*/ 0 h 92"/>
                <a:gd name="T8" fmla="*/ 1901867952 w 43"/>
                <a:gd name="T9" fmla="*/ 0 h 92"/>
                <a:gd name="T10" fmla="*/ 950940271 w 43"/>
                <a:gd name="T11" fmla="*/ 478625659 h 92"/>
                <a:gd name="T12" fmla="*/ 475470135 w 43"/>
                <a:gd name="T13" fmla="*/ 2074044523 h 92"/>
                <a:gd name="T14" fmla="*/ 0 w 43"/>
                <a:gd name="T15" fmla="*/ 2147483646 h 92"/>
                <a:gd name="T16" fmla="*/ 475470135 w 43"/>
                <a:gd name="T17" fmla="*/ 2147483646 h 92"/>
                <a:gd name="T18" fmla="*/ 792441833 w 43"/>
                <a:gd name="T19" fmla="*/ 2147483646 h 92"/>
                <a:gd name="T20" fmla="*/ 1584896254 w 43"/>
                <a:gd name="T21" fmla="*/ 2147483646 h 92"/>
                <a:gd name="T22" fmla="*/ 1584896254 w 43"/>
                <a:gd name="T23" fmla="*/ 2147483646 h 92"/>
                <a:gd name="T24" fmla="*/ 1584896254 w 43"/>
                <a:gd name="T25" fmla="*/ 2147483646 h 92"/>
                <a:gd name="T26" fmla="*/ 2147483646 w 43"/>
                <a:gd name="T27" fmla="*/ 2147483646 h 92"/>
                <a:gd name="T28" fmla="*/ 2147483646 w 43"/>
                <a:gd name="T29" fmla="*/ 2147483646 h 92"/>
                <a:gd name="T30" fmla="*/ 2147483646 w 43"/>
                <a:gd name="T31" fmla="*/ 2147483646 h 92"/>
                <a:gd name="T32" fmla="*/ 2147483646 w 43"/>
                <a:gd name="T33" fmla="*/ 2147483646 h 92"/>
                <a:gd name="T34" fmla="*/ 2147483646 w 43"/>
                <a:gd name="T35" fmla="*/ 2147483646 h 92"/>
                <a:gd name="T36" fmla="*/ 2147483646 w 43"/>
                <a:gd name="T37" fmla="*/ 2147483646 h 92"/>
                <a:gd name="T38" fmla="*/ 2147483646 w 43"/>
                <a:gd name="T39" fmla="*/ 2147483646 h 92"/>
                <a:gd name="T40" fmla="*/ 2147483646 w 43"/>
                <a:gd name="T41" fmla="*/ 2147483646 h 92"/>
                <a:gd name="T42" fmla="*/ 2147483646 w 43"/>
                <a:gd name="T43" fmla="*/ 2147483646 h 92"/>
                <a:gd name="T44" fmla="*/ 2147483646 w 43"/>
                <a:gd name="T45" fmla="*/ 2147483646 h 92"/>
                <a:gd name="T46" fmla="*/ 2147483646 w 43"/>
                <a:gd name="T47" fmla="*/ 2074044523 h 92"/>
                <a:gd name="T48" fmla="*/ 2147483646 w 43"/>
                <a:gd name="T49" fmla="*/ 478625659 h 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3" h="92">
                  <a:moveTo>
                    <a:pt x="36" y="3"/>
                  </a:moveTo>
                  <a:cubicBezTo>
                    <a:pt x="36" y="3"/>
                    <a:pt x="36" y="3"/>
                    <a:pt x="36" y="3"/>
                  </a:cubicBezTo>
                  <a:cubicBezTo>
                    <a:pt x="35" y="1"/>
                    <a:pt x="33" y="0"/>
                    <a:pt x="30" y="0"/>
                  </a:cubicBezTo>
                  <a:cubicBezTo>
                    <a:pt x="21" y="0"/>
                    <a:pt x="21" y="0"/>
                    <a:pt x="21" y="0"/>
                  </a:cubicBezTo>
                  <a:cubicBezTo>
                    <a:pt x="12" y="0"/>
                    <a:pt x="12" y="0"/>
                    <a:pt x="12" y="0"/>
                  </a:cubicBezTo>
                  <a:cubicBezTo>
                    <a:pt x="10" y="0"/>
                    <a:pt x="7" y="1"/>
                    <a:pt x="6" y="3"/>
                  </a:cubicBezTo>
                  <a:cubicBezTo>
                    <a:pt x="4" y="6"/>
                    <a:pt x="3" y="9"/>
                    <a:pt x="3" y="13"/>
                  </a:cubicBezTo>
                  <a:cubicBezTo>
                    <a:pt x="0" y="41"/>
                    <a:pt x="0" y="41"/>
                    <a:pt x="0" y="41"/>
                  </a:cubicBezTo>
                  <a:cubicBezTo>
                    <a:pt x="0" y="43"/>
                    <a:pt x="1" y="45"/>
                    <a:pt x="3" y="45"/>
                  </a:cubicBezTo>
                  <a:cubicBezTo>
                    <a:pt x="4" y="45"/>
                    <a:pt x="5" y="44"/>
                    <a:pt x="5" y="42"/>
                  </a:cubicBezTo>
                  <a:cubicBezTo>
                    <a:pt x="10" y="20"/>
                    <a:pt x="10" y="20"/>
                    <a:pt x="10" y="20"/>
                  </a:cubicBezTo>
                  <a:cubicBezTo>
                    <a:pt x="10" y="40"/>
                    <a:pt x="10" y="40"/>
                    <a:pt x="10" y="40"/>
                  </a:cubicBezTo>
                  <a:cubicBezTo>
                    <a:pt x="10" y="92"/>
                    <a:pt x="10" y="92"/>
                    <a:pt x="10" y="92"/>
                  </a:cubicBezTo>
                  <a:cubicBezTo>
                    <a:pt x="19" y="92"/>
                    <a:pt x="19" y="92"/>
                    <a:pt x="19" y="92"/>
                  </a:cubicBezTo>
                  <a:cubicBezTo>
                    <a:pt x="20" y="53"/>
                    <a:pt x="20" y="53"/>
                    <a:pt x="20" y="53"/>
                  </a:cubicBezTo>
                  <a:cubicBezTo>
                    <a:pt x="23" y="53"/>
                    <a:pt x="23" y="53"/>
                    <a:pt x="23" y="53"/>
                  </a:cubicBezTo>
                  <a:cubicBezTo>
                    <a:pt x="24" y="92"/>
                    <a:pt x="24" y="92"/>
                    <a:pt x="24" y="92"/>
                  </a:cubicBezTo>
                  <a:cubicBezTo>
                    <a:pt x="32" y="92"/>
                    <a:pt x="32" y="92"/>
                    <a:pt x="32" y="92"/>
                  </a:cubicBezTo>
                  <a:cubicBezTo>
                    <a:pt x="32" y="40"/>
                    <a:pt x="32" y="40"/>
                    <a:pt x="32" y="40"/>
                  </a:cubicBezTo>
                  <a:cubicBezTo>
                    <a:pt x="32" y="20"/>
                    <a:pt x="32" y="20"/>
                    <a:pt x="32" y="20"/>
                  </a:cubicBezTo>
                  <a:cubicBezTo>
                    <a:pt x="37" y="42"/>
                    <a:pt x="37" y="42"/>
                    <a:pt x="37" y="42"/>
                  </a:cubicBezTo>
                  <a:cubicBezTo>
                    <a:pt x="37" y="44"/>
                    <a:pt x="38" y="45"/>
                    <a:pt x="40" y="45"/>
                  </a:cubicBezTo>
                  <a:cubicBezTo>
                    <a:pt x="41" y="45"/>
                    <a:pt x="43" y="43"/>
                    <a:pt x="43" y="41"/>
                  </a:cubicBezTo>
                  <a:cubicBezTo>
                    <a:pt x="40" y="13"/>
                    <a:pt x="40" y="13"/>
                    <a:pt x="40" y="13"/>
                  </a:cubicBezTo>
                  <a:cubicBezTo>
                    <a:pt x="39" y="9"/>
                    <a:pt x="38" y="6"/>
                    <a:pt x="36"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821" name="Oval 56">
              <a:extLst>
                <a:ext uri="{FF2B5EF4-FFF2-40B4-BE49-F238E27FC236}">
                  <a16:creationId xmlns:a16="http://schemas.microsoft.com/office/drawing/2014/main" id="{9D2BEF40-695F-4E5B-9FA1-676197C104AD}"/>
                </a:ext>
              </a:extLst>
            </p:cNvPr>
            <p:cNvSpPr>
              <a:spLocks noChangeArrowheads="1"/>
            </p:cNvSpPr>
            <p:nvPr/>
          </p:nvSpPr>
          <p:spPr bwMode="auto">
            <a:xfrm>
              <a:off x="3932238" y="4119563"/>
              <a:ext cx="250825" cy="25241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3822" name="Freeform 57">
              <a:extLst>
                <a:ext uri="{FF2B5EF4-FFF2-40B4-BE49-F238E27FC236}">
                  <a16:creationId xmlns:a16="http://schemas.microsoft.com/office/drawing/2014/main" id="{732FB4AB-AC9E-4B8A-821B-62161E5B294F}"/>
                </a:ext>
              </a:extLst>
            </p:cNvPr>
            <p:cNvSpPr>
              <a:spLocks/>
            </p:cNvSpPr>
            <p:nvPr/>
          </p:nvSpPr>
          <p:spPr bwMode="auto">
            <a:xfrm>
              <a:off x="3000375" y="4410075"/>
              <a:ext cx="541338" cy="1162050"/>
            </a:xfrm>
            <a:custGeom>
              <a:avLst/>
              <a:gdLst>
                <a:gd name="T0" fmla="*/ 2147483646 w 43"/>
                <a:gd name="T1" fmla="*/ 478625659 h 92"/>
                <a:gd name="T2" fmla="*/ 2147483646 w 43"/>
                <a:gd name="T3" fmla="*/ 478625659 h 92"/>
                <a:gd name="T4" fmla="*/ 2147483646 w 43"/>
                <a:gd name="T5" fmla="*/ 0 h 92"/>
                <a:gd name="T6" fmla="*/ 2147483646 w 43"/>
                <a:gd name="T7" fmla="*/ 0 h 92"/>
                <a:gd name="T8" fmla="*/ 2060357607 w 43"/>
                <a:gd name="T9" fmla="*/ 0 h 92"/>
                <a:gd name="T10" fmla="*/ 950942027 w 43"/>
                <a:gd name="T11" fmla="*/ 478625659 h 92"/>
                <a:gd name="T12" fmla="*/ 475471014 w 43"/>
                <a:gd name="T13" fmla="*/ 2074044523 h 92"/>
                <a:gd name="T14" fmla="*/ 0 w 43"/>
                <a:gd name="T15" fmla="*/ 2147483646 h 92"/>
                <a:gd name="T16" fmla="*/ 475471014 w 43"/>
                <a:gd name="T17" fmla="*/ 2147483646 h 92"/>
                <a:gd name="T18" fmla="*/ 950942027 w 43"/>
                <a:gd name="T19" fmla="*/ 2147483646 h 92"/>
                <a:gd name="T20" fmla="*/ 1743385324 w 43"/>
                <a:gd name="T21" fmla="*/ 2147483646 h 92"/>
                <a:gd name="T22" fmla="*/ 1743385324 w 43"/>
                <a:gd name="T23" fmla="*/ 2147483646 h 92"/>
                <a:gd name="T24" fmla="*/ 1743385324 w 43"/>
                <a:gd name="T25" fmla="*/ 2147483646 h 92"/>
                <a:gd name="T26" fmla="*/ 2147483646 w 43"/>
                <a:gd name="T27" fmla="*/ 2147483646 h 92"/>
                <a:gd name="T28" fmla="*/ 2147483646 w 43"/>
                <a:gd name="T29" fmla="*/ 2147483646 h 92"/>
                <a:gd name="T30" fmla="*/ 2147483646 w 43"/>
                <a:gd name="T31" fmla="*/ 2147483646 h 92"/>
                <a:gd name="T32" fmla="*/ 2147483646 w 43"/>
                <a:gd name="T33" fmla="*/ 2147483646 h 92"/>
                <a:gd name="T34" fmla="*/ 2147483646 w 43"/>
                <a:gd name="T35" fmla="*/ 2147483646 h 92"/>
                <a:gd name="T36" fmla="*/ 2147483646 w 43"/>
                <a:gd name="T37" fmla="*/ 2147483646 h 92"/>
                <a:gd name="T38" fmla="*/ 2147483646 w 43"/>
                <a:gd name="T39" fmla="*/ 2147483646 h 92"/>
                <a:gd name="T40" fmla="*/ 2147483646 w 43"/>
                <a:gd name="T41" fmla="*/ 2147483646 h 92"/>
                <a:gd name="T42" fmla="*/ 2147483646 w 43"/>
                <a:gd name="T43" fmla="*/ 2147483646 h 92"/>
                <a:gd name="T44" fmla="*/ 2147483646 w 43"/>
                <a:gd name="T45" fmla="*/ 2147483646 h 92"/>
                <a:gd name="T46" fmla="*/ 2147483646 w 43"/>
                <a:gd name="T47" fmla="*/ 2074044523 h 92"/>
                <a:gd name="T48" fmla="*/ 2147483646 w 43"/>
                <a:gd name="T49" fmla="*/ 478625659 h 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3" h="92">
                  <a:moveTo>
                    <a:pt x="37" y="3"/>
                  </a:moveTo>
                  <a:cubicBezTo>
                    <a:pt x="37" y="3"/>
                    <a:pt x="37" y="3"/>
                    <a:pt x="37" y="3"/>
                  </a:cubicBezTo>
                  <a:cubicBezTo>
                    <a:pt x="36" y="1"/>
                    <a:pt x="33" y="0"/>
                    <a:pt x="31" y="0"/>
                  </a:cubicBezTo>
                  <a:cubicBezTo>
                    <a:pt x="22" y="0"/>
                    <a:pt x="22" y="0"/>
                    <a:pt x="22" y="0"/>
                  </a:cubicBezTo>
                  <a:cubicBezTo>
                    <a:pt x="13" y="0"/>
                    <a:pt x="13" y="0"/>
                    <a:pt x="13" y="0"/>
                  </a:cubicBezTo>
                  <a:cubicBezTo>
                    <a:pt x="10" y="0"/>
                    <a:pt x="8" y="1"/>
                    <a:pt x="6" y="3"/>
                  </a:cubicBezTo>
                  <a:cubicBezTo>
                    <a:pt x="5" y="6"/>
                    <a:pt x="4" y="9"/>
                    <a:pt x="3" y="13"/>
                  </a:cubicBezTo>
                  <a:cubicBezTo>
                    <a:pt x="0" y="41"/>
                    <a:pt x="0" y="41"/>
                    <a:pt x="0" y="41"/>
                  </a:cubicBezTo>
                  <a:cubicBezTo>
                    <a:pt x="0" y="43"/>
                    <a:pt x="1" y="45"/>
                    <a:pt x="3" y="45"/>
                  </a:cubicBezTo>
                  <a:cubicBezTo>
                    <a:pt x="4" y="45"/>
                    <a:pt x="6" y="44"/>
                    <a:pt x="6" y="42"/>
                  </a:cubicBezTo>
                  <a:cubicBezTo>
                    <a:pt x="11" y="20"/>
                    <a:pt x="11" y="20"/>
                    <a:pt x="11" y="20"/>
                  </a:cubicBezTo>
                  <a:cubicBezTo>
                    <a:pt x="11" y="40"/>
                    <a:pt x="11" y="40"/>
                    <a:pt x="11" y="40"/>
                  </a:cubicBezTo>
                  <a:cubicBezTo>
                    <a:pt x="11" y="92"/>
                    <a:pt x="11" y="92"/>
                    <a:pt x="11" y="92"/>
                  </a:cubicBezTo>
                  <a:cubicBezTo>
                    <a:pt x="19" y="92"/>
                    <a:pt x="19" y="92"/>
                    <a:pt x="19" y="92"/>
                  </a:cubicBezTo>
                  <a:cubicBezTo>
                    <a:pt x="20" y="53"/>
                    <a:pt x="20" y="53"/>
                    <a:pt x="20" y="53"/>
                  </a:cubicBezTo>
                  <a:cubicBezTo>
                    <a:pt x="23" y="53"/>
                    <a:pt x="23" y="53"/>
                    <a:pt x="23" y="53"/>
                  </a:cubicBezTo>
                  <a:cubicBezTo>
                    <a:pt x="24" y="92"/>
                    <a:pt x="24" y="92"/>
                    <a:pt x="24" y="92"/>
                  </a:cubicBezTo>
                  <a:cubicBezTo>
                    <a:pt x="33" y="92"/>
                    <a:pt x="33" y="92"/>
                    <a:pt x="33" y="92"/>
                  </a:cubicBezTo>
                  <a:cubicBezTo>
                    <a:pt x="33" y="40"/>
                    <a:pt x="33" y="40"/>
                    <a:pt x="33" y="40"/>
                  </a:cubicBezTo>
                  <a:cubicBezTo>
                    <a:pt x="33" y="20"/>
                    <a:pt x="33" y="20"/>
                    <a:pt x="33" y="20"/>
                  </a:cubicBezTo>
                  <a:cubicBezTo>
                    <a:pt x="37" y="42"/>
                    <a:pt x="37" y="42"/>
                    <a:pt x="37" y="42"/>
                  </a:cubicBezTo>
                  <a:cubicBezTo>
                    <a:pt x="38" y="44"/>
                    <a:pt x="39" y="45"/>
                    <a:pt x="40" y="45"/>
                  </a:cubicBezTo>
                  <a:cubicBezTo>
                    <a:pt x="42" y="45"/>
                    <a:pt x="43" y="43"/>
                    <a:pt x="43" y="41"/>
                  </a:cubicBezTo>
                  <a:cubicBezTo>
                    <a:pt x="40" y="13"/>
                    <a:pt x="40" y="13"/>
                    <a:pt x="40" y="13"/>
                  </a:cubicBezTo>
                  <a:cubicBezTo>
                    <a:pt x="40" y="9"/>
                    <a:pt x="39" y="6"/>
                    <a:pt x="37"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823" name="Oval 58">
              <a:extLst>
                <a:ext uri="{FF2B5EF4-FFF2-40B4-BE49-F238E27FC236}">
                  <a16:creationId xmlns:a16="http://schemas.microsoft.com/office/drawing/2014/main" id="{F8677AA0-3FA9-4038-948B-4DBBFB55ACAC}"/>
                </a:ext>
              </a:extLst>
            </p:cNvPr>
            <p:cNvSpPr>
              <a:spLocks noChangeArrowheads="1"/>
            </p:cNvSpPr>
            <p:nvPr/>
          </p:nvSpPr>
          <p:spPr bwMode="auto">
            <a:xfrm>
              <a:off x="3151188" y="4119563"/>
              <a:ext cx="252412" cy="25241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3824" name="Freeform 59">
              <a:extLst>
                <a:ext uri="{FF2B5EF4-FFF2-40B4-BE49-F238E27FC236}">
                  <a16:creationId xmlns:a16="http://schemas.microsoft.com/office/drawing/2014/main" id="{033D0AC7-72AA-4D89-8BA3-DD4DE29D7FAF}"/>
                </a:ext>
              </a:extLst>
            </p:cNvPr>
            <p:cNvSpPr>
              <a:spLocks/>
            </p:cNvSpPr>
            <p:nvPr/>
          </p:nvSpPr>
          <p:spPr bwMode="auto">
            <a:xfrm>
              <a:off x="2208213" y="4410075"/>
              <a:ext cx="554037" cy="1162050"/>
            </a:xfrm>
            <a:custGeom>
              <a:avLst/>
              <a:gdLst>
                <a:gd name="T0" fmla="*/ 2147483646 w 44"/>
                <a:gd name="T1" fmla="*/ 478625659 h 92"/>
                <a:gd name="T2" fmla="*/ 2147483646 w 44"/>
                <a:gd name="T3" fmla="*/ 478625659 h 92"/>
                <a:gd name="T4" fmla="*/ 2147483646 w 44"/>
                <a:gd name="T5" fmla="*/ 0 h 92"/>
                <a:gd name="T6" fmla="*/ 2147483646 w 44"/>
                <a:gd name="T7" fmla="*/ 0 h 92"/>
                <a:gd name="T8" fmla="*/ 2061181333 w 44"/>
                <a:gd name="T9" fmla="*/ 0 h 92"/>
                <a:gd name="T10" fmla="*/ 1109862029 w 44"/>
                <a:gd name="T11" fmla="*/ 478625659 h 92"/>
                <a:gd name="T12" fmla="*/ 634208672 w 44"/>
                <a:gd name="T13" fmla="*/ 2074044523 h 92"/>
                <a:gd name="T14" fmla="*/ 158555316 w 44"/>
                <a:gd name="T15" fmla="*/ 2147483646 h 92"/>
                <a:gd name="T16" fmla="*/ 634208672 w 44"/>
                <a:gd name="T17" fmla="*/ 2147483646 h 92"/>
                <a:gd name="T18" fmla="*/ 951319304 w 44"/>
                <a:gd name="T19" fmla="*/ 2147483646 h 92"/>
                <a:gd name="T20" fmla="*/ 1744083293 w 44"/>
                <a:gd name="T21" fmla="*/ 2147483646 h 92"/>
                <a:gd name="T22" fmla="*/ 1744083293 w 44"/>
                <a:gd name="T23" fmla="*/ 2147483646 h 92"/>
                <a:gd name="T24" fmla="*/ 1744083293 w 44"/>
                <a:gd name="T25" fmla="*/ 2147483646 h 92"/>
                <a:gd name="T26" fmla="*/ 2147483646 w 44"/>
                <a:gd name="T27" fmla="*/ 2147483646 h 92"/>
                <a:gd name="T28" fmla="*/ 2147483646 w 44"/>
                <a:gd name="T29" fmla="*/ 2147483646 h 92"/>
                <a:gd name="T30" fmla="*/ 2147483646 w 44"/>
                <a:gd name="T31" fmla="*/ 2147483646 h 92"/>
                <a:gd name="T32" fmla="*/ 2147483646 w 44"/>
                <a:gd name="T33" fmla="*/ 2147483646 h 92"/>
                <a:gd name="T34" fmla="*/ 2147483646 w 44"/>
                <a:gd name="T35" fmla="*/ 2147483646 h 92"/>
                <a:gd name="T36" fmla="*/ 2147483646 w 44"/>
                <a:gd name="T37" fmla="*/ 2147483646 h 92"/>
                <a:gd name="T38" fmla="*/ 2147483646 w 44"/>
                <a:gd name="T39" fmla="*/ 2147483646 h 92"/>
                <a:gd name="T40" fmla="*/ 2147483646 w 44"/>
                <a:gd name="T41" fmla="*/ 2147483646 h 92"/>
                <a:gd name="T42" fmla="*/ 2147483646 w 44"/>
                <a:gd name="T43" fmla="*/ 2147483646 h 92"/>
                <a:gd name="T44" fmla="*/ 2147483646 w 44"/>
                <a:gd name="T45" fmla="*/ 2147483646 h 92"/>
                <a:gd name="T46" fmla="*/ 2147483646 w 44"/>
                <a:gd name="T47" fmla="*/ 2074044523 h 92"/>
                <a:gd name="T48" fmla="*/ 2147483646 w 44"/>
                <a:gd name="T49" fmla="*/ 478625659 h 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4" h="92">
                  <a:moveTo>
                    <a:pt x="37" y="3"/>
                  </a:moveTo>
                  <a:cubicBezTo>
                    <a:pt x="37" y="3"/>
                    <a:pt x="37" y="3"/>
                    <a:pt x="37" y="3"/>
                  </a:cubicBezTo>
                  <a:cubicBezTo>
                    <a:pt x="36" y="1"/>
                    <a:pt x="34" y="0"/>
                    <a:pt x="31" y="0"/>
                  </a:cubicBezTo>
                  <a:cubicBezTo>
                    <a:pt x="22" y="0"/>
                    <a:pt x="22" y="0"/>
                    <a:pt x="22" y="0"/>
                  </a:cubicBezTo>
                  <a:cubicBezTo>
                    <a:pt x="13" y="0"/>
                    <a:pt x="13" y="0"/>
                    <a:pt x="13" y="0"/>
                  </a:cubicBezTo>
                  <a:cubicBezTo>
                    <a:pt x="11" y="0"/>
                    <a:pt x="8" y="1"/>
                    <a:pt x="7" y="3"/>
                  </a:cubicBezTo>
                  <a:cubicBezTo>
                    <a:pt x="5" y="6"/>
                    <a:pt x="4" y="9"/>
                    <a:pt x="4" y="13"/>
                  </a:cubicBezTo>
                  <a:cubicBezTo>
                    <a:pt x="1" y="41"/>
                    <a:pt x="1" y="41"/>
                    <a:pt x="1" y="41"/>
                  </a:cubicBezTo>
                  <a:cubicBezTo>
                    <a:pt x="0" y="43"/>
                    <a:pt x="2" y="45"/>
                    <a:pt x="4" y="45"/>
                  </a:cubicBezTo>
                  <a:cubicBezTo>
                    <a:pt x="5" y="45"/>
                    <a:pt x="6" y="44"/>
                    <a:pt x="6" y="42"/>
                  </a:cubicBezTo>
                  <a:cubicBezTo>
                    <a:pt x="11" y="20"/>
                    <a:pt x="11" y="20"/>
                    <a:pt x="11" y="20"/>
                  </a:cubicBezTo>
                  <a:cubicBezTo>
                    <a:pt x="11" y="40"/>
                    <a:pt x="11" y="40"/>
                    <a:pt x="11" y="40"/>
                  </a:cubicBezTo>
                  <a:cubicBezTo>
                    <a:pt x="11" y="92"/>
                    <a:pt x="11" y="92"/>
                    <a:pt x="11" y="92"/>
                  </a:cubicBezTo>
                  <a:cubicBezTo>
                    <a:pt x="20" y="92"/>
                    <a:pt x="20" y="92"/>
                    <a:pt x="20" y="92"/>
                  </a:cubicBezTo>
                  <a:cubicBezTo>
                    <a:pt x="21" y="53"/>
                    <a:pt x="21" y="53"/>
                    <a:pt x="21" y="53"/>
                  </a:cubicBezTo>
                  <a:cubicBezTo>
                    <a:pt x="24" y="53"/>
                    <a:pt x="24" y="53"/>
                    <a:pt x="24" y="53"/>
                  </a:cubicBezTo>
                  <a:cubicBezTo>
                    <a:pt x="25" y="92"/>
                    <a:pt x="25" y="92"/>
                    <a:pt x="25" y="92"/>
                  </a:cubicBezTo>
                  <a:cubicBezTo>
                    <a:pt x="33" y="92"/>
                    <a:pt x="33" y="92"/>
                    <a:pt x="33" y="92"/>
                  </a:cubicBezTo>
                  <a:cubicBezTo>
                    <a:pt x="33" y="40"/>
                    <a:pt x="33" y="40"/>
                    <a:pt x="33" y="40"/>
                  </a:cubicBezTo>
                  <a:cubicBezTo>
                    <a:pt x="33" y="20"/>
                    <a:pt x="33" y="20"/>
                    <a:pt x="33" y="20"/>
                  </a:cubicBezTo>
                  <a:cubicBezTo>
                    <a:pt x="38" y="42"/>
                    <a:pt x="38" y="42"/>
                    <a:pt x="38" y="42"/>
                  </a:cubicBezTo>
                  <a:cubicBezTo>
                    <a:pt x="38" y="44"/>
                    <a:pt x="39" y="45"/>
                    <a:pt x="41" y="45"/>
                  </a:cubicBezTo>
                  <a:cubicBezTo>
                    <a:pt x="42" y="45"/>
                    <a:pt x="44" y="43"/>
                    <a:pt x="44" y="41"/>
                  </a:cubicBezTo>
                  <a:cubicBezTo>
                    <a:pt x="41" y="13"/>
                    <a:pt x="41" y="13"/>
                    <a:pt x="41" y="13"/>
                  </a:cubicBezTo>
                  <a:cubicBezTo>
                    <a:pt x="40" y="9"/>
                    <a:pt x="39" y="6"/>
                    <a:pt x="37"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825" name="Oval 60">
              <a:extLst>
                <a:ext uri="{FF2B5EF4-FFF2-40B4-BE49-F238E27FC236}">
                  <a16:creationId xmlns:a16="http://schemas.microsoft.com/office/drawing/2014/main" id="{A3C12AA0-3FF3-4BA5-9D87-96429C2B63E1}"/>
                </a:ext>
              </a:extLst>
            </p:cNvPr>
            <p:cNvSpPr>
              <a:spLocks noChangeArrowheads="1"/>
            </p:cNvSpPr>
            <p:nvPr/>
          </p:nvSpPr>
          <p:spPr bwMode="auto">
            <a:xfrm>
              <a:off x="2359025" y="4119563"/>
              <a:ext cx="250825" cy="25241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3826" name="Freeform 61">
              <a:extLst>
                <a:ext uri="{FF2B5EF4-FFF2-40B4-BE49-F238E27FC236}">
                  <a16:creationId xmlns:a16="http://schemas.microsoft.com/office/drawing/2014/main" id="{93606C02-0DE4-4F18-ADFC-FED60D9428B2}"/>
                </a:ext>
              </a:extLst>
            </p:cNvPr>
            <p:cNvSpPr>
              <a:spLocks/>
            </p:cNvSpPr>
            <p:nvPr/>
          </p:nvSpPr>
          <p:spPr bwMode="auto">
            <a:xfrm>
              <a:off x="1428750" y="4410075"/>
              <a:ext cx="539750" cy="1162050"/>
            </a:xfrm>
            <a:custGeom>
              <a:avLst/>
              <a:gdLst>
                <a:gd name="T0" fmla="*/ 2147483646 w 43"/>
                <a:gd name="T1" fmla="*/ 478625659 h 92"/>
                <a:gd name="T2" fmla="*/ 2147483646 w 43"/>
                <a:gd name="T3" fmla="*/ 478625659 h 92"/>
                <a:gd name="T4" fmla="*/ 2147483646 w 43"/>
                <a:gd name="T5" fmla="*/ 0 h 92"/>
                <a:gd name="T6" fmla="*/ 2147483646 w 43"/>
                <a:gd name="T7" fmla="*/ 0 h 92"/>
                <a:gd name="T8" fmla="*/ 2048288488 w 43"/>
                <a:gd name="T9" fmla="*/ 0 h 92"/>
                <a:gd name="T10" fmla="*/ 945365849 w 43"/>
                <a:gd name="T11" fmla="*/ 478625659 h 92"/>
                <a:gd name="T12" fmla="*/ 472682924 w 43"/>
                <a:gd name="T13" fmla="*/ 2074044523 h 92"/>
                <a:gd name="T14" fmla="*/ 0 w 43"/>
                <a:gd name="T15" fmla="*/ 2147483646 h 92"/>
                <a:gd name="T16" fmla="*/ 472682924 w 43"/>
                <a:gd name="T17" fmla="*/ 2147483646 h 92"/>
                <a:gd name="T18" fmla="*/ 945365849 w 43"/>
                <a:gd name="T19" fmla="*/ 2147483646 h 92"/>
                <a:gd name="T20" fmla="*/ 1733174907 w 43"/>
                <a:gd name="T21" fmla="*/ 2147483646 h 92"/>
                <a:gd name="T22" fmla="*/ 1733174907 w 43"/>
                <a:gd name="T23" fmla="*/ 2147483646 h 92"/>
                <a:gd name="T24" fmla="*/ 1733174907 w 43"/>
                <a:gd name="T25" fmla="*/ 2147483646 h 92"/>
                <a:gd name="T26" fmla="*/ 2147483646 w 43"/>
                <a:gd name="T27" fmla="*/ 2147483646 h 92"/>
                <a:gd name="T28" fmla="*/ 2147483646 w 43"/>
                <a:gd name="T29" fmla="*/ 2147483646 h 92"/>
                <a:gd name="T30" fmla="*/ 2147483646 w 43"/>
                <a:gd name="T31" fmla="*/ 2147483646 h 92"/>
                <a:gd name="T32" fmla="*/ 2147483646 w 43"/>
                <a:gd name="T33" fmla="*/ 2147483646 h 92"/>
                <a:gd name="T34" fmla="*/ 2147483646 w 43"/>
                <a:gd name="T35" fmla="*/ 2147483646 h 92"/>
                <a:gd name="T36" fmla="*/ 2147483646 w 43"/>
                <a:gd name="T37" fmla="*/ 2147483646 h 92"/>
                <a:gd name="T38" fmla="*/ 2147483646 w 43"/>
                <a:gd name="T39" fmla="*/ 2147483646 h 92"/>
                <a:gd name="T40" fmla="*/ 2147483646 w 43"/>
                <a:gd name="T41" fmla="*/ 2147483646 h 92"/>
                <a:gd name="T42" fmla="*/ 2147483646 w 43"/>
                <a:gd name="T43" fmla="*/ 2147483646 h 92"/>
                <a:gd name="T44" fmla="*/ 2147483646 w 43"/>
                <a:gd name="T45" fmla="*/ 2147483646 h 92"/>
                <a:gd name="T46" fmla="*/ 2147483646 w 43"/>
                <a:gd name="T47" fmla="*/ 2074044523 h 92"/>
                <a:gd name="T48" fmla="*/ 2147483646 w 43"/>
                <a:gd name="T49" fmla="*/ 478625659 h 92"/>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43" h="92">
                  <a:moveTo>
                    <a:pt x="37" y="3"/>
                  </a:moveTo>
                  <a:cubicBezTo>
                    <a:pt x="37" y="3"/>
                    <a:pt x="37" y="3"/>
                    <a:pt x="37" y="3"/>
                  </a:cubicBezTo>
                  <a:cubicBezTo>
                    <a:pt x="36" y="1"/>
                    <a:pt x="33" y="0"/>
                    <a:pt x="31" y="0"/>
                  </a:cubicBezTo>
                  <a:cubicBezTo>
                    <a:pt x="22" y="0"/>
                    <a:pt x="22" y="0"/>
                    <a:pt x="22" y="0"/>
                  </a:cubicBezTo>
                  <a:cubicBezTo>
                    <a:pt x="13" y="0"/>
                    <a:pt x="13" y="0"/>
                    <a:pt x="13" y="0"/>
                  </a:cubicBezTo>
                  <a:cubicBezTo>
                    <a:pt x="10" y="0"/>
                    <a:pt x="8" y="1"/>
                    <a:pt x="6" y="3"/>
                  </a:cubicBezTo>
                  <a:cubicBezTo>
                    <a:pt x="5" y="6"/>
                    <a:pt x="4" y="9"/>
                    <a:pt x="3" y="13"/>
                  </a:cubicBezTo>
                  <a:cubicBezTo>
                    <a:pt x="0" y="41"/>
                    <a:pt x="0" y="41"/>
                    <a:pt x="0" y="41"/>
                  </a:cubicBezTo>
                  <a:cubicBezTo>
                    <a:pt x="0" y="43"/>
                    <a:pt x="1" y="45"/>
                    <a:pt x="3" y="45"/>
                  </a:cubicBezTo>
                  <a:cubicBezTo>
                    <a:pt x="4" y="45"/>
                    <a:pt x="6" y="44"/>
                    <a:pt x="6" y="42"/>
                  </a:cubicBezTo>
                  <a:cubicBezTo>
                    <a:pt x="11" y="20"/>
                    <a:pt x="11" y="20"/>
                    <a:pt x="11" y="20"/>
                  </a:cubicBezTo>
                  <a:cubicBezTo>
                    <a:pt x="11" y="40"/>
                    <a:pt x="11" y="40"/>
                    <a:pt x="11" y="40"/>
                  </a:cubicBezTo>
                  <a:cubicBezTo>
                    <a:pt x="11" y="92"/>
                    <a:pt x="11" y="92"/>
                    <a:pt x="11" y="92"/>
                  </a:cubicBezTo>
                  <a:cubicBezTo>
                    <a:pt x="19" y="92"/>
                    <a:pt x="19" y="92"/>
                    <a:pt x="19" y="92"/>
                  </a:cubicBezTo>
                  <a:cubicBezTo>
                    <a:pt x="20" y="53"/>
                    <a:pt x="20" y="53"/>
                    <a:pt x="20" y="53"/>
                  </a:cubicBezTo>
                  <a:cubicBezTo>
                    <a:pt x="23" y="53"/>
                    <a:pt x="23" y="53"/>
                    <a:pt x="23" y="53"/>
                  </a:cubicBezTo>
                  <a:cubicBezTo>
                    <a:pt x="24" y="92"/>
                    <a:pt x="24" y="92"/>
                    <a:pt x="24" y="92"/>
                  </a:cubicBezTo>
                  <a:cubicBezTo>
                    <a:pt x="32" y="92"/>
                    <a:pt x="32" y="92"/>
                    <a:pt x="32" y="92"/>
                  </a:cubicBezTo>
                  <a:cubicBezTo>
                    <a:pt x="32" y="40"/>
                    <a:pt x="32" y="40"/>
                    <a:pt x="32" y="40"/>
                  </a:cubicBezTo>
                  <a:cubicBezTo>
                    <a:pt x="32" y="20"/>
                    <a:pt x="32" y="20"/>
                    <a:pt x="32" y="20"/>
                  </a:cubicBezTo>
                  <a:cubicBezTo>
                    <a:pt x="37" y="42"/>
                    <a:pt x="37" y="42"/>
                    <a:pt x="37" y="42"/>
                  </a:cubicBezTo>
                  <a:cubicBezTo>
                    <a:pt x="38" y="44"/>
                    <a:pt x="39" y="45"/>
                    <a:pt x="40" y="45"/>
                  </a:cubicBezTo>
                  <a:cubicBezTo>
                    <a:pt x="42" y="45"/>
                    <a:pt x="43" y="43"/>
                    <a:pt x="43" y="41"/>
                  </a:cubicBezTo>
                  <a:cubicBezTo>
                    <a:pt x="40" y="13"/>
                    <a:pt x="40" y="13"/>
                    <a:pt x="40" y="13"/>
                  </a:cubicBezTo>
                  <a:cubicBezTo>
                    <a:pt x="40" y="9"/>
                    <a:pt x="39" y="6"/>
                    <a:pt x="37" y="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3827" name="Oval 62">
              <a:extLst>
                <a:ext uri="{FF2B5EF4-FFF2-40B4-BE49-F238E27FC236}">
                  <a16:creationId xmlns:a16="http://schemas.microsoft.com/office/drawing/2014/main" id="{31D8AC0E-BA3A-4E70-972F-1B0E5C659162}"/>
                </a:ext>
              </a:extLst>
            </p:cNvPr>
            <p:cNvSpPr>
              <a:spLocks noChangeArrowheads="1"/>
            </p:cNvSpPr>
            <p:nvPr/>
          </p:nvSpPr>
          <p:spPr bwMode="auto">
            <a:xfrm>
              <a:off x="1579563" y="4119563"/>
              <a:ext cx="250825" cy="252412"/>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grpSp>
        <p:nvGrpSpPr>
          <p:cNvPr id="2" name="Группа 1">
            <a:extLst>
              <a:ext uri="{FF2B5EF4-FFF2-40B4-BE49-F238E27FC236}">
                <a16:creationId xmlns:a16="http://schemas.microsoft.com/office/drawing/2014/main" id="{8A8D65A0-9170-4B54-9857-61C168684B9D}"/>
              </a:ext>
            </a:extLst>
          </p:cNvPr>
          <p:cNvGrpSpPr/>
          <p:nvPr/>
        </p:nvGrpSpPr>
        <p:grpSpPr>
          <a:xfrm>
            <a:off x="1914525" y="5994400"/>
            <a:ext cx="8362950" cy="400050"/>
            <a:chOff x="1914525" y="5994400"/>
            <a:chExt cx="8362950" cy="400050"/>
          </a:xfrm>
        </p:grpSpPr>
        <p:sp>
          <p:nvSpPr>
            <p:cNvPr id="33828" name="TextBox 51">
              <a:extLst>
                <a:ext uri="{FF2B5EF4-FFF2-40B4-BE49-F238E27FC236}">
                  <a16:creationId xmlns:a16="http://schemas.microsoft.com/office/drawing/2014/main" id="{493493FA-BE7A-4FA6-954D-115FFD65A41E}"/>
                </a:ext>
              </a:extLst>
            </p:cNvPr>
            <p:cNvSpPr txBox="1">
              <a:spLocks noChangeArrowheads="1"/>
            </p:cNvSpPr>
            <p:nvPr/>
          </p:nvSpPr>
          <p:spPr bwMode="auto">
            <a:xfrm>
              <a:off x="2228850" y="6137275"/>
              <a:ext cx="80486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900">
                  <a:solidFill>
                    <a:srgbClr val="73858E"/>
                  </a:solidFill>
                </a:rPr>
                <a:t>Lorem ipsum dolor sit amet, consectetur adipiscing elit, sed do eiusmod tempor incididunt ut labore et dolore magna aliqua. Ut enim ad minim veniam, quis nostrud</a:t>
              </a:r>
              <a:r>
                <a:rPr lang="ru-RU" altLang="ru-RU" sz="900">
                  <a:solidFill>
                    <a:srgbClr val="73858E"/>
                  </a:solidFill>
                </a:rPr>
                <a:t>.</a:t>
              </a:r>
              <a:endParaRPr lang="ru-RU" altLang="ru-RU" sz="900">
                <a:solidFill>
                  <a:srgbClr val="73858E"/>
                </a:solidFill>
                <a:latin typeface="Arial" panose="020B0604020202020204" pitchFamily="34" charset="0"/>
                <a:cs typeface="Arial" panose="020B0604020202020204" pitchFamily="34" charset="0"/>
              </a:endParaRPr>
            </a:p>
          </p:txBody>
        </p:sp>
        <p:sp>
          <p:nvSpPr>
            <p:cNvPr id="33829" name="TextBox 52">
              <a:extLst>
                <a:ext uri="{FF2B5EF4-FFF2-40B4-BE49-F238E27FC236}">
                  <a16:creationId xmlns:a16="http://schemas.microsoft.com/office/drawing/2014/main" id="{7C5CBD69-D3C5-465C-8F7B-89EB06269A48}"/>
                </a:ext>
              </a:extLst>
            </p:cNvPr>
            <p:cNvSpPr txBox="1">
              <a:spLocks noChangeArrowheads="1"/>
            </p:cNvSpPr>
            <p:nvPr/>
          </p:nvSpPr>
          <p:spPr bwMode="auto">
            <a:xfrm>
              <a:off x="1914525" y="5994400"/>
              <a:ext cx="314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2000">
                  <a:solidFill>
                    <a:srgbClr val="73858E"/>
                  </a:solidFill>
                </a:rPr>
                <a:t>*</a:t>
              </a:r>
              <a:endParaRPr lang="ru-RU" altLang="ru-RU" sz="2000">
                <a:solidFill>
                  <a:srgbClr val="73858E"/>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3794"/>
                                        </p:tgtEl>
                                        <p:attrNameLst>
                                          <p:attrName>style.visibility</p:attrName>
                                        </p:attrNameLst>
                                      </p:cBhvr>
                                      <p:to>
                                        <p:strVal val="visible"/>
                                      </p:to>
                                    </p:set>
                                    <p:anim calcmode="lin" valueType="num">
                                      <p:cBhvr additive="base">
                                        <p:cTn id="7" dur="500" fill="hold"/>
                                        <p:tgtEl>
                                          <p:spTgt spid="33794"/>
                                        </p:tgtEl>
                                        <p:attrNameLst>
                                          <p:attrName>ppt_x</p:attrName>
                                        </p:attrNameLst>
                                      </p:cBhvr>
                                      <p:tavLst>
                                        <p:tav tm="0">
                                          <p:val>
                                            <p:strVal val="#ppt_x"/>
                                          </p:val>
                                        </p:tav>
                                        <p:tav tm="100000">
                                          <p:val>
                                            <p:strVal val="#ppt_x"/>
                                          </p:val>
                                        </p:tav>
                                      </p:tavLst>
                                    </p:anim>
                                    <p:anim calcmode="lin" valueType="num">
                                      <p:cBhvr additive="base">
                                        <p:cTn id="8" dur="500" fill="hold"/>
                                        <p:tgtEl>
                                          <p:spTgt spid="33794"/>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33795"/>
                                        </p:tgtEl>
                                        <p:attrNameLst>
                                          <p:attrName>style.visibility</p:attrName>
                                        </p:attrNameLst>
                                      </p:cBhvr>
                                      <p:to>
                                        <p:strVal val="visible"/>
                                      </p:to>
                                    </p:set>
                                    <p:anim calcmode="lin" valueType="num">
                                      <p:cBhvr additive="base">
                                        <p:cTn id="11" dur="500" fill="hold"/>
                                        <p:tgtEl>
                                          <p:spTgt spid="33795"/>
                                        </p:tgtEl>
                                        <p:attrNameLst>
                                          <p:attrName>ppt_x</p:attrName>
                                        </p:attrNameLst>
                                      </p:cBhvr>
                                      <p:tavLst>
                                        <p:tav tm="0">
                                          <p:val>
                                            <p:strVal val="#ppt_x"/>
                                          </p:val>
                                        </p:tav>
                                        <p:tav tm="100000">
                                          <p:val>
                                            <p:strVal val="#ppt_x"/>
                                          </p:val>
                                        </p:tav>
                                      </p:tavLst>
                                    </p:anim>
                                    <p:anim calcmode="lin" valueType="num">
                                      <p:cBhvr additive="base">
                                        <p:cTn id="12" dur="500" fill="hold"/>
                                        <p:tgtEl>
                                          <p:spTgt spid="33795"/>
                                        </p:tgtEl>
                                        <p:attrNameLst>
                                          <p:attrName>ppt_y</p:attrName>
                                        </p:attrNameLst>
                                      </p:cBhvr>
                                      <p:tavLst>
                                        <p:tav tm="0">
                                          <p:val>
                                            <p:strVal val="0-#ppt_h/2"/>
                                          </p:val>
                                        </p:tav>
                                        <p:tav tm="100000">
                                          <p:val>
                                            <p:strVal val="#ppt_y"/>
                                          </p:val>
                                        </p:tav>
                                      </p:tavLst>
                                    </p:anim>
                                  </p:childTnLst>
                                </p:cTn>
                              </p:par>
                              <p:par>
                                <p:cTn id="13" presetID="10" presetClass="entr" presetSubtype="0" fill="hold" nodeType="withEffect">
                                  <p:stCondLst>
                                    <p:cond delay="25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par>
                          <p:cTn id="16" fill="hold">
                            <p:stCondLst>
                              <p:cond delay="750"/>
                            </p:stCondLst>
                            <p:childTnLst>
                              <p:par>
                                <p:cTn id="17" presetID="53" presetClass="entr" presetSubtype="16" fill="hold" nodeType="after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p:cTn id="19" dur="500" fill="hold"/>
                                        <p:tgtEl>
                                          <p:spTgt spid="3"/>
                                        </p:tgtEl>
                                        <p:attrNameLst>
                                          <p:attrName>ppt_w</p:attrName>
                                        </p:attrNameLst>
                                      </p:cBhvr>
                                      <p:tavLst>
                                        <p:tav tm="0">
                                          <p:val>
                                            <p:fltVal val="0"/>
                                          </p:val>
                                        </p:tav>
                                        <p:tav tm="100000">
                                          <p:val>
                                            <p:strVal val="#ppt_w"/>
                                          </p:val>
                                        </p:tav>
                                      </p:tavLst>
                                    </p:anim>
                                    <p:anim calcmode="lin" valueType="num">
                                      <p:cBhvr>
                                        <p:cTn id="20" dur="500" fill="hold"/>
                                        <p:tgtEl>
                                          <p:spTgt spid="3"/>
                                        </p:tgtEl>
                                        <p:attrNameLst>
                                          <p:attrName>ppt_h</p:attrName>
                                        </p:attrNameLst>
                                      </p:cBhvr>
                                      <p:tavLst>
                                        <p:tav tm="0">
                                          <p:val>
                                            <p:fltVal val="0"/>
                                          </p:val>
                                        </p:tav>
                                        <p:tav tm="100000">
                                          <p:val>
                                            <p:strVal val="#ppt_h"/>
                                          </p:val>
                                        </p:tav>
                                      </p:tavLst>
                                    </p:anim>
                                    <p:animEffect transition="in" filter="fade">
                                      <p:cBhvr>
                                        <p:cTn id="21" dur="500"/>
                                        <p:tgtEl>
                                          <p:spTgt spid="3"/>
                                        </p:tgtEl>
                                      </p:cBhvr>
                                    </p:animEffect>
                                  </p:childTnLst>
                                </p:cTn>
                              </p:par>
                            </p:childTnLst>
                          </p:cTn>
                        </p:par>
                        <p:par>
                          <p:cTn id="22" fill="hold">
                            <p:stCondLst>
                              <p:cond delay="1250"/>
                            </p:stCondLst>
                            <p:childTnLst>
                              <p:par>
                                <p:cTn id="23" presetID="22" presetClass="entr" presetSubtype="4"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00"/>
                                        <p:tgtEl>
                                          <p:spTgt spid="5"/>
                                        </p:tgtEl>
                                      </p:cBhvr>
                                    </p:animEffect>
                                  </p:childTnLst>
                                </p:cTn>
                              </p:par>
                              <p:par>
                                <p:cTn id="26" presetID="22" presetClass="entr" presetSubtype="4" fill="hold" nodeType="withEffect">
                                  <p:stCondLst>
                                    <p:cond delay="500"/>
                                  </p:stCondLst>
                                  <p:childTnLst>
                                    <p:set>
                                      <p:cBhvr>
                                        <p:cTn id="27" dur="1" fill="hold">
                                          <p:stCondLst>
                                            <p:cond delay="0"/>
                                          </p:stCondLst>
                                        </p:cTn>
                                        <p:tgtEl>
                                          <p:spTgt spid="4"/>
                                        </p:tgtEl>
                                        <p:attrNameLst>
                                          <p:attrName>style.visibility</p:attrName>
                                        </p:attrNameLst>
                                      </p:cBhvr>
                                      <p:to>
                                        <p:strVal val="visible"/>
                                      </p:to>
                                    </p:set>
                                    <p:animEffect transition="in" filter="wipe(down)">
                                      <p:cBhvr>
                                        <p:cTn id="28" dur="500"/>
                                        <p:tgtEl>
                                          <p:spTgt spid="4"/>
                                        </p:tgtEl>
                                      </p:cBhvr>
                                    </p:animEffect>
                                  </p:childTnLst>
                                </p:cTn>
                              </p:par>
                              <p:par>
                                <p:cTn id="29" presetID="25" presetClass="entr" presetSubtype="0" fill="hold"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34" dur="1000" fill="hold"/>
                                        <p:tgtEl>
                                          <p:spTgt spid="6"/>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112">
            <a:extLst>
              <a:ext uri="{FF2B5EF4-FFF2-40B4-BE49-F238E27FC236}">
                <a16:creationId xmlns:a16="http://schemas.microsoft.com/office/drawing/2014/main" id="{2AC14D0E-1523-4946-9F2A-ADE70A7547B7}"/>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grpSp>
        <p:nvGrpSpPr>
          <p:cNvPr id="5" name="Группа 4">
            <a:extLst>
              <a:ext uri="{FF2B5EF4-FFF2-40B4-BE49-F238E27FC236}">
                <a16:creationId xmlns:a16="http://schemas.microsoft.com/office/drawing/2014/main" id="{4275B906-1BC0-4A61-99FB-6BFB431B0C58}"/>
              </a:ext>
            </a:extLst>
          </p:cNvPr>
          <p:cNvGrpSpPr/>
          <p:nvPr/>
        </p:nvGrpSpPr>
        <p:grpSpPr>
          <a:xfrm>
            <a:off x="1435100" y="4805363"/>
            <a:ext cx="9282113" cy="1722437"/>
            <a:chOff x="1435100" y="4805363"/>
            <a:chExt cx="9282113" cy="1722437"/>
          </a:xfrm>
        </p:grpSpPr>
        <p:sp>
          <p:nvSpPr>
            <p:cNvPr id="34820" name="Freeform 74">
              <a:extLst>
                <a:ext uri="{FF2B5EF4-FFF2-40B4-BE49-F238E27FC236}">
                  <a16:creationId xmlns:a16="http://schemas.microsoft.com/office/drawing/2014/main" id="{9FFA5784-3C37-4D33-9228-16EDE475BB77}"/>
                </a:ext>
              </a:extLst>
            </p:cNvPr>
            <p:cNvSpPr>
              <a:spLocks noEditPoints="1"/>
            </p:cNvSpPr>
            <p:nvPr/>
          </p:nvSpPr>
          <p:spPr bwMode="auto">
            <a:xfrm>
              <a:off x="2108200" y="4875213"/>
              <a:ext cx="8456613" cy="1582737"/>
            </a:xfrm>
            <a:custGeom>
              <a:avLst/>
              <a:gdLst>
                <a:gd name="T0" fmla="*/ 2147483646 w 5327"/>
                <a:gd name="T1" fmla="*/ 88206235 h 997"/>
                <a:gd name="T2" fmla="*/ 2147483646 w 5327"/>
                <a:gd name="T3" fmla="*/ 0 h 997"/>
                <a:gd name="T4" fmla="*/ 2147483646 w 5327"/>
                <a:gd name="T5" fmla="*/ 88206235 h 997"/>
                <a:gd name="T6" fmla="*/ 2147483646 w 5327"/>
                <a:gd name="T7" fmla="*/ 0 h 997"/>
                <a:gd name="T8" fmla="*/ 2147483646 w 5327"/>
                <a:gd name="T9" fmla="*/ 88206235 h 997"/>
                <a:gd name="T10" fmla="*/ 2147483646 w 5327"/>
                <a:gd name="T11" fmla="*/ 0 h 997"/>
                <a:gd name="T12" fmla="*/ 2147483646 w 5327"/>
                <a:gd name="T13" fmla="*/ 88206235 h 997"/>
                <a:gd name="T14" fmla="*/ 2147483646 w 5327"/>
                <a:gd name="T15" fmla="*/ 0 h 997"/>
                <a:gd name="T16" fmla="*/ 2147483646 w 5327"/>
                <a:gd name="T17" fmla="*/ 88206235 h 997"/>
                <a:gd name="T18" fmla="*/ 2147483646 w 5327"/>
                <a:gd name="T19" fmla="*/ 0 h 997"/>
                <a:gd name="T20" fmla="*/ 2147483646 w 5327"/>
                <a:gd name="T21" fmla="*/ 88206235 h 997"/>
                <a:gd name="T22" fmla="*/ 2147483646 w 5327"/>
                <a:gd name="T23" fmla="*/ 0 h 997"/>
                <a:gd name="T24" fmla="*/ 2147483646 w 5327"/>
                <a:gd name="T25" fmla="*/ 88206235 h 997"/>
                <a:gd name="T26" fmla="*/ 2147483646 w 5327"/>
                <a:gd name="T27" fmla="*/ 0 h 997"/>
                <a:gd name="T28" fmla="*/ 2147483646 w 5327"/>
                <a:gd name="T29" fmla="*/ 88206235 h 997"/>
                <a:gd name="T30" fmla="*/ 2147483646 w 5327"/>
                <a:gd name="T31" fmla="*/ 0 h 997"/>
                <a:gd name="T32" fmla="*/ 2147483646 w 5327"/>
                <a:gd name="T33" fmla="*/ 88206235 h 997"/>
                <a:gd name="T34" fmla="*/ 2147483646 w 5327"/>
                <a:gd name="T35" fmla="*/ 0 h 997"/>
                <a:gd name="T36" fmla="*/ 2147483646 w 5327"/>
                <a:gd name="T37" fmla="*/ 88206235 h 997"/>
                <a:gd name="T38" fmla="*/ 2147483646 w 5327"/>
                <a:gd name="T39" fmla="*/ 0 h 997"/>
                <a:gd name="T40" fmla="*/ 2147483646 w 5327"/>
                <a:gd name="T41" fmla="*/ 88206235 h 997"/>
                <a:gd name="T42" fmla="*/ 1917839813 w 5327"/>
                <a:gd name="T43" fmla="*/ 0 h 997"/>
                <a:gd name="T44" fmla="*/ 1131551017 w 5327"/>
                <a:gd name="T45" fmla="*/ 88206235 h 997"/>
                <a:gd name="T46" fmla="*/ 869454751 w 5327"/>
                <a:gd name="T47" fmla="*/ 0 h 997"/>
                <a:gd name="T48" fmla="*/ 85685318 w 5327"/>
                <a:gd name="T49" fmla="*/ 88206235 h 997"/>
                <a:gd name="T50" fmla="*/ 85685318 w 5327"/>
                <a:gd name="T51" fmla="*/ 199093075 h 997"/>
                <a:gd name="T52" fmla="*/ 0 w 5327"/>
                <a:gd name="T53" fmla="*/ 1000502509 h 997"/>
                <a:gd name="T54" fmla="*/ 85685318 w 5327"/>
                <a:gd name="T55" fmla="*/ 1267638987 h 997"/>
                <a:gd name="T56" fmla="*/ 0 w 5327"/>
                <a:gd name="T57" fmla="*/ 2069048421 h 997"/>
                <a:gd name="T58" fmla="*/ 85685318 w 5327"/>
                <a:gd name="T59" fmla="*/ 2147483646 h 997"/>
                <a:gd name="T60" fmla="*/ 521673168 w 5327"/>
                <a:gd name="T61" fmla="*/ 2147483646 h 997"/>
                <a:gd name="T62" fmla="*/ 957659432 w 5327"/>
                <a:gd name="T63" fmla="*/ 2147483646 h 997"/>
                <a:gd name="T64" fmla="*/ 1567537280 w 5327"/>
                <a:gd name="T65" fmla="*/ 2147483646 h 997"/>
                <a:gd name="T66" fmla="*/ 2003525131 w 5327"/>
                <a:gd name="T67" fmla="*/ 2147483646 h 997"/>
                <a:gd name="T68" fmla="*/ 2147483646 w 5327"/>
                <a:gd name="T69" fmla="*/ 2147483646 h 997"/>
                <a:gd name="T70" fmla="*/ 2147483646 w 5327"/>
                <a:gd name="T71" fmla="*/ 2147483646 h 997"/>
                <a:gd name="T72" fmla="*/ 2147483646 w 5327"/>
                <a:gd name="T73" fmla="*/ 2147483646 h 997"/>
                <a:gd name="T74" fmla="*/ 2147483646 w 5327"/>
                <a:gd name="T75" fmla="*/ 2147483646 h 997"/>
                <a:gd name="T76" fmla="*/ 2147483646 w 5327"/>
                <a:gd name="T77" fmla="*/ 2147483646 h 997"/>
                <a:gd name="T78" fmla="*/ 2147483646 w 5327"/>
                <a:gd name="T79" fmla="*/ 2147483646 h 997"/>
                <a:gd name="T80" fmla="*/ 2147483646 w 5327"/>
                <a:gd name="T81" fmla="*/ 2147483646 h 997"/>
                <a:gd name="T82" fmla="*/ 2147483646 w 5327"/>
                <a:gd name="T83" fmla="*/ 2147483646 h 997"/>
                <a:gd name="T84" fmla="*/ 2147483646 w 5327"/>
                <a:gd name="T85" fmla="*/ 2147483646 h 997"/>
                <a:gd name="T86" fmla="*/ 2147483646 w 5327"/>
                <a:gd name="T87" fmla="*/ 2147483646 h 997"/>
                <a:gd name="T88" fmla="*/ 2147483646 w 5327"/>
                <a:gd name="T89" fmla="*/ 2147483646 h 997"/>
                <a:gd name="T90" fmla="*/ 2147483646 w 5327"/>
                <a:gd name="T91" fmla="*/ 2147483646 h 997"/>
                <a:gd name="T92" fmla="*/ 2147483646 w 5327"/>
                <a:gd name="T93" fmla="*/ 2147483646 h 997"/>
                <a:gd name="T94" fmla="*/ 2147483646 w 5327"/>
                <a:gd name="T95" fmla="*/ 2147483646 h 997"/>
                <a:gd name="T96" fmla="*/ 2147483646 w 5327"/>
                <a:gd name="T97" fmla="*/ 2147483646 h 997"/>
                <a:gd name="T98" fmla="*/ 2147483646 w 5327"/>
                <a:gd name="T99" fmla="*/ 2147483646 h 997"/>
                <a:gd name="T100" fmla="*/ 2147483646 w 5327"/>
                <a:gd name="T101" fmla="*/ 2147483646 h 997"/>
                <a:gd name="T102" fmla="*/ 2147483646 w 5327"/>
                <a:gd name="T103" fmla="*/ 2147483646 h 997"/>
                <a:gd name="T104" fmla="*/ 2147483646 w 5327"/>
                <a:gd name="T105" fmla="*/ 2147483646 h 997"/>
                <a:gd name="T106" fmla="*/ 2147483646 w 5327"/>
                <a:gd name="T107" fmla="*/ 2147483646 h 997"/>
                <a:gd name="T108" fmla="*/ 2147483646 w 5327"/>
                <a:gd name="T109" fmla="*/ 2147483646 h 997"/>
                <a:gd name="T110" fmla="*/ 2147483646 w 5327"/>
                <a:gd name="T111" fmla="*/ 2147483646 h 997"/>
                <a:gd name="T112" fmla="*/ 2147483646 w 5327"/>
                <a:gd name="T113" fmla="*/ 2069048421 h 997"/>
                <a:gd name="T114" fmla="*/ 2147483646 w 5327"/>
                <a:gd name="T115" fmla="*/ 1713705709 h 997"/>
                <a:gd name="T116" fmla="*/ 2147483646 w 5327"/>
                <a:gd name="T117" fmla="*/ 1000502509 h 997"/>
                <a:gd name="T118" fmla="*/ 2147483646 w 5327"/>
                <a:gd name="T119" fmla="*/ 645159796 h 997"/>
                <a:gd name="T120" fmla="*/ 2147483646 w 5327"/>
                <a:gd name="T121" fmla="*/ 0 h 99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5327" h="997">
                  <a:moveTo>
                    <a:pt x="5189" y="0"/>
                  </a:moveTo>
                  <a:lnTo>
                    <a:pt x="5154" y="0"/>
                  </a:lnTo>
                  <a:lnTo>
                    <a:pt x="5154" y="35"/>
                  </a:lnTo>
                  <a:lnTo>
                    <a:pt x="5189" y="35"/>
                  </a:lnTo>
                  <a:lnTo>
                    <a:pt x="5189" y="0"/>
                  </a:lnTo>
                  <a:close/>
                  <a:moveTo>
                    <a:pt x="5051" y="0"/>
                  </a:moveTo>
                  <a:lnTo>
                    <a:pt x="5016" y="0"/>
                  </a:lnTo>
                  <a:lnTo>
                    <a:pt x="5016" y="35"/>
                  </a:lnTo>
                  <a:lnTo>
                    <a:pt x="5051" y="35"/>
                  </a:lnTo>
                  <a:lnTo>
                    <a:pt x="5051" y="0"/>
                  </a:lnTo>
                  <a:close/>
                  <a:moveTo>
                    <a:pt x="4912" y="0"/>
                  </a:moveTo>
                  <a:lnTo>
                    <a:pt x="4878" y="0"/>
                  </a:lnTo>
                  <a:lnTo>
                    <a:pt x="4878" y="35"/>
                  </a:lnTo>
                  <a:lnTo>
                    <a:pt x="4912" y="35"/>
                  </a:lnTo>
                  <a:lnTo>
                    <a:pt x="4912" y="0"/>
                  </a:lnTo>
                  <a:close/>
                  <a:moveTo>
                    <a:pt x="4774" y="0"/>
                  </a:moveTo>
                  <a:lnTo>
                    <a:pt x="4739" y="0"/>
                  </a:lnTo>
                  <a:lnTo>
                    <a:pt x="4739" y="35"/>
                  </a:lnTo>
                  <a:lnTo>
                    <a:pt x="4774" y="35"/>
                  </a:lnTo>
                  <a:lnTo>
                    <a:pt x="4774" y="0"/>
                  </a:lnTo>
                  <a:close/>
                  <a:moveTo>
                    <a:pt x="4636" y="0"/>
                  </a:moveTo>
                  <a:lnTo>
                    <a:pt x="4601" y="0"/>
                  </a:lnTo>
                  <a:lnTo>
                    <a:pt x="4601" y="35"/>
                  </a:lnTo>
                  <a:lnTo>
                    <a:pt x="4636" y="35"/>
                  </a:lnTo>
                  <a:lnTo>
                    <a:pt x="4636" y="0"/>
                  </a:lnTo>
                  <a:close/>
                  <a:moveTo>
                    <a:pt x="4497" y="0"/>
                  </a:moveTo>
                  <a:lnTo>
                    <a:pt x="4463" y="0"/>
                  </a:lnTo>
                  <a:lnTo>
                    <a:pt x="4463" y="35"/>
                  </a:lnTo>
                  <a:lnTo>
                    <a:pt x="4497" y="35"/>
                  </a:lnTo>
                  <a:lnTo>
                    <a:pt x="4497" y="0"/>
                  </a:lnTo>
                  <a:close/>
                  <a:moveTo>
                    <a:pt x="4359" y="0"/>
                  </a:moveTo>
                  <a:lnTo>
                    <a:pt x="4324" y="0"/>
                  </a:lnTo>
                  <a:lnTo>
                    <a:pt x="4324" y="35"/>
                  </a:lnTo>
                  <a:lnTo>
                    <a:pt x="4359" y="35"/>
                  </a:lnTo>
                  <a:lnTo>
                    <a:pt x="4359" y="0"/>
                  </a:lnTo>
                  <a:close/>
                  <a:moveTo>
                    <a:pt x="4220" y="0"/>
                  </a:moveTo>
                  <a:lnTo>
                    <a:pt x="4186" y="0"/>
                  </a:lnTo>
                  <a:lnTo>
                    <a:pt x="4186" y="35"/>
                  </a:lnTo>
                  <a:lnTo>
                    <a:pt x="4220" y="35"/>
                  </a:lnTo>
                  <a:lnTo>
                    <a:pt x="4220" y="0"/>
                  </a:lnTo>
                  <a:close/>
                  <a:moveTo>
                    <a:pt x="4082" y="0"/>
                  </a:moveTo>
                  <a:lnTo>
                    <a:pt x="4047" y="0"/>
                  </a:lnTo>
                  <a:lnTo>
                    <a:pt x="4047" y="35"/>
                  </a:lnTo>
                  <a:lnTo>
                    <a:pt x="4082" y="35"/>
                  </a:lnTo>
                  <a:lnTo>
                    <a:pt x="4082" y="0"/>
                  </a:lnTo>
                  <a:close/>
                  <a:moveTo>
                    <a:pt x="3944" y="0"/>
                  </a:moveTo>
                  <a:lnTo>
                    <a:pt x="3909" y="0"/>
                  </a:lnTo>
                  <a:lnTo>
                    <a:pt x="3909" y="35"/>
                  </a:lnTo>
                  <a:lnTo>
                    <a:pt x="3944" y="35"/>
                  </a:lnTo>
                  <a:lnTo>
                    <a:pt x="3944" y="0"/>
                  </a:lnTo>
                  <a:close/>
                  <a:moveTo>
                    <a:pt x="3805" y="0"/>
                  </a:moveTo>
                  <a:lnTo>
                    <a:pt x="3771" y="0"/>
                  </a:lnTo>
                  <a:lnTo>
                    <a:pt x="3771" y="35"/>
                  </a:lnTo>
                  <a:lnTo>
                    <a:pt x="3805" y="35"/>
                  </a:lnTo>
                  <a:lnTo>
                    <a:pt x="3805" y="0"/>
                  </a:lnTo>
                  <a:close/>
                  <a:moveTo>
                    <a:pt x="3667" y="0"/>
                  </a:moveTo>
                  <a:lnTo>
                    <a:pt x="3632" y="0"/>
                  </a:lnTo>
                  <a:lnTo>
                    <a:pt x="3632" y="35"/>
                  </a:lnTo>
                  <a:lnTo>
                    <a:pt x="3667" y="35"/>
                  </a:lnTo>
                  <a:lnTo>
                    <a:pt x="3667" y="0"/>
                  </a:lnTo>
                  <a:close/>
                  <a:moveTo>
                    <a:pt x="3528" y="0"/>
                  </a:moveTo>
                  <a:lnTo>
                    <a:pt x="3494" y="0"/>
                  </a:lnTo>
                  <a:lnTo>
                    <a:pt x="3494" y="35"/>
                  </a:lnTo>
                  <a:lnTo>
                    <a:pt x="3528" y="35"/>
                  </a:lnTo>
                  <a:lnTo>
                    <a:pt x="3528" y="0"/>
                  </a:lnTo>
                  <a:close/>
                  <a:moveTo>
                    <a:pt x="3390" y="0"/>
                  </a:moveTo>
                  <a:lnTo>
                    <a:pt x="3355" y="0"/>
                  </a:lnTo>
                  <a:lnTo>
                    <a:pt x="3355" y="35"/>
                  </a:lnTo>
                  <a:lnTo>
                    <a:pt x="3390" y="35"/>
                  </a:lnTo>
                  <a:lnTo>
                    <a:pt x="3390" y="0"/>
                  </a:lnTo>
                  <a:close/>
                  <a:moveTo>
                    <a:pt x="3252" y="0"/>
                  </a:moveTo>
                  <a:lnTo>
                    <a:pt x="3217" y="0"/>
                  </a:lnTo>
                  <a:lnTo>
                    <a:pt x="3217" y="35"/>
                  </a:lnTo>
                  <a:lnTo>
                    <a:pt x="3252" y="35"/>
                  </a:lnTo>
                  <a:lnTo>
                    <a:pt x="3252" y="0"/>
                  </a:lnTo>
                  <a:close/>
                  <a:moveTo>
                    <a:pt x="3113" y="0"/>
                  </a:moveTo>
                  <a:lnTo>
                    <a:pt x="3079" y="0"/>
                  </a:lnTo>
                  <a:lnTo>
                    <a:pt x="3079" y="35"/>
                  </a:lnTo>
                  <a:lnTo>
                    <a:pt x="3113" y="35"/>
                  </a:lnTo>
                  <a:lnTo>
                    <a:pt x="3113" y="0"/>
                  </a:lnTo>
                  <a:close/>
                  <a:moveTo>
                    <a:pt x="2975" y="0"/>
                  </a:moveTo>
                  <a:lnTo>
                    <a:pt x="2940" y="0"/>
                  </a:lnTo>
                  <a:lnTo>
                    <a:pt x="2940" y="35"/>
                  </a:lnTo>
                  <a:lnTo>
                    <a:pt x="2975" y="35"/>
                  </a:lnTo>
                  <a:lnTo>
                    <a:pt x="2975" y="0"/>
                  </a:lnTo>
                  <a:close/>
                  <a:moveTo>
                    <a:pt x="2836" y="0"/>
                  </a:moveTo>
                  <a:lnTo>
                    <a:pt x="2802" y="0"/>
                  </a:lnTo>
                  <a:lnTo>
                    <a:pt x="2802" y="35"/>
                  </a:lnTo>
                  <a:lnTo>
                    <a:pt x="2836" y="35"/>
                  </a:lnTo>
                  <a:lnTo>
                    <a:pt x="2836" y="0"/>
                  </a:lnTo>
                  <a:close/>
                  <a:moveTo>
                    <a:pt x="2698" y="0"/>
                  </a:moveTo>
                  <a:lnTo>
                    <a:pt x="2663" y="0"/>
                  </a:lnTo>
                  <a:lnTo>
                    <a:pt x="2663" y="35"/>
                  </a:lnTo>
                  <a:lnTo>
                    <a:pt x="2698" y="35"/>
                  </a:lnTo>
                  <a:lnTo>
                    <a:pt x="2698" y="0"/>
                  </a:lnTo>
                  <a:close/>
                  <a:moveTo>
                    <a:pt x="2560" y="0"/>
                  </a:moveTo>
                  <a:lnTo>
                    <a:pt x="2525" y="0"/>
                  </a:lnTo>
                  <a:lnTo>
                    <a:pt x="2525" y="35"/>
                  </a:lnTo>
                  <a:lnTo>
                    <a:pt x="2560" y="35"/>
                  </a:lnTo>
                  <a:lnTo>
                    <a:pt x="2560" y="0"/>
                  </a:lnTo>
                  <a:close/>
                  <a:moveTo>
                    <a:pt x="2421" y="0"/>
                  </a:moveTo>
                  <a:lnTo>
                    <a:pt x="2387" y="0"/>
                  </a:lnTo>
                  <a:lnTo>
                    <a:pt x="2387" y="35"/>
                  </a:lnTo>
                  <a:lnTo>
                    <a:pt x="2421" y="35"/>
                  </a:lnTo>
                  <a:lnTo>
                    <a:pt x="2421" y="0"/>
                  </a:lnTo>
                  <a:close/>
                  <a:moveTo>
                    <a:pt x="2283" y="0"/>
                  </a:moveTo>
                  <a:lnTo>
                    <a:pt x="2248" y="0"/>
                  </a:lnTo>
                  <a:lnTo>
                    <a:pt x="2248" y="35"/>
                  </a:lnTo>
                  <a:lnTo>
                    <a:pt x="2283" y="35"/>
                  </a:lnTo>
                  <a:lnTo>
                    <a:pt x="2283" y="0"/>
                  </a:lnTo>
                  <a:close/>
                  <a:moveTo>
                    <a:pt x="2145" y="0"/>
                  </a:moveTo>
                  <a:lnTo>
                    <a:pt x="2110" y="0"/>
                  </a:lnTo>
                  <a:lnTo>
                    <a:pt x="2110" y="35"/>
                  </a:lnTo>
                  <a:lnTo>
                    <a:pt x="2145" y="35"/>
                  </a:lnTo>
                  <a:lnTo>
                    <a:pt x="2145" y="0"/>
                  </a:lnTo>
                  <a:close/>
                  <a:moveTo>
                    <a:pt x="2006" y="0"/>
                  </a:moveTo>
                  <a:lnTo>
                    <a:pt x="1972" y="0"/>
                  </a:lnTo>
                  <a:lnTo>
                    <a:pt x="1972" y="35"/>
                  </a:lnTo>
                  <a:lnTo>
                    <a:pt x="2006" y="35"/>
                  </a:lnTo>
                  <a:lnTo>
                    <a:pt x="2006" y="0"/>
                  </a:lnTo>
                  <a:close/>
                  <a:moveTo>
                    <a:pt x="1868" y="0"/>
                  </a:moveTo>
                  <a:lnTo>
                    <a:pt x="1833" y="0"/>
                  </a:lnTo>
                  <a:lnTo>
                    <a:pt x="1833" y="35"/>
                  </a:lnTo>
                  <a:lnTo>
                    <a:pt x="1868" y="35"/>
                  </a:lnTo>
                  <a:lnTo>
                    <a:pt x="1868" y="0"/>
                  </a:lnTo>
                  <a:close/>
                  <a:moveTo>
                    <a:pt x="1729" y="0"/>
                  </a:moveTo>
                  <a:lnTo>
                    <a:pt x="1695" y="0"/>
                  </a:lnTo>
                  <a:lnTo>
                    <a:pt x="1695" y="35"/>
                  </a:lnTo>
                  <a:lnTo>
                    <a:pt x="1729" y="35"/>
                  </a:lnTo>
                  <a:lnTo>
                    <a:pt x="1729" y="0"/>
                  </a:lnTo>
                  <a:close/>
                  <a:moveTo>
                    <a:pt x="1591" y="0"/>
                  </a:moveTo>
                  <a:lnTo>
                    <a:pt x="1556" y="0"/>
                  </a:lnTo>
                  <a:lnTo>
                    <a:pt x="1556" y="35"/>
                  </a:lnTo>
                  <a:lnTo>
                    <a:pt x="1591" y="35"/>
                  </a:lnTo>
                  <a:lnTo>
                    <a:pt x="1591" y="0"/>
                  </a:lnTo>
                  <a:close/>
                  <a:moveTo>
                    <a:pt x="1453" y="0"/>
                  </a:moveTo>
                  <a:lnTo>
                    <a:pt x="1418" y="0"/>
                  </a:lnTo>
                  <a:lnTo>
                    <a:pt x="1418" y="35"/>
                  </a:lnTo>
                  <a:lnTo>
                    <a:pt x="1453" y="35"/>
                  </a:lnTo>
                  <a:lnTo>
                    <a:pt x="1453" y="0"/>
                  </a:lnTo>
                  <a:close/>
                  <a:moveTo>
                    <a:pt x="1314" y="0"/>
                  </a:moveTo>
                  <a:lnTo>
                    <a:pt x="1280" y="0"/>
                  </a:lnTo>
                  <a:lnTo>
                    <a:pt x="1280" y="35"/>
                  </a:lnTo>
                  <a:lnTo>
                    <a:pt x="1314" y="35"/>
                  </a:lnTo>
                  <a:lnTo>
                    <a:pt x="1314" y="0"/>
                  </a:lnTo>
                  <a:close/>
                  <a:moveTo>
                    <a:pt x="1176" y="0"/>
                  </a:moveTo>
                  <a:lnTo>
                    <a:pt x="1141" y="0"/>
                  </a:lnTo>
                  <a:lnTo>
                    <a:pt x="1141" y="35"/>
                  </a:lnTo>
                  <a:lnTo>
                    <a:pt x="1176" y="35"/>
                  </a:lnTo>
                  <a:lnTo>
                    <a:pt x="1176" y="0"/>
                  </a:lnTo>
                  <a:close/>
                  <a:moveTo>
                    <a:pt x="1037" y="0"/>
                  </a:moveTo>
                  <a:lnTo>
                    <a:pt x="1003" y="0"/>
                  </a:lnTo>
                  <a:lnTo>
                    <a:pt x="1003" y="35"/>
                  </a:lnTo>
                  <a:lnTo>
                    <a:pt x="1037" y="35"/>
                  </a:lnTo>
                  <a:lnTo>
                    <a:pt x="1037" y="0"/>
                  </a:lnTo>
                  <a:close/>
                  <a:moveTo>
                    <a:pt x="899" y="0"/>
                  </a:moveTo>
                  <a:lnTo>
                    <a:pt x="864" y="0"/>
                  </a:lnTo>
                  <a:lnTo>
                    <a:pt x="864" y="35"/>
                  </a:lnTo>
                  <a:lnTo>
                    <a:pt x="899" y="35"/>
                  </a:lnTo>
                  <a:lnTo>
                    <a:pt x="899" y="0"/>
                  </a:lnTo>
                  <a:close/>
                  <a:moveTo>
                    <a:pt x="761" y="0"/>
                  </a:moveTo>
                  <a:lnTo>
                    <a:pt x="726" y="0"/>
                  </a:lnTo>
                  <a:lnTo>
                    <a:pt x="726" y="35"/>
                  </a:lnTo>
                  <a:lnTo>
                    <a:pt x="761" y="35"/>
                  </a:lnTo>
                  <a:lnTo>
                    <a:pt x="761" y="0"/>
                  </a:lnTo>
                  <a:close/>
                  <a:moveTo>
                    <a:pt x="622" y="0"/>
                  </a:moveTo>
                  <a:lnTo>
                    <a:pt x="588" y="0"/>
                  </a:lnTo>
                  <a:lnTo>
                    <a:pt x="588" y="35"/>
                  </a:lnTo>
                  <a:lnTo>
                    <a:pt x="622" y="35"/>
                  </a:lnTo>
                  <a:lnTo>
                    <a:pt x="622" y="0"/>
                  </a:lnTo>
                  <a:close/>
                  <a:moveTo>
                    <a:pt x="484" y="0"/>
                  </a:moveTo>
                  <a:lnTo>
                    <a:pt x="449" y="0"/>
                  </a:lnTo>
                  <a:lnTo>
                    <a:pt x="449" y="35"/>
                  </a:lnTo>
                  <a:lnTo>
                    <a:pt x="484" y="35"/>
                  </a:lnTo>
                  <a:lnTo>
                    <a:pt x="484" y="0"/>
                  </a:lnTo>
                  <a:close/>
                  <a:moveTo>
                    <a:pt x="345" y="0"/>
                  </a:moveTo>
                  <a:lnTo>
                    <a:pt x="311" y="0"/>
                  </a:lnTo>
                  <a:lnTo>
                    <a:pt x="311" y="35"/>
                  </a:lnTo>
                  <a:lnTo>
                    <a:pt x="345" y="35"/>
                  </a:lnTo>
                  <a:lnTo>
                    <a:pt x="345" y="0"/>
                  </a:lnTo>
                  <a:close/>
                  <a:moveTo>
                    <a:pt x="207" y="0"/>
                  </a:moveTo>
                  <a:lnTo>
                    <a:pt x="173" y="0"/>
                  </a:lnTo>
                  <a:lnTo>
                    <a:pt x="173" y="35"/>
                  </a:lnTo>
                  <a:lnTo>
                    <a:pt x="207" y="35"/>
                  </a:lnTo>
                  <a:lnTo>
                    <a:pt x="207" y="0"/>
                  </a:lnTo>
                  <a:close/>
                  <a:moveTo>
                    <a:pt x="69" y="0"/>
                  </a:moveTo>
                  <a:lnTo>
                    <a:pt x="34" y="0"/>
                  </a:lnTo>
                  <a:lnTo>
                    <a:pt x="34" y="35"/>
                  </a:lnTo>
                  <a:lnTo>
                    <a:pt x="69" y="35"/>
                  </a:lnTo>
                  <a:lnTo>
                    <a:pt x="69" y="0"/>
                  </a:lnTo>
                  <a:close/>
                  <a:moveTo>
                    <a:pt x="34" y="79"/>
                  </a:moveTo>
                  <a:lnTo>
                    <a:pt x="0" y="79"/>
                  </a:lnTo>
                  <a:lnTo>
                    <a:pt x="0" y="115"/>
                  </a:lnTo>
                  <a:lnTo>
                    <a:pt x="34" y="115"/>
                  </a:lnTo>
                  <a:lnTo>
                    <a:pt x="34" y="79"/>
                  </a:lnTo>
                  <a:close/>
                  <a:moveTo>
                    <a:pt x="34" y="221"/>
                  </a:moveTo>
                  <a:lnTo>
                    <a:pt x="0" y="221"/>
                  </a:lnTo>
                  <a:lnTo>
                    <a:pt x="0" y="256"/>
                  </a:lnTo>
                  <a:lnTo>
                    <a:pt x="34" y="256"/>
                  </a:lnTo>
                  <a:lnTo>
                    <a:pt x="34" y="221"/>
                  </a:lnTo>
                  <a:close/>
                  <a:moveTo>
                    <a:pt x="34" y="362"/>
                  </a:moveTo>
                  <a:lnTo>
                    <a:pt x="0" y="362"/>
                  </a:lnTo>
                  <a:lnTo>
                    <a:pt x="0" y="397"/>
                  </a:lnTo>
                  <a:lnTo>
                    <a:pt x="34" y="397"/>
                  </a:lnTo>
                  <a:lnTo>
                    <a:pt x="34" y="362"/>
                  </a:lnTo>
                  <a:close/>
                  <a:moveTo>
                    <a:pt x="34" y="503"/>
                  </a:moveTo>
                  <a:lnTo>
                    <a:pt x="0" y="503"/>
                  </a:lnTo>
                  <a:lnTo>
                    <a:pt x="0" y="538"/>
                  </a:lnTo>
                  <a:lnTo>
                    <a:pt x="34" y="538"/>
                  </a:lnTo>
                  <a:lnTo>
                    <a:pt x="34" y="503"/>
                  </a:lnTo>
                  <a:close/>
                  <a:moveTo>
                    <a:pt x="34" y="644"/>
                  </a:moveTo>
                  <a:lnTo>
                    <a:pt x="0" y="644"/>
                  </a:lnTo>
                  <a:lnTo>
                    <a:pt x="0" y="680"/>
                  </a:lnTo>
                  <a:lnTo>
                    <a:pt x="34" y="680"/>
                  </a:lnTo>
                  <a:lnTo>
                    <a:pt x="34" y="644"/>
                  </a:lnTo>
                  <a:close/>
                  <a:moveTo>
                    <a:pt x="34" y="786"/>
                  </a:moveTo>
                  <a:lnTo>
                    <a:pt x="0" y="786"/>
                  </a:lnTo>
                  <a:lnTo>
                    <a:pt x="0" y="821"/>
                  </a:lnTo>
                  <a:lnTo>
                    <a:pt x="34" y="821"/>
                  </a:lnTo>
                  <a:lnTo>
                    <a:pt x="34" y="786"/>
                  </a:lnTo>
                  <a:close/>
                  <a:moveTo>
                    <a:pt x="34" y="927"/>
                  </a:moveTo>
                  <a:lnTo>
                    <a:pt x="0" y="927"/>
                  </a:lnTo>
                  <a:lnTo>
                    <a:pt x="0" y="962"/>
                  </a:lnTo>
                  <a:lnTo>
                    <a:pt x="34" y="962"/>
                  </a:lnTo>
                  <a:lnTo>
                    <a:pt x="34" y="927"/>
                  </a:lnTo>
                  <a:close/>
                  <a:moveTo>
                    <a:pt x="103" y="962"/>
                  </a:moveTo>
                  <a:lnTo>
                    <a:pt x="69" y="962"/>
                  </a:lnTo>
                  <a:lnTo>
                    <a:pt x="69" y="997"/>
                  </a:lnTo>
                  <a:lnTo>
                    <a:pt x="103" y="997"/>
                  </a:lnTo>
                  <a:lnTo>
                    <a:pt x="103" y="962"/>
                  </a:lnTo>
                  <a:close/>
                  <a:moveTo>
                    <a:pt x="242" y="962"/>
                  </a:moveTo>
                  <a:lnTo>
                    <a:pt x="207" y="962"/>
                  </a:lnTo>
                  <a:lnTo>
                    <a:pt x="207" y="997"/>
                  </a:lnTo>
                  <a:lnTo>
                    <a:pt x="242" y="997"/>
                  </a:lnTo>
                  <a:lnTo>
                    <a:pt x="242" y="962"/>
                  </a:lnTo>
                  <a:close/>
                  <a:moveTo>
                    <a:pt x="380" y="962"/>
                  </a:moveTo>
                  <a:lnTo>
                    <a:pt x="345" y="962"/>
                  </a:lnTo>
                  <a:lnTo>
                    <a:pt x="345" y="997"/>
                  </a:lnTo>
                  <a:lnTo>
                    <a:pt x="380" y="997"/>
                  </a:lnTo>
                  <a:lnTo>
                    <a:pt x="380" y="962"/>
                  </a:lnTo>
                  <a:close/>
                  <a:moveTo>
                    <a:pt x="518" y="962"/>
                  </a:moveTo>
                  <a:lnTo>
                    <a:pt x="484" y="962"/>
                  </a:lnTo>
                  <a:lnTo>
                    <a:pt x="484" y="997"/>
                  </a:lnTo>
                  <a:lnTo>
                    <a:pt x="518" y="997"/>
                  </a:lnTo>
                  <a:lnTo>
                    <a:pt x="518" y="962"/>
                  </a:lnTo>
                  <a:close/>
                  <a:moveTo>
                    <a:pt x="657" y="962"/>
                  </a:moveTo>
                  <a:lnTo>
                    <a:pt x="622" y="962"/>
                  </a:lnTo>
                  <a:lnTo>
                    <a:pt x="622" y="997"/>
                  </a:lnTo>
                  <a:lnTo>
                    <a:pt x="657" y="997"/>
                  </a:lnTo>
                  <a:lnTo>
                    <a:pt x="657" y="962"/>
                  </a:lnTo>
                  <a:close/>
                  <a:moveTo>
                    <a:pt x="795" y="962"/>
                  </a:moveTo>
                  <a:lnTo>
                    <a:pt x="761" y="962"/>
                  </a:lnTo>
                  <a:lnTo>
                    <a:pt x="761" y="997"/>
                  </a:lnTo>
                  <a:lnTo>
                    <a:pt x="795" y="997"/>
                  </a:lnTo>
                  <a:lnTo>
                    <a:pt x="795" y="962"/>
                  </a:lnTo>
                  <a:close/>
                  <a:moveTo>
                    <a:pt x="934" y="962"/>
                  </a:moveTo>
                  <a:lnTo>
                    <a:pt x="899" y="962"/>
                  </a:lnTo>
                  <a:lnTo>
                    <a:pt x="899" y="997"/>
                  </a:lnTo>
                  <a:lnTo>
                    <a:pt x="934" y="997"/>
                  </a:lnTo>
                  <a:lnTo>
                    <a:pt x="934" y="962"/>
                  </a:lnTo>
                  <a:close/>
                  <a:moveTo>
                    <a:pt x="1072" y="962"/>
                  </a:moveTo>
                  <a:lnTo>
                    <a:pt x="1037" y="962"/>
                  </a:lnTo>
                  <a:lnTo>
                    <a:pt x="1037" y="997"/>
                  </a:lnTo>
                  <a:lnTo>
                    <a:pt x="1072" y="997"/>
                  </a:lnTo>
                  <a:lnTo>
                    <a:pt x="1072" y="962"/>
                  </a:lnTo>
                  <a:close/>
                  <a:moveTo>
                    <a:pt x="1210" y="962"/>
                  </a:moveTo>
                  <a:lnTo>
                    <a:pt x="1176" y="962"/>
                  </a:lnTo>
                  <a:lnTo>
                    <a:pt x="1176" y="997"/>
                  </a:lnTo>
                  <a:lnTo>
                    <a:pt x="1210" y="997"/>
                  </a:lnTo>
                  <a:lnTo>
                    <a:pt x="1210" y="962"/>
                  </a:lnTo>
                  <a:close/>
                  <a:moveTo>
                    <a:pt x="1349" y="962"/>
                  </a:moveTo>
                  <a:lnTo>
                    <a:pt x="1314" y="962"/>
                  </a:lnTo>
                  <a:lnTo>
                    <a:pt x="1314" y="997"/>
                  </a:lnTo>
                  <a:lnTo>
                    <a:pt x="1349" y="997"/>
                  </a:lnTo>
                  <a:lnTo>
                    <a:pt x="1349" y="962"/>
                  </a:lnTo>
                  <a:close/>
                  <a:moveTo>
                    <a:pt x="1487" y="962"/>
                  </a:moveTo>
                  <a:lnTo>
                    <a:pt x="1453" y="962"/>
                  </a:lnTo>
                  <a:lnTo>
                    <a:pt x="1453" y="997"/>
                  </a:lnTo>
                  <a:lnTo>
                    <a:pt x="1487" y="997"/>
                  </a:lnTo>
                  <a:lnTo>
                    <a:pt x="1487" y="962"/>
                  </a:lnTo>
                  <a:close/>
                  <a:moveTo>
                    <a:pt x="1626" y="962"/>
                  </a:moveTo>
                  <a:lnTo>
                    <a:pt x="1591" y="962"/>
                  </a:lnTo>
                  <a:lnTo>
                    <a:pt x="1591" y="997"/>
                  </a:lnTo>
                  <a:lnTo>
                    <a:pt x="1626" y="997"/>
                  </a:lnTo>
                  <a:lnTo>
                    <a:pt x="1626" y="962"/>
                  </a:lnTo>
                  <a:close/>
                  <a:moveTo>
                    <a:pt x="1764" y="962"/>
                  </a:moveTo>
                  <a:lnTo>
                    <a:pt x="1729" y="962"/>
                  </a:lnTo>
                  <a:lnTo>
                    <a:pt x="1729" y="997"/>
                  </a:lnTo>
                  <a:lnTo>
                    <a:pt x="1764" y="997"/>
                  </a:lnTo>
                  <a:lnTo>
                    <a:pt x="1764" y="962"/>
                  </a:lnTo>
                  <a:close/>
                  <a:moveTo>
                    <a:pt x="1902" y="962"/>
                  </a:moveTo>
                  <a:lnTo>
                    <a:pt x="1868" y="962"/>
                  </a:lnTo>
                  <a:lnTo>
                    <a:pt x="1868" y="997"/>
                  </a:lnTo>
                  <a:lnTo>
                    <a:pt x="1902" y="997"/>
                  </a:lnTo>
                  <a:lnTo>
                    <a:pt x="1902" y="962"/>
                  </a:lnTo>
                  <a:close/>
                  <a:moveTo>
                    <a:pt x="2041" y="962"/>
                  </a:moveTo>
                  <a:lnTo>
                    <a:pt x="2006" y="962"/>
                  </a:lnTo>
                  <a:lnTo>
                    <a:pt x="2006" y="997"/>
                  </a:lnTo>
                  <a:lnTo>
                    <a:pt x="2041" y="997"/>
                  </a:lnTo>
                  <a:lnTo>
                    <a:pt x="2041" y="962"/>
                  </a:lnTo>
                  <a:close/>
                  <a:moveTo>
                    <a:pt x="2179" y="962"/>
                  </a:moveTo>
                  <a:lnTo>
                    <a:pt x="2145" y="962"/>
                  </a:lnTo>
                  <a:lnTo>
                    <a:pt x="2145" y="997"/>
                  </a:lnTo>
                  <a:lnTo>
                    <a:pt x="2179" y="997"/>
                  </a:lnTo>
                  <a:lnTo>
                    <a:pt x="2179" y="962"/>
                  </a:lnTo>
                  <a:close/>
                  <a:moveTo>
                    <a:pt x="2318" y="962"/>
                  </a:moveTo>
                  <a:lnTo>
                    <a:pt x="2283" y="962"/>
                  </a:lnTo>
                  <a:lnTo>
                    <a:pt x="2283" y="997"/>
                  </a:lnTo>
                  <a:lnTo>
                    <a:pt x="2318" y="997"/>
                  </a:lnTo>
                  <a:lnTo>
                    <a:pt x="2318" y="962"/>
                  </a:lnTo>
                  <a:close/>
                  <a:moveTo>
                    <a:pt x="2456" y="962"/>
                  </a:moveTo>
                  <a:lnTo>
                    <a:pt x="2421" y="962"/>
                  </a:lnTo>
                  <a:lnTo>
                    <a:pt x="2421" y="997"/>
                  </a:lnTo>
                  <a:lnTo>
                    <a:pt x="2456" y="997"/>
                  </a:lnTo>
                  <a:lnTo>
                    <a:pt x="2456" y="962"/>
                  </a:lnTo>
                  <a:close/>
                  <a:moveTo>
                    <a:pt x="2594" y="962"/>
                  </a:moveTo>
                  <a:lnTo>
                    <a:pt x="2560" y="962"/>
                  </a:lnTo>
                  <a:lnTo>
                    <a:pt x="2560" y="997"/>
                  </a:lnTo>
                  <a:lnTo>
                    <a:pt x="2594" y="997"/>
                  </a:lnTo>
                  <a:lnTo>
                    <a:pt x="2594" y="962"/>
                  </a:lnTo>
                  <a:close/>
                  <a:moveTo>
                    <a:pt x="2733" y="962"/>
                  </a:moveTo>
                  <a:lnTo>
                    <a:pt x="2698" y="962"/>
                  </a:lnTo>
                  <a:lnTo>
                    <a:pt x="2698" y="997"/>
                  </a:lnTo>
                  <a:lnTo>
                    <a:pt x="2733" y="997"/>
                  </a:lnTo>
                  <a:lnTo>
                    <a:pt x="2733" y="962"/>
                  </a:lnTo>
                  <a:close/>
                  <a:moveTo>
                    <a:pt x="2871" y="962"/>
                  </a:moveTo>
                  <a:lnTo>
                    <a:pt x="2836" y="962"/>
                  </a:lnTo>
                  <a:lnTo>
                    <a:pt x="2836" y="997"/>
                  </a:lnTo>
                  <a:lnTo>
                    <a:pt x="2871" y="997"/>
                  </a:lnTo>
                  <a:lnTo>
                    <a:pt x="2871" y="962"/>
                  </a:lnTo>
                  <a:close/>
                  <a:moveTo>
                    <a:pt x="3009" y="962"/>
                  </a:moveTo>
                  <a:lnTo>
                    <a:pt x="2975" y="962"/>
                  </a:lnTo>
                  <a:lnTo>
                    <a:pt x="2975" y="997"/>
                  </a:lnTo>
                  <a:lnTo>
                    <a:pt x="3009" y="997"/>
                  </a:lnTo>
                  <a:lnTo>
                    <a:pt x="3009" y="962"/>
                  </a:lnTo>
                  <a:close/>
                  <a:moveTo>
                    <a:pt x="3148" y="962"/>
                  </a:moveTo>
                  <a:lnTo>
                    <a:pt x="3113" y="962"/>
                  </a:lnTo>
                  <a:lnTo>
                    <a:pt x="3113" y="997"/>
                  </a:lnTo>
                  <a:lnTo>
                    <a:pt x="3148" y="997"/>
                  </a:lnTo>
                  <a:lnTo>
                    <a:pt x="3148" y="962"/>
                  </a:lnTo>
                  <a:close/>
                  <a:moveTo>
                    <a:pt x="3286" y="962"/>
                  </a:moveTo>
                  <a:lnTo>
                    <a:pt x="3252" y="962"/>
                  </a:lnTo>
                  <a:lnTo>
                    <a:pt x="3252" y="997"/>
                  </a:lnTo>
                  <a:lnTo>
                    <a:pt x="3286" y="997"/>
                  </a:lnTo>
                  <a:lnTo>
                    <a:pt x="3286" y="962"/>
                  </a:lnTo>
                  <a:close/>
                  <a:moveTo>
                    <a:pt x="3425" y="962"/>
                  </a:moveTo>
                  <a:lnTo>
                    <a:pt x="3390" y="962"/>
                  </a:lnTo>
                  <a:lnTo>
                    <a:pt x="3390" y="997"/>
                  </a:lnTo>
                  <a:lnTo>
                    <a:pt x="3425" y="997"/>
                  </a:lnTo>
                  <a:lnTo>
                    <a:pt x="3425" y="962"/>
                  </a:lnTo>
                  <a:close/>
                  <a:moveTo>
                    <a:pt x="3563" y="962"/>
                  </a:moveTo>
                  <a:lnTo>
                    <a:pt x="3528" y="962"/>
                  </a:lnTo>
                  <a:lnTo>
                    <a:pt x="3528" y="997"/>
                  </a:lnTo>
                  <a:lnTo>
                    <a:pt x="3563" y="997"/>
                  </a:lnTo>
                  <a:lnTo>
                    <a:pt x="3563" y="962"/>
                  </a:lnTo>
                  <a:close/>
                  <a:moveTo>
                    <a:pt x="3701" y="962"/>
                  </a:moveTo>
                  <a:lnTo>
                    <a:pt x="3667" y="962"/>
                  </a:lnTo>
                  <a:lnTo>
                    <a:pt x="3667" y="997"/>
                  </a:lnTo>
                  <a:lnTo>
                    <a:pt x="3701" y="997"/>
                  </a:lnTo>
                  <a:lnTo>
                    <a:pt x="3701" y="962"/>
                  </a:lnTo>
                  <a:close/>
                  <a:moveTo>
                    <a:pt x="3840" y="962"/>
                  </a:moveTo>
                  <a:lnTo>
                    <a:pt x="3805" y="962"/>
                  </a:lnTo>
                  <a:lnTo>
                    <a:pt x="3805" y="997"/>
                  </a:lnTo>
                  <a:lnTo>
                    <a:pt x="3840" y="997"/>
                  </a:lnTo>
                  <a:lnTo>
                    <a:pt x="3840" y="962"/>
                  </a:lnTo>
                  <a:close/>
                  <a:moveTo>
                    <a:pt x="3978" y="962"/>
                  </a:moveTo>
                  <a:lnTo>
                    <a:pt x="3944" y="962"/>
                  </a:lnTo>
                  <a:lnTo>
                    <a:pt x="3944" y="997"/>
                  </a:lnTo>
                  <a:lnTo>
                    <a:pt x="3978" y="997"/>
                  </a:lnTo>
                  <a:lnTo>
                    <a:pt x="3978" y="962"/>
                  </a:lnTo>
                  <a:close/>
                  <a:moveTo>
                    <a:pt x="4117" y="962"/>
                  </a:moveTo>
                  <a:lnTo>
                    <a:pt x="4082" y="962"/>
                  </a:lnTo>
                  <a:lnTo>
                    <a:pt x="4082" y="997"/>
                  </a:lnTo>
                  <a:lnTo>
                    <a:pt x="4117" y="997"/>
                  </a:lnTo>
                  <a:lnTo>
                    <a:pt x="4117" y="962"/>
                  </a:lnTo>
                  <a:close/>
                  <a:moveTo>
                    <a:pt x="4255" y="962"/>
                  </a:moveTo>
                  <a:lnTo>
                    <a:pt x="4220" y="962"/>
                  </a:lnTo>
                  <a:lnTo>
                    <a:pt x="4220" y="997"/>
                  </a:lnTo>
                  <a:lnTo>
                    <a:pt x="4255" y="997"/>
                  </a:lnTo>
                  <a:lnTo>
                    <a:pt x="4255" y="962"/>
                  </a:lnTo>
                  <a:close/>
                  <a:moveTo>
                    <a:pt x="4393" y="962"/>
                  </a:moveTo>
                  <a:lnTo>
                    <a:pt x="4359" y="962"/>
                  </a:lnTo>
                  <a:lnTo>
                    <a:pt x="4359" y="997"/>
                  </a:lnTo>
                  <a:lnTo>
                    <a:pt x="4393" y="997"/>
                  </a:lnTo>
                  <a:lnTo>
                    <a:pt x="4393" y="962"/>
                  </a:lnTo>
                  <a:close/>
                  <a:moveTo>
                    <a:pt x="4532" y="962"/>
                  </a:moveTo>
                  <a:lnTo>
                    <a:pt x="4497" y="962"/>
                  </a:lnTo>
                  <a:lnTo>
                    <a:pt x="4497" y="997"/>
                  </a:lnTo>
                  <a:lnTo>
                    <a:pt x="4532" y="997"/>
                  </a:lnTo>
                  <a:lnTo>
                    <a:pt x="4532" y="962"/>
                  </a:lnTo>
                  <a:close/>
                  <a:moveTo>
                    <a:pt x="4670" y="962"/>
                  </a:moveTo>
                  <a:lnTo>
                    <a:pt x="4636" y="962"/>
                  </a:lnTo>
                  <a:lnTo>
                    <a:pt x="4636" y="997"/>
                  </a:lnTo>
                  <a:lnTo>
                    <a:pt x="4670" y="997"/>
                  </a:lnTo>
                  <a:lnTo>
                    <a:pt x="4670" y="962"/>
                  </a:lnTo>
                  <a:close/>
                  <a:moveTo>
                    <a:pt x="4808" y="962"/>
                  </a:moveTo>
                  <a:lnTo>
                    <a:pt x="4774" y="962"/>
                  </a:lnTo>
                  <a:lnTo>
                    <a:pt x="4774" y="997"/>
                  </a:lnTo>
                  <a:lnTo>
                    <a:pt x="4808" y="997"/>
                  </a:lnTo>
                  <a:lnTo>
                    <a:pt x="4808" y="962"/>
                  </a:lnTo>
                  <a:close/>
                  <a:moveTo>
                    <a:pt x="4947" y="962"/>
                  </a:moveTo>
                  <a:lnTo>
                    <a:pt x="4912" y="962"/>
                  </a:lnTo>
                  <a:lnTo>
                    <a:pt x="4912" y="997"/>
                  </a:lnTo>
                  <a:lnTo>
                    <a:pt x="4947" y="997"/>
                  </a:lnTo>
                  <a:lnTo>
                    <a:pt x="4947" y="962"/>
                  </a:lnTo>
                  <a:close/>
                  <a:moveTo>
                    <a:pt x="5085" y="962"/>
                  </a:moveTo>
                  <a:lnTo>
                    <a:pt x="5051" y="962"/>
                  </a:lnTo>
                  <a:lnTo>
                    <a:pt x="5051" y="997"/>
                  </a:lnTo>
                  <a:lnTo>
                    <a:pt x="5085" y="997"/>
                  </a:lnTo>
                  <a:lnTo>
                    <a:pt x="5085" y="962"/>
                  </a:lnTo>
                  <a:close/>
                  <a:moveTo>
                    <a:pt x="5224" y="962"/>
                  </a:moveTo>
                  <a:lnTo>
                    <a:pt x="5189" y="962"/>
                  </a:lnTo>
                  <a:lnTo>
                    <a:pt x="5189" y="997"/>
                  </a:lnTo>
                  <a:lnTo>
                    <a:pt x="5224" y="997"/>
                  </a:lnTo>
                  <a:lnTo>
                    <a:pt x="5224" y="962"/>
                  </a:lnTo>
                  <a:close/>
                  <a:moveTo>
                    <a:pt x="5327" y="962"/>
                  </a:moveTo>
                  <a:lnTo>
                    <a:pt x="5327" y="962"/>
                  </a:lnTo>
                  <a:lnTo>
                    <a:pt x="5293" y="962"/>
                  </a:lnTo>
                  <a:lnTo>
                    <a:pt x="5293" y="997"/>
                  </a:lnTo>
                  <a:lnTo>
                    <a:pt x="5327" y="997"/>
                  </a:lnTo>
                  <a:lnTo>
                    <a:pt x="5293" y="997"/>
                  </a:lnTo>
                  <a:lnTo>
                    <a:pt x="5327" y="997"/>
                  </a:lnTo>
                  <a:lnTo>
                    <a:pt x="5327" y="962"/>
                  </a:lnTo>
                  <a:close/>
                  <a:moveTo>
                    <a:pt x="5327" y="821"/>
                  </a:moveTo>
                  <a:lnTo>
                    <a:pt x="5293" y="821"/>
                  </a:lnTo>
                  <a:lnTo>
                    <a:pt x="5293" y="856"/>
                  </a:lnTo>
                  <a:lnTo>
                    <a:pt x="5327" y="856"/>
                  </a:lnTo>
                  <a:lnTo>
                    <a:pt x="5327" y="821"/>
                  </a:lnTo>
                  <a:close/>
                  <a:moveTo>
                    <a:pt x="5327" y="680"/>
                  </a:moveTo>
                  <a:lnTo>
                    <a:pt x="5293" y="680"/>
                  </a:lnTo>
                  <a:lnTo>
                    <a:pt x="5293" y="715"/>
                  </a:lnTo>
                  <a:lnTo>
                    <a:pt x="5327" y="715"/>
                  </a:lnTo>
                  <a:lnTo>
                    <a:pt x="5327" y="680"/>
                  </a:lnTo>
                  <a:close/>
                  <a:moveTo>
                    <a:pt x="5327" y="538"/>
                  </a:moveTo>
                  <a:lnTo>
                    <a:pt x="5293" y="538"/>
                  </a:lnTo>
                  <a:lnTo>
                    <a:pt x="5293" y="574"/>
                  </a:lnTo>
                  <a:lnTo>
                    <a:pt x="5327" y="574"/>
                  </a:lnTo>
                  <a:lnTo>
                    <a:pt x="5327" y="538"/>
                  </a:lnTo>
                  <a:close/>
                  <a:moveTo>
                    <a:pt x="5327" y="397"/>
                  </a:moveTo>
                  <a:lnTo>
                    <a:pt x="5293" y="397"/>
                  </a:lnTo>
                  <a:lnTo>
                    <a:pt x="5293" y="432"/>
                  </a:lnTo>
                  <a:lnTo>
                    <a:pt x="5327" y="432"/>
                  </a:lnTo>
                  <a:lnTo>
                    <a:pt x="5327" y="397"/>
                  </a:lnTo>
                  <a:close/>
                  <a:moveTo>
                    <a:pt x="5327" y="256"/>
                  </a:moveTo>
                  <a:lnTo>
                    <a:pt x="5293" y="256"/>
                  </a:lnTo>
                  <a:lnTo>
                    <a:pt x="5293" y="291"/>
                  </a:lnTo>
                  <a:lnTo>
                    <a:pt x="5327" y="291"/>
                  </a:lnTo>
                  <a:lnTo>
                    <a:pt x="5327" y="256"/>
                  </a:lnTo>
                  <a:close/>
                  <a:moveTo>
                    <a:pt x="5327" y="115"/>
                  </a:moveTo>
                  <a:lnTo>
                    <a:pt x="5293" y="115"/>
                  </a:lnTo>
                  <a:lnTo>
                    <a:pt x="5293" y="150"/>
                  </a:lnTo>
                  <a:lnTo>
                    <a:pt x="5327" y="150"/>
                  </a:lnTo>
                  <a:lnTo>
                    <a:pt x="5327" y="115"/>
                  </a:lnTo>
                  <a:close/>
                  <a:moveTo>
                    <a:pt x="5327" y="0"/>
                  </a:moveTo>
                  <a:lnTo>
                    <a:pt x="5293" y="0"/>
                  </a:lnTo>
                  <a:lnTo>
                    <a:pt x="5293" y="35"/>
                  </a:lnTo>
                  <a:lnTo>
                    <a:pt x="5327" y="35"/>
                  </a:lnTo>
                  <a:lnTo>
                    <a:pt x="5327"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4821" name="Freeform 75">
              <a:extLst>
                <a:ext uri="{FF2B5EF4-FFF2-40B4-BE49-F238E27FC236}">
                  <a16:creationId xmlns:a16="http://schemas.microsoft.com/office/drawing/2014/main" id="{F424B66B-F5D7-441E-88CA-5511E8C1AE39}"/>
                </a:ext>
              </a:extLst>
            </p:cNvPr>
            <p:cNvSpPr>
              <a:spLocks/>
            </p:cNvSpPr>
            <p:nvPr/>
          </p:nvSpPr>
          <p:spPr bwMode="auto">
            <a:xfrm>
              <a:off x="1435100" y="4832350"/>
              <a:ext cx="933450" cy="1668463"/>
            </a:xfrm>
            <a:custGeom>
              <a:avLst/>
              <a:gdLst>
                <a:gd name="T0" fmla="*/ 2147483646 w 68"/>
                <a:gd name="T1" fmla="*/ 2147483646 h 119"/>
                <a:gd name="T2" fmla="*/ 376866710 w 68"/>
                <a:gd name="T3" fmla="*/ 2147483646 h 119"/>
                <a:gd name="T4" fmla="*/ 376866710 w 68"/>
                <a:gd name="T5" fmla="*/ 2147483646 h 119"/>
                <a:gd name="T6" fmla="*/ 2147483646 w 68"/>
                <a:gd name="T7" fmla="*/ 1376061354 h 119"/>
                <a:gd name="T8" fmla="*/ 2147483646 w 68"/>
                <a:gd name="T9" fmla="*/ 1376061354 h 119"/>
                <a:gd name="T10" fmla="*/ 2147483646 w 68"/>
                <a:gd name="T11" fmla="*/ 2147483646 h 119"/>
                <a:gd name="T12" fmla="*/ 2147483646 w 68"/>
                <a:gd name="T13" fmla="*/ 2147483646 h 119"/>
                <a:gd name="T14" fmla="*/ 2147483646 w 68"/>
                <a:gd name="T15" fmla="*/ 2147483646 h 119"/>
                <a:gd name="T16" fmla="*/ 2147483646 w 68"/>
                <a:gd name="T17" fmla="*/ 2147483646 h 1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119">
                  <a:moveTo>
                    <a:pt x="27" y="113"/>
                  </a:moveTo>
                  <a:cubicBezTo>
                    <a:pt x="2" y="65"/>
                    <a:pt x="2" y="65"/>
                    <a:pt x="2" y="65"/>
                  </a:cubicBezTo>
                  <a:cubicBezTo>
                    <a:pt x="0" y="62"/>
                    <a:pt x="0" y="58"/>
                    <a:pt x="2" y="55"/>
                  </a:cubicBezTo>
                  <a:cubicBezTo>
                    <a:pt x="27" y="7"/>
                    <a:pt x="27" y="7"/>
                    <a:pt x="27" y="7"/>
                  </a:cubicBezTo>
                  <a:cubicBezTo>
                    <a:pt x="30" y="0"/>
                    <a:pt x="38" y="0"/>
                    <a:pt x="41" y="7"/>
                  </a:cubicBezTo>
                  <a:cubicBezTo>
                    <a:pt x="66" y="55"/>
                    <a:pt x="66" y="55"/>
                    <a:pt x="66" y="55"/>
                  </a:cubicBezTo>
                  <a:cubicBezTo>
                    <a:pt x="68" y="58"/>
                    <a:pt x="68" y="62"/>
                    <a:pt x="66" y="65"/>
                  </a:cubicBezTo>
                  <a:cubicBezTo>
                    <a:pt x="41" y="113"/>
                    <a:pt x="41" y="113"/>
                    <a:pt x="41" y="113"/>
                  </a:cubicBezTo>
                  <a:cubicBezTo>
                    <a:pt x="38" y="119"/>
                    <a:pt x="30" y="119"/>
                    <a:pt x="27" y="113"/>
                  </a:cubicBez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4822" name="Freeform 76">
              <a:extLst>
                <a:ext uri="{FF2B5EF4-FFF2-40B4-BE49-F238E27FC236}">
                  <a16:creationId xmlns:a16="http://schemas.microsoft.com/office/drawing/2014/main" id="{DA2FC873-B16F-45BA-A6CF-A2BBFB28AC83}"/>
                </a:ext>
              </a:extLst>
            </p:cNvPr>
            <p:cNvSpPr>
              <a:spLocks/>
            </p:cNvSpPr>
            <p:nvPr/>
          </p:nvSpPr>
          <p:spPr bwMode="auto">
            <a:xfrm>
              <a:off x="1695450" y="4805363"/>
              <a:ext cx="1620838" cy="1722437"/>
            </a:xfrm>
            <a:custGeom>
              <a:avLst/>
              <a:gdLst>
                <a:gd name="T0" fmla="*/ 2147483646 w 118"/>
                <a:gd name="T1" fmla="*/ 2147483646 h 123"/>
                <a:gd name="T2" fmla="*/ 2147483646 w 118"/>
                <a:gd name="T3" fmla="*/ 980500763 h 123"/>
                <a:gd name="T4" fmla="*/ 2147483646 w 118"/>
                <a:gd name="T5" fmla="*/ 2147483646 h 123"/>
                <a:gd name="T6" fmla="*/ 188676532 w 118"/>
                <a:gd name="T7" fmla="*/ 2147483646 h 123"/>
                <a:gd name="T8" fmla="*/ 188676532 w 118"/>
                <a:gd name="T9" fmla="*/ 2147483646 h 123"/>
                <a:gd name="T10" fmla="*/ 2147483646 w 118"/>
                <a:gd name="T11" fmla="*/ 2147483646 h 123"/>
                <a:gd name="T12" fmla="*/ 2147483646 w 118"/>
                <a:gd name="T13" fmla="*/ 2147483646 h 123"/>
                <a:gd name="T14" fmla="*/ 2147483646 w 118"/>
                <a:gd name="T15" fmla="*/ 2147483646 h 123"/>
                <a:gd name="T16" fmla="*/ 2147483646 w 118"/>
                <a:gd name="T17" fmla="*/ 2147483646 h 1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8" h="123">
                  <a:moveTo>
                    <a:pt x="109" y="49"/>
                  </a:moveTo>
                  <a:cubicBezTo>
                    <a:pt x="45" y="5"/>
                    <a:pt x="45" y="5"/>
                    <a:pt x="45" y="5"/>
                  </a:cubicBezTo>
                  <a:cubicBezTo>
                    <a:pt x="37" y="0"/>
                    <a:pt x="27" y="3"/>
                    <a:pt x="23" y="11"/>
                  </a:cubicBezTo>
                  <a:cubicBezTo>
                    <a:pt x="1" y="55"/>
                    <a:pt x="1" y="55"/>
                    <a:pt x="1" y="55"/>
                  </a:cubicBezTo>
                  <a:cubicBezTo>
                    <a:pt x="0" y="59"/>
                    <a:pt x="0" y="64"/>
                    <a:pt x="1" y="68"/>
                  </a:cubicBezTo>
                  <a:cubicBezTo>
                    <a:pt x="23" y="112"/>
                    <a:pt x="23" y="112"/>
                    <a:pt x="23" y="112"/>
                  </a:cubicBezTo>
                  <a:cubicBezTo>
                    <a:pt x="27" y="121"/>
                    <a:pt x="37" y="123"/>
                    <a:pt x="45" y="118"/>
                  </a:cubicBezTo>
                  <a:cubicBezTo>
                    <a:pt x="109" y="74"/>
                    <a:pt x="109" y="74"/>
                    <a:pt x="109" y="74"/>
                  </a:cubicBezTo>
                  <a:cubicBezTo>
                    <a:pt x="118" y="68"/>
                    <a:pt x="118" y="55"/>
                    <a:pt x="109" y="49"/>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4823" name="Rectangle 77">
              <a:extLst>
                <a:ext uri="{FF2B5EF4-FFF2-40B4-BE49-F238E27FC236}">
                  <a16:creationId xmlns:a16="http://schemas.microsoft.com/office/drawing/2014/main" id="{A09413A9-F009-475B-9C57-046CBC1BFDBB}"/>
                </a:ext>
              </a:extLst>
            </p:cNvPr>
            <p:cNvSpPr>
              <a:spLocks noChangeArrowheads="1"/>
            </p:cNvSpPr>
            <p:nvPr/>
          </p:nvSpPr>
          <p:spPr bwMode="auto">
            <a:xfrm>
              <a:off x="10483850" y="4875213"/>
              <a:ext cx="233363" cy="1582737"/>
            </a:xfrm>
            <a:prstGeom prst="rect">
              <a:avLst/>
            </a:prstGeom>
            <a:solidFill>
              <a:schemeClr val="accent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4824" name="Freeform 81">
              <a:extLst>
                <a:ext uri="{FF2B5EF4-FFF2-40B4-BE49-F238E27FC236}">
                  <a16:creationId xmlns:a16="http://schemas.microsoft.com/office/drawing/2014/main" id="{40B4A908-0D91-46E7-9C11-9E752CDC0128}"/>
                </a:ext>
              </a:extLst>
            </p:cNvPr>
            <p:cNvSpPr>
              <a:spLocks noEditPoints="1"/>
            </p:cNvSpPr>
            <p:nvPr/>
          </p:nvSpPr>
          <p:spPr bwMode="auto">
            <a:xfrm>
              <a:off x="1943100" y="5421313"/>
              <a:ext cx="301625" cy="490537"/>
            </a:xfrm>
            <a:custGeom>
              <a:avLst/>
              <a:gdLst>
                <a:gd name="T0" fmla="*/ 563915358 w 22"/>
                <a:gd name="T1" fmla="*/ 589289106 h 35"/>
                <a:gd name="T2" fmla="*/ 0 w 22"/>
                <a:gd name="T3" fmla="*/ 2147483646 h 35"/>
                <a:gd name="T4" fmla="*/ 563915358 w 22"/>
                <a:gd name="T5" fmla="*/ 2147483646 h 35"/>
                <a:gd name="T6" fmla="*/ 2067680506 w 22"/>
                <a:gd name="T7" fmla="*/ 2147483646 h 35"/>
                <a:gd name="T8" fmla="*/ 2147483646 w 22"/>
                <a:gd name="T9" fmla="*/ 2147483646 h 35"/>
                <a:gd name="T10" fmla="*/ 2147483646 w 22"/>
                <a:gd name="T11" fmla="*/ 2147483646 h 35"/>
                <a:gd name="T12" fmla="*/ 2147483646 w 22"/>
                <a:gd name="T13" fmla="*/ 589289106 h 35"/>
                <a:gd name="T14" fmla="*/ 2067680506 w 22"/>
                <a:gd name="T15" fmla="*/ 0 h 35"/>
                <a:gd name="T16" fmla="*/ 563915358 w 22"/>
                <a:gd name="T17" fmla="*/ 589289106 h 35"/>
                <a:gd name="T18" fmla="*/ 563915358 w 22"/>
                <a:gd name="T19" fmla="*/ 589289106 h 35"/>
                <a:gd name="T20" fmla="*/ 2147483646 w 22"/>
                <a:gd name="T21" fmla="*/ 1178578212 h 35"/>
                <a:gd name="T22" fmla="*/ 2147483646 w 22"/>
                <a:gd name="T23" fmla="*/ 1767867317 h 35"/>
                <a:gd name="T24" fmla="*/ 2147483646 w 22"/>
                <a:gd name="T25" fmla="*/ 2147483646 h 35"/>
                <a:gd name="T26" fmla="*/ 2147483646 w 22"/>
                <a:gd name="T27" fmla="*/ 2147483646 h 35"/>
                <a:gd name="T28" fmla="*/ 2147483646 w 22"/>
                <a:gd name="T29" fmla="*/ 2147483646 h 35"/>
                <a:gd name="T30" fmla="*/ 2067680506 w 22"/>
                <a:gd name="T31" fmla="*/ 2147483646 h 35"/>
                <a:gd name="T32" fmla="*/ 1691732364 w 22"/>
                <a:gd name="T33" fmla="*/ 2147483646 h 35"/>
                <a:gd name="T34" fmla="*/ 1315797932 w 22"/>
                <a:gd name="T35" fmla="*/ 2147483646 h 35"/>
                <a:gd name="T36" fmla="*/ 1315797932 w 22"/>
                <a:gd name="T37" fmla="*/ 2147483646 h 35"/>
                <a:gd name="T38" fmla="*/ 1503765148 w 22"/>
                <a:gd name="T39" fmla="*/ 1767867317 h 35"/>
                <a:gd name="T40" fmla="*/ 1691732364 w 22"/>
                <a:gd name="T41" fmla="*/ 1178578212 h 35"/>
                <a:gd name="T42" fmla="*/ 2067680506 w 22"/>
                <a:gd name="T43" fmla="*/ 982153181 h 35"/>
                <a:gd name="T44" fmla="*/ 2147483646 w 22"/>
                <a:gd name="T45" fmla="*/ 1178578212 h 3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2" h="35">
                  <a:moveTo>
                    <a:pt x="3" y="3"/>
                  </a:moveTo>
                  <a:cubicBezTo>
                    <a:pt x="1" y="6"/>
                    <a:pt x="0" y="11"/>
                    <a:pt x="0" y="17"/>
                  </a:cubicBezTo>
                  <a:cubicBezTo>
                    <a:pt x="0" y="24"/>
                    <a:pt x="1" y="28"/>
                    <a:pt x="3" y="31"/>
                  </a:cubicBezTo>
                  <a:cubicBezTo>
                    <a:pt x="5" y="34"/>
                    <a:pt x="8" y="35"/>
                    <a:pt x="11" y="35"/>
                  </a:cubicBezTo>
                  <a:cubicBezTo>
                    <a:pt x="14" y="35"/>
                    <a:pt x="17" y="34"/>
                    <a:pt x="19" y="31"/>
                  </a:cubicBezTo>
                  <a:cubicBezTo>
                    <a:pt x="21" y="28"/>
                    <a:pt x="22" y="24"/>
                    <a:pt x="22" y="17"/>
                  </a:cubicBezTo>
                  <a:cubicBezTo>
                    <a:pt x="22" y="11"/>
                    <a:pt x="21" y="6"/>
                    <a:pt x="19" y="3"/>
                  </a:cubicBezTo>
                  <a:cubicBezTo>
                    <a:pt x="17" y="1"/>
                    <a:pt x="14" y="0"/>
                    <a:pt x="11" y="0"/>
                  </a:cubicBezTo>
                  <a:cubicBezTo>
                    <a:pt x="8" y="0"/>
                    <a:pt x="5" y="1"/>
                    <a:pt x="3" y="3"/>
                  </a:cubicBezTo>
                  <a:cubicBezTo>
                    <a:pt x="3" y="3"/>
                    <a:pt x="3" y="3"/>
                    <a:pt x="3" y="3"/>
                  </a:cubicBezTo>
                  <a:close/>
                  <a:moveTo>
                    <a:pt x="13" y="6"/>
                  </a:moveTo>
                  <a:cubicBezTo>
                    <a:pt x="14" y="6"/>
                    <a:pt x="14" y="7"/>
                    <a:pt x="15" y="9"/>
                  </a:cubicBezTo>
                  <a:cubicBezTo>
                    <a:pt x="15" y="11"/>
                    <a:pt x="15" y="13"/>
                    <a:pt x="15" y="17"/>
                  </a:cubicBezTo>
                  <a:cubicBezTo>
                    <a:pt x="15" y="21"/>
                    <a:pt x="15" y="24"/>
                    <a:pt x="15" y="26"/>
                  </a:cubicBezTo>
                  <a:cubicBezTo>
                    <a:pt x="14" y="27"/>
                    <a:pt x="14" y="28"/>
                    <a:pt x="13" y="29"/>
                  </a:cubicBezTo>
                  <a:cubicBezTo>
                    <a:pt x="13" y="29"/>
                    <a:pt x="12" y="29"/>
                    <a:pt x="11" y="29"/>
                  </a:cubicBezTo>
                  <a:cubicBezTo>
                    <a:pt x="10" y="29"/>
                    <a:pt x="10" y="29"/>
                    <a:pt x="9" y="29"/>
                  </a:cubicBezTo>
                  <a:cubicBezTo>
                    <a:pt x="8" y="28"/>
                    <a:pt x="8" y="27"/>
                    <a:pt x="7" y="26"/>
                  </a:cubicBezTo>
                  <a:cubicBezTo>
                    <a:pt x="7" y="24"/>
                    <a:pt x="7" y="21"/>
                    <a:pt x="7" y="17"/>
                  </a:cubicBezTo>
                  <a:cubicBezTo>
                    <a:pt x="7" y="13"/>
                    <a:pt x="7" y="10"/>
                    <a:pt x="8" y="9"/>
                  </a:cubicBezTo>
                  <a:cubicBezTo>
                    <a:pt x="8" y="7"/>
                    <a:pt x="8" y="6"/>
                    <a:pt x="9" y="6"/>
                  </a:cubicBezTo>
                  <a:cubicBezTo>
                    <a:pt x="10" y="5"/>
                    <a:pt x="10" y="5"/>
                    <a:pt x="11" y="5"/>
                  </a:cubicBezTo>
                  <a:cubicBezTo>
                    <a:pt x="12" y="5"/>
                    <a:pt x="13" y="5"/>
                    <a:pt x="13" y="6"/>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4825" name="Freeform 82">
              <a:extLst>
                <a:ext uri="{FF2B5EF4-FFF2-40B4-BE49-F238E27FC236}">
                  <a16:creationId xmlns:a16="http://schemas.microsoft.com/office/drawing/2014/main" id="{70390F0E-D45E-4596-837B-78AD6343D965}"/>
                </a:ext>
              </a:extLst>
            </p:cNvPr>
            <p:cNvSpPr>
              <a:spLocks/>
            </p:cNvSpPr>
            <p:nvPr/>
          </p:nvSpPr>
          <p:spPr bwMode="auto">
            <a:xfrm>
              <a:off x="2327275" y="5421313"/>
              <a:ext cx="219075" cy="476250"/>
            </a:xfrm>
            <a:custGeom>
              <a:avLst/>
              <a:gdLst>
                <a:gd name="T0" fmla="*/ 2147483646 w 16"/>
                <a:gd name="T1" fmla="*/ 0 h 34"/>
                <a:gd name="T2" fmla="*/ 1874761697 w 16"/>
                <a:gd name="T3" fmla="*/ 0 h 34"/>
                <a:gd name="T4" fmla="*/ 1124854280 w 16"/>
                <a:gd name="T5" fmla="*/ 981032978 h 34"/>
                <a:gd name="T6" fmla="*/ 0 w 16"/>
                <a:gd name="T7" fmla="*/ 1569649963 h 34"/>
                <a:gd name="T8" fmla="*/ 0 w 16"/>
                <a:gd name="T9" fmla="*/ 2147483646 h 34"/>
                <a:gd name="T10" fmla="*/ 1687288266 w 16"/>
                <a:gd name="T11" fmla="*/ 1765850956 h 34"/>
                <a:gd name="T12" fmla="*/ 1687288266 w 16"/>
                <a:gd name="T13" fmla="*/ 2147483646 h 34"/>
                <a:gd name="T14" fmla="*/ 2147483646 w 16"/>
                <a:gd name="T15" fmla="*/ 2147483646 h 34"/>
                <a:gd name="T16" fmla="*/ 2147483646 w 16"/>
                <a:gd name="T17" fmla="*/ 0 h 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 h="34">
                  <a:moveTo>
                    <a:pt x="16" y="0"/>
                  </a:moveTo>
                  <a:cubicBezTo>
                    <a:pt x="10" y="0"/>
                    <a:pt x="10" y="0"/>
                    <a:pt x="10" y="0"/>
                  </a:cubicBezTo>
                  <a:cubicBezTo>
                    <a:pt x="9" y="2"/>
                    <a:pt x="8" y="4"/>
                    <a:pt x="6" y="5"/>
                  </a:cubicBezTo>
                  <a:cubicBezTo>
                    <a:pt x="4" y="7"/>
                    <a:pt x="2" y="8"/>
                    <a:pt x="0" y="8"/>
                  </a:cubicBezTo>
                  <a:cubicBezTo>
                    <a:pt x="0" y="14"/>
                    <a:pt x="0" y="14"/>
                    <a:pt x="0" y="14"/>
                  </a:cubicBezTo>
                  <a:cubicBezTo>
                    <a:pt x="4" y="13"/>
                    <a:pt x="7" y="12"/>
                    <a:pt x="9" y="9"/>
                  </a:cubicBezTo>
                  <a:cubicBezTo>
                    <a:pt x="9" y="34"/>
                    <a:pt x="9" y="34"/>
                    <a:pt x="9" y="34"/>
                  </a:cubicBezTo>
                  <a:cubicBezTo>
                    <a:pt x="16" y="34"/>
                    <a:pt x="16" y="34"/>
                    <a:pt x="16" y="34"/>
                  </a:cubicBezTo>
                  <a:cubicBezTo>
                    <a:pt x="16" y="0"/>
                    <a:pt x="16" y="0"/>
                    <a:pt x="16" y="0"/>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4826" name="TextBox 115">
              <a:extLst>
                <a:ext uri="{FF2B5EF4-FFF2-40B4-BE49-F238E27FC236}">
                  <a16:creationId xmlns:a16="http://schemas.microsoft.com/office/drawing/2014/main" id="{1F4671D1-1354-4319-B063-134405D2C9F5}"/>
                </a:ext>
              </a:extLst>
            </p:cNvPr>
            <p:cNvSpPr txBox="1">
              <a:spLocks noChangeArrowheads="1"/>
            </p:cNvSpPr>
            <p:nvPr/>
          </p:nvSpPr>
          <p:spPr bwMode="auto">
            <a:xfrm>
              <a:off x="3481388" y="5065713"/>
              <a:ext cx="6767512" cy="120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8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600" i="1">
                <a:solidFill>
                  <a:srgbClr val="73858E"/>
                </a:solidFill>
                <a:latin typeface="Arial" panose="020B0604020202020204" pitchFamily="34" charset="0"/>
                <a:cs typeface="Arial" panose="020B0604020202020204" pitchFamily="34" charset="0"/>
              </a:endParaRPr>
            </a:p>
          </p:txBody>
        </p:sp>
      </p:grpSp>
      <p:grpSp>
        <p:nvGrpSpPr>
          <p:cNvPr id="2" name="Группа 1">
            <a:extLst>
              <a:ext uri="{FF2B5EF4-FFF2-40B4-BE49-F238E27FC236}">
                <a16:creationId xmlns:a16="http://schemas.microsoft.com/office/drawing/2014/main" id="{4617FC55-8D39-4092-B40A-79D45E13BCC6}"/>
              </a:ext>
            </a:extLst>
          </p:cNvPr>
          <p:cNvGrpSpPr/>
          <p:nvPr/>
        </p:nvGrpSpPr>
        <p:grpSpPr>
          <a:xfrm>
            <a:off x="1257300" y="1497013"/>
            <a:ext cx="2811463" cy="2820987"/>
            <a:chOff x="1257300" y="1497013"/>
            <a:chExt cx="2811463" cy="2820987"/>
          </a:xfrm>
        </p:grpSpPr>
        <p:sp>
          <p:nvSpPr>
            <p:cNvPr id="34828" name="Freeform 87">
              <a:extLst>
                <a:ext uri="{FF2B5EF4-FFF2-40B4-BE49-F238E27FC236}">
                  <a16:creationId xmlns:a16="http://schemas.microsoft.com/office/drawing/2014/main" id="{30CCA8D6-CE00-4658-AF6A-5927284163A1}"/>
                </a:ext>
              </a:extLst>
            </p:cNvPr>
            <p:cNvSpPr>
              <a:spLocks noEditPoints="1"/>
            </p:cNvSpPr>
            <p:nvPr/>
          </p:nvSpPr>
          <p:spPr bwMode="auto">
            <a:xfrm>
              <a:off x="1597025" y="1836738"/>
              <a:ext cx="2471738" cy="2481262"/>
            </a:xfrm>
            <a:custGeom>
              <a:avLst/>
              <a:gdLst>
                <a:gd name="T0" fmla="*/ 2147483646 w 241"/>
                <a:gd name="T1" fmla="*/ 2147483646 h 240"/>
                <a:gd name="T2" fmla="*/ 2147483646 w 241"/>
                <a:gd name="T3" fmla="*/ 2147483646 h 240"/>
                <a:gd name="T4" fmla="*/ 0 w 241"/>
                <a:gd name="T5" fmla="*/ 2147483646 h 240"/>
                <a:gd name="T6" fmla="*/ 0 w 241"/>
                <a:gd name="T7" fmla="*/ 2147483646 h 240"/>
                <a:gd name="T8" fmla="*/ 2147483646 w 241"/>
                <a:gd name="T9" fmla="*/ 0 h 240"/>
                <a:gd name="T10" fmla="*/ 2147483646 w 241"/>
                <a:gd name="T11" fmla="*/ 0 h 240"/>
                <a:gd name="T12" fmla="*/ 2147483646 w 241"/>
                <a:gd name="T13" fmla="*/ 2147483646 h 240"/>
                <a:gd name="T14" fmla="*/ 2147483646 w 241"/>
                <a:gd name="T15" fmla="*/ 2147483646 h 240"/>
                <a:gd name="T16" fmla="*/ 2147483646 w 241"/>
                <a:gd name="T17" fmla="*/ 2147483646 h 240"/>
                <a:gd name="T18" fmla="*/ 2147483646 w 241"/>
                <a:gd name="T19" fmla="*/ 427542120 h 240"/>
                <a:gd name="T20" fmla="*/ 420759550 w 241"/>
                <a:gd name="T21" fmla="*/ 2147483646 h 240"/>
                <a:gd name="T22" fmla="*/ 420759550 w 241"/>
                <a:gd name="T23" fmla="*/ 2147483646 h 240"/>
                <a:gd name="T24" fmla="*/ 2147483646 w 241"/>
                <a:gd name="T25" fmla="*/ 2147483646 h 240"/>
                <a:gd name="T26" fmla="*/ 2147483646 w 241"/>
                <a:gd name="T27" fmla="*/ 2147483646 h 240"/>
                <a:gd name="T28" fmla="*/ 2147483646 w 241"/>
                <a:gd name="T29" fmla="*/ 2147483646 h 240"/>
                <a:gd name="T30" fmla="*/ 2147483646 w 241"/>
                <a:gd name="T31" fmla="*/ 2147483646 h 240"/>
                <a:gd name="T32" fmla="*/ 2147483646 w 241"/>
                <a:gd name="T33" fmla="*/ 427542120 h 240"/>
                <a:gd name="T34" fmla="*/ 2147483646 w 241"/>
                <a:gd name="T35" fmla="*/ 427542120 h 2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41" h="240">
                  <a:moveTo>
                    <a:pt x="219" y="240"/>
                  </a:moveTo>
                  <a:cubicBezTo>
                    <a:pt x="22" y="240"/>
                    <a:pt x="22" y="240"/>
                    <a:pt x="22" y="240"/>
                  </a:cubicBezTo>
                  <a:cubicBezTo>
                    <a:pt x="10" y="240"/>
                    <a:pt x="0" y="230"/>
                    <a:pt x="0" y="219"/>
                  </a:cubicBezTo>
                  <a:cubicBezTo>
                    <a:pt x="0" y="21"/>
                    <a:pt x="0" y="21"/>
                    <a:pt x="0" y="21"/>
                  </a:cubicBezTo>
                  <a:cubicBezTo>
                    <a:pt x="0" y="9"/>
                    <a:pt x="10" y="0"/>
                    <a:pt x="22" y="0"/>
                  </a:cubicBezTo>
                  <a:cubicBezTo>
                    <a:pt x="219" y="0"/>
                    <a:pt x="219" y="0"/>
                    <a:pt x="219" y="0"/>
                  </a:cubicBezTo>
                  <a:cubicBezTo>
                    <a:pt x="231" y="0"/>
                    <a:pt x="241" y="9"/>
                    <a:pt x="241" y="21"/>
                  </a:cubicBezTo>
                  <a:cubicBezTo>
                    <a:pt x="241" y="219"/>
                    <a:pt x="241" y="219"/>
                    <a:pt x="241" y="219"/>
                  </a:cubicBezTo>
                  <a:cubicBezTo>
                    <a:pt x="241" y="230"/>
                    <a:pt x="231" y="240"/>
                    <a:pt x="219" y="240"/>
                  </a:cubicBezTo>
                  <a:close/>
                  <a:moveTo>
                    <a:pt x="22" y="4"/>
                  </a:moveTo>
                  <a:cubicBezTo>
                    <a:pt x="12" y="4"/>
                    <a:pt x="4" y="11"/>
                    <a:pt x="4" y="21"/>
                  </a:cubicBezTo>
                  <a:cubicBezTo>
                    <a:pt x="4" y="219"/>
                    <a:pt x="4" y="219"/>
                    <a:pt x="4" y="219"/>
                  </a:cubicBezTo>
                  <a:cubicBezTo>
                    <a:pt x="4" y="228"/>
                    <a:pt x="12" y="236"/>
                    <a:pt x="22" y="236"/>
                  </a:cubicBezTo>
                  <a:cubicBezTo>
                    <a:pt x="219" y="236"/>
                    <a:pt x="219" y="236"/>
                    <a:pt x="219" y="236"/>
                  </a:cubicBezTo>
                  <a:cubicBezTo>
                    <a:pt x="229" y="236"/>
                    <a:pt x="237" y="228"/>
                    <a:pt x="237" y="219"/>
                  </a:cubicBezTo>
                  <a:cubicBezTo>
                    <a:pt x="237" y="21"/>
                    <a:pt x="237" y="21"/>
                    <a:pt x="237" y="21"/>
                  </a:cubicBezTo>
                  <a:cubicBezTo>
                    <a:pt x="237" y="11"/>
                    <a:pt x="229" y="4"/>
                    <a:pt x="219" y="4"/>
                  </a:cubicBezTo>
                  <a:lnTo>
                    <a:pt x="22" y="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4829" name="Oval 88">
              <a:extLst>
                <a:ext uri="{FF2B5EF4-FFF2-40B4-BE49-F238E27FC236}">
                  <a16:creationId xmlns:a16="http://schemas.microsoft.com/office/drawing/2014/main" id="{00E70F1E-B8B2-40E9-86B1-AD49A8264DBF}"/>
                </a:ext>
              </a:extLst>
            </p:cNvPr>
            <p:cNvSpPr>
              <a:spLocks noChangeArrowheads="1"/>
            </p:cNvSpPr>
            <p:nvPr/>
          </p:nvSpPr>
          <p:spPr bwMode="auto">
            <a:xfrm>
              <a:off x="1257300" y="1497013"/>
              <a:ext cx="1622425" cy="163195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4833" name="Freeform 92">
              <a:extLst>
                <a:ext uri="{FF2B5EF4-FFF2-40B4-BE49-F238E27FC236}">
                  <a16:creationId xmlns:a16="http://schemas.microsoft.com/office/drawing/2014/main" id="{81129BBD-26BD-43B7-9D6E-05A2571F2D56}"/>
                </a:ext>
              </a:extLst>
            </p:cNvPr>
            <p:cNvSpPr>
              <a:spLocks noEditPoints="1"/>
            </p:cNvSpPr>
            <p:nvPr/>
          </p:nvSpPr>
          <p:spPr bwMode="auto">
            <a:xfrm>
              <a:off x="1760538" y="1682750"/>
              <a:ext cx="625475" cy="1250950"/>
            </a:xfrm>
            <a:custGeom>
              <a:avLst/>
              <a:gdLst>
                <a:gd name="T0" fmla="*/ 2147483646 w 61"/>
                <a:gd name="T1" fmla="*/ 2147483646 h 121"/>
                <a:gd name="T2" fmla="*/ 2147483646 w 61"/>
                <a:gd name="T3" fmla="*/ 2147483646 h 121"/>
                <a:gd name="T4" fmla="*/ 2147483646 w 61"/>
                <a:gd name="T5" fmla="*/ 2147483646 h 121"/>
                <a:gd name="T6" fmla="*/ 2147483646 w 61"/>
                <a:gd name="T7" fmla="*/ 2147483646 h 121"/>
                <a:gd name="T8" fmla="*/ 2147483646 w 61"/>
                <a:gd name="T9" fmla="*/ 2147483646 h 121"/>
                <a:gd name="T10" fmla="*/ 2147483646 w 61"/>
                <a:gd name="T11" fmla="*/ 2147483646 h 121"/>
                <a:gd name="T12" fmla="*/ 2147483646 w 61"/>
                <a:gd name="T13" fmla="*/ 2147483646 h 121"/>
                <a:gd name="T14" fmla="*/ 2147483646 w 61"/>
                <a:gd name="T15" fmla="*/ 2147483646 h 121"/>
                <a:gd name="T16" fmla="*/ 2147483646 w 61"/>
                <a:gd name="T17" fmla="*/ 2147483646 h 121"/>
                <a:gd name="T18" fmla="*/ 2147483646 w 61"/>
                <a:gd name="T19" fmla="*/ 2147483646 h 121"/>
                <a:gd name="T20" fmla="*/ 2147483646 w 61"/>
                <a:gd name="T21" fmla="*/ 2147483646 h 121"/>
                <a:gd name="T22" fmla="*/ 2147483646 w 61"/>
                <a:gd name="T23" fmla="*/ 2147483646 h 121"/>
                <a:gd name="T24" fmla="*/ 2147483646 w 61"/>
                <a:gd name="T25" fmla="*/ 2147483646 h 121"/>
                <a:gd name="T26" fmla="*/ 2147483646 w 61"/>
                <a:gd name="T27" fmla="*/ 2147483646 h 121"/>
                <a:gd name="T28" fmla="*/ 2147483646 w 61"/>
                <a:gd name="T29" fmla="*/ 1282595933 h 121"/>
                <a:gd name="T30" fmla="*/ 2147483646 w 61"/>
                <a:gd name="T31" fmla="*/ 1282595933 h 121"/>
                <a:gd name="T32" fmla="*/ 2147483646 w 61"/>
                <a:gd name="T33" fmla="*/ 641303136 h 121"/>
                <a:gd name="T34" fmla="*/ 2147483646 w 61"/>
                <a:gd name="T35" fmla="*/ 0 h 121"/>
                <a:gd name="T36" fmla="*/ 2147483646 w 61"/>
                <a:gd name="T37" fmla="*/ 0 h 121"/>
                <a:gd name="T38" fmla="*/ 1892482276 w 61"/>
                <a:gd name="T39" fmla="*/ 641303136 h 121"/>
                <a:gd name="T40" fmla="*/ 1892482276 w 61"/>
                <a:gd name="T41" fmla="*/ 1282595933 h 121"/>
                <a:gd name="T42" fmla="*/ 841110070 w 61"/>
                <a:gd name="T43" fmla="*/ 1282595933 h 121"/>
                <a:gd name="T44" fmla="*/ 0 w 61"/>
                <a:gd name="T45" fmla="*/ 2137666781 h 121"/>
                <a:gd name="T46" fmla="*/ 0 w 61"/>
                <a:gd name="T47" fmla="*/ 2147483646 h 121"/>
                <a:gd name="T48" fmla="*/ 841110070 w 61"/>
                <a:gd name="T49" fmla="*/ 2147483646 h 121"/>
                <a:gd name="T50" fmla="*/ 2147483646 w 61"/>
                <a:gd name="T51" fmla="*/ 2147483646 h 121"/>
                <a:gd name="T52" fmla="*/ 2147483646 w 61"/>
                <a:gd name="T53" fmla="*/ 2147483646 h 121"/>
                <a:gd name="T54" fmla="*/ 2147483646 w 61"/>
                <a:gd name="T55" fmla="*/ 2137666781 h 121"/>
                <a:gd name="T56" fmla="*/ 2147483646 w 61"/>
                <a:gd name="T57" fmla="*/ 1282595933 h 121"/>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0" t="0" r="r" b="b"/>
              <a:pathLst>
                <a:path w="61" h="121">
                  <a:moveTo>
                    <a:pt x="36" y="73"/>
                  </a:moveTo>
                  <a:cubicBezTo>
                    <a:pt x="24" y="73"/>
                    <a:pt x="24" y="73"/>
                    <a:pt x="24" y="73"/>
                  </a:cubicBezTo>
                  <a:cubicBezTo>
                    <a:pt x="22" y="42"/>
                    <a:pt x="22" y="42"/>
                    <a:pt x="22" y="42"/>
                  </a:cubicBezTo>
                  <a:cubicBezTo>
                    <a:pt x="38" y="42"/>
                    <a:pt x="38" y="42"/>
                    <a:pt x="38" y="42"/>
                  </a:cubicBezTo>
                  <a:lnTo>
                    <a:pt x="36" y="73"/>
                  </a:lnTo>
                  <a:close/>
                  <a:moveTo>
                    <a:pt x="30" y="97"/>
                  </a:moveTo>
                  <a:cubicBezTo>
                    <a:pt x="30" y="97"/>
                    <a:pt x="30" y="97"/>
                    <a:pt x="30" y="97"/>
                  </a:cubicBezTo>
                  <a:cubicBezTo>
                    <a:pt x="27" y="97"/>
                    <a:pt x="24" y="94"/>
                    <a:pt x="24" y="91"/>
                  </a:cubicBezTo>
                  <a:cubicBezTo>
                    <a:pt x="24" y="91"/>
                    <a:pt x="24" y="91"/>
                    <a:pt x="24" y="91"/>
                  </a:cubicBezTo>
                  <a:cubicBezTo>
                    <a:pt x="24" y="88"/>
                    <a:pt x="27" y="85"/>
                    <a:pt x="30" y="85"/>
                  </a:cubicBezTo>
                  <a:cubicBezTo>
                    <a:pt x="30" y="85"/>
                    <a:pt x="30" y="85"/>
                    <a:pt x="30" y="85"/>
                  </a:cubicBezTo>
                  <a:cubicBezTo>
                    <a:pt x="34" y="85"/>
                    <a:pt x="36" y="88"/>
                    <a:pt x="36" y="91"/>
                  </a:cubicBezTo>
                  <a:cubicBezTo>
                    <a:pt x="36" y="91"/>
                    <a:pt x="36" y="91"/>
                    <a:pt x="36" y="91"/>
                  </a:cubicBezTo>
                  <a:cubicBezTo>
                    <a:pt x="36" y="94"/>
                    <a:pt x="34" y="97"/>
                    <a:pt x="30" y="97"/>
                  </a:cubicBezTo>
                  <a:close/>
                  <a:moveTo>
                    <a:pt x="53" y="12"/>
                  </a:moveTo>
                  <a:cubicBezTo>
                    <a:pt x="42" y="12"/>
                    <a:pt x="42" y="12"/>
                    <a:pt x="42" y="12"/>
                  </a:cubicBezTo>
                  <a:cubicBezTo>
                    <a:pt x="42" y="6"/>
                    <a:pt x="42" y="6"/>
                    <a:pt x="42" y="6"/>
                  </a:cubicBezTo>
                  <a:cubicBezTo>
                    <a:pt x="42" y="3"/>
                    <a:pt x="40" y="0"/>
                    <a:pt x="36" y="0"/>
                  </a:cubicBezTo>
                  <a:cubicBezTo>
                    <a:pt x="25" y="0"/>
                    <a:pt x="25" y="0"/>
                    <a:pt x="25" y="0"/>
                  </a:cubicBezTo>
                  <a:cubicBezTo>
                    <a:pt x="21" y="0"/>
                    <a:pt x="18" y="3"/>
                    <a:pt x="18" y="6"/>
                  </a:cubicBezTo>
                  <a:cubicBezTo>
                    <a:pt x="18" y="12"/>
                    <a:pt x="18" y="12"/>
                    <a:pt x="18" y="12"/>
                  </a:cubicBezTo>
                  <a:cubicBezTo>
                    <a:pt x="8" y="12"/>
                    <a:pt x="8" y="12"/>
                    <a:pt x="8" y="12"/>
                  </a:cubicBezTo>
                  <a:cubicBezTo>
                    <a:pt x="4" y="12"/>
                    <a:pt x="0" y="16"/>
                    <a:pt x="0" y="20"/>
                  </a:cubicBezTo>
                  <a:cubicBezTo>
                    <a:pt x="0" y="113"/>
                    <a:pt x="0" y="113"/>
                    <a:pt x="0" y="113"/>
                  </a:cubicBezTo>
                  <a:cubicBezTo>
                    <a:pt x="0" y="118"/>
                    <a:pt x="4" y="121"/>
                    <a:pt x="8" y="121"/>
                  </a:cubicBezTo>
                  <a:cubicBezTo>
                    <a:pt x="53" y="121"/>
                    <a:pt x="53" y="121"/>
                    <a:pt x="53" y="121"/>
                  </a:cubicBezTo>
                  <a:cubicBezTo>
                    <a:pt x="57" y="121"/>
                    <a:pt x="61" y="118"/>
                    <a:pt x="61" y="113"/>
                  </a:cubicBezTo>
                  <a:cubicBezTo>
                    <a:pt x="61" y="20"/>
                    <a:pt x="61" y="20"/>
                    <a:pt x="61" y="20"/>
                  </a:cubicBezTo>
                  <a:cubicBezTo>
                    <a:pt x="61" y="16"/>
                    <a:pt x="57" y="12"/>
                    <a:pt x="53"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4839" name="TextBox 115">
              <a:extLst>
                <a:ext uri="{FF2B5EF4-FFF2-40B4-BE49-F238E27FC236}">
                  <a16:creationId xmlns:a16="http://schemas.microsoft.com/office/drawing/2014/main" id="{B240B525-C127-4CF0-AC35-ED61B17CC33C}"/>
                </a:ext>
              </a:extLst>
            </p:cNvPr>
            <p:cNvSpPr txBox="1">
              <a:spLocks noChangeArrowheads="1"/>
            </p:cNvSpPr>
            <p:nvPr/>
          </p:nvSpPr>
          <p:spPr bwMode="auto">
            <a:xfrm>
              <a:off x="1801813" y="3270250"/>
              <a:ext cx="2062162"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a:t>
              </a:r>
              <a:endParaRPr lang="ru-RU" altLang="ru-RU" sz="1400">
                <a:solidFill>
                  <a:srgbClr val="73858E"/>
                </a:solidFill>
                <a:latin typeface="Arial" panose="020B0604020202020204" pitchFamily="34" charset="0"/>
                <a:cs typeface="Arial" panose="020B0604020202020204" pitchFamily="34" charset="0"/>
              </a:endParaRPr>
            </a:p>
          </p:txBody>
        </p:sp>
      </p:grpSp>
      <p:grpSp>
        <p:nvGrpSpPr>
          <p:cNvPr id="3" name="Группа 2">
            <a:extLst>
              <a:ext uri="{FF2B5EF4-FFF2-40B4-BE49-F238E27FC236}">
                <a16:creationId xmlns:a16="http://schemas.microsoft.com/office/drawing/2014/main" id="{4D9A555B-67D4-4072-973E-BA94C94F7539}"/>
              </a:ext>
            </a:extLst>
          </p:cNvPr>
          <p:cNvGrpSpPr/>
          <p:nvPr/>
        </p:nvGrpSpPr>
        <p:grpSpPr>
          <a:xfrm>
            <a:off x="4664075" y="1497013"/>
            <a:ext cx="2811463" cy="2820987"/>
            <a:chOff x="4664075" y="1497013"/>
            <a:chExt cx="2811463" cy="2820987"/>
          </a:xfrm>
        </p:grpSpPr>
        <p:sp>
          <p:nvSpPr>
            <p:cNvPr id="34831" name="Freeform 90">
              <a:extLst>
                <a:ext uri="{FF2B5EF4-FFF2-40B4-BE49-F238E27FC236}">
                  <a16:creationId xmlns:a16="http://schemas.microsoft.com/office/drawing/2014/main" id="{12D748BF-CF94-4C1B-B413-02D664082406}"/>
                </a:ext>
              </a:extLst>
            </p:cNvPr>
            <p:cNvSpPr>
              <a:spLocks noEditPoints="1"/>
            </p:cNvSpPr>
            <p:nvPr/>
          </p:nvSpPr>
          <p:spPr bwMode="auto">
            <a:xfrm>
              <a:off x="5002213" y="1836738"/>
              <a:ext cx="2473325" cy="2481262"/>
            </a:xfrm>
            <a:custGeom>
              <a:avLst/>
              <a:gdLst>
                <a:gd name="T0" fmla="*/ 2147483646 w 241"/>
                <a:gd name="T1" fmla="*/ 2147483646 h 240"/>
                <a:gd name="T2" fmla="*/ 2147483646 w 241"/>
                <a:gd name="T3" fmla="*/ 2147483646 h 240"/>
                <a:gd name="T4" fmla="*/ 0 w 241"/>
                <a:gd name="T5" fmla="*/ 2147483646 h 240"/>
                <a:gd name="T6" fmla="*/ 0 w 241"/>
                <a:gd name="T7" fmla="*/ 2147483646 h 240"/>
                <a:gd name="T8" fmla="*/ 2147483646 w 241"/>
                <a:gd name="T9" fmla="*/ 0 h 240"/>
                <a:gd name="T10" fmla="*/ 2147483646 w 241"/>
                <a:gd name="T11" fmla="*/ 0 h 240"/>
                <a:gd name="T12" fmla="*/ 2147483646 w 241"/>
                <a:gd name="T13" fmla="*/ 2147483646 h 240"/>
                <a:gd name="T14" fmla="*/ 2147483646 w 241"/>
                <a:gd name="T15" fmla="*/ 2147483646 h 240"/>
                <a:gd name="T16" fmla="*/ 2147483646 w 241"/>
                <a:gd name="T17" fmla="*/ 2147483646 h 240"/>
                <a:gd name="T18" fmla="*/ 2147483646 w 241"/>
                <a:gd name="T19" fmla="*/ 427542120 h 240"/>
                <a:gd name="T20" fmla="*/ 421296534 w 241"/>
                <a:gd name="T21" fmla="*/ 2147483646 h 240"/>
                <a:gd name="T22" fmla="*/ 421296534 w 241"/>
                <a:gd name="T23" fmla="*/ 2147483646 h 240"/>
                <a:gd name="T24" fmla="*/ 2147483646 w 241"/>
                <a:gd name="T25" fmla="*/ 2147483646 h 240"/>
                <a:gd name="T26" fmla="*/ 2147483646 w 241"/>
                <a:gd name="T27" fmla="*/ 2147483646 h 240"/>
                <a:gd name="T28" fmla="*/ 2147483646 w 241"/>
                <a:gd name="T29" fmla="*/ 2147483646 h 240"/>
                <a:gd name="T30" fmla="*/ 2147483646 w 241"/>
                <a:gd name="T31" fmla="*/ 2147483646 h 240"/>
                <a:gd name="T32" fmla="*/ 2147483646 w 241"/>
                <a:gd name="T33" fmla="*/ 427542120 h 240"/>
                <a:gd name="T34" fmla="*/ 2147483646 w 241"/>
                <a:gd name="T35" fmla="*/ 427542120 h 2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41" h="240">
                  <a:moveTo>
                    <a:pt x="219" y="240"/>
                  </a:moveTo>
                  <a:cubicBezTo>
                    <a:pt x="22" y="240"/>
                    <a:pt x="22" y="240"/>
                    <a:pt x="22" y="240"/>
                  </a:cubicBezTo>
                  <a:cubicBezTo>
                    <a:pt x="10" y="240"/>
                    <a:pt x="0" y="230"/>
                    <a:pt x="0" y="219"/>
                  </a:cubicBezTo>
                  <a:cubicBezTo>
                    <a:pt x="0" y="21"/>
                    <a:pt x="0" y="21"/>
                    <a:pt x="0" y="21"/>
                  </a:cubicBezTo>
                  <a:cubicBezTo>
                    <a:pt x="0" y="9"/>
                    <a:pt x="10" y="0"/>
                    <a:pt x="22" y="0"/>
                  </a:cubicBezTo>
                  <a:cubicBezTo>
                    <a:pt x="219" y="0"/>
                    <a:pt x="219" y="0"/>
                    <a:pt x="219" y="0"/>
                  </a:cubicBezTo>
                  <a:cubicBezTo>
                    <a:pt x="231" y="0"/>
                    <a:pt x="241" y="9"/>
                    <a:pt x="241" y="21"/>
                  </a:cubicBezTo>
                  <a:cubicBezTo>
                    <a:pt x="241" y="219"/>
                    <a:pt x="241" y="219"/>
                    <a:pt x="241" y="219"/>
                  </a:cubicBezTo>
                  <a:cubicBezTo>
                    <a:pt x="241" y="230"/>
                    <a:pt x="231" y="240"/>
                    <a:pt x="219" y="240"/>
                  </a:cubicBezTo>
                  <a:close/>
                  <a:moveTo>
                    <a:pt x="22" y="4"/>
                  </a:moveTo>
                  <a:cubicBezTo>
                    <a:pt x="12" y="4"/>
                    <a:pt x="4" y="11"/>
                    <a:pt x="4" y="21"/>
                  </a:cubicBezTo>
                  <a:cubicBezTo>
                    <a:pt x="4" y="219"/>
                    <a:pt x="4" y="219"/>
                    <a:pt x="4" y="219"/>
                  </a:cubicBezTo>
                  <a:cubicBezTo>
                    <a:pt x="4" y="228"/>
                    <a:pt x="12" y="236"/>
                    <a:pt x="22" y="236"/>
                  </a:cubicBezTo>
                  <a:cubicBezTo>
                    <a:pt x="219" y="236"/>
                    <a:pt x="219" y="236"/>
                    <a:pt x="219" y="236"/>
                  </a:cubicBezTo>
                  <a:cubicBezTo>
                    <a:pt x="229" y="236"/>
                    <a:pt x="237" y="228"/>
                    <a:pt x="237" y="219"/>
                  </a:cubicBezTo>
                  <a:cubicBezTo>
                    <a:pt x="237" y="21"/>
                    <a:pt x="237" y="21"/>
                    <a:pt x="237" y="21"/>
                  </a:cubicBezTo>
                  <a:cubicBezTo>
                    <a:pt x="237" y="11"/>
                    <a:pt x="229" y="4"/>
                    <a:pt x="219" y="4"/>
                  </a:cubicBezTo>
                  <a:lnTo>
                    <a:pt x="22" y="4"/>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4832" name="Oval 91">
              <a:extLst>
                <a:ext uri="{FF2B5EF4-FFF2-40B4-BE49-F238E27FC236}">
                  <a16:creationId xmlns:a16="http://schemas.microsoft.com/office/drawing/2014/main" id="{2B600094-77CB-4DD6-AAE1-37AF40317A2A}"/>
                </a:ext>
              </a:extLst>
            </p:cNvPr>
            <p:cNvSpPr>
              <a:spLocks noChangeArrowheads="1"/>
            </p:cNvSpPr>
            <p:nvPr/>
          </p:nvSpPr>
          <p:spPr bwMode="auto">
            <a:xfrm>
              <a:off x="4664075" y="1497013"/>
              <a:ext cx="1620838" cy="1631950"/>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4834" name="Freeform 93">
              <a:extLst>
                <a:ext uri="{FF2B5EF4-FFF2-40B4-BE49-F238E27FC236}">
                  <a16:creationId xmlns:a16="http://schemas.microsoft.com/office/drawing/2014/main" id="{0B667629-EB13-4EE6-8543-0B92454206A7}"/>
                </a:ext>
              </a:extLst>
            </p:cNvPr>
            <p:cNvSpPr>
              <a:spLocks noEditPoints="1"/>
            </p:cNvSpPr>
            <p:nvPr/>
          </p:nvSpPr>
          <p:spPr bwMode="auto">
            <a:xfrm>
              <a:off x="5187950" y="1682750"/>
              <a:ext cx="574675" cy="1189038"/>
            </a:xfrm>
            <a:custGeom>
              <a:avLst/>
              <a:gdLst>
                <a:gd name="T0" fmla="*/ 2147483646 w 56"/>
                <a:gd name="T1" fmla="*/ 2147483646 h 115"/>
                <a:gd name="T2" fmla="*/ 2147483646 w 56"/>
                <a:gd name="T3" fmla="*/ 2147483646 h 115"/>
                <a:gd name="T4" fmla="*/ 1369029781 w 56"/>
                <a:gd name="T5" fmla="*/ 2147483646 h 115"/>
                <a:gd name="T6" fmla="*/ 2147483646 w 56"/>
                <a:gd name="T7" fmla="*/ 2147483646 h 115"/>
                <a:gd name="T8" fmla="*/ 2147483646 w 56"/>
                <a:gd name="T9" fmla="*/ 2147483646 h 115"/>
                <a:gd name="T10" fmla="*/ 2147483646 w 56"/>
                <a:gd name="T11" fmla="*/ 2147483646 h 115"/>
                <a:gd name="T12" fmla="*/ 2147483646 w 56"/>
                <a:gd name="T13" fmla="*/ 2147483646 h 115"/>
                <a:gd name="T14" fmla="*/ 2147483646 w 56"/>
                <a:gd name="T15" fmla="*/ 1282858268 h 115"/>
                <a:gd name="T16" fmla="*/ 2147483646 w 56"/>
                <a:gd name="T17" fmla="*/ 1282858268 h 115"/>
                <a:gd name="T18" fmla="*/ 2147483646 w 56"/>
                <a:gd name="T19" fmla="*/ 641429134 h 115"/>
                <a:gd name="T20" fmla="*/ 2147483646 w 56"/>
                <a:gd name="T21" fmla="*/ 0 h 115"/>
                <a:gd name="T22" fmla="*/ 2147483646 w 56"/>
                <a:gd name="T23" fmla="*/ 0 h 115"/>
                <a:gd name="T24" fmla="*/ 1790266556 w 56"/>
                <a:gd name="T25" fmla="*/ 641429134 h 115"/>
                <a:gd name="T26" fmla="*/ 1790266556 w 56"/>
                <a:gd name="T27" fmla="*/ 1282858268 h 115"/>
                <a:gd name="T28" fmla="*/ 842473550 w 56"/>
                <a:gd name="T29" fmla="*/ 1282858268 h 115"/>
                <a:gd name="T30" fmla="*/ 0 w 56"/>
                <a:gd name="T31" fmla="*/ 2031187088 h 115"/>
                <a:gd name="T32" fmla="*/ 0 w 56"/>
                <a:gd name="T33" fmla="*/ 2147483646 h 115"/>
                <a:gd name="T34" fmla="*/ 842473550 w 56"/>
                <a:gd name="T35" fmla="*/ 2147483646 h 115"/>
                <a:gd name="T36" fmla="*/ 2147483646 w 56"/>
                <a:gd name="T37" fmla="*/ 2147483646 h 115"/>
                <a:gd name="T38" fmla="*/ 2147483646 w 56"/>
                <a:gd name="T39" fmla="*/ 2147483646 h 115"/>
                <a:gd name="T40" fmla="*/ 2147483646 w 56"/>
                <a:gd name="T41" fmla="*/ 2031187088 h 115"/>
                <a:gd name="T42" fmla="*/ 2147483646 w 56"/>
                <a:gd name="T43" fmla="*/ 1282858268 h 11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56" h="115">
                  <a:moveTo>
                    <a:pt x="24" y="103"/>
                  </a:moveTo>
                  <a:cubicBezTo>
                    <a:pt x="24" y="70"/>
                    <a:pt x="24" y="70"/>
                    <a:pt x="24" y="70"/>
                  </a:cubicBezTo>
                  <a:cubicBezTo>
                    <a:pt x="13" y="70"/>
                    <a:pt x="13" y="70"/>
                    <a:pt x="13" y="70"/>
                  </a:cubicBezTo>
                  <a:cubicBezTo>
                    <a:pt x="32" y="29"/>
                    <a:pt x="32" y="29"/>
                    <a:pt x="32" y="29"/>
                  </a:cubicBezTo>
                  <a:cubicBezTo>
                    <a:pt x="32" y="62"/>
                    <a:pt x="32" y="62"/>
                    <a:pt x="32" y="62"/>
                  </a:cubicBezTo>
                  <a:cubicBezTo>
                    <a:pt x="43" y="62"/>
                    <a:pt x="43" y="62"/>
                    <a:pt x="43" y="62"/>
                  </a:cubicBezTo>
                  <a:lnTo>
                    <a:pt x="24" y="103"/>
                  </a:lnTo>
                  <a:close/>
                  <a:moveTo>
                    <a:pt x="49" y="12"/>
                  </a:moveTo>
                  <a:cubicBezTo>
                    <a:pt x="39" y="12"/>
                    <a:pt x="39" y="12"/>
                    <a:pt x="39" y="12"/>
                  </a:cubicBezTo>
                  <a:cubicBezTo>
                    <a:pt x="39" y="6"/>
                    <a:pt x="39" y="6"/>
                    <a:pt x="39" y="6"/>
                  </a:cubicBezTo>
                  <a:cubicBezTo>
                    <a:pt x="39" y="3"/>
                    <a:pt x="37" y="0"/>
                    <a:pt x="33" y="0"/>
                  </a:cubicBezTo>
                  <a:cubicBezTo>
                    <a:pt x="23" y="0"/>
                    <a:pt x="23" y="0"/>
                    <a:pt x="23" y="0"/>
                  </a:cubicBezTo>
                  <a:cubicBezTo>
                    <a:pt x="20" y="0"/>
                    <a:pt x="17" y="3"/>
                    <a:pt x="17" y="6"/>
                  </a:cubicBezTo>
                  <a:cubicBezTo>
                    <a:pt x="17" y="12"/>
                    <a:pt x="17" y="12"/>
                    <a:pt x="17" y="12"/>
                  </a:cubicBezTo>
                  <a:cubicBezTo>
                    <a:pt x="8" y="12"/>
                    <a:pt x="8" y="12"/>
                    <a:pt x="8" y="12"/>
                  </a:cubicBezTo>
                  <a:cubicBezTo>
                    <a:pt x="4" y="12"/>
                    <a:pt x="0" y="15"/>
                    <a:pt x="0" y="19"/>
                  </a:cubicBezTo>
                  <a:cubicBezTo>
                    <a:pt x="0" y="107"/>
                    <a:pt x="0" y="107"/>
                    <a:pt x="0" y="107"/>
                  </a:cubicBezTo>
                  <a:cubicBezTo>
                    <a:pt x="0" y="111"/>
                    <a:pt x="4" y="115"/>
                    <a:pt x="8" y="115"/>
                  </a:cubicBezTo>
                  <a:cubicBezTo>
                    <a:pt x="49" y="115"/>
                    <a:pt x="49" y="115"/>
                    <a:pt x="49" y="115"/>
                  </a:cubicBezTo>
                  <a:cubicBezTo>
                    <a:pt x="53" y="115"/>
                    <a:pt x="56" y="111"/>
                    <a:pt x="56" y="107"/>
                  </a:cubicBezTo>
                  <a:cubicBezTo>
                    <a:pt x="56" y="19"/>
                    <a:pt x="56" y="19"/>
                    <a:pt x="56" y="19"/>
                  </a:cubicBezTo>
                  <a:cubicBezTo>
                    <a:pt x="56" y="15"/>
                    <a:pt x="53" y="12"/>
                    <a:pt x="49"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4840" name="TextBox 115">
              <a:extLst>
                <a:ext uri="{FF2B5EF4-FFF2-40B4-BE49-F238E27FC236}">
                  <a16:creationId xmlns:a16="http://schemas.microsoft.com/office/drawing/2014/main" id="{13DA2BC1-CCD1-4804-9143-C3C3DB86A0A6}"/>
                </a:ext>
              </a:extLst>
            </p:cNvPr>
            <p:cNvSpPr txBox="1">
              <a:spLocks noChangeArrowheads="1"/>
            </p:cNvSpPr>
            <p:nvPr/>
          </p:nvSpPr>
          <p:spPr bwMode="auto">
            <a:xfrm>
              <a:off x="5254625" y="3270250"/>
              <a:ext cx="20605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a:t>
              </a:r>
              <a:endParaRPr lang="ru-RU" altLang="ru-RU" sz="1400">
                <a:solidFill>
                  <a:srgbClr val="73858E"/>
                </a:solidFill>
                <a:latin typeface="Arial" panose="020B0604020202020204" pitchFamily="34" charset="0"/>
                <a:cs typeface="Arial" panose="020B0604020202020204" pitchFamily="34" charset="0"/>
              </a:endParaRPr>
            </a:p>
          </p:txBody>
        </p:sp>
      </p:grpSp>
      <p:grpSp>
        <p:nvGrpSpPr>
          <p:cNvPr id="4" name="Группа 3">
            <a:extLst>
              <a:ext uri="{FF2B5EF4-FFF2-40B4-BE49-F238E27FC236}">
                <a16:creationId xmlns:a16="http://schemas.microsoft.com/office/drawing/2014/main" id="{6B6F4011-9E36-4804-8E93-EF98513B2268}"/>
              </a:ext>
            </a:extLst>
          </p:cNvPr>
          <p:cNvGrpSpPr/>
          <p:nvPr/>
        </p:nvGrpSpPr>
        <p:grpSpPr>
          <a:xfrm>
            <a:off x="8040688" y="1497013"/>
            <a:ext cx="2811462" cy="2820987"/>
            <a:chOff x="8040688" y="1497013"/>
            <a:chExt cx="2811462" cy="2820987"/>
          </a:xfrm>
        </p:grpSpPr>
        <p:sp>
          <p:nvSpPr>
            <p:cNvPr id="34836" name="Freeform 101">
              <a:extLst>
                <a:ext uri="{FF2B5EF4-FFF2-40B4-BE49-F238E27FC236}">
                  <a16:creationId xmlns:a16="http://schemas.microsoft.com/office/drawing/2014/main" id="{931A9A7E-7960-429E-BB06-D6029BA78DBA}"/>
                </a:ext>
              </a:extLst>
            </p:cNvPr>
            <p:cNvSpPr>
              <a:spLocks noEditPoints="1"/>
            </p:cNvSpPr>
            <p:nvPr/>
          </p:nvSpPr>
          <p:spPr bwMode="auto">
            <a:xfrm>
              <a:off x="8378825" y="1836738"/>
              <a:ext cx="2473325" cy="2481262"/>
            </a:xfrm>
            <a:custGeom>
              <a:avLst/>
              <a:gdLst>
                <a:gd name="T0" fmla="*/ 2147483646 w 241"/>
                <a:gd name="T1" fmla="*/ 2147483646 h 240"/>
                <a:gd name="T2" fmla="*/ 2147483646 w 241"/>
                <a:gd name="T3" fmla="*/ 2147483646 h 240"/>
                <a:gd name="T4" fmla="*/ 0 w 241"/>
                <a:gd name="T5" fmla="*/ 2147483646 h 240"/>
                <a:gd name="T6" fmla="*/ 0 w 241"/>
                <a:gd name="T7" fmla="*/ 2147483646 h 240"/>
                <a:gd name="T8" fmla="*/ 2147483646 w 241"/>
                <a:gd name="T9" fmla="*/ 0 h 240"/>
                <a:gd name="T10" fmla="*/ 2147483646 w 241"/>
                <a:gd name="T11" fmla="*/ 0 h 240"/>
                <a:gd name="T12" fmla="*/ 2147483646 w 241"/>
                <a:gd name="T13" fmla="*/ 2147483646 h 240"/>
                <a:gd name="T14" fmla="*/ 2147483646 w 241"/>
                <a:gd name="T15" fmla="*/ 2147483646 h 240"/>
                <a:gd name="T16" fmla="*/ 2147483646 w 241"/>
                <a:gd name="T17" fmla="*/ 2147483646 h 240"/>
                <a:gd name="T18" fmla="*/ 2147483646 w 241"/>
                <a:gd name="T19" fmla="*/ 427542120 h 240"/>
                <a:gd name="T20" fmla="*/ 421296534 w 241"/>
                <a:gd name="T21" fmla="*/ 2147483646 h 240"/>
                <a:gd name="T22" fmla="*/ 421296534 w 241"/>
                <a:gd name="T23" fmla="*/ 2147483646 h 240"/>
                <a:gd name="T24" fmla="*/ 2147483646 w 241"/>
                <a:gd name="T25" fmla="*/ 2147483646 h 240"/>
                <a:gd name="T26" fmla="*/ 2147483646 w 241"/>
                <a:gd name="T27" fmla="*/ 2147483646 h 240"/>
                <a:gd name="T28" fmla="*/ 2147483646 w 241"/>
                <a:gd name="T29" fmla="*/ 2147483646 h 240"/>
                <a:gd name="T30" fmla="*/ 2147483646 w 241"/>
                <a:gd name="T31" fmla="*/ 2147483646 h 240"/>
                <a:gd name="T32" fmla="*/ 2147483646 w 241"/>
                <a:gd name="T33" fmla="*/ 427542120 h 240"/>
                <a:gd name="T34" fmla="*/ 2147483646 w 241"/>
                <a:gd name="T35" fmla="*/ 427542120 h 24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41" h="240">
                  <a:moveTo>
                    <a:pt x="219" y="240"/>
                  </a:moveTo>
                  <a:cubicBezTo>
                    <a:pt x="22" y="240"/>
                    <a:pt x="22" y="240"/>
                    <a:pt x="22" y="240"/>
                  </a:cubicBezTo>
                  <a:cubicBezTo>
                    <a:pt x="10" y="240"/>
                    <a:pt x="0" y="230"/>
                    <a:pt x="0" y="219"/>
                  </a:cubicBezTo>
                  <a:cubicBezTo>
                    <a:pt x="0" y="21"/>
                    <a:pt x="0" y="21"/>
                    <a:pt x="0" y="21"/>
                  </a:cubicBezTo>
                  <a:cubicBezTo>
                    <a:pt x="0" y="9"/>
                    <a:pt x="10" y="0"/>
                    <a:pt x="22" y="0"/>
                  </a:cubicBezTo>
                  <a:cubicBezTo>
                    <a:pt x="219" y="0"/>
                    <a:pt x="219" y="0"/>
                    <a:pt x="219" y="0"/>
                  </a:cubicBezTo>
                  <a:cubicBezTo>
                    <a:pt x="231" y="0"/>
                    <a:pt x="241" y="9"/>
                    <a:pt x="241" y="21"/>
                  </a:cubicBezTo>
                  <a:cubicBezTo>
                    <a:pt x="241" y="219"/>
                    <a:pt x="241" y="219"/>
                    <a:pt x="241" y="219"/>
                  </a:cubicBezTo>
                  <a:cubicBezTo>
                    <a:pt x="241" y="230"/>
                    <a:pt x="231" y="240"/>
                    <a:pt x="219" y="240"/>
                  </a:cubicBezTo>
                  <a:close/>
                  <a:moveTo>
                    <a:pt x="22" y="4"/>
                  </a:moveTo>
                  <a:cubicBezTo>
                    <a:pt x="12" y="4"/>
                    <a:pt x="4" y="11"/>
                    <a:pt x="4" y="21"/>
                  </a:cubicBezTo>
                  <a:cubicBezTo>
                    <a:pt x="4" y="219"/>
                    <a:pt x="4" y="219"/>
                    <a:pt x="4" y="219"/>
                  </a:cubicBezTo>
                  <a:cubicBezTo>
                    <a:pt x="4" y="228"/>
                    <a:pt x="12" y="236"/>
                    <a:pt x="22" y="236"/>
                  </a:cubicBezTo>
                  <a:cubicBezTo>
                    <a:pt x="219" y="236"/>
                    <a:pt x="219" y="236"/>
                    <a:pt x="219" y="236"/>
                  </a:cubicBezTo>
                  <a:cubicBezTo>
                    <a:pt x="229" y="236"/>
                    <a:pt x="237" y="228"/>
                    <a:pt x="237" y="219"/>
                  </a:cubicBezTo>
                  <a:cubicBezTo>
                    <a:pt x="237" y="21"/>
                    <a:pt x="237" y="21"/>
                    <a:pt x="237" y="21"/>
                  </a:cubicBezTo>
                  <a:cubicBezTo>
                    <a:pt x="237" y="11"/>
                    <a:pt x="229" y="4"/>
                    <a:pt x="219" y="4"/>
                  </a:cubicBezTo>
                  <a:lnTo>
                    <a:pt x="22" y="4"/>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4837" name="Oval 102">
              <a:extLst>
                <a:ext uri="{FF2B5EF4-FFF2-40B4-BE49-F238E27FC236}">
                  <a16:creationId xmlns:a16="http://schemas.microsoft.com/office/drawing/2014/main" id="{D66886CA-B0DC-41D2-A9B6-D75B6B1DB3A0}"/>
                </a:ext>
              </a:extLst>
            </p:cNvPr>
            <p:cNvSpPr>
              <a:spLocks noChangeArrowheads="1"/>
            </p:cNvSpPr>
            <p:nvPr/>
          </p:nvSpPr>
          <p:spPr bwMode="auto">
            <a:xfrm>
              <a:off x="8040688" y="1497013"/>
              <a:ext cx="1620837" cy="1631950"/>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4838" name="Freeform 106">
              <a:extLst>
                <a:ext uri="{FF2B5EF4-FFF2-40B4-BE49-F238E27FC236}">
                  <a16:creationId xmlns:a16="http://schemas.microsoft.com/office/drawing/2014/main" id="{942013E9-1F80-485B-B9FB-6124C7F1D2BD}"/>
                </a:ext>
              </a:extLst>
            </p:cNvPr>
            <p:cNvSpPr>
              <a:spLocks noEditPoints="1"/>
            </p:cNvSpPr>
            <p:nvPr/>
          </p:nvSpPr>
          <p:spPr bwMode="auto">
            <a:xfrm>
              <a:off x="8562975" y="1682750"/>
              <a:ext cx="574675" cy="1189038"/>
            </a:xfrm>
            <a:custGeom>
              <a:avLst/>
              <a:gdLst>
                <a:gd name="T0" fmla="*/ 2147483646 w 56"/>
                <a:gd name="T1" fmla="*/ 1282858268 h 115"/>
                <a:gd name="T2" fmla="*/ 2147483646 w 56"/>
                <a:gd name="T3" fmla="*/ 1282858268 h 115"/>
                <a:gd name="T4" fmla="*/ 2147483646 w 56"/>
                <a:gd name="T5" fmla="*/ 641429134 h 115"/>
                <a:gd name="T6" fmla="*/ 2147483646 w 56"/>
                <a:gd name="T7" fmla="*/ 0 h 115"/>
                <a:gd name="T8" fmla="*/ 2147483646 w 56"/>
                <a:gd name="T9" fmla="*/ 0 h 115"/>
                <a:gd name="T10" fmla="*/ 1790266556 w 56"/>
                <a:gd name="T11" fmla="*/ 641429134 h 115"/>
                <a:gd name="T12" fmla="*/ 1790266556 w 56"/>
                <a:gd name="T13" fmla="*/ 1282858268 h 115"/>
                <a:gd name="T14" fmla="*/ 842473550 w 56"/>
                <a:gd name="T15" fmla="*/ 1282858268 h 115"/>
                <a:gd name="T16" fmla="*/ 0 w 56"/>
                <a:gd name="T17" fmla="*/ 2031187088 h 115"/>
                <a:gd name="T18" fmla="*/ 0 w 56"/>
                <a:gd name="T19" fmla="*/ 2147483646 h 115"/>
                <a:gd name="T20" fmla="*/ 842473550 w 56"/>
                <a:gd name="T21" fmla="*/ 2147483646 h 115"/>
                <a:gd name="T22" fmla="*/ 2147483646 w 56"/>
                <a:gd name="T23" fmla="*/ 2147483646 h 115"/>
                <a:gd name="T24" fmla="*/ 2147483646 w 56"/>
                <a:gd name="T25" fmla="*/ 2147483646 h 115"/>
                <a:gd name="T26" fmla="*/ 2147483646 w 56"/>
                <a:gd name="T27" fmla="*/ 2031187088 h 115"/>
                <a:gd name="T28" fmla="*/ 2147483646 w 56"/>
                <a:gd name="T29" fmla="*/ 1282858268 h 115"/>
                <a:gd name="T30" fmla="*/ 2147483646 w 56"/>
                <a:gd name="T31" fmla="*/ 2147483646 h 115"/>
                <a:gd name="T32" fmla="*/ 842473550 w 56"/>
                <a:gd name="T33" fmla="*/ 2147483646 h 115"/>
                <a:gd name="T34" fmla="*/ 842473550 w 56"/>
                <a:gd name="T35" fmla="*/ 2147483646 h 115"/>
                <a:gd name="T36" fmla="*/ 2147483646 w 56"/>
                <a:gd name="T37" fmla="*/ 2147483646 h 115"/>
                <a:gd name="T38" fmla="*/ 2147483646 w 56"/>
                <a:gd name="T39" fmla="*/ 2147483646 h 115"/>
                <a:gd name="T40" fmla="*/ 2147483646 w 56"/>
                <a:gd name="T41" fmla="*/ 2147483646 h 115"/>
                <a:gd name="T42" fmla="*/ 842473550 w 56"/>
                <a:gd name="T43" fmla="*/ 2147483646 h 115"/>
                <a:gd name="T44" fmla="*/ 842473550 w 56"/>
                <a:gd name="T45" fmla="*/ 2147483646 h 115"/>
                <a:gd name="T46" fmla="*/ 2147483646 w 56"/>
                <a:gd name="T47" fmla="*/ 2147483646 h 115"/>
                <a:gd name="T48" fmla="*/ 2147483646 w 56"/>
                <a:gd name="T49" fmla="*/ 2147483646 h 115"/>
                <a:gd name="T50" fmla="*/ 2147483646 w 56"/>
                <a:gd name="T51" fmla="*/ 2147483646 h 115"/>
                <a:gd name="T52" fmla="*/ 842473550 w 56"/>
                <a:gd name="T53" fmla="*/ 2147483646 h 115"/>
                <a:gd name="T54" fmla="*/ 842473550 w 56"/>
                <a:gd name="T55" fmla="*/ 2147483646 h 115"/>
                <a:gd name="T56" fmla="*/ 2147483646 w 56"/>
                <a:gd name="T57" fmla="*/ 2147483646 h 115"/>
                <a:gd name="T58" fmla="*/ 2147483646 w 56"/>
                <a:gd name="T59" fmla="*/ 2147483646 h 115"/>
                <a:gd name="T60" fmla="*/ 2147483646 w 56"/>
                <a:gd name="T61" fmla="*/ 2147483646 h 115"/>
                <a:gd name="T62" fmla="*/ 842473550 w 56"/>
                <a:gd name="T63" fmla="*/ 2147483646 h 115"/>
                <a:gd name="T64" fmla="*/ 842473550 w 56"/>
                <a:gd name="T65" fmla="*/ 2147483646 h 115"/>
                <a:gd name="T66" fmla="*/ 2147483646 w 56"/>
                <a:gd name="T67" fmla="*/ 2147483646 h 115"/>
                <a:gd name="T68" fmla="*/ 2147483646 w 56"/>
                <a:gd name="T69" fmla="*/ 2147483646 h 1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56" h="115">
                  <a:moveTo>
                    <a:pt x="48" y="12"/>
                  </a:moveTo>
                  <a:cubicBezTo>
                    <a:pt x="39" y="12"/>
                    <a:pt x="39" y="12"/>
                    <a:pt x="39" y="12"/>
                  </a:cubicBezTo>
                  <a:cubicBezTo>
                    <a:pt x="39" y="6"/>
                    <a:pt x="39" y="6"/>
                    <a:pt x="39" y="6"/>
                  </a:cubicBezTo>
                  <a:cubicBezTo>
                    <a:pt x="39" y="3"/>
                    <a:pt x="36" y="0"/>
                    <a:pt x="33" y="0"/>
                  </a:cubicBezTo>
                  <a:cubicBezTo>
                    <a:pt x="23" y="0"/>
                    <a:pt x="23" y="0"/>
                    <a:pt x="23" y="0"/>
                  </a:cubicBezTo>
                  <a:cubicBezTo>
                    <a:pt x="20" y="0"/>
                    <a:pt x="17" y="3"/>
                    <a:pt x="17" y="6"/>
                  </a:cubicBezTo>
                  <a:cubicBezTo>
                    <a:pt x="17" y="12"/>
                    <a:pt x="17" y="12"/>
                    <a:pt x="17" y="12"/>
                  </a:cubicBezTo>
                  <a:cubicBezTo>
                    <a:pt x="8" y="12"/>
                    <a:pt x="8" y="12"/>
                    <a:pt x="8" y="12"/>
                  </a:cubicBezTo>
                  <a:cubicBezTo>
                    <a:pt x="3" y="12"/>
                    <a:pt x="0" y="15"/>
                    <a:pt x="0" y="19"/>
                  </a:cubicBezTo>
                  <a:cubicBezTo>
                    <a:pt x="0" y="107"/>
                    <a:pt x="0" y="107"/>
                    <a:pt x="0" y="107"/>
                  </a:cubicBezTo>
                  <a:cubicBezTo>
                    <a:pt x="0" y="111"/>
                    <a:pt x="3" y="115"/>
                    <a:pt x="8" y="115"/>
                  </a:cubicBezTo>
                  <a:cubicBezTo>
                    <a:pt x="48" y="115"/>
                    <a:pt x="48" y="115"/>
                    <a:pt x="48" y="115"/>
                  </a:cubicBezTo>
                  <a:cubicBezTo>
                    <a:pt x="52" y="115"/>
                    <a:pt x="56" y="111"/>
                    <a:pt x="56" y="107"/>
                  </a:cubicBezTo>
                  <a:cubicBezTo>
                    <a:pt x="56" y="19"/>
                    <a:pt x="56" y="19"/>
                    <a:pt x="56" y="19"/>
                  </a:cubicBezTo>
                  <a:cubicBezTo>
                    <a:pt x="56" y="15"/>
                    <a:pt x="52" y="12"/>
                    <a:pt x="48" y="12"/>
                  </a:cubicBezTo>
                  <a:close/>
                  <a:moveTo>
                    <a:pt x="47" y="93"/>
                  </a:moveTo>
                  <a:cubicBezTo>
                    <a:pt x="8" y="93"/>
                    <a:pt x="8" y="93"/>
                    <a:pt x="8" y="93"/>
                  </a:cubicBezTo>
                  <a:cubicBezTo>
                    <a:pt x="8" y="82"/>
                    <a:pt x="8" y="82"/>
                    <a:pt x="8" y="82"/>
                  </a:cubicBezTo>
                  <a:cubicBezTo>
                    <a:pt x="47" y="82"/>
                    <a:pt x="47" y="82"/>
                    <a:pt x="47" y="82"/>
                  </a:cubicBezTo>
                  <a:lnTo>
                    <a:pt x="47" y="93"/>
                  </a:lnTo>
                  <a:close/>
                  <a:moveTo>
                    <a:pt x="47" y="76"/>
                  </a:moveTo>
                  <a:cubicBezTo>
                    <a:pt x="8" y="76"/>
                    <a:pt x="8" y="76"/>
                    <a:pt x="8" y="76"/>
                  </a:cubicBezTo>
                  <a:cubicBezTo>
                    <a:pt x="8" y="66"/>
                    <a:pt x="8" y="66"/>
                    <a:pt x="8" y="66"/>
                  </a:cubicBezTo>
                  <a:cubicBezTo>
                    <a:pt x="47" y="66"/>
                    <a:pt x="47" y="66"/>
                    <a:pt x="47" y="66"/>
                  </a:cubicBezTo>
                  <a:lnTo>
                    <a:pt x="47" y="76"/>
                  </a:lnTo>
                  <a:close/>
                  <a:moveTo>
                    <a:pt x="47" y="60"/>
                  </a:moveTo>
                  <a:cubicBezTo>
                    <a:pt x="8" y="60"/>
                    <a:pt x="8" y="60"/>
                    <a:pt x="8" y="60"/>
                  </a:cubicBezTo>
                  <a:cubicBezTo>
                    <a:pt x="8" y="49"/>
                    <a:pt x="8" y="49"/>
                    <a:pt x="8" y="49"/>
                  </a:cubicBezTo>
                  <a:cubicBezTo>
                    <a:pt x="47" y="49"/>
                    <a:pt x="47" y="49"/>
                    <a:pt x="47" y="49"/>
                  </a:cubicBezTo>
                  <a:lnTo>
                    <a:pt x="47" y="60"/>
                  </a:lnTo>
                  <a:close/>
                  <a:moveTo>
                    <a:pt x="47" y="43"/>
                  </a:moveTo>
                  <a:cubicBezTo>
                    <a:pt x="8" y="43"/>
                    <a:pt x="8" y="43"/>
                    <a:pt x="8" y="43"/>
                  </a:cubicBezTo>
                  <a:cubicBezTo>
                    <a:pt x="8" y="32"/>
                    <a:pt x="8" y="32"/>
                    <a:pt x="8" y="32"/>
                  </a:cubicBezTo>
                  <a:cubicBezTo>
                    <a:pt x="47" y="32"/>
                    <a:pt x="47" y="32"/>
                    <a:pt x="47" y="32"/>
                  </a:cubicBezTo>
                  <a:lnTo>
                    <a:pt x="47" y="43"/>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4841" name="TextBox 115">
              <a:extLst>
                <a:ext uri="{FF2B5EF4-FFF2-40B4-BE49-F238E27FC236}">
                  <a16:creationId xmlns:a16="http://schemas.microsoft.com/office/drawing/2014/main" id="{E829F2E0-BC2D-45F7-91BF-97A1C3C086E6}"/>
                </a:ext>
              </a:extLst>
            </p:cNvPr>
            <p:cNvSpPr txBox="1">
              <a:spLocks noChangeArrowheads="1"/>
            </p:cNvSpPr>
            <p:nvPr/>
          </p:nvSpPr>
          <p:spPr bwMode="auto">
            <a:xfrm>
              <a:off x="8631238" y="3270250"/>
              <a:ext cx="20605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a:t>
              </a:r>
              <a:endParaRPr lang="ru-RU" altLang="ru-RU" sz="1400">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4818"/>
                                        </p:tgtEl>
                                        <p:attrNameLst>
                                          <p:attrName>style.visibility</p:attrName>
                                        </p:attrNameLst>
                                      </p:cBhvr>
                                      <p:to>
                                        <p:strVal val="visible"/>
                                      </p:to>
                                    </p:set>
                                    <p:anim calcmode="lin" valueType="num">
                                      <p:cBhvr additive="base">
                                        <p:cTn id="7" dur="500" fill="hold"/>
                                        <p:tgtEl>
                                          <p:spTgt spid="34818"/>
                                        </p:tgtEl>
                                        <p:attrNameLst>
                                          <p:attrName>ppt_x</p:attrName>
                                        </p:attrNameLst>
                                      </p:cBhvr>
                                      <p:tavLst>
                                        <p:tav tm="0">
                                          <p:val>
                                            <p:strVal val="#ppt_x"/>
                                          </p:val>
                                        </p:tav>
                                        <p:tav tm="100000">
                                          <p:val>
                                            <p:strVal val="#ppt_x"/>
                                          </p:val>
                                        </p:tav>
                                      </p:tavLst>
                                    </p:anim>
                                    <p:anim calcmode="lin" valueType="num">
                                      <p:cBhvr additive="base">
                                        <p:cTn id="8" dur="500" fill="hold"/>
                                        <p:tgtEl>
                                          <p:spTgt spid="34818"/>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3" presetClass="entr" presetSubtype="16" fill="hold"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25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500"/>
                                  </p:stCondLst>
                                  <p:childTnLst>
                                    <p:set>
                                      <p:cBhvr>
                                        <p:cTn id="19" dur="1" fill="hold">
                                          <p:stCondLst>
                                            <p:cond delay="0"/>
                                          </p:stCondLst>
                                        </p:cTn>
                                        <p:tgtEl>
                                          <p:spTgt spid="4"/>
                                        </p:tgtEl>
                                        <p:attrNameLst>
                                          <p:attrName>style.visibility</p:attrName>
                                        </p:attrNameLst>
                                      </p:cBhvr>
                                      <p:to>
                                        <p:strVal val="visible"/>
                                      </p:to>
                                    </p:set>
                                    <p:anim calcmode="lin" valueType="num">
                                      <p:cBhvr>
                                        <p:cTn id="20" dur="500" fill="hold"/>
                                        <p:tgtEl>
                                          <p:spTgt spid="4"/>
                                        </p:tgtEl>
                                        <p:attrNameLst>
                                          <p:attrName>ppt_w</p:attrName>
                                        </p:attrNameLst>
                                      </p:cBhvr>
                                      <p:tavLst>
                                        <p:tav tm="0">
                                          <p:val>
                                            <p:fltVal val="0"/>
                                          </p:val>
                                        </p:tav>
                                        <p:tav tm="100000">
                                          <p:val>
                                            <p:strVal val="#ppt_w"/>
                                          </p:val>
                                        </p:tav>
                                      </p:tavLst>
                                    </p:anim>
                                    <p:anim calcmode="lin" valueType="num">
                                      <p:cBhvr>
                                        <p:cTn id="21" dur="500" fill="hold"/>
                                        <p:tgtEl>
                                          <p:spTgt spid="4"/>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750"/>
                                  </p:stCondLst>
                                  <p:childTnLst>
                                    <p:set>
                                      <p:cBhvr>
                                        <p:cTn id="23" dur="1" fill="hold">
                                          <p:stCondLst>
                                            <p:cond delay="0"/>
                                          </p:stCondLst>
                                        </p:cTn>
                                        <p:tgtEl>
                                          <p:spTgt spid="5"/>
                                        </p:tgtEl>
                                        <p:attrNameLst>
                                          <p:attrName>style.visibility</p:attrName>
                                        </p:attrNameLst>
                                      </p:cBhvr>
                                      <p:to>
                                        <p:strVal val="visible"/>
                                      </p:to>
                                    </p:set>
                                    <p:anim calcmode="lin" valueType="num">
                                      <p:cBhvr>
                                        <p:cTn id="24" dur="500" fill="hold"/>
                                        <p:tgtEl>
                                          <p:spTgt spid="5"/>
                                        </p:tgtEl>
                                        <p:attrNameLst>
                                          <p:attrName>ppt_w</p:attrName>
                                        </p:attrNameLst>
                                      </p:cBhvr>
                                      <p:tavLst>
                                        <p:tav tm="0">
                                          <p:val>
                                            <p:fltVal val="0"/>
                                          </p:val>
                                        </p:tav>
                                        <p:tav tm="100000">
                                          <p:val>
                                            <p:strVal val="#ppt_w"/>
                                          </p:val>
                                        </p:tav>
                                      </p:tavLst>
                                    </p:anim>
                                    <p:anim calcmode="lin" valueType="num">
                                      <p:cBhvr>
                                        <p:cTn id="25"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115">
            <a:extLst>
              <a:ext uri="{FF2B5EF4-FFF2-40B4-BE49-F238E27FC236}">
                <a16:creationId xmlns:a16="http://schemas.microsoft.com/office/drawing/2014/main" id="{456F8AE1-FF28-40D2-88F1-2625A98A366D}"/>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sp>
        <p:nvSpPr>
          <p:cNvPr id="35843" name="TextBox 112">
            <a:extLst>
              <a:ext uri="{FF2B5EF4-FFF2-40B4-BE49-F238E27FC236}">
                <a16:creationId xmlns:a16="http://schemas.microsoft.com/office/drawing/2014/main" id="{E89963F3-AAC9-439A-B76A-879EA1189FB4}"/>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35844" name="Freeform 30">
            <a:extLst>
              <a:ext uri="{FF2B5EF4-FFF2-40B4-BE49-F238E27FC236}">
                <a16:creationId xmlns:a16="http://schemas.microsoft.com/office/drawing/2014/main" id="{4FB5A760-5525-404B-91A1-1C224020CCE0}"/>
              </a:ext>
            </a:extLst>
          </p:cNvPr>
          <p:cNvSpPr>
            <a:spLocks/>
          </p:cNvSpPr>
          <p:nvPr/>
        </p:nvSpPr>
        <p:spPr bwMode="auto">
          <a:xfrm>
            <a:off x="1239838" y="2265363"/>
            <a:ext cx="5975350" cy="527050"/>
          </a:xfrm>
          <a:custGeom>
            <a:avLst/>
            <a:gdLst>
              <a:gd name="T0" fmla="*/ 2147483646 w 411"/>
              <a:gd name="T1" fmla="*/ 0 h 36"/>
              <a:gd name="T2" fmla="*/ 2147483646 w 411"/>
              <a:gd name="T3" fmla="*/ 0 h 36"/>
              <a:gd name="T4" fmla="*/ 1056851868 w 411"/>
              <a:gd name="T5" fmla="*/ 1071682974 h 36"/>
              <a:gd name="T6" fmla="*/ 0 w 411"/>
              <a:gd name="T7" fmla="*/ 2147483646 h 36"/>
              <a:gd name="T8" fmla="*/ 2147483646 w 411"/>
              <a:gd name="T9" fmla="*/ 2147483646 h 36"/>
              <a:gd name="T10" fmla="*/ 2147483646 w 411"/>
              <a:gd name="T11" fmla="*/ 2147483646 h 36"/>
              <a:gd name="T12" fmla="*/ 2147483646 w 411"/>
              <a:gd name="T13" fmla="*/ 2147483646 h 36"/>
              <a:gd name="T14" fmla="*/ 2147483646 w 411"/>
              <a:gd name="T15" fmla="*/ 2147483646 h 36"/>
              <a:gd name="T16" fmla="*/ 2147483646 w 411"/>
              <a:gd name="T17" fmla="*/ 0 h 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11" h="36">
                <a:moveTo>
                  <a:pt x="392" y="0"/>
                </a:moveTo>
                <a:cubicBezTo>
                  <a:pt x="18" y="0"/>
                  <a:pt x="18" y="0"/>
                  <a:pt x="18" y="0"/>
                </a:cubicBezTo>
                <a:cubicBezTo>
                  <a:pt x="13" y="0"/>
                  <a:pt x="8" y="2"/>
                  <a:pt x="5" y="5"/>
                </a:cubicBezTo>
                <a:cubicBezTo>
                  <a:pt x="2" y="8"/>
                  <a:pt x="0" y="13"/>
                  <a:pt x="0" y="18"/>
                </a:cubicBezTo>
                <a:cubicBezTo>
                  <a:pt x="0" y="28"/>
                  <a:pt x="8" y="36"/>
                  <a:pt x="18" y="36"/>
                </a:cubicBezTo>
                <a:cubicBezTo>
                  <a:pt x="392" y="36"/>
                  <a:pt x="392" y="36"/>
                  <a:pt x="392" y="36"/>
                </a:cubicBezTo>
                <a:cubicBezTo>
                  <a:pt x="397" y="36"/>
                  <a:pt x="402" y="34"/>
                  <a:pt x="405" y="31"/>
                </a:cubicBezTo>
                <a:cubicBezTo>
                  <a:pt x="409" y="28"/>
                  <a:pt x="411" y="23"/>
                  <a:pt x="411" y="18"/>
                </a:cubicBezTo>
                <a:cubicBezTo>
                  <a:pt x="411" y="8"/>
                  <a:pt x="402" y="0"/>
                  <a:pt x="392" y="0"/>
                </a:cubicBezTo>
              </a:path>
            </a:pathLst>
          </a:custGeom>
          <a:solidFill>
            <a:schemeClr val="accent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2" name="Группа 1">
            <a:extLst>
              <a:ext uri="{FF2B5EF4-FFF2-40B4-BE49-F238E27FC236}">
                <a16:creationId xmlns:a16="http://schemas.microsoft.com/office/drawing/2014/main" id="{9ADB3939-43A5-4325-AE06-A67387583C33}"/>
              </a:ext>
            </a:extLst>
          </p:cNvPr>
          <p:cNvGrpSpPr/>
          <p:nvPr/>
        </p:nvGrpSpPr>
        <p:grpSpPr>
          <a:xfrm>
            <a:off x="1239838" y="2265363"/>
            <a:ext cx="4362450" cy="527050"/>
            <a:chOff x="1239838" y="2265363"/>
            <a:chExt cx="4362450" cy="527050"/>
          </a:xfrm>
        </p:grpSpPr>
        <p:sp>
          <p:nvSpPr>
            <p:cNvPr id="35845" name="Freeform 31">
              <a:extLst>
                <a:ext uri="{FF2B5EF4-FFF2-40B4-BE49-F238E27FC236}">
                  <a16:creationId xmlns:a16="http://schemas.microsoft.com/office/drawing/2014/main" id="{CC139C2E-7908-48CE-A0AE-1377446A71AD}"/>
                </a:ext>
              </a:extLst>
            </p:cNvPr>
            <p:cNvSpPr>
              <a:spLocks/>
            </p:cNvSpPr>
            <p:nvPr/>
          </p:nvSpPr>
          <p:spPr bwMode="auto">
            <a:xfrm>
              <a:off x="1239838" y="2265363"/>
              <a:ext cx="4362450" cy="527050"/>
            </a:xfrm>
            <a:custGeom>
              <a:avLst/>
              <a:gdLst>
                <a:gd name="T0" fmla="*/ 2147483646 w 300"/>
                <a:gd name="T1" fmla="*/ 0 h 36"/>
                <a:gd name="T2" fmla="*/ 2147483646 w 300"/>
                <a:gd name="T3" fmla="*/ 2147483646 h 36"/>
                <a:gd name="T4" fmla="*/ 2147483646 w 300"/>
                <a:gd name="T5" fmla="*/ 2147483646 h 36"/>
                <a:gd name="T6" fmla="*/ 0 w 300"/>
                <a:gd name="T7" fmla="*/ 2147483646 h 36"/>
                <a:gd name="T8" fmla="*/ 0 w 300"/>
                <a:gd name="T9" fmla="*/ 2147483646 h 36"/>
                <a:gd name="T10" fmla="*/ 1057283382 w 300"/>
                <a:gd name="T11" fmla="*/ 1071682974 h 36"/>
                <a:gd name="T12" fmla="*/ 2147483646 w 300"/>
                <a:gd name="T13" fmla="*/ 0 h 36"/>
                <a:gd name="T14" fmla="*/ 2147483646 w 300"/>
                <a:gd name="T15" fmla="*/ 0 h 3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00" h="36">
                  <a:moveTo>
                    <a:pt x="300" y="0"/>
                  </a:moveTo>
                  <a:cubicBezTo>
                    <a:pt x="300" y="36"/>
                    <a:pt x="300" y="36"/>
                    <a:pt x="300" y="36"/>
                  </a:cubicBezTo>
                  <a:cubicBezTo>
                    <a:pt x="18" y="36"/>
                    <a:pt x="18" y="36"/>
                    <a:pt x="18" y="36"/>
                  </a:cubicBezTo>
                  <a:cubicBezTo>
                    <a:pt x="8" y="36"/>
                    <a:pt x="0" y="28"/>
                    <a:pt x="0" y="18"/>
                  </a:cubicBezTo>
                  <a:cubicBezTo>
                    <a:pt x="0" y="18"/>
                    <a:pt x="0" y="18"/>
                    <a:pt x="0" y="18"/>
                  </a:cubicBezTo>
                  <a:cubicBezTo>
                    <a:pt x="0" y="13"/>
                    <a:pt x="2" y="8"/>
                    <a:pt x="5" y="5"/>
                  </a:cubicBezTo>
                  <a:cubicBezTo>
                    <a:pt x="8" y="2"/>
                    <a:pt x="13" y="0"/>
                    <a:pt x="18" y="0"/>
                  </a:cubicBezTo>
                  <a:lnTo>
                    <a:pt x="3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5846" name="Freeform 32">
              <a:extLst>
                <a:ext uri="{FF2B5EF4-FFF2-40B4-BE49-F238E27FC236}">
                  <a16:creationId xmlns:a16="http://schemas.microsoft.com/office/drawing/2014/main" id="{ECEC4525-8BBF-439A-AF31-08234B2EAF09}"/>
                </a:ext>
              </a:extLst>
            </p:cNvPr>
            <p:cNvSpPr>
              <a:spLocks/>
            </p:cNvSpPr>
            <p:nvPr/>
          </p:nvSpPr>
          <p:spPr bwMode="auto">
            <a:xfrm>
              <a:off x="1239838" y="2528888"/>
              <a:ext cx="4362450" cy="263525"/>
            </a:xfrm>
            <a:custGeom>
              <a:avLst/>
              <a:gdLst>
                <a:gd name="T0" fmla="*/ 2147483646 w 300"/>
                <a:gd name="T1" fmla="*/ 0 h 18"/>
                <a:gd name="T2" fmla="*/ 2147483646 w 300"/>
                <a:gd name="T3" fmla="*/ 2147483646 h 18"/>
                <a:gd name="T4" fmla="*/ 2147483646 w 300"/>
                <a:gd name="T5" fmla="*/ 2147483646 h 18"/>
                <a:gd name="T6" fmla="*/ 0 w 300"/>
                <a:gd name="T7" fmla="*/ 0 h 18"/>
                <a:gd name="T8" fmla="*/ 2147483646 w 300"/>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0" h="18">
                  <a:moveTo>
                    <a:pt x="300" y="0"/>
                  </a:moveTo>
                  <a:cubicBezTo>
                    <a:pt x="300" y="18"/>
                    <a:pt x="300" y="18"/>
                    <a:pt x="300" y="18"/>
                  </a:cubicBezTo>
                  <a:cubicBezTo>
                    <a:pt x="18" y="18"/>
                    <a:pt x="18" y="18"/>
                    <a:pt x="18" y="18"/>
                  </a:cubicBezTo>
                  <a:cubicBezTo>
                    <a:pt x="8" y="18"/>
                    <a:pt x="0" y="10"/>
                    <a:pt x="0" y="0"/>
                  </a:cubicBezTo>
                  <a:lnTo>
                    <a:pt x="300" y="0"/>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35847" name="Freeform 33">
            <a:extLst>
              <a:ext uri="{FF2B5EF4-FFF2-40B4-BE49-F238E27FC236}">
                <a16:creationId xmlns:a16="http://schemas.microsoft.com/office/drawing/2014/main" id="{21018C32-36A9-4BC7-BF17-63414996D087}"/>
              </a:ext>
            </a:extLst>
          </p:cNvPr>
          <p:cNvSpPr>
            <a:spLocks/>
          </p:cNvSpPr>
          <p:nvPr/>
        </p:nvSpPr>
        <p:spPr bwMode="auto">
          <a:xfrm>
            <a:off x="1239838" y="3084513"/>
            <a:ext cx="5975350" cy="542925"/>
          </a:xfrm>
          <a:custGeom>
            <a:avLst/>
            <a:gdLst>
              <a:gd name="T0" fmla="*/ 2147483646 w 411"/>
              <a:gd name="T1" fmla="*/ 0 h 37"/>
              <a:gd name="T2" fmla="*/ 2147483646 w 411"/>
              <a:gd name="T3" fmla="*/ 0 h 37"/>
              <a:gd name="T4" fmla="*/ 1056851868 w 411"/>
              <a:gd name="T5" fmla="*/ 1076576254 h 37"/>
              <a:gd name="T6" fmla="*/ 0 w 411"/>
              <a:gd name="T7" fmla="*/ 2147483646 h 37"/>
              <a:gd name="T8" fmla="*/ 2147483646 w 411"/>
              <a:gd name="T9" fmla="*/ 2147483646 h 37"/>
              <a:gd name="T10" fmla="*/ 2147483646 w 411"/>
              <a:gd name="T11" fmla="*/ 2147483646 h 37"/>
              <a:gd name="T12" fmla="*/ 2147483646 w 411"/>
              <a:gd name="T13" fmla="*/ 2147483646 h 37"/>
              <a:gd name="T14" fmla="*/ 2147483646 w 411"/>
              <a:gd name="T15" fmla="*/ 2147483646 h 37"/>
              <a:gd name="T16" fmla="*/ 2147483646 w 411"/>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11" h="37">
                <a:moveTo>
                  <a:pt x="392" y="0"/>
                </a:moveTo>
                <a:cubicBezTo>
                  <a:pt x="18" y="0"/>
                  <a:pt x="18" y="0"/>
                  <a:pt x="18" y="0"/>
                </a:cubicBezTo>
                <a:cubicBezTo>
                  <a:pt x="13" y="0"/>
                  <a:pt x="8" y="2"/>
                  <a:pt x="5" y="5"/>
                </a:cubicBezTo>
                <a:cubicBezTo>
                  <a:pt x="2" y="9"/>
                  <a:pt x="0" y="13"/>
                  <a:pt x="0" y="18"/>
                </a:cubicBezTo>
                <a:cubicBezTo>
                  <a:pt x="0" y="28"/>
                  <a:pt x="8" y="37"/>
                  <a:pt x="18" y="37"/>
                </a:cubicBezTo>
                <a:cubicBezTo>
                  <a:pt x="392" y="37"/>
                  <a:pt x="392" y="37"/>
                  <a:pt x="392" y="37"/>
                </a:cubicBezTo>
                <a:cubicBezTo>
                  <a:pt x="397" y="37"/>
                  <a:pt x="402" y="35"/>
                  <a:pt x="405" y="31"/>
                </a:cubicBezTo>
                <a:cubicBezTo>
                  <a:pt x="409" y="28"/>
                  <a:pt x="411" y="23"/>
                  <a:pt x="411" y="18"/>
                </a:cubicBezTo>
                <a:cubicBezTo>
                  <a:pt x="411" y="8"/>
                  <a:pt x="402" y="0"/>
                  <a:pt x="392" y="0"/>
                </a:cubicBezTo>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3" name="Группа 2">
            <a:extLst>
              <a:ext uri="{FF2B5EF4-FFF2-40B4-BE49-F238E27FC236}">
                <a16:creationId xmlns:a16="http://schemas.microsoft.com/office/drawing/2014/main" id="{8271A22D-B083-451B-8493-FC1E06CBC742}"/>
              </a:ext>
            </a:extLst>
          </p:cNvPr>
          <p:cNvGrpSpPr/>
          <p:nvPr/>
        </p:nvGrpSpPr>
        <p:grpSpPr>
          <a:xfrm>
            <a:off x="1239838" y="3084513"/>
            <a:ext cx="5146675" cy="542925"/>
            <a:chOff x="1239838" y="3084513"/>
            <a:chExt cx="5146675" cy="542925"/>
          </a:xfrm>
        </p:grpSpPr>
        <p:sp>
          <p:nvSpPr>
            <p:cNvPr id="35848" name="Freeform 34">
              <a:extLst>
                <a:ext uri="{FF2B5EF4-FFF2-40B4-BE49-F238E27FC236}">
                  <a16:creationId xmlns:a16="http://schemas.microsoft.com/office/drawing/2014/main" id="{8E534E45-D109-42EE-8F85-1BEED408B2DA}"/>
                </a:ext>
              </a:extLst>
            </p:cNvPr>
            <p:cNvSpPr>
              <a:spLocks/>
            </p:cNvSpPr>
            <p:nvPr/>
          </p:nvSpPr>
          <p:spPr bwMode="auto">
            <a:xfrm>
              <a:off x="1239838" y="3084513"/>
              <a:ext cx="5146675" cy="542925"/>
            </a:xfrm>
            <a:custGeom>
              <a:avLst/>
              <a:gdLst>
                <a:gd name="T0" fmla="*/ 2147483646 w 354"/>
                <a:gd name="T1" fmla="*/ 0 h 37"/>
                <a:gd name="T2" fmla="*/ 2147483646 w 354"/>
                <a:gd name="T3" fmla="*/ 2147483646 h 37"/>
                <a:gd name="T4" fmla="*/ 2147483646 w 354"/>
                <a:gd name="T5" fmla="*/ 2147483646 h 37"/>
                <a:gd name="T6" fmla="*/ 0 w 354"/>
                <a:gd name="T7" fmla="*/ 2147483646 h 37"/>
                <a:gd name="T8" fmla="*/ 0 w 354"/>
                <a:gd name="T9" fmla="*/ 2147483646 h 37"/>
                <a:gd name="T10" fmla="*/ 1056856626 w 354"/>
                <a:gd name="T11" fmla="*/ 1076576254 h 37"/>
                <a:gd name="T12" fmla="*/ 2147483646 w 354"/>
                <a:gd name="T13" fmla="*/ 0 h 37"/>
                <a:gd name="T14" fmla="*/ 2147483646 w 354"/>
                <a:gd name="T15" fmla="*/ 0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54" h="37">
                  <a:moveTo>
                    <a:pt x="354" y="0"/>
                  </a:moveTo>
                  <a:cubicBezTo>
                    <a:pt x="354" y="37"/>
                    <a:pt x="354" y="37"/>
                    <a:pt x="354" y="37"/>
                  </a:cubicBezTo>
                  <a:cubicBezTo>
                    <a:pt x="18" y="37"/>
                    <a:pt x="18" y="37"/>
                    <a:pt x="18" y="37"/>
                  </a:cubicBezTo>
                  <a:cubicBezTo>
                    <a:pt x="8" y="37"/>
                    <a:pt x="0" y="28"/>
                    <a:pt x="0" y="18"/>
                  </a:cubicBezTo>
                  <a:cubicBezTo>
                    <a:pt x="0" y="18"/>
                    <a:pt x="0" y="18"/>
                    <a:pt x="0" y="18"/>
                  </a:cubicBezTo>
                  <a:cubicBezTo>
                    <a:pt x="0" y="13"/>
                    <a:pt x="2" y="9"/>
                    <a:pt x="5" y="5"/>
                  </a:cubicBezTo>
                  <a:cubicBezTo>
                    <a:pt x="8" y="2"/>
                    <a:pt x="13" y="0"/>
                    <a:pt x="18" y="0"/>
                  </a:cubicBezTo>
                  <a:lnTo>
                    <a:pt x="354" y="0"/>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5849" name="Freeform 35">
              <a:extLst>
                <a:ext uri="{FF2B5EF4-FFF2-40B4-BE49-F238E27FC236}">
                  <a16:creationId xmlns:a16="http://schemas.microsoft.com/office/drawing/2014/main" id="{C6BD120B-44A6-4DF9-A281-4958263F5CE6}"/>
                </a:ext>
              </a:extLst>
            </p:cNvPr>
            <p:cNvSpPr>
              <a:spLocks/>
            </p:cNvSpPr>
            <p:nvPr/>
          </p:nvSpPr>
          <p:spPr bwMode="auto">
            <a:xfrm>
              <a:off x="1239838" y="3348038"/>
              <a:ext cx="5146675" cy="279400"/>
            </a:xfrm>
            <a:custGeom>
              <a:avLst/>
              <a:gdLst>
                <a:gd name="T0" fmla="*/ 2147483646 w 354"/>
                <a:gd name="T1" fmla="*/ 0 h 19"/>
                <a:gd name="T2" fmla="*/ 2147483646 w 354"/>
                <a:gd name="T3" fmla="*/ 2147483646 h 19"/>
                <a:gd name="T4" fmla="*/ 2147483646 w 354"/>
                <a:gd name="T5" fmla="*/ 2147483646 h 19"/>
                <a:gd name="T6" fmla="*/ 0 w 354"/>
                <a:gd name="T7" fmla="*/ 0 h 19"/>
                <a:gd name="T8" fmla="*/ 2147483646 w 354"/>
                <a:gd name="T9" fmla="*/ 0 h 19"/>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19">
                  <a:moveTo>
                    <a:pt x="354" y="0"/>
                  </a:moveTo>
                  <a:cubicBezTo>
                    <a:pt x="354" y="19"/>
                    <a:pt x="354" y="19"/>
                    <a:pt x="354" y="19"/>
                  </a:cubicBezTo>
                  <a:cubicBezTo>
                    <a:pt x="18" y="19"/>
                    <a:pt x="18" y="19"/>
                    <a:pt x="18" y="19"/>
                  </a:cubicBezTo>
                  <a:cubicBezTo>
                    <a:pt x="8" y="19"/>
                    <a:pt x="0" y="10"/>
                    <a:pt x="0" y="0"/>
                  </a:cubicBezTo>
                  <a:lnTo>
                    <a:pt x="354"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35850" name="Freeform 36">
            <a:extLst>
              <a:ext uri="{FF2B5EF4-FFF2-40B4-BE49-F238E27FC236}">
                <a16:creationId xmlns:a16="http://schemas.microsoft.com/office/drawing/2014/main" id="{04EFBDA5-0F7C-4CAD-B4FB-2FD0970DCB54}"/>
              </a:ext>
            </a:extLst>
          </p:cNvPr>
          <p:cNvSpPr>
            <a:spLocks/>
          </p:cNvSpPr>
          <p:nvPr/>
        </p:nvSpPr>
        <p:spPr bwMode="auto">
          <a:xfrm>
            <a:off x="1239838" y="3905250"/>
            <a:ext cx="5975350" cy="541338"/>
          </a:xfrm>
          <a:custGeom>
            <a:avLst/>
            <a:gdLst>
              <a:gd name="T0" fmla="*/ 2147483646 w 411"/>
              <a:gd name="T1" fmla="*/ 0 h 37"/>
              <a:gd name="T2" fmla="*/ 2147483646 w 411"/>
              <a:gd name="T3" fmla="*/ 0 h 37"/>
              <a:gd name="T4" fmla="*/ 1056851868 w 411"/>
              <a:gd name="T5" fmla="*/ 1284346351 h 37"/>
              <a:gd name="T6" fmla="*/ 0 w 411"/>
              <a:gd name="T7" fmla="*/ 2147483646 h 37"/>
              <a:gd name="T8" fmla="*/ 2147483646 w 411"/>
              <a:gd name="T9" fmla="*/ 2147483646 h 37"/>
              <a:gd name="T10" fmla="*/ 2147483646 w 411"/>
              <a:gd name="T11" fmla="*/ 2147483646 h 37"/>
              <a:gd name="T12" fmla="*/ 2147483646 w 411"/>
              <a:gd name="T13" fmla="*/ 2147483646 h 37"/>
              <a:gd name="T14" fmla="*/ 2147483646 w 411"/>
              <a:gd name="T15" fmla="*/ 2147483646 h 37"/>
              <a:gd name="T16" fmla="*/ 2147483646 w 411"/>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11" h="37">
                <a:moveTo>
                  <a:pt x="392" y="0"/>
                </a:moveTo>
                <a:cubicBezTo>
                  <a:pt x="18" y="0"/>
                  <a:pt x="18" y="0"/>
                  <a:pt x="18" y="0"/>
                </a:cubicBezTo>
                <a:cubicBezTo>
                  <a:pt x="13" y="0"/>
                  <a:pt x="8" y="2"/>
                  <a:pt x="5" y="6"/>
                </a:cubicBezTo>
                <a:cubicBezTo>
                  <a:pt x="2" y="9"/>
                  <a:pt x="0" y="13"/>
                  <a:pt x="0" y="19"/>
                </a:cubicBezTo>
                <a:cubicBezTo>
                  <a:pt x="0" y="29"/>
                  <a:pt x="8" y="37"/>
                  <a:pt x="18" y="37"/>
                </a:cubicBezTo>
                <a:cubicBezTo>
                  <a:pt x="392" y="37"/>
                  <a:pt x="392" y="37"/>
                  <a:pt x="392" y="37"/>
                </a:cubicBezTo>
                <a:cubicBezTo>
                  <a:pt x="397" y="37"/>
                  <a:pt x="402" y="35"/>
                  <a:pt x="405" y="31"/>
                </a:cubicBezTo>
                <a:cubicBezTo>
                  <a:pt x="409" y="28"/>
                  <a:pt x="411" y="24"/>
                  <a:pt x="411" y="19"/>
                </a:cubicBezTo>
                <a:cubicBezTo>
                  <a:pt x="411" y="8"/>
                  <a:pt x="402" y="0"/>
                  <a:pt x="392" y="0"/>
                </a:cubicBezTo>
              </a:path>
            </a:pathLst>
          </a:cu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4" name="Группа 3">
            <a:extLst>
              <a:ext uri="{FF2B5EF4-FFF2-40B4-BE49-F238E27FC236}">
                <a16:creationId xmlns:a16="http://schemas.microsoft.com/office/drawing/2014/main" id="{999DA313-7B2A-4C47-AC5C-BB9961352ADD}"/>
              </a:ext>
            </a:extLst>
          </p:cNvPr>
          <p:cNvGrpSpPr/>
          <p:nvPr/>
        </p:nvGrpSpPr>
        <p:grpSpPr>
          <a:xfrm>
            <a:off x="1239838" y="3905250"/>
            <a:ext cx="2762250" cy="541338"/>
            <a:chOff x="1239838" y="3905250"/>
            <a:chExt cx="2762250" cy="541338"/>
          </a:xfrm>
        </p:grpSpPr>
        <p:sp>
          <p:nvSpPr>
            <p:cNvPr id="35851" name="Freeform 37">
              <a:extLst>
                <a:ext uri="{FF2B5EF4-FFF2-40B4-BE49-F238E27FC236}">
                  <a16:creationId xmlns:a16="http://schemas.microsoft.com/office/drawing/2014/main" id="{148480EE-CC1C-455C-BEA1-3239E814FA3C}"/>
                </a:ext>
              </a:extLst>
            </p:cNvPr>
            <p:cNvSpPr>
              <a:spLocks/>
            </p:cNvSpPr>
            <p:nvPr/>
          </p:nvSpPr>
          <p:spPr bwMode="auto">
            <a:xfrm>
              <a:off x="1239838" y="3905250"/>
              <a:ext cx="2762250" cy="541338"/>
            </a:xfrm>
            <a:custGeom>
              <a:avLst/>
              <a:gdLst>
                <a:gd name="T0" fmla="*/ 2147483646 w 190"/>
                <a:gd name="T1" fmla="*/ 0 h 37"/>
                <a:gd name="T2" fmla="*/ 2147483646 w 190"/>
                <a:gd name="T3" fmla="*/ 2147483646 h 37"/>
                <a:gd name="T4" fmla="*/ 2147483646 w 190"/>
                <a:gd name="T5" fmla="*/ 2147483646 h 37"/>
                <a:gd name="T6" fmla="*/ 0 w 190"/>
                <a:gd name="T7" fmla="*/ 2147483646 h 37"/>
                <a:gd name="T8" fmla="*/ 0 w 190"/>
                <a:gd name="T9" fmla="*/ 2147483646 h 37"/>
                <a:gd name="T10" fmla="*/ 1056793236 w 190"/>
                <a:gd name="T11" fmla="*/ 1284346351 h 37"/>
                <a:gd name="T12" fmla="*/ 2147483646 w 190"/>
                <a:gd name="T13" fmla="*/ 0 h 37"/>
                <a:gd name="T14" fmla="*/ 2147483646 w 190"/>
                <a:gd name="T15" fmla="*/ 0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90" h="37">
                  <a:moveTo>
                    <a:pt x="190" y="0"/>
                  </a:moveTo>
                  <a:cubicBezTo>
                    <a:pt x="190" y="37"/>
                    <a:pt x="190" y="37"/>
                    <a:pt x="190" y="37"/>
                  </a:cubicBezTo>
                  <a:cubicBezTo>
                    <a:pt x="18" y="37"/>
                    <a:pt x="18" y="37"/>
                    <a:pt x="18" y="37"/>
                  </a:cubicBezTo>
                  <a:cubicBezTo>
                    <a:pt x="8" y="37"/>
                    <a:pt x="0" y="29"/>
                    <a:pt x="0" y="19"/>
                  </a:cubicBezTo>
                  <a:cubicBezTo>
                    <a:pt x="0" y="19"/>
                    <a:pt x="0" y="19"/>
                    <a:pt x="0" y="19"/>
                  </a:cubicBezTo>
                  <a:cubicBezTo>
                    <a:pt x="0" y="13"/>
                    <a:pt x="2" y="9"/>
                    <a:pt x="5" y="6"/>
                  </a:cubicBezTo>
                  <a:cubicBezTo>
                    <a:pt x="8" y="2"/>
                    <a:pt x="13" y="0"/>
                    <a:pt x="18" y="0"/>
                  </a:cubicBezTo>
                  <a:lnTo>
                    <a:pt x="190"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5852" name="Freeform 38">
              <a:extLst>
                <a:ext uri="{FF2B5EF4-FFF2-40B4-BE49-F238E27FC236}">
                  <a16:creationId xmlns:a16="http://schemas.microsoft.com/office/drawing/2014/main" id="{E71C41DF-6E6C-42C1-AC21-6422AF7E89FF}"/>
                </a:ext>
              </a:extLst>
            </p:cNvPr>
            <p:cNvSpPr>
              <a:spLocks/>
            </p:cNvSpPr>
            <p:nvPr/>
          </p:nvSpPr>
          <p:spPr bwMode="auto">
            <a:xfrm>
              <a:off x="1239838" y="4183063"/>
              <a:ext cx="2762250" cy="263525"/>
            </a:xfrm>
            <a:custGeom>
              <a:avLst/>
              <a:gdLst>
                <a:gd name="T0" fmla="*/ 2147483646 w 190"/>
                <a:gd name="T1" fmla="*/ 0 h 18"/>
                <a:gd name="T2" fmla="*/ 2147483646 w 190"/>
                <a:gd name="T3" fmla="*/ 2147483646 h 18"/>
                <a:gd name="T4" fmla="*/ 2147483646 w 190"/>
                <a:gd name="T5" fmla="*/ 2147483646 h 18"/>
                <a:gd name="T6" fmla="*/ 0 w 190"/>
                <a:gd name="T7" fmla="*/ 0 h 18"/>
                <a:gd name="T8" fmla="*/ 2147483646 w 190"/>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0" h="18">
                  <a:moveTo>
                    <a:pt x="190" y="0"/>
                  </a:moveTo>
                  <a:cubicBezTo>
                    <a:pt x="190" y="18"/>
                    <a:pt x="190" y="18"/>
                    <a:pt x="190" y="18"/>
                  </a:cubicBezTo>
                  <a:cubicBezTo>
                    <a:pt x="18" y="18"/>
                    <a:pt x="18" y="18"/>
                    <a:pt x="18" y="18"/>
                  </a:cubicBezTo>
                  <a:cubicBezTo>
                    <a:pt x="8" y="18"/>
                    <a:pt x="0" y="10"/>
                    <a:pt x="0" y="0"/>
                  </a:cubicBezTo>
                  <a:lnTo>
                    <a:pt x="190" y="0"/>
                  </a:ln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35853" name="Freeform 39">
            <a:extLst>
              <a:ext uri="{FF2B5EF4-FFF2-40B4-BE49-F238E27FC236}">
                <a16:creationId xmlns:a16="http://schemas.microsoft.com/office/drawing/2014/main" id="{EB864B2B-07C0-47A6-AB6C-D61EFC60C1BC}"/>
              </a:ext>
            </a:extLst>
          </p:cNvPr>
          <p:cNvSpPr>
            <a:spLocks/>
          </p:cNvSpPr>
          <p:nvPr/>
        </p:nvSpPr>
        <p:spPr bwMode="auto">
          <a:xfrm>
            <a:off x="1239838" y="4724400"/>
            <a:ext cx="5975350" cy="541338"/>
          </a:xfrm>
          <a:custGeom>
            <a:avLst/>
            <a:gdLst>
              <a:gd name="T0" fmla="*/ 2147483646 w 411"/>
              <a:gd name="T1" fmla="*/ 0 h 37"/>
              <a:gd name="T2" fmla="*/ 2147483646 w 411"/>
              <a:gd name="T3" fmla="*/ 0 h 37"/>
              <a:gd name="T4" fmla="*/ 1056851868 w 411"/>
              <a:gd name="T5" fmla="*/ 1284346351 h 37"/>
              <a:gd name="T6" fmla="*/ 0 w 411"/>
              <a:gd name="T7" fmla="*/ 2147483646 h 37"/>
              <a:gd name="T8" fmla="*/ 2147483646 w 411"/>
              <a:gd name="T9" fmla="*/ 2147483646 h 37"/>
              <a:gd name="T10" fmla="*/ 2147483646 w 411"/>
              <a:gd name="T11" fmla="*/ 2147483646 h 37"/>
              <a:gd name="T12" fmla="*/ 2147483646 w 411"/>
              <a:gd name="T13" fmla="*/ 2147483646 h 37"/>
              <a:gd name="T14" fmla="*/ 2147483646 w 411"/>
              <a:gd name="T15" fmla="*/ 2147483646 h 37"/>
              <a:gd name="T16" fmla="*/ 2147483646 w 411"/>
              <a:gd name="T17" fmla="*/ 0 h 3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11" h="37">
                <a:moveTo>
                  <a:pt x="392" y="0"/>
                </a:moveTo>
                <a:cubicBezTo>
                  <a:pt x="18" y="0"/>
                  <a:pt x="18" y="0"/>
                  <a:pt x="18" y="0"/>
                </a:cubicBezTo>
                <a:cubicBezTo>
                  <a:pt x="13" y="0"/>
                  <a:pt x="8" y="3"/>
                  <a:pt x="5" y="6"/>
                </a:cubicBezTo>
                <a:cubicBezTo>
                  <a:pt x="2" y="9"/>
                  <a:pt x="0" y="14"/>
                  <a:pt x="0" y="19"/>
                </a:cubicBezTo>
                <a:cubicBezTo>
                  <a:pt x="0" y="29"/>
                  <a:pt x="8" y="37"/>
                  <a:pt x="18" y="37"/>
                </a:cubicBezTo>
                <a:cubicBezTo>
                  <a:pt x="392" y="37"/>
                  <a:pt x="392" y="37"/>
                  <a:pt x="392" y="37"/>
                </a:cubicBezTo>
                <a:cubicBezTo>
                  <a:pt x="397" y="37"/>
                  <a:pt x="402" y="35"/>
                  <a:pt x="405" y="32"/>
                </a:cubicBezTo>
                <a:cubicBezTo>
                  <a:pt x="409" y="28"/>
                  <a:pt x="411" y="24"/>
                  <a:pt x="411" y="19"/>
                </a:cubicBezTo>
                <a:cubicBezTo>
                  <a:pt x="411" y="9"/>
                  <a:pt x="402" y="0"/>
                  <a:pt x="392" y="0"/>
                </a:cubicBezTo>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5" name="Группа 4">
            <a:extLst>
              <a:ext uri="{FF2B5EF4-FFF2-40B4-BE49-F238E27FC236}">
                <a16:creationId xmlns:a16="http://schemas.microsoft.com/office/drawing/2014/main" id="{950E2940-53CA-4BE3-ACE0-C5A661D54B87}"/>
              </a:ext>
            </a:extLst>
          </p:cNvPr>
          <p:cNvGrpSpPr/>
          <p:nvPr/>
        </p:nvGrpSpPr>
        <p:grpSpPr>
          <a:xfrm>
            <a:off x="1239838" y="4724400"/>
            <a:ext cx="3954462" cy="541338"/>
            <a:chOff x="1239838" y="4724400"/>
            <a:chExt cx="3954462" cy="541338"/>
          </a:xfrm>
        </p:grpSpPr>
        <p:sp>
          <p:nvSpPr>
            <p:cNvPr id="35854" name="Freeform 40">
              <a:extLst>
                <a:ext uri="{FF2B5EF4-FFF2-40B4-BE49-F238E27FC236}">
                  <a16:creationId xmlns:a16="http://schemas.microsoft.com/office/drawing/2014/main" id="{0647A142-5FD3-4D20-A2CD-2B4C039189CC}"/>
                </a:ext>
              </a:extLst>
            </p:cNvPr>
            <p:cNvSpPr>
              <a:spLocks/>
            </p:cNvSpPr>
            <p:nvPr/>
          </p:nvSpPr>
          <p:spPr bwMode="auto">
            <a:xfrm>
              <a:off x="1239838" y="4724400"/>
              <a:ext cx="3954462" cy="541338"/>
            </a:xfrm>
            <a:custGeom>
              <a:avLst/>
              <a:gdLst>
                <a:gd name="T0" fmla="*/ 2147483646 w 272"/>
                <a:gd name="T1" fmla="*/ 0 h 37"/>
                <a:gd name="T2" fmla="*/ 2147483646 w 272"/>
                <a:gd name="T3" fmla="*/ 2147483646 h 37"/>
                <a:gd name="T4" fmla="*/ 2147483646 w 272"/>
                <a:gd name="T5" fmla="*/ 2147483646 h 37"/>
                <a:gd name="T6" fmla="*/ 0 w 272"/>
                <a:gd name="T7" fmla="*/ 2147483646 h 37"/>
                <a:gd name="T8" fmla="*/ 0 w 272"/>
                <a:gd name="T9" fmla="*/ 2147483646 h 37"/>
                <a:gd name="T10" fmla="*/ 1056829970 w 272"/>
                <a:gd name="T11" fmla="*/ 1284346351 h 37"/>
                <a:gd name="T12" fmla="*/ 2147483646 w 272"/>
                <a:gd name="T13" fmla="*/ 0 h 37"/>
                <a:gd name="T14" fmla="*/ 2147483646 w 272"/>
                <a:gd name="T15" fmla="*/ 0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37">
                  <a:moveTo>
                    <a:pt x="272" y="0"/>
                  </a:moveTo>
                  <a:cubicBezTo>
                    <a:pt x="272" y="37"/>
                    <a:pt x="272" y="37"/>
                    <a:pt x="272" y="37"/>
                  </a:cubicBezTo>
                  <a:cubicBezTo>
                    <a:pt x="18" y="37"/>
                    <a:pt x="18" y="37"/>
                    <a:pt x="18" y="37"/>
                  </a:cubicBezTo>
                  <a:cubicBezTo>
                    <a:pt x="8" y="37"/>
                    <a:pt x="0" y="29"/>
                    <a:pt x="0" y="19"/>
                  </a:cubicBezTo>
                  <a:cubicBezTo>
                    <a:pt x="0" y="19"/>
                    <a:pt x="0" y="19"/>
                    <a:pt x="0" y="19"/>
                  </a:cubicBezTo>
                  <a:cubicBezTo>
                    <a:pt x="0" y="14"/>
                    <a:pt x="2" y="9"/>
                    <a:pt x="5" y="6"/>
                  </a:cubicBezTo>
                  <a:cubicBezTo>
                    <a:pt x="8" y="3"/>
                    <a:pt x="13" y="0"/>
                    <a:pt x="18" y="0"/>
                  </a:cubicBezTo>
                  <a:lnTo>
                    <a:pt x="272"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5855" name="Freeform 41">
              <a:extLst>
                <a:ext uri="{FF2B5EF4-FFF2-40B4-BE49-F238E27FC236}">
                  <a16:creationId xmlns:a16="http://schemas.microsoft.com/office/drawing/2014/main" id="{56F2391B-0779-403E-BCCF-C5BEBF0290A6}"/>
                </a:ext>
              </a:extLst>
            </p:cNvPr>
            <p:cNvSpPr>
              <a:spLocks/>
            </p:cNvSpPr>
            <p:nvPr/>
          </p:nvSpPr>
          <p:spPr bwMode="auto">
            <a:xfrm>
              <a:off x="1239838" y="5002213"/>
              <a:ext cx="3954462" cy="263525"/>
            </a:xfrm>
            <a:custGeom>
              <a:avLst/>
              <a:gdLst>
                <a:gd name="T0" fmla="*/ 2147483646 w 272"/>
                <a:gd name="T1" fmla="*/ 0 h 18"/>
                <a:gd name="T2" fmla="*/ 2147483646 w 272"/>
                <a:gd name="T3" fmla="*/ 2147483646 h 18"/>
                <a:gd name="T4" fmla="*/ 2147483646 w 272"/>
                <a:gd name="T5" fmla="*/ 2147483646 h 18"/>
                <a:gd name="T6" fmla="*/ 0 w 272"/>
                <a:gd name="T7" fmla="*/ 0 h 18"/>
                <a:gd name="T8" fmla="*/ 2147483646 w 272"/>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72" h="18">
                  <a:moveTo>
                    <a:pt x="272" y="0"/>
                  </a:moveTo>
                  <a:cubicBezTo>
                    <a:pt x="272" y="18"/>
                    <a:pt x="272" y="18"/>
                    <a:pt x="272" y="18"/>
                  </a:cubicBezTo>
                  <a:cubicBezTo>
                    <a:pt x="18" y="18"/>
                    <a:pt x="18" y="18"/>
                    <a:pt x="18" y="18"/>
                  </a:cubicBezTo>
                  <a:cubicBezTo>
                    <a:pt x="8" y="18"/>
                    <a:pt x="0" y="10"/>
                    <a:pt x="0" y="0"/>
                  </a:cubicBezTo>
                  <a:lnTo>
                    <a:pt x="272" y="0"/>
                  </a:ln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35856" name="Freeform 42">
            <a:extLst>
              <a:ext uri="{FF2B5EF4-FFF2-40B4-BE49-F238E27FC236}">
                <a16:creationId xmlns:a16="http://schemas.microsoft.com/office/drawing/2014/main" id="{8D4ACDBC-F1FE-429E-A985-A446F9F9DC2B}"/>
              </a:ext>
            </a:extLst>
          </p:cNvPr>
          <p:cNvSpPr>
            <a:spLocks/>
          </p:cNvSpPr>
          <p:nvPr/>
        </p:nvSpPr>
        <p:spPr bwMode="auto">
          <a:xfrm>
            <a:off x="1239838" y="5559425"/>
            <a:ext cx="5975350" cy="527050"/>
          </a:xfrm>
          <a:custGeom>
            <a:avLst/>
            <a:gdLst>
              <a:gd name="T0" fmla="*/ 2147483646 w 411"/>
              <a:gd name="T1" fmla="*/ 0 h 36"/>
              <a:gd name="T2" fmla="*/ 2147483646 w 411"/>
              <a:gd name="T3" fmla="*/ 0 h 36"/>
              <a:gd name="T4" fmla="*/ 1056851868 w 411"/>
              <a:gd name="T5" fmla="*/ 1071682974 h 36"/>
              <a:gd name="T6" fmla="*/ 0 w 411"/>
              <a:gd name="T7" fmla="*/ 2147483646 h 36"/>
              <a:gd name="T8" fmla="*/ 2147483646 w 411"/>
              <a:gd name="T9" fmla="*/ 2147483646 h 36"/>
              <a:gd name="T10" fmla="*/ 2147483646 w 411"/>
              <a:gd name="T11" fmla="*/ 2147483646 h 36"/>
              <a:gd name="T12" fmla="*/ 2147483646 w 411"/>
              <a:gd name="T13" fmla="*/ 2147483646 h 36"/>
              <a:gd name="T14" fmla="*/ 2147483646 w 411"/>
              <a:gd name="T15" fmla="*/ 2147483646 h 36"/>
              <a:gd name="T16" fmla="*/ 2147483646 w 411"/>
              <a:gd name="T17" fmla="*/ 0 h 3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11" h="36">
                <a:moveTo>
                  <a:pt x="392" y="0"/>
                </a:moveTo>
                <a:cubicBezTo>
                  <a:pt x="18" y="0"/>
                  <a:pt x="18" y="0"/>
                  <a:pt x="18" y="0"/>
                </a:cubicBezTo>
                <a:cubicBezTo>
                  <a:pt x="13" y="0"/>
                  <a:pt x="8" y="2"/>
                  <a:pt x="5" y="5"/>
                </a:cubicBezTo>
                <a:cubicBezTo>
                  <a:pt x="2" y="8"/>
                  <a:pt x="0" y="13"/>
                  <a:pt x="0" y="18"/>
                </a:cubicBezTo>
                <a:cubicBezTo>
                  <a:pt x="0" y="28"/>
                  <a:pt x="8" y="36"/>
                  <a:pt x="18" y="36"/>
                </a:cubicBezTo>
                <a:cubicBezTo>
                  <a:pt x="392" y="36"/>
                  <a:pt x="392" y="36"/>
                  <a:pt x="392" y="36"/>
                </a:cubicBezTo>
                <a:cubicBezTo>
                  <a:pt x="397" y="36"/>
                  <a:pt x="402" y="34"/>
                  <a:pt x="405" y="31"/>
                </a:cubicBezTo>
                <a:cubicBezTo>
                  <a:pt x="409" y="28"/>
                  <a:pt x="411" y="23"/>
                  <a:pt x="411" y="18"/>
                </a:cubicBezTo>
                <a:cubicBezTo>
                  <a:pt x="411" y="8"/>
                  <a:pt x="402" y="0"/>
                  <a:pt x="392" y="0"/>
                </a:cubicBezTo>
              </a:path>
            </a:pathLst>
          </a:custGeom>
          <a:solidFill>
            <a:schemeClr val="accent3">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6" name="Группа 5">
            <a:extLst>
              <a:ext uri="{FF2B5EF4-FFF2-40B4-BE49-F238E27FC236}">
                <a16:creationId xmlns:a16="http://schemas.microsoft.com/office/drawing/2014/main" id="{586E5C04-2634-4850-BD86-E3522B450780}"/>
              </a:ext>
            </a:extLst>
          </p:cNvPr>
          <p:cNvGrpSpPr/>
          <p:nvPr/>
        </p:nvGrpSpPr>
        <p:grpSpPr>
          <a:xfrm>
            <a:off x="1239838" y="5559425"/>
            <a:ext cx="1963737" cy="527050"/>
            <a:chOff x="1239838" y="5559425"/>
            <a:chExt cx="1963737" cy="527050"/>
          </a:xfrm>
        </p:grpSpPr>
        <p:sp>
          <p:nvSpPr>
            <p:cNvPr id="35857" name="Freeform 43">
              <a:extLst>
                <a:ext uri="{FF2B5EF4-FFF2-40B4-BE49-F238E27FC236}">
                  <a16:creationId xmlns:a16="http://schemas.microsoft.com/office/drawing/2014/main" id="{9EDE7CAE-C807-4459-95CE-02A144D1DABE}"/>
                </a:ext>
              </a:extLst>
            </p:cNvPr>
            <p:cNvSpPr>
              <a:spLocks/>
            </p:cNvSpPr>
            <p:nvPr/>
          </p:nvSpPr>
          <p:spPr bwMode="auto">
            <a:xfrm>
              <a:off x="1239838" y="5559425"/>
              <a:ext cx="1963737" cy="527050"/>
            </a:xfrm>
            <a:custGeom>
              <a:avLst/>
              <a:gdLst>
                <a:gd name="T0" fmla="*/ 2147483646 w 135"/>
                <a:gd name="T1" fmla="*/ 0 h 36"/>
                <a:gd name="T2" fmla="*/ 2147483646 w 135"/>
                <a:gd name="T3" fmla="*/ 2147483646 h 36"/>
                <a:gd name="T4" fmla="*/ 2147483646 w 135"/>
                <a:gd name="T5" fmla="*/ 2147483646 h 36"/>
                <a:gd name="T6" fmla="*/ 0 w 135"/>
                <a:gd name="T7" fmla="*/ 2147483646 h 36"/>
                <a:gd name="T8" fmla="*/ 0 w 135"/>
                <a:gd name="T9" fmla="*/ 2147483646 h 36"/>
                <a:gd name="T10" fmla="*/ 1057959672 w 135"/>
                <a:gd name="T11" fmla="*/ 1071682974 h 36"/>
                <a:gd name="T12" fmla="*/ 2147483646 w 135"/>
                <a:gd name="T13" fmla="*/ 0 h 36"/>
                <a:gd name="T14" fmla="*/ 2147483646 w 135"/>
                <a:gd name="T15" fmla="*/ 0 h 3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5" h="36">
                  <a:moveTo>
                    <a:pt x="135" y="0"/>
                  </a:moveTo>
                  <a:cubicBezTo>
                    <a:pt x="135" y="36"/>
                    <a:pt x="135" y="36"/>
                    <a:pt x="135" y="36"/>
                  </a:cubicBezTo>
                  <a:cubicBezTo>
                    <a:pt x="18" y="36"/>
                    <a:pt x="18" y="36"/>
                    <a:pt x="18" y="36"/>
                  </a:cubicBezTo>
                  <a:cubicBezTo>
                    <a:pt x="8" y="36"/>
                    <a:pt x="0" y="28"/>
                    <a:pt x="0" y="18"/>
                  </a:cubicBezTo>
                  <a:cubicBezTo>
                    <a:pt x="0" y="18"/>
                    <a:pt x="0" y="18"/>
                    <a:pt x="0" y="18"/>
                  </a:cubicBezTo>
                  <a:cubicBezTo>
                    <a:pt x="0" y="13"/>
                    <a:pt x="2" y="8"/>
                    <a:pt x="5" y="5"/>
                  </a:cubicBezTo>
                  <a:cubicBezTo>
                    <a:pt x="8" y="2"/>
                    <a:pt x="13" y="0"/>
                    <a:pt x="18" y="0"/>
                  </a:cubicBezTo>
                  <a:lnTo>
                    <a:pt x="135"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5858" name="Freeform 44">
              <a:extLst>
                <a:ext uri="{FF2B5EF4-FFF2-40B4-BE49-F238E27FC236}">
                  <a16:creationId xmlns:a16="http://schemas.microsoft.com/office/drawing/2014/main" id="{572B9EE9-730A-4A4A-AA73-BDAA2D1AD060}"/>
                </a:ext>
              </a:extLst>
            </p:cNvPr>
            <p:cNvSpPr>
              <a:spLocks/>
            </p:cNvSpPr>
            <p:nvPr/>
          </p:nvSpPr>
          <p:spPr bwMode="auto">
            <a:xfrm>
              <a:off x="1239838" y="5822950"/>
              <a:ext cx="1963737" cy="263525"/>
            </a:xfrm>
            <a:custGeom>
              <a:avLst/>
              <a:gdLst>
                <a:gd name="T0" fmla="*/ 2147483646 w 135"/>
                <a:gd name="T1" fmla="*/ 0 h 18"/>
                <a:gd name="T2" fmla="*/ 2147483646 w 135"/>
                <a:gd name="T3" fmla="*/ 2147483646 h 18"/>
                <a:gd name="T4" fmla="*/ 2147483646 w 135"/>
                <a:gd name="T5" fmla="*/ 2147483646 h 18"/>
                <a:gd name="T6" fmla="*/ 0 w 135"/>
                <a:gd name="T7" fmla="*/ 0 h 18"/>
                <a:gd name="T8" fmla="*/ 2147483646 w 135"/>
                <a:gd name="T9" fmla="*/ 0 h 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5" h="18">
                  <a:moveTo>
                    <a:pt x="135" y="0"/>
                  </a:moveTo>
                  <a:cubicBezTo>
                    <a:pt x="135" y="18"/>
                    <a:pt x="135" y="18"/>
                    <a:pt x="135" y="18"/>
                  </a:cubicBezTo>
                  <a:cubicBezTo>
                    <a:pt x="18" y="18"/>
                    <a:pt x="18" y="18"/>
                    <a:pt x="18" y="18"/>
                  </a:cubicBezTo>
                  <a:cubicBezTo>
                    <a:pt x="8" y="18"/>
                    <a:pt x="0" y="10"/>
                    <a:pt x="0" y="0"/>
                  </a:cubicBezTo>
                  <a:lnTo>
                    <a:pt x="135" y="0"/>
                  </a:ln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35860" name="Rectangle 46">
            <a:extLst>
              <a:ext uri="{FF2B5EF4-FFF2-40B4-BE49-F238E27FC236}">
                <a16:creationId xmlns:a16="http://schemas.microsoft.com/office/drawing/2014/main" id="{009A7CDF-D256-4B7D-9449-4CA6968DC2FB}"/>
              </a:ext>
            </a:extLst>
          </p:cNvPr>
          <p:cNvSpPr>
            <a:spLocks noChangeArrowheads="1"/>
          </p:cNvSpPr>
          <p:nvPr/>
        </p:nvSpPr>
        <p:spPr bwMode="auto">
          <a:xfrm>
            <a:off x="7578725" y="3157538"/>
            <a:ext cx="857250"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b="1">
                <a:solidFill>
                  <a:srgbClr val="73838C"/>
                </a:solidFill>
                <a:latin typeface="Arial" panose="020B0604020202020204" pitchFamily="34" charset="0"/>
              </a:rPr>
              <a:t>91%</a:t>
            </a:r>
            <a:endParaRPr lang="ru-RU" altLang="ru-RU" sz="1800"/>
          </a:p>
        </p:txBody>
      </p:sp>
      <p:sp>
        <p:nvSpPr>
          <p:cNvPr id="35861" name="Rectangle 47">
            <a:extLst>
              <a:ext uri="{FF2B5EF4-FFF2-40B4-BE49-F238E27FC236}">
                <a16:creationId xmlns:a16="http://schemas.microsoft.com/office/drawing/2014/main" id="{141B6C92-5765-4669-8E7D-610F90234DEA}"/>
              </a:ext>
            </a:extLst>
          </p:cNvPr>
          <p:cNvSpPr>
            <a:spLocks noChangeArrowheads="1"/>
          </p:cNvSpPr>
          <p:nvPr/>
        </p:nvSpPr>
        <p:spPr bwMode="auto">
          <a:xfrm>
            <a:off x="7558995" y="2370138"/>
            <a:ext cx="857250"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b="1">
                <a:solidFill>
                  <a:srgbClr val="73838C"/>
                </a:solidFill>
                <a:latin typeface="Arial" panose="020B0604020202020204" pitchFamily="34" charset="0"/>
              </a:rPr>
              <a:t>78%</a:t>
            </a:r>
            <a:endParaRPr lang="ru-RU" altLang="ru-RU" sz="1800"/>
          </a:p>
        </p:txBody>
      </p:sp>
      <p:sp>
        <p:nvSpPr>
          <p:cNvPr id="35862" name="Rectangle 48">
            <a:extLst>
              <a:ext uri="{FF2B5EF4-FFF2-40B4-BE49-F238E27FC236}">
                <a16:creationId xmlns:a16="http://schemas.microsoft.com/office/drawing/2014/main" id="{B7B93A5C-4033-4CEA-B95A-FF3C95F497A7}"/>
              </a:ext>
            </a:extLst>
          </p:cNvPr>
          <p:cNvSpPr>
            <a:spLocks noChangeArrowheads="1"/>
          </p:cNvSpPr>
          <p:nvPr/>
        </p:nvSpPr>
        <p:spPr bwMode="auto">
          <a:xfrm>
            <a:off x="7578725" y="3978275"/>
            <a:ext cx="8572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b="1">
                <a:solidFill>
                  <a:srgbClr val="73838C"/>
                </a:solidFill>
                <a:latin typeface="Arial" panose="020B0604020202020204" pitchFamily="34" charset="0"/>
              </a:rPr>
              <a:t>43%</a:t>
            </a:r>
            <a:endParaRPr lang="ru-RU" altLang="ru-RU" sz="1800"/>
          </a:p>
        </p:txBody>
      </p:sp>
      <p:sp>
        <p:nvSpPr>
          <p:cNvPr id="35863" name="Rectangle 49">
            <a:extLst>
              <a:ext uri="{FF2B5EF4-FFF2-40B4-BE49-F238E27FC236}">
                <a16:creationId xmlns:a16="http://schemas.microsoft.com/office/drawing/2014/main" id="{D9D2C90C-E9BE-4828-8562-C4750C05F1E9}"/>
              </a:ext>
            </a:extLst>
          </p:cNvPr>
          <p:cNvSpPr>
            <a:spLocks noChangeArrowheads="1"/>
          </p:cNvSpPr>
          <p:nvPr/>
        </p:nvSpPr>
        <p:spPr bwMode="auto">
          <a:xfrm>
            <a:off x="7578725" y="4797425"/>
            <a:ext cx="8572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b="1">
                <a:solidFill>
                  <a:srgbClr val="73838C"/>
                </a:solidFill>
                <a:latin typeface="Arial" panose="020B0604020202020204" pitchFamily="34" charset="0"/>
              </a:rPr>
              <a:t>69%</a:t>
            </a:r>
            <a:endParaRPr lang="ru-RU" altLang="ru-RU" sz="1800"/>
          </a:p>
        </p:txBody>
      </p:sp>
      <p:sp>
        <p:nvSpPr>
          <p:cNvPr id="35864" name="Rectangle 50">
            <a:extLst>
              <a:ext uri="{FF2B5EF4-FFF2-40B4-BE49-F238E27FC236}">
                <a16:creationId xmlns:a16="http://schemas.microsoft.com/office/drawing/2014/main" id="{DC94DA1C-DB44-47E9-8C0E-3E24A5225BB1}"/>
              </a:ext>
            </a:extLst>
          </p:cNvPr>
          <p:cNvSpPr>
            <a:spLocks noChangeArrowheads="1"/>
          </p:cNvSpPr>
          <p:nvPr/>
        </p:nvSpPr>
        <p:spPr bwMode="auto">
          <a:xfrm>
            <a:off x="7578725" y="5632450"/>
            <a:ext cx="857250" cy="46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b="1">
                <a:solidFill>
                  <a:srgbClr val="73838C"/>
                </a:solidFill>
                <a:latin typeface="Arial" panose="020B0604020202020204" pitchFamily="34" charset="0"/>
              </a:rPr>
              <a:t>21%</a:t>
            </a:r>
            <a:endParaRPr lang="ru-RU" altLang="ru-RU" sz="1800"/>
          </a:p>
        </p:txBody>
      </p:sp>
      <p:grpSp>
        <p:nvGrpSpPr>
          <p:cNvPr id="7" name="Группа 6">
            <a:extLst>
              <a:ext uri="{FF2B5EF4-FFF2-40B4-BE49-F238E27FC236}">
                <a16:creationId xmlns:a16="http://schemas.microsoft.com/office/drawing/2014/main" id="{A2EA4647-1145-4B7F-A8D3-80EAB26CC587}"/>
              </a:ext>
            </a:extLst>
          </p:cNvPr>
          <p:cNvGrpSpPr/>
          <p:nvPr/>
        </p:nvGrpSpPr>
        <p:grpSpPr>
          <a:xfrm>
            <a:off x="8799513" y="2265363"/>
            <a:ext cx="2152650" cy="3790950"/>
            <a:chOff x="8799513" y="2265363"/>
            <a:chExt cx="2152650" cy="3790950"/>
          </a:xfrm>
        </p:grpSpPr>
        <p:sp>
          <p:nvSpPr>
            <p:cNvPr id="35859" name="Freeform 45">
              <a:extLst>
                <a:ext uri="{FF2B5EF4-FFF2-40B4-BE49-F238E27FC236}">
                  <a16:creationId xmlns:a16="http://schemas.microsoft.com/office/drawing/2014/main" id="{C2E8A5A5-413E-4B7D-8D57-19CD6267772B}"/>
                </a:ext>
              </a:extLst>
            </p:cNvPr>
            <p:cNvSpPr>
              <a:spLocks/>
            </p:cNvSpPr>
            <p:nvPr/>
          </p:nvSpPr>
          <p:spPr bwMode="auto">
            <a:xfrm>
              <a:off x="8799513" y="2265363"/>
              <a:ext cx="2122487" cy="3790950"/>
            </a:xfrm>
            <a:custGeom>
              <a:avLst/>
              <a:gdLst>
                <a:gd name="T0" fmla="*/ 2147483646 w 146"/>
                <a:gd name="T1" fmla="*/ 0 h 259"/>
                <a:gd name="T2" fmla="*/ 2147483646 w 146"/>
                <a:gd name="T3" fmla="*/ 0 h 259"/>
                <a:gd name="T4" fmla="*/ 0 w 146"/>
                <a:gd name="T5" fmla="*/ 2147483646 h 259"/>
                <a:gd name="T6" fmla="*/ 0 w 146"/>
                <a:gd name="T7" fmla="*/ 2147483646 h 259"/>
                <a:gd name="T8" fmla="*/ 2147483646 w 146"/>
                <a:gd name="T9" fmla="*/ 2147483646 h 259"/>
                <a:gd name="T10" fmla="*/ 2147483646 w 146"/>
                <a:gd name="T11" fmla="*/ 2147483646 h 259"/>
                <a:gd name="T12" fmla="*/ 2147483646 w 146"/>
                <a:gd name="T13" fmla="*/ 2147483646 h 259"/>
                <a:gd name="T14" fmla="*/ 2147483646 w 146"/>
                <a:gd name="T15" fmla="*/ 2147483646 h 259"/>
                <a:gd name="T16" fmla="*/ 2147483646 w 146"/>
                <a:gd name="T17" fmla="*/ 0 h 25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46" h="259">
                  <a:moveTo>
                    <a:pt x="125" y="0"/>
                  </a:moveTo>
                  <a:cubicBezTo>
                    <a:pt x="22" y="0"/>
                    <a:pt x="22" y="0"/>
                    <a:pt x="22" y="0"/>
                  </a:cubicBezTo>
                  <a:cubicBezTo>
                    <a:pt x="10" y="0"/>
                    <a:pt x="0" y="9"/>
                    <a:pt x="0" y="21"/>
                  </a:cubicBezTo>
                  <a:cubicBezTo>
                    <a:pt x="0" y="238"/>
                    <a:pt x="0" y="238"/>
                    <a:pt x="0" y="238"/>
                  </a:cubicBezTo>
                  <a:cubicBezTo>
                    <a:pt x="0" y="249"/>
                    <a:pt x="10" y="259"/>
                    <a:pt x="22" y="259"/>
                  </a:cubicBezTo>
                  <a:cubicBezTo>
                    <a:pt x="125" y="259"/>
                    <a:pt x="125" y="259"/>
                    <a:pt x="125" y="259"/>
                  </a:cubicBezTo>
                  <a:cubicBezTo>
                    <a:pt x="137" y="259"/>
                    <a:pt x="146" y="249"/>
                    <a:pt x="146" y="238"/>
                  </a:cubicBezTo>
                  <a:cubicBezTo>
                    <a:pt x="146" y="21"/>
                    <a:pt x="146" y="21"/>
                    <a:pt x="146" y="21"/>
                  </a:cubicBezTo>
                  <a:cubicBezTo>
                    <a:pt x="146" y="9"/>
                    <a:pt x="137" y="0"/>
                    <a:pt x="125" y="0"/>
                  </a:cubicBezTo>
                </a:path>
              </a:pathLst>
            </a:custGeom>
            <a:solidFill>
              <a:schemeClr val="tx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5865" name="TextBox 115">
              <a:extLst>
                <a:ext uri="{FF2B5EF4-FFF2-40B4-BE49-F238E27FC236}">
                  <a16:creationId xmlns:a16="http://schemas.microsoft.com/office/drawing/2014/main" id="{DAE6DF07-C698-444F-BC40-ED99D319DE34}"/>
                </a:ext>
              </a:extLst>
            </p:cNvPr>
            <p:cNvSpPr txBox="1">
              <a:spLocks noChangeArrowheads="1"/>
            </p:cNvSpPr>
            <p:nvPr/>
          </p:nvSpPr>
          <p:spPr bwMode="auto">
            <a:xfrm>
              <a:off x="8799513" y="2519363"/>
              <a:ext cx="2152650" cy="328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5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200" i="1">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5843"/>
                                        </p:tgtEl>
                                        <p:attrNameLst>
                                          <p:attrName>style.visibility</p:attrName>
                                        </p:attrNameLst>
                                      </p:cBhvr>
                                      <p:to>
                                        <p:strVal val="visible"/>
                                      </p:to>
                                    </p:set>
                                    <p:anim calcmode="lin" valueType="num">
                                      <p:cBhvr additive="base">
                                        <p:cTn id="7" dur="500" fill="hold"/>
                                        <p:tgtEl>
                                          <p:spTgt spid="35843"/>
                                        </p:tgtEl>
                                        <p:attrNameLst>
                                          <p:attrName>ppt_x</p:attrName>
                                        </p:attrNameLst>
                                      </p:cBhvr>
                                      <p:tavLst>
                                        <p:tav tm="0">
                                          <p:val>
                                            <p:strVal val="#ppt_x"/>
                                          </p:val>
                                        </p:tav>
                                        <p:tav tm="100000">
                                          <p:val>
                                            <p:strVal val="#ppt_x"/>
                                          </p:val>
                                        </p:tav>
                                      </p:tavLst>
                                    </p:anim>
                                    <p:anim calcmode="lin" valueType="num">
                                      <p:cBhvr additive="base">
                                        <p:cTn id="8" dur="500" fill="hold"/>
                                        <p:tgtEl>
                                          <p:spTgt spid="35843"/>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35842"/>
                                        </p:tgtEl>
                                        <p:attrNameLst>
                                          <p:attrName>style.visibility</p:attrName>
                                        </p:attrNameLst>
                                      </p:cBhvr>
                                      <p:to>
                                        <p:strVal val="visible"/>
                                      </p:to>
                                    </p:set>
                                    <p:anim calcmode="lin" valueType="num">
                                      <p:cBhvr additive="base">
                                        <p:cTn id="11" dur="500" fill="hold"/>
                                        <p:tgtEl>
                                          <p:spTgt spid="35842"/>
                                        </p:tgtEl>
                                        <p:attrNameLst>
                                          <p:attrName>ppt_x</p:attrName>
                                        </p:attrNameLst>
                                      </p:cBhvr>
                                      <p:tavLst>
                                        <p:tav tm="0">
                                          <p:val>
                                            <p:strVal val="#ppt_x"/>
                                          </p:val>
                                        </p:tav>
                                        <p:tav tm="100000">
                                          <p:val>
                                            <p:strVal val="#ppt_x"/>
                                          </p:val>
                                        </p:tav>
                                      </p:tavLst>
                                    </p:anim>
                                    <p:anim calcmode="lin" valueType="num">
                                      <p:cBhvr additive="base">
                                        <p:cTn id="12" dur="500" fill="hold"/>
                                        <p:tgtEl>
                                          <p:spTgt spid="35842"/>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grpId="0" nodeType="afterEffect">
                                  <p:stCondLst>
                                    <p:cond delay="0"/>
                                  </p:stCondLst>
                                  <p:childTnLst>
                                    <p:set>
                                      <p:cBhvr>
                                        <p:cTn id="15" dur="1" fill="hold">
                                          <p:stCondLst>
                                            <p:cond delay="0"/>
                                          </p:stCondLst>
                                        </p:cTn>
                                        <p:tgtEl>
                                          <p:spTgt spid="35844"/>
                                        </p:tgtEl>
                                        <p:attrNameLst>
                                          <p:attrName>style.visibility</p:attrName>
                                        </p:attrNameLst>
                                      </p:cBhvr>
                                      <p:to>
                                        <p:strVal val="visible"/>
                                      </p:to>
                                    </p:set>
                                    <p:anim calcmode="lin" valueType="num">
                                      <p:cBhvr>
                                        <p:cTn id="16" dur="500" fill="hold"/>
                                        <p:tgtEl>
                                          <p:spTgt spid="35844"/>
                                        </p:tgtEl>
                                        <p:attrNameLst>
                                          <p:attrName>ppt_w</p:attrName>
                                        </p:attrNameLst>
                                      </p:cBhvr>
                                      <p:tavLst>
                                        <p:tav tm="0">
                                          <p:val>
                                            <p:fltVal val="0"/>
                                          </p:val>
                                        </p:tav>
                                        <p:tav tm="100000">
                                          <p:val>
                                            <p:strVal val="#ppt_w"/>
                                          </p:val>
                                        </p:tav>
                                      </p:tavLst>
                                    </p:anim>
                                    <p:anim calcmode="lin" valueType="num">
                                      <p:cBhvr>
                                        <p:cTn id="17" dur="500" fill="hold"/>
                                        <p:tgtEl>
                                          <p:spTgt spid="35844"/>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35847"/>
                                        </p:tgtEl>
                                        <p:attrNameLst>
                                          <p:attrName>style.visibility</p:attrName>
                                        </p:attrNameLst>
                                      </p:cBhvr>
                                      <p:to>
                                        <p:strVal val="visible"/>
                                      </p:to>
                                    </p:set>
                                    <p:anim calcmode="lin" valueType="num">
                                      <p:cBhvr>
                                        <p:cTn id="20" dur="500" fill="hold"/>
                                        <p:tgtEl>
                                          <p:spTgt spid="35847"/>
                                        </p:tgtEl>
                                        <p:attrNameLst>
                                          <p:attrName>ppt_w</p:attrName>
                                        </p:attrNameLst>
                                      </p:cBhvr>
                                      <p:tavLst>
                                        <p:tav tm="0">
                                          <p:val>
                                            <p:fltVal val="0"/>
                                          </p:val>
                                        </p:tav>
                                        <p:tav tm="100000">
                                          <p:val>
                                            <p:strVal val="#ppt_w"/>
                                          </p:val>
                                        </p:tav>
                                      </p:tavLst>
                                    </p:anim>
                                    <p:anim calcmode="lin" valueType="num">
                                      <p:cBhvr>
                                        <p:cTn id="21" dur="500" fill="hold"/>
                                        <p:tgtEl>
                                          <p:spTgt spid="35847"/>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0"/>
                                  </p:stCondLst>
                                  <p:childTnLst>
                                    <p:set>
                                      <p:cBhvr>
                                        <p:cTn id="23" dur="1" fill="hold">
                                          <p:stCondLst>
                                            <p:cond delay="0"/>
                                          </p:stCondLst>
                                        </p:cTn>
                                        <p:tgtEl>
                                          <p:spTgt spid="35850"/>
                                        </p:tgtEl>
                                        <p:attrNameLst>
                                          <p:attrName>style.visibility</p:attrName>
                                        </p:attrNameLst>
                                      </p:cBhvr>
                                      <p:to>
                                        <p:strVal val="visible"/>
                                      </p:to>
                                    </p:set>
                                    <p:anim calcmode="lin" valueType="num">
                                      <p:cBhvr>
                                        <p:cTn id="24" dur="500" fill="hold"/>
                                        <p:tgtEl>
                                          <p:spTgt spid="35850"/>
                                        </p:tgtEl>
                                        <p:attrNameLst>
                                          <p:attrName>ppt_w</p:attrName>
                                        </p:attrNameLst>
                                      </p:cBhvr>
                                      <p:tavLst>
                                        <p:tav tm="0">
                                          <p:val>
                                            <p:fltVal val="0"/>
                                          </p:val>
                                        </p:tav>
                                        <p:tav tm="100000">
                                          <p:val>
                                            <p:strVal val="#ppt_w"/>
                                          </p:val>
                                        </p:tav>
                                      </p:tavLst>
                                    </p:anim>
                                    <p:anim calcmode="lin" valueType="num">
                                      <p:cBhvr>
                                        <p:cTn id="25" dur="500" fill="hold"/>
                                        <p:tgtEl>
                                          <p:spTgt spid="35850"/>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0"/>
                                  </p:stCondLst>
                                  <p:childTnLst>
                                    <p:set>
                                      <p:cBhvr>
                                        <p:cTn id="27" dur="1" fill="hold">
                                          <p:stCondLst>
                                            <p:cond delay="0"/>
                                          </p:stCondLst>
                                        </p:cTn>
                                        <p:tgtEl>
                                          <p:spTgt spid="35853"/>
                                        </p:tgtEl>
                                        <p:attrNameLst>
                                          <p:attrName>style.visibility</p:attrName>
                                        </p:attrNameLst>
                                      </p:cBhvr>
                                      <p:to>
                                        <p:strVal val="visible"/>
                                      </p:to>
                                    </p:set>
                                    <p:anim calcmode="lin" valueType="num">
                                      <p:cBhvr>
                                        <p:cTn id="28" dur="500" fill="hold"/>
                                        <p:tgtEl>
                                          <p:spTgt spid="35853"/>
                                        </p:tgtEl>
                                        <p:attrNameLst>
                                          <p:attrName>ppt_w</p:attrName>
                                        </p:attrNameLst>
                                      </p:cBhvr>
                                      <p:tavLst>
                                        <p:tav tm="0">
                                          <p:val>
                                            <p:fltVal val="0"/>
                                          </p:val>
                                        </p:tav>
                                        <p:tav tm="100000">
                                          <p:val>
                                            <p:strVal val="#ppt_w"/>
                                          </p:val>
                                        </p:tav>
                                      </p:tavLst>
                                    </p:anim>
                                    <p:anim calcmode="lin" valueType="num">
                                      <p:cBhvr>
                                        <p:cTn id="29" dur="500" fill="hold"/>
                                        <p:tgtEl>
                                          <p:spTgt spid="35853"/>
                                        </p:tgtEl>
                                        <p:attrNameLst>
                                          <p:attrName>ppt_h</p:attrName>
                                        </p:attrNameLst>
                                      </p:cBhvr>
                                      <p:tavLst>
                                        <p:tav tm="0">
                                          <p:val>
                                            <p:fltVal val="0"/>
                                          </p:val>
                                        </p:tav>
                                        <p:tav tm="100000">
                                          <p:val>
                                            <p:strVal val="#ppt_h"/>
                                          </p:val>
                                        </p:tav>
                                      </p:tavLst>
                                    </p:anim>
                                  </p:childTnLst>
                                </p:cTn>
                              </p:par>
                              <p:par>
                                <p:cTn id="30" presetID="23" presetClass="entr" presetSubtype="16" fill="hold" grpId="0" nodeType="withEffect">
                                  <p:stCondLst>
                                    <p:cond delay="0"/>
                                  </p:stCondLst>
                                  <p:childTnLst>
                                    <p:set>
                                      <p:cBhvr>
                                        <p:cTn id="31" dur="1" fill="hold">
                                          <p:stCondLst>
                                            <p:cond delay="0"/>
                                          </p:stCondLst>
                                        </p:cTn>
                                        <p:tgtEl>
                                          <p:spTgt spid="35856"/>
                                        </p:tgtEl>
                                        <p:attrNameLst>
                                          <p:attrName>style.visibility</p:attrName>
                                        </p:attrNameLst>
                                      </p:cBhvr>
                                      <p:to>
                                        <p:strVal val="visible"/>
                                      </p:to>
                                    </p:set>
                                    <p:anim calcmode="lin" valueType="num">
                                      <p:cBhvr>
                                        <p:cTn id="32" dur="500" fill="hold"/>
                                        <p:tgtEl>
                                          <p:spTgt spid="35856"/>
                                        </p:tgtEl>
                                        <p:attrNameLst>
                                          <p:attrName>ppt_w</p:attrName>
                                        </p:attrNameLst>
                                      </p:cBhvr>
                                      <p:tavLst>
                                        <p:tav tm="0">
                                          <p:val>
                                            <p:fltVal val="0"/>
                                          </p:val>
                                        </p:tav>
                                        <p:tav tm="100000">
                                          <p:val>
                                            <p:strVal val="#ppt_w"/>
                                          </p:val>
                                        </p:tav>
                                      </p:tavLst>
                                    </p:anim>
                                    <p:anim calcmode="lin" valueType="num">
                                      <p:cBhvr>
                                        <p:cTn id="33" dur="500" fill="hold"/>
                                        <p:tgtEl>
                                          <p:spTgt spid="35856"/>
                                        </p:tgtEl>
                                        <p:attrNameLst>
                                          <p:attrName>ppt_h</p:attrName>
                                        </p:attrNameLst>
                                      </p:cBhvr>
                                      <p:tavLst>
                                        <p:tav tm="0">
                                          <p:val>
                                            <p:fltVal val="0"/>
                                          </p:val>
                                        </p:tav>
                                        <p:tav tm="100000">
                                          <p:val>
                                            <p:strVal val="#ppt_h"/>
                                          </p:val>
                                        </p:tav>
                                      </p:tavLst>
                                    </p:anim>
                                  </p:childTnLst>
                                </p:cTn>
                              </p:par>
                              <p:par>
                                <p:cTn id="34" presetID="23" presetClass="entr" presetSubtype="16" fill="hold" nodeType="withEffect">
                                  <p:stCondLst>
                                    <p:cond delay="0"/>
                                  </p:stCondLst>
                                  <p:childTnLst>
                                    <p:set>
                                      <p:cBhvr>
                                        <p:cTn id="35" dur="1" fill="hold">
                                          <p:stCondLst>
                                            <p:cond delay="0"/>
                                          </p:stCondLst>
                                        </p:cTn>
                                        <p:tgtEl>
                                          <p:spTgt spid="7"/>
                                        </p:tgtEl>
                                        <p:attrNameLst>
                                          <p:attrName>style.visibility</p:attrName>
                                        </p:attrNameLst>
                                      </p:cBhvr>
                                      <p:to>
                                        <p:strVal val="visible"/>
                                      </p:to>
                                    </p:set>
                                    <p:anim calcmode="lin" valueType="num">
                                      <p:cBhvr>
                                        <p:cTn id="36" dur="500" fill="hold"/>
                                        <p:tgtEl>
                                          <p:spTgt spid="7"/>
                                        </p:tgtEl>
                                        <p:attrNameLst>
                                          <p:attrName>ppt_w</p:attrName>
                                        </p:attrNameLst>
                                      </p:cBhvr>
                                      <p:tavLst>
                                        <p:tav tm="0">
                                          <p:val>
                                            <p:fltVal val="0"/>
                                          </p:val>
                                        </p:tav>
                                        <p:tav tm="100000">
                                          <p:val>
                                            <p:strVal val="#ppt_w"/>
                                          </p:val>
                                        </p:tav>
                                      </p:tavLst>
                                    </p:anim>
                                    <p:anim calcmode="lin" valueType="num">
                                      <p:cBhvr>
                                        <p:cTn id="37" dur="500" fill="hold"/>
                                        <p:tgtEl>
                                          <p:spTgt spid="7"/>
                                        </p:tgtEl>
                                        <p:attrNameLst>
                                          <p:attrName>ppt_h</p:attrName>
                                        </p:attrNameLst>
                                      </p:cBhvr>
                                      <p:tavLst>
                                        <p:tav tm="0">
                                          <p:val>
                                            <p:fltVal val="0"/>
                                          </p:val>
                                        </p:tav>
                                        <p:tav tm="100000">
                                          <p:val>
                                            <p:strVal val="#ppt_h"/>
                                          </p:val>
                                        </p:tav>
                                      </p:tavLst>
                                    </p:anim>
                                  </p:childTnLst>
                                </p:cTn>
                              </p:par>
                              <p:par>
                                <p:cTn id="38" presetID="23" presetClass="entr" presetSubtype="16" fill="hold" grpId="0" nodeType="withEffect">
                                  <p:stCondLst>
                                    <p:cond delay="0"/>
                                  </p:stCondLst>
                                  <p:childTnLst>
                                    <p:set>
                                      <p:cBhvr>
                                        <p:cTn id="39" dur="1" fill="hold">
                                          <p:stCondLst>
                                            <p:cond delay="0"/>
                                          </p:stCondLst>
                                        </p:cTn>
                                        <p:tgtEl>
                                          <p:spTgt spid="35861"/>
                                        </p:tgtEl>
                                        <p:attrNameLst>
                                          <p:attrName>style.visibility</p:attrName>
                                        </p:attrNameLst>
                                      </p:cBhvr>
                                      <p:to>
                                        <p:strVal val="visible"/>
                                      </p:to>
                                    </p:set>
                                    <p:anim calcmode="lin" valueType="num">
                                      <p:cBhvr>
                                        <p:cTn id="40" dur="500" fill="hold"/>
                                        <p:tgtEl>
                                          <p:spTgt spid="35861"/>
                                        </p:tgtEl>
                                        <p:attrNameLst>
                                          <p:attrName>ppt_w</p:attrName>
                                        </p:attrNameLst>
                                      </p:cBhvr>
                                      <p:tavLst>
                                        <p:tav tm="0">
                                          <p:val>
                                            <p:fltVal val="0"/>
                                          </p:val>
                                        </p:tav>
                                        <p:tav tm="100000">
                                          <p:val>
                                            <p:strVal val="#ppt_w"/>
                                          </p:val>
                                        </p:tav>
                                      </p:tavLst>
                                    </p:anim>
                                    <p:anim calcmode="lin" valueType="num">
                                      <p:cBhvr>
                                        <p:cTn id="41" dur="500" fill="hold"/>
                                        <p:tgtEl>
                                          <p:spTgt spid="35861"/>
                                        </p:tgtEl>
                                        <p:attrNameLst>
                                          <p:attrName>ppt_h</p:attrName>
                                        </p:attrNameLst>
                                      </p:cBhvr>
                                      <p:tavLst>
                                        <p:tav tm="0">
                                          <p:val>
                                            <p:fltVal val="0"/>
                                          </p:val>
                                        </p:tav>
                                        <p:tav tm="100000">
                                          <p:val>
                                            <p:strVal val="#ppt_h"/>
                                          </p:val>
                                        </p:tav>
                                      </p:tavLst>
                                    </p:anim>
                                  </p:childTnLst>
                                </p:cTn>
                              </p:par>
                              <p:par>
                                <p:cTn id="42" presetID="23" presetClass="entr" presetSubtype="16" fill="hold" grpId="0" nodeType="withEffect">
                                  <p:stCondLst>
                                    <p:cond delay="0"/>
                                  </p:stCondLst>
                                  <p:childTnLst>
                                    <p:set>
                                      <p:cBhvr>
                                        <p:cTn id="43" dur="1" fill="hold">
                                          <p:stCondLst>
                                            <p:cond delay="0"/>
                                          </p:stCondLst>
                                        </p:cTn>
                                        <p:tgtEl>
                                          <p:spTgt spid="35860"/>
                                        </p:tgtEl>
                                        <p:attrNameLst>
                                          <p:attrName>style.visibility</p:attrName>
                                        </p:attrNameLst>
                                      </p:cBhvr>
                                      <p:to>
                                        <p:strVal val="visible"/>
                                      </p:to>
                                    </p:set>
                                    <p:anim calcmode="lin" valueType="num">
                                      <p:cBhvr>
                                        <p:cTn id="44" dur="500" fill="hold"/>
                                        <p:tgtEl>
                                          <p:spTgt spid="35860"/>
                                        </p:tgtEl>
                                        <p:attrNameLst>
                                          <p:attrName>ppt_w</p:attrName>
                                        </p:attrNameLst>
                                      </p:cBhvr>
                                      <p:tavLst>
                                        <p:tav tm="0">
                                          <p:val>
                                            <p:fltVal val="0"/>
                                          </p:val>
                                        </p:tav>
                                        <p:tav tm="100000">
                                          <p:val>
                                            <p:strVal val="#ppt_w"/>
                                          </p:val>
                                        </p:tav>
                                      </p:tavLst>
                                    </p:anim>
                                    <p:anim calcmode="lin" valueType="num">
                                      <p:cBhvr>
                                        <p:cTn id="45" dur="500" fill="hold"/>
                                        <p:tgtEl>
                                          <p:spTgt spid="35860"/>
                                        </p:tgtEl>
                                        <p:attrNameLst>
                                          <p:attrName>ppt_h</p:attrName>
                                        </p:attrNameLst>
                                      </p:cBhvr>
                                      <p:tavLst>
                                        <p:tav tm="0">
                                          <p:val>
                                            <p:fltVal val="0"/>
                                          </p:val>
                                        </p:tav>
                                        <p:tav tm="100000">
                                          <p:val>
                                            <p:strVal val="#ppt_h"/>
                                          </p:val>
                                        </p:tav>
                                      </p:tavLst>
                                    </p:anim>
                                  </p:childTnLst>
                                </p:cTn>
                              </p:par>
                              <p:par>
                                <p:cTn id="46" presetID="23" presetClass="entr" presetSubtype="16" fill="hold" grpId="0" nodeType="withEffect">
                                  <p:stCondLst>
                                    <p:cond delay="0"/>
                                  </p:stCondLst>
                                  <p:childTnLst>
                                    <p:set>
                                      <p:cBhvr>
                                        <p:cTn id="47" dur="1" fill="hold">
                                          <p:stCondLst>
                                            <p:cond delay="0"/>
                                          </p:stCondLst>
                                        </p:cTn>
                                        <p:tgtEl>
                                          <p:spTgt spid="35862"/>
                                        </p:tgtEl>
                                        <p:attrNameLst>
                                          <p:attrName>style.visibility</p:attrName>
                                        </p:attrNameLst>
                                      </p:cBhvr>
                                      <p:to>
                                        <p:strVal val="visible"/>
                                      </p:to>
                                    </p:set>
                                    <p:anim calcmode="lin" valueType="num">
                                      <p:cBhvr>
                                        <p:cTn id="48" dur="500" fill="hold"/>
                                        <p:tgtEl>
                                          <p:spTgt spid="35862"/>
                                        </p:tgtEl>
                                        <p:attrNameLst>
                                          <p:attrName>ppt_w</p:attrName>
                                        </p:attrNameLst>
                                      </p:cBhvr>
                                      <p:tavLst>
                                        <p:tav tm="0">
                                          <p:val>
                                            <p:fltVal val="0"/>
                                          </p:val>
                                        </p:tav>
                                        <p:tav tm="100000">
                                          <p:val>
                                            <p:strVal val="#ppt_w"/>
                                          </p:val>
                                        </p:tav>
                                      </p:tavLst>
                                    </p:anim>
                                    <p:anim calcmode="lin" valueType="num">
                                      <p:cBhvr>
                                        <p:cTn id="49" dur="500" fill="hold"/>
                                        <p:tgtEl>
                                          <p:spTgt spid="35862"/>
                                        </p:tgtEl>
                                        <p:attrNameLst>
                                          <p:attrName>ppt_h</p:attrName>
                                        </p:attrNameLst>
                                      </p:cBhvr>
                                      <p:tavLst>
                                        <p:tav tm="0">
                                          <p:val>
                                            <p:fltVal val="0"/>
                                          </p:val>
                                        </p:tav>
                                        <p:tav tm="100000">
                                          <p:val>
                                            <p:strVal val="#ppt_h"/>
                                          </p:val>
                                        </p:tav>
                                      </p:tavLst>
                                    </p:anim>
                                  </p:childTnLst>
                                </p:cTn>
                              </p:par>
                              <p:par>
                                <p:cTn id="50" presetID="23" presetClass="entr" presetSubtype="16" fill="hold" grpId="0" nodeType="withEffect">
                                  <p:stCondLst>
                                    <p:cond delay="0"/>
                                  </p:stCondLst>
                                  <p:childTnLst>
                                    <p:set>
                                      <p:cBhvr>
                                        <p:cTn id="51" dur="1" fill="hold">
                                          <p:stCondLst>
                                            <p:cond delay="0"/>
                                          </p:stCondLst>
                                        </p:cTn>
                                        <p:tgtEl>
                                          <p:spTgt spid="35863"/>
                                        </p:tgtEl>
                                        <p:attrNameLst>
                                          <p:attrName>style.visibility</p:attrName>
                                        </p:attrNameLst>
                                      </p:cBhvr>
                                      <p:to>
                                        <p:strVal val="visible"/>
                                      </p:to>
                                    </p:set>
                                    <p:anim calcmode="lin" valueType="num">
                                      <p:cBhvr>
                                        <p:cTn id="52" dur="500" fill="hold"/>
                                        <p:tgtEl>
                                          <p:spTgt spid="35863"/>
                                        </p:tgtEl>
                                        <p:attrNameLst>
                                          <p:attrName>ppt_w</p:attrName>
                                        </p:attrNameLst>
                                      </p:cBhvr>
                                      <p:tavLst>
                                        <p:tav tm="0">
                                          <p:val>
                                            <p:fltVal val="0"/>
                                          </p:val>
                                        </p:tav>
                                        <p:tav tm="100000">
                                          <p:val>
                                            <p:strVal val="#ppt_w"/>
                                          </p:val>
                                        </p:tav>
                                      </p:tavLst>
                                    </p:anim>
                                    <p:anim calcmode="lin" valueType="num">
                                      <p:cBhvr>
                                        <p:cTn id="53" dur="500" fill="hold"/>
                                        <p:tgtEl>
                                          <p:spTgt spid="35863"/>
                                        </p:tgtEl>
                                        <p:attrNameLst>
                                          <p:attrName>ppt_h</p:attrName>
                                        </p:attrNameLst>
                                      </p:cBhvr>
                                      <p:tavLst>
                                        <p:tav tm="0">
                                          <p:val>
                                            <p:fltVal val="0"/>
                                          </p:val>
                                        </p:tav>
                                        <p:tav tm="100000">
                                          <p:val>
                                            <p:strVal val="#ppt_h"/>
                                          </p:val>
                                        </p:tav>
                                      </p:tavLst>
                                    </p:anim>
                                  </p:childTnLst>
                                </p:cTn>
                              </p:par>
                              <p:par>
                                <p:cTn id="54" presetID="23" presetClass="entr" presetSubtype="16" fill="hold" grpId="0" nodeType="withEffect">
                                  <p:stCondLst>
                                    <p:cond delay="0"/>
                                  </p:stCondLst>
                                  <p:childTnLst>
                                    <p:set>
                                      <p:cBhvr>
                                        <p:cTn id="55" dur="1" fill="hold">
                                          <p:stCondLst>
                                            <p:cond delay="0"/>
                                          </p:stCondLst>
                                        </p:cTn>
                                        <p:tgtEl>
                                          <p:spTgt spid="35864"/>
                                        </p:tgtEl>
                                        <p:attrNameLst>
                                          <p:attrName>style.visibility</p:attrName>
                                        </p:attrNameLst>
                                      </p:cBhvr>
                                      <p:to>
                                        <p:strVal val="visible"/>
                                      </p:to>
                                    </p:set>
                                    <p:anim calcmode="lin" valueType="num">
                                      <p:cBhvr>
                                        <p:cTn id="56" dur="500" fill="hold"/>
                                        <p:tgtEl>
                                          <p:spTgt spid="35864"/>
                                        </p:tgtEl>
                                        <p:attrNameLst>
                                          <p:attrName>ppt_w</p:attrName>
                                        </p:attrNameLst>
                                      </p:cBhvr>
                                      <p:tavLst>
                                        <p:tav tm="0">
                                          <p:val>
                                            <p:fltVal val="0"/>
                                          </p:val>
                                        </p:tav>
                                        <p:tav tm="100000">
                                          <p:val>
                                            <p:strVal val="#ppt_w"/>
                                          </p:val>
                                        </p:tav>
                                      </p:tavLst>
                                    </p:anim>
                                    <p:anim calcmode="lin" valueType="num">
                                      <p:cBhvr>
                                        <p:cTn id="57" dur="500" fill="hold"/>
                                        <p:tgtEl>
                                          <p:spTgt spid="35864"/>
                                        </p:tgtEl>
                                        <p:attrNameLst>
                                          <p:attrName>ppt_h</p:attrName>
                                        </p:attrNameLst>
                                      </p:cBhvr>
                                      <p:tavLst>
                                        <p:tav tm="0">
                                          <p:val>
                                            <p:fltVal val="0"/>
                                          </p:val>
                                        </p:tav>
                                        <p:tav tm="100000">
                                          <p:val>
                                            <p:strVal val="#ppt_h"/>
                                          </p:val>
                                        </p:tav>
                                      </p:tavLst>
                                    </p:anim>
                                  </p:childTnLst>
                                </p:cTn>
                              </p:par>
                            </p:childTnLst>
                          </p:cTn>
                        </p:par>
                        <p:par>
                          <p:cTn id="58" fill="hold">
                            <p:stCondLst>
                              <p:cond delay="1250"/>
                            </p:stCondLst>
                            <p:childTnLst>
                              <p:par>
                                <p:cTn id="59" presetID="17" presetClass="entr" presetSubtype="8" fill="hold" nodeType="afterEffect">
                                  <p:stCondLst>
                                    <p:cond delay="0"/>
                                  </p:stCondLst>
                                  <p:childTnLst>
                                    <p:set>
                                      <p:cBhvr>
                                        <p:cTn id="60" dur="1" fill="hold">
                                          <p:stCondLst>
                                            <p:cond delay="0"/>
                                          </p:stCondLst>
                                        </p:cTn>
                                        <p:tgtEl>
                                          <p:spTgt spid="2"/>
                                        </p:tgtEl>
                                        <p:attrNameLst>
                                          <p:attrName>style.visibility</p:attrName>
                                        </p:attrNameLst>
                                      </p:cBhvr>
                                      <p:to>
                                        <p:strVal val="visible"/>
                                      </p:to>
                                    </p:set>
                                    <p:anim calcmode="lin" valueType="num">
                                      <p:cBhvr>
                                        <p:cTn id="61" dur="500" fill="hold"/>
                                        <p:tgtEl>
                                          <p:spTgt spid="2"/>
                                        </p:tgtEl>
                                        <p:attrNameLst>
                                          <p:attrName>ppt_x</p:attrName>
                                        </p:attrNameLst>
                                      </p:cBhvr>
                                      <p:tavLst>
                                        <p:tav tm="0">
                                          <p:val>
                                            <p:strVal val="#ppt_x-#ppt_w/2"/>
                                          </p:val>
                                        </p:tav>
                                        <p:tav tm="100000">
                                          <p:val>
                                            <p:strVal val="#ppt_x"/>
                                          </p:val>
                                        </p:tav>
                                      </p:tavLst>
                                    </p:anim>
                                    <p:anim calcmode="lin" valueType="num">
                                      <p:cBhvr>
                                        <p:cTn id="62" dur="500" fill="hold"/>
                                        <p:tgtEl>
                                          <p:spTgt spid="2"/>
                                        </p:tgtEl>
                                        <p:attrNameLst>
                                          <p:attrName>ppt_y</p:attrName>
                                        </p:attrNameLst>
                                      </p:cBhvr>
                                      <p:tavLst>
                                        <p:tav tm="0">
                                          <p:val>
                                            <p:strVal val="#ppt_y"/>
                                          </p:val>
                                        </p:tav>
                                        <p:tav tm="100000">
                                          <p:val>
                                            <p:strVal val="#ppt_y"/>
                                          </p:val>
                                        </p:tav>
                                      </p:tavLst>
                                    </p:anim>
                                    <p:anim calcmode="lin" valueType="num">
                                      <p:cBhvr>
                                        <p:cTn id="63" dur="500" fill="hold"/>
                                        <p:tgtEl>
                                          <p:spTgt spid="2"/>
                                        </p:tgtEl>
                                        <p:attrNameLst>
                                          <p:attrName>ppt_w</p:attrName>
                                        </p:attrNameLst>
                                      </p:cBhvr>
                                      <p:tavLst>
                                        <p:tav tm="0">
                                          <p:val>
                                            <p:fltVal val="0"/>
                                          </p:val>
                                        </p:tav>
                                        <p:tav tm="100000">
                                          <p:val>
                                            <p:strVal val="#ppt_w"/>
                                          </p:val>
                                        </p:tav>
                                      </p:tavLst>
                                    </p:anim>
                                    <p:anim calcmode="lin" valueType="num">
                                      <p:cBhvr>
                                        <p:cTn id="64" dur="500" fill="hold"/>
                                        <p:tgtEl>
                                          <p:spTgt spid="2"/>
                                        </p:tgtEl>
                                        <p:attrNameLst>
                                          <p:attrName>ppt_h</p:attrName>
                                        </p:attrNameLst>
                                      </p:cBhvr>
                                      <p:tavLst>
                                        <p:tav tm="0">
                                          <p:val>
                                            <p:strVal val="#ppt_h"/>
                                          </p:val>
                                        </p:tav>
                                        <p:tav tm="100000">
                                          <p:val>
                                            <p:strVal val="#ppt_h"/>
                                          </p:val>
                                        </p:tav>
                                      </p:tavLst>
                                    </p:anim>
                                  </p:childTnLst>
                                </p:cTn>
                              </p:par>
                              <p:par>
                                <p:cTn id="65" presetID="17" presetClass="entr" presetSubtype="8" fill="hold" nodeType="withEffect">
                                  <p:stCondLst>
                                    <p:cond delay="250"/>
                                  </p:stCondLst>
                                  <p:childTnLst>
                                    <p:set>
                                      <p:cBhvr>
                                        <p:cTn id="66" dur="1" fill="hold">
                                          <p:stCondLst>
                                            <p:cond delay="0"/>
                                          </p:stCondLst>
                                        </p:cTn>
                                        <p:tgtEl>
                                          <p:spTgt spid="3"/>
                                        </p:tgtEl>
                                        <p:attrNameLst>
                                          <p:attrName>style.visibility</p:attrName>
                                        </p:attrNameLst>
                                      </p:cBhvr>
                                      <p:to>
                                        <p:strVal val="visible"/>
                                      </p:to>
                                    </p:set>
                                    <p:anim calcmode="lin" valueType="num">
                                      <p:cBhvr>
                                        <p:cTn id="67" dur="500" fill="hold"/>
                                        <p:tgtEl>
                                          <p:spTgt spid="3"/>
                                        </p:tgtEl>
                                        <p:attrNameLst>
                                          <p:attrName>ppt_x</p:attrName>
                                        </p:attrNameLst>
                                      </p:cBhvr>
                                      <p:tavLst>
                                        <p:tav tm="0">
                                          <p:val>
                                            <p:strVal val="#ppt_x-#ppt_w/2"/>
                                          </p:val>
                                        </p:tav>
                                        <p:tav tm="100000">
                                          <p:val>
                                            <p:strVal val="#ppt_x"/>
                                          </p:val>
                                        </p:tav>
                                      </p:tavLst>
                                    </p:anim>
                                    <p:anim calcmode="lin" valueType="num">
                                      <p:cBhvr>
                                        <p:cTn id="68" dur="500" fill="hold"/>
                                        <p:tgtEl>
                                          <p:spTgt spid="3"/>
                                        </p:tgtEl>
                                        <p:attrNameLst>
                                          <p:attrName>ppt_y</p:attrName>
                                        </p:attrNameLst>
                                      </p:cBhvr>
                                      <p:tavLst>
                                        <p:tav tm="0">
                                          <p:val>
                                            <p:strVal val="#ppt_y"/>
                                          </p:val>
                                        </p:tav>
                                        <p:tav tm="100000">
                                          <p:val>
                                            <p:strVal val="#ppt_y"/>
                                          </p:val>
                                        </p:tav>
                                      </p:tavLst>
                                    </p:anim>
                                    <p:anim calcmode="lin" valueType="num">
                                      <p:cBhvr>
                                        <p:cTn id="69" dur="500" fill="hold"/>
                                        <p:tgtEl>
                                          <p:spTgt spid="3"/>
                                        </p:tgtEl>
                                        <p:attrNameLst>
                                          <p:attrName>ppt_w</p:attrName>
                                        </p:attrNameLst>
                                      </p:cBhvr>
                                      <p:tavLst>
                                        <p:tav tm="0">
                                          <p:val>
                                            <p:fltVal val="0"/>
                                          </p:val>
                                        </p:tav>
                                        <p:tav tm="100000">
                                          <p:val>
                                            <p:strVal val="#ppt_w"/>
                                          </p:val>
                                        </p:tav>
                                      </p:tavLst>
                                    </p:anim>
                                    <p:anim calcmode="lin" valueType="num">
                                      <p:cBhvr>
                                        <p:cTn id="70" dur="500" fill="hold"/>
                                        <p:tgtEl>
                                          <p:spTgt spid="3"/>
                                        </p:tgtEl>
                                        <p:attrNameLst>
                                          <p:attrName>ppt_h</p:attrName>
                                        </p:attrNameLst>
                                      </p:cBhvr>
                                      <p:tavLst>
                                        <p:tav tm="0">
                                          <p:val>
                                            <p:strVal val="#ppt_h"/>
                                          </p:val>
                                        </p:tav>
                                        <p:tav tm="100000">
                                          <p:val>
                                            <p:strVal val="#ppt_h"/>
                                          </p:val>
                                        </p:tav>
                                      </p:tavLst>
                                    </p:anim>
                                  </p:childTnLst>
                                </p:cTn>
                              </p:par>
                              <p:par>
                                <p:cTn id="71" presetID="17" presetClass="entr" presetSubtype="8" fill="hold" nodeType="withEffect">
                                  <p:stCondLst>
                                    <p:cond delay="500"/>
                                  </p:stCondLst>
                                  <p:childTnLst>
                                    <p:set>
                                      <p:cBhvr>
                                        <p:cTn id="72" dur="1" fill="hold">
                                          <p:stCondLst>
                                            <p:cond delay="0"/>
                                          </p:stCondLst>
                                        </p:cTn>
                                        <p:tgtEl>
                                          <p:spTgt spid="4"/>
                                        </p:tgtEl>
                                        <p:attrNameLst>
                                          <p:attrName>style.visibility</p:attrName>
                                        </p:attrNameLst>
                                      </p:cBhvr>
                                      <p:to>
                                        <p:strVal val="visible"/>
                                      </p:to>
                                    </p:set>
                                    <p:anim calcmode="lin" valueType="num">
                                      <p:cBhvr>
                                        <p:cTn id="73" dur="500" fill="hold"/>
                                        <p:tgtEl>
                                          <p:spTgt spid="4"/>
                                        </p:tgtEl>
                                        <p:attrNameLst>
                                          <p:attrName>ppt_x</p:attrName>
                                        </p:attrNameLst>
                                      </p:cBhvr>
                                      <p:tavLst>
                                        <p:tav tm="0">
                                          <p:val>
                                            <p:strVal val="#ppt_x-#ppt_w/2"/>
                                          </p:val>
                                        </p:tav>
                                        <p:tav tm="100000">
                                          <p:val>
                                            <p:strVal val="#ppt_x"/>
                                          </p:val>
                                        </p:tav>
                                      </p:tavLst>
                                    </p:anim>
                                    <p:anim calcmode="lin" valueType="num">
                                      <p:cBhvr>
                                        <p:cTn id="74" dur="500" fill="hold"/>
                                        <p:tgtEl>
                                          <p:spTgt spid="4"/>
                                        </p:tgtEl>
                                        <p:attrNameLst>
                                          <p:attrName>ppt_y</p:attrName>
                                        </p:attrNameLst>
                                      </p:cBhvr>
                                      <p:tavLst>
                                        <p:tav tm="0">
                                          <p:val>
                                            <p:strVal val="#ppt_y"/>
                                          </p:val>
                                        </p:tav>
                                        <p:tav tm="100000">
                                          <p:val>
                                            <p:strVal val="#ppt_y"/>
                                          </p:val>
                                        </p:tav>
                                      </p:tavLst>
                                    </p:anim>
                                    <p:anim calcmode="lin" valueType="num">
                                      <p:cBhvr>
                                        <p:cTn id="75" dur="500" fill="hold"/>
                                        <p:tgtEl>
                                          <p:spTgt spid="4"/>
                                        </p:tgtEl>
                                        <p:attrNameLst>
                                          <p:attrName>ppt_w</p:attrName>
                                        </p:attrNameLst>
                                      </p:cBhvr>
                                      <p:tavLst>
                                        <p:tav tm="0">
                                          <p:val>
                                            <p:fltVal val="0"/>
                                          </p:val>
                                        </p:tav>
                                        <p:tav tm="100000">
                                          <p:val>
                                            <p:strVal val="#ppt_w"/>
                                          </p:val>
                                        </p:tav>
                                      </p:tavLst>
                                    </p:anim>
                                    <p:anim calcmode="lin" valueType="num">
                                      <p:cBhvr>
                                        <p:cTn id="76" dur="500" fill="hold"/>
                                        <p:tgtEl>
                                          <p:spTgt spid="4"/>
                                        </p:tgtEl>
                                        <p:attrNameLst>
                                          <p:attrName>ppt_h</p:attrName>
                                        </p:attrNameLst>
                                      </p:cBhvr>
                                      <p:tavLst>
                                        <p:tav tm="0">
                                          <p:val>
                                            <p:strVal val="#ppt_h"/>
                                          </p:val>
                                        </p:tav>
                                        <p:tav tm="100000">
                                          <p:val>
                                            <p:strVal val="#ppt_h"/>
                                          </p:val>
                                        </p:tav>
                                      </p:tavLst>
                                    </p:anim>
                                  </p:childTnLst>
                                </p:cTn>
                              </p:par>
                              <p:par>
                                <p:cTn id="77" presetID="17" presetClass="entr" presetSubtype="8" fill="hold" nodeType="withEffect">
                                  <p:stCondLst>
                                    <p:cond delay="750"/>
                                  </p:stCondLst>
                                  <p:childTnLst>
                                    <p:set>
                                      <p:cBhvr>
                                        <p:cTn id="78" dur="1" fill="hold">
                                          <p:stCondLst>
                                            <p:cond delay="0"/>
                                          </p:stCondLst>
                                        </p:cTn>
                                        <p:tgtEl>
                                          <p:spTgt spid="5"/>
                                        </p:tgtEl>
                                        <p:attrNameLst>
                                          <p:attrName>style.visibility</p:attrName>
                                        </p:attrNameLst>
                                      </p:cBhvr>
                                      <p:to>
                                        <p:strVal val="visible"/>
                                      </p:to>
                                    </p:set>
                                    <p:anim calcmode="lin" valueType="num">
                                      <p:cBhvr>
                                        <p:cTn id="79" dur="500" fill="hold"/>
                                        <p:tgtEl>
                                          <p:spTgt spid="5"/>
                                        </p:tgtEl>
                                        <p:attrNameLst>
                                          <p:attrName>ppt_x</p:attrName>
                                        </p:attrNameLst>
                                      </p:cBhvr>
                                      <p:tavLst>
                                        <p:tav tm="0">
                                          <p:val>
                                            <p:strVal val="#ppt_x-#ppt_w/2"/>
                                          </p:val>
                                        </p:tav>
                                        <p:tav tm="100000">
                                          <p:val>
                                            <p:strVal val="#ppt_x"/>
                                          </p:val>
                                        </p:tav>
                                      </p:tavLst>
                                    </p:anim>
                                    <p:anim calcmode="lin" valueType="num">
                                      <p:cBhvr>
                                        <p:cTn id="80" dur="500" fill="hold"/>
                                        <p:tgtEl>
                                          <p:spTgt spid="5"/>
                                        </p:tgtEl>
                                        <p:attrNameLst>
                                          <p:attrName>ppt_y</p:attrName>
                                        </p:attrNameLst>
                                      </p:cBhvr>
                                      <p:tavLst>
                                        <p:tav tm="0">
                                          <p:val>
                                            <p:strVal val="#ppt_y"/>
                                          </p:val>
                                        </p:tav>
                                        <p:tav tm="100000">
                                          <p:val>
                                            <p:strVal val="#ppt_y"/>
                                          </p:val>
                                        </p:tav>
                                      </p:tavLst>
                                    </p:anim>
                                    <p:anim calcmode="lin" valueType="num">
                                      <p:cBhvr>
                                        <p:cTn id="81" dur="500" fill="hold"/>
                                        <p:tgtEl>
                                          <p:spTgt spid="5"/>
                                        </p:tgtEl>
                                        <p:attrNameLst>
                                          <p:attrName>ppt_w</p:attrName>
                                        </p:attrNameLst>
                                      </p:cBhvr>
                                      <p:tavLst>
                                        <p:tav tm="0">
                                          <p:val>
                                            <p:fltVal val="0"/>
                                          </p:val>
                                        </p:tav>
                                        <p:tav tm="100000">
                                          <p:val>
                                            <p:strVal val="#ppt_w"/>
                                          </p:val>
                                        </p:tav>
                                      </p:tavLst>
                                    </p:anim>
                                    <p:anim calcmode="lin" valueType="num">
                                      <p:cBhvr>
                                        <p:cTn id="82" dur="500" fill="hold"/>
                                        <p:tgtEl>
                                          <p:spTgt spid="5"/>
                                        </p:tgtEl>
                                        <p:attrNameLst>
                                          <p:attrName>ppt_h</p:attrName>
                                        </p:attrNameLst>
                                      </p:cBhvr>
                                      <p:tavLst>
                                        <p:tav tm="0">
                                          <p:val>
                                            <p:strVal val="#ppt_h"/>
                                          </p:val>
                                        </p:tav>
                                        <p:tav tm="100000">
                                          <p:val>
                                            <p:strVal val="#ppt_h"/>
                                          </p:val>
                                        </p:tav>
                                      </p:tavLst>
                                    </p:anim>
                                  </p:childTnLst>
                                </p:cTn>
                              </p:par>
                              <p:par>
                                <p:cTn id="83" presetID="17" presetClass="entr" presetSubtype="8" fill="hold" nodeType="withEffect">
                                  <p:stCondLst>
                                    <p:cond delay="1000"/>
                                  </p:stCondLst>
                                  <p:childTnLst>
                                    <p:set>
                                      <p:cBhvr>
                                        <p:cTn id="84" dur="1" fill="hold">
                                          <p:stCondLst>
                                            <p:cond delay="0"/>
                                          </p:stCondLst>
                                        </p:cTn>
                                        <p:tgtEl>
                                          <p:spTgt spid="6"/>
                                        </p:tgtEl>
                                        <p:attrNameLst>
                                          <p:attrName>style.visibility</p:attrName>
                                        </p:attrNameLst>
                                      </p:cBhvr>
                                      <p:to>
                                        <p:strVal val="visible"/>
                                      </p:to>
                                    </p:set>
                                    <p:anim calcmode="lin" valueType="num">
                                      <p:cBhvr>
                                        <p:cTn id="85" dur="500" fill="hold"/>
                                        <p:tgtEl>
                                          <p:spTgt spid="6"/>
                                        </p:tgtEl>
                                        <p:attrNameLst>
                                          <p:attrName>ppt_x</p:attrName>
                                        </p:attrNameLst>
                                      </p:cBhvr>
                                      <p:tavLst>
                                        <p:tav tm="0">
                                          <p:val>
                                            <p:strVal val="#ppt_x-#ppt_w/2"/>
                                          </p:val>
                                        </p:tav>
                                        <p:tav tm="100000">
                                          <p:val>
                                            <p:strVal val="#ppt_x"/>
                                          </p:val>
                                        </p:tav>
                                      </p:tavLst>
                                    </p:anim>
                                    <p:anim calcmode="lin" valueType="num">
                                      <p:cBhvr>
                                        <p:cTn id="86" dur="500" fill="hold"/>
                                        <p:tgtEl>
                                          <p:spTgt spid="6"/>
                                        </p:tgtEl>
                                        <p:attrNameLst>
                                          <p:attrName>ppt_y</p:attrName>
                                        </p:attrNameLst>
                                      </p:cBhvr>
                                      <p:tavLst>
                                        <p:tav tm="0">
                                          <p:val>
                                            <p:strVal val="#ppt_y"/>
                                          </p:val>
                                        </p:tav>
                                        <p:tav tm="100000">
                                          <p:val>
                                            <p:strVal val="#ppt_y"/>
                                          </p:val>
                                        </p:tav>
                                      </p:tavLst>
                                    </p:anim>
                                    <p:anim calcmode="lin" valueType="num">
                                      <p:cBhvr>
                                        <p:cTn id="87" dur="500" fill="hold"/>
                                        <p:tgtEl>
                                          <p:spTgt spid="6"/>
                                        </p:tgtEl>
                                        <p:attrNameLst>
                                          <p:attrName>ppt_w</p:attrName>
                                        </p:attrNameLst>
                                      </p:cBhvr>
                                      <p:tavLst>
                                        <p:tav tm="0">
                                          <p:val>
                                            <p:fltVal val="0"/>
                                          </p:val>
                                        </p:tav>
                                        <p:tav tm="100000">
                                          <p:val>
                                            <p:strVal val="#ppt_w"/>
                                          </p:val>
                                        </p:tav>
                                      </p:tavLst>
                                    </p:anim>
                                    <p:anim calcmode="lin" valueType="num">
                                      <p:cBhvr>
                                        <p:cTn id="88" dur="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p:bldP spid="35843" grpId="0"/>
      <p:bldP spid="35844" grpId="0" animBg="1"/>
      <p:bldP spid="35847" grpId="0" animBg="1"/>
      <p:bldP spid="35850" grpId="0" animBg="1"/>
      <p:bldP spid="35853" grpId="0" animBg="1"/>
      <p:bldP spid="35856" grpId="0" animBg="1"/>
      <p:bldP spid="35860" grpId="0"/>
      <p:bldP spid="35861" grpId="0"/>
      <p:bldP spid="35862" grpId="0"/>
      <p:bldP spid="35863" grpId="0"/>
      <p:bldP spid="3586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1">
            <a:extLst>
              <a:ext uri="{FF2B5EF4-FFF2-40B4-BE49-F238E27FC236}">
                <a16:creationId xmlns:a16="http://schemas.microsoft.com/office/drawing/2014/main" id="{3D1DC9F2-61BE-4EED-95CE-380777FEB80B}"/>
              </a:ext>
            </a:extLst>
          </p:cNvPr>
          <p:cNvGrpSpPr/>
          <p:nvPr/>
        </p:nvGrpSpPr>
        <p:grpSpPr>
          <a:xfrm>
            <a:off x="7139214" y="2357438"/>
            <a:ext cx="3859213" cy="3960812"/>
            <a:chOff x="-3794125" y="190047"/>
            <a:chExt cx="3859213" cy="3960812"/>
          </a:xfrm>
        </p:grpSpPr>
        <p:sp>
          <p:nvSpPr>
            <p:cNvPr id="38" name="Freeform 91">
              <a:extLst>
                <a:ext uri="{FF2B5EF4-FFF2-40B4-BE49-F238E27FC236}">
                  <a16:creationId xmlns:a16="http://schemas.microsoft.com/office/drawing/2014/main" id="{67C6EABE-7AA0-463C-8D7D-55737FBA04E0}"/>
                </a:ext>
              </a:extLst>
            </p:cNvPr>
            <p:cNvSpPr>
              <a:spLocks/>
            </p:cNvSpPr>
            <p:nvPr/>
          </p:nvSpPr>
          <p:spPr bwMode="auto">
            <a:xfrm>
              <a:off x="-3794125" y="531359"/>
              <a:ext cx="755650" cy="1376363"/>
            </a:xfrm>
            <a:custGeom>
              <a:avLst/>
              <a:gdLst>
                <a:gd name="T0" fmla="*/ 2147483646 w 73"/>
                <a:gd name="T1" fmla="*/ 2147483646 h 133"/>
                <a:gd name="T2" fmla="*/ 2147483646 w 73"/>
                <a:gd name="T3" fmla="*/ 2147483646 h 133"/>
                <a:gd name="T4" fmla="*/ 2147483646 w 73"/>
                <a:gd name="T5" fmla="*/ 2147483646 h 133"/>
                <a:gd name="T6" fmla="*/ 2147483646 w 73"/>
                <a:gd name="T7" fmla="*/ 535467299 h 133"/>
                <a:gd name="T8" fmla="*/ 2147483646 w 73"/>
                <a:gd name="T9" fmla="*/ 0 h 133"/>
                <a:gd name="T10" fmla="*/ 2147483646 w 73"/>
                <a:gd name="T11" fmla="*/ 0 h 133"/>
                <a:gd name="T12" fmla="*/ 2147483646 w 73"/>
                <a:gd name="T13" fmla="*/ 0 h 133"/>
                <a:gd name="T14" fmla="*/ 2147483646 w 73"/>
                <a:gd name="T15" fmla="*/ 535467299 h 133"/>
                <a:gd name="T16" fmla="*/ 0 w 73"/>
                <a:gd name="T17" fmla="*/ 2147483646 h 133"/>
                <a:gd name="T18" fmla="*/ 214304410 w 73"/>
                <a:gd name="T19" fmla="*/ 2147483646 h 133"/>
                <a:gd name="T20" fmla="*/ 642902879 w 73"/>
                <a:gd name="T21" fmla="*/ 2147483646 h 133"/>
                <a:gd name="T22" fmla="*/ 2147483646 w 73"/>
                <a:gd name="T23" fmla="*/ 2147483646 h 133"/>
                <a:gd name="T24" fmla="*/ 2147483646 w 73"/>
                <a:gd name="T25" fmla="*/ 2147483646 h 133"/>
                <a:gd name="T26" fmla="*/ 750060260 w 73"/>
                <a:gd name="T27" fmla="*/ 2147483646 h 133"/>
                <a:gd name="T28" fmla="*/ 2147483646 w 73"/>
                <a:gd name="T29" fmla="*/ 2147483646 h 133"/>
                <a:gd name="T30" fmla="*/ 2147483646 w 73"/>
                <a:gd name="T31" fmla="*/ 2147483646 h 133"/>
                <a:gd name="T32" fmla="*/ 2147483646 w 73"/>
                <a:gd name="T33" fmla="*/ 2147483646 h 133"/>
                <a:gd name="T34" fmla="*/ 2147483646 w 73"/>
                <a:gd name="T35" fmla="*/ 2147483646 h 133"/>
                <a:gd name="T36" fmla="*/ 2147483646 w 73"/>
                <a:gd name="T37" fmla="*/ 2147483646 h 133"/>
                <a:gd name="T38" fmla="*/ 2147483646 w 73"/>
                <a:gd name="T39" fmla="*/ 2147483646 h 133"/>
                <a:gd name="T40" fmla="*/ 2147483646 w 73"/>
                <a:gd name="T41" fmla="*/ 2147483646 h 133"/>
                <a:gd name="T42" fmla="*/ 2147483646 w 73"/>
                <a:gd name="T43" fmla="*/ 2147483646 h 133"/>
                <a:gd name="T44" fmla="*/ 2147483646 w 73"/>
                <a:gd name="T45" fmla="*/ 2147483646 h 133"/>
                <a:gd name="T46" fmla="*/ 2147483646 w 73"/>
                <a:gd name="T47" fmla="*/ 2147483646 h 13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3" h="133">
                  <a:moveTo>
                    <a:pt x="71" y="60"/>
                  </a:moveTo>
                  <a:cubicBezTo>
                    <a:pt x="71" y="60"/>
                    <a:pt x="71" y="60"/>
                    <a:pt x="71" y="60"/>
                  </a:cubicBezTo>
                  <a:cubicBezTo>
                    <a:pt x="73" y="59"/>
                    <a:pt x="73" y="57"/>
                    <a:pt x="73" y="56"/>
                  </a:cubicBezTo>
                  <a:cubicBezTo>
                    <a:pt x="52" y="5"/>
                    <a:pt x="52" y="5"/>
                    <a:pt x="52" y="5"/>
                  </a:cubicBezTo>
                  <a:cubicBezTo>
                    <a:pt x="51" y="2"/>
                    <a:pt x="48" y="0"/>
                    <a:pt x="44" y="0"/>
                  </a:cubicBezTo>
                  <a:cubicBezTo>
                    <a:pt x="37" y="0"/>
                    <a:pt x="37" y="0"/>
                    <a:pt x="37" y="0"/>
                  </a:cubicBezTo>
                  <a:cubicBezTo>
                    <a:pt x="29" y="0"/>
                    <a:pt x="29" y="0"/>
                    <a:pt x="29" y="0"/>
                  </a:cubicBezTo>
                  <a:cubicBezTo>
                    <a:pt x="25" y="0"/>
                    <a:pt x="22" y="2"/>
                    <a:pt x="21" y="5"/>
                  </a:cubicBezTo>
                  <a:cubicBezTo>
                    <a:pt x="0" y="56"/>
                    <a:pt x="0" y="56"/>
                    <a:pt x="0" y="56"/>
                  </a:cubicBezTo>
                  <a:cubicBezTo>
                    <a:pt x="0" y="57"/>
                    <a:pt x="1" y="59"/>
                    <a:pt x="2" y="60"/>
                  </a:cubicBezTo>
                  <a:cubicBezTo>
                    <a:pt x="4" y="60"/>
                    <a:pt x="5" y="60"/>
                    <a:pt x="6" y="58"/>
                  </a:cubicBezTo>
                  <a:cubicBezTo>
                    <a:pt x="25" y="24"/>
                    <a:pt x="25" y="24"/>
                    <a:pt x="25" y="24"/>
                  </a:cubicBezTo>
                  <a:cubicBezTo>
                    <a:pt x="28" y="32"/>
                    <a:pt x="28" y="32"/>
                    <a:pt x="28" y="32"/>
                  </a:cubicBezTo>
                  <a:cubicBezTo>
                    <a:pt x="7" y="83"/>
                    <a:pt x="7" y="83"/>
                    <a:pt x="7" y="83"/>
                  </a:cubicBezTo>
                  <a:cubicBezTo>
                    <a:pt x="26" y="83"/>
                    <a:pt x="26" y="83"/>
                    <a:pt x="26" y="83"/>
                  </a:cubicBezTo>
                  <a:cubicBezTo>
                    <a:pt x="33" y="133"/>
                    <a:pt x="33" y="133"/>
                    <a:pt x="33" y="133"/>
                  </a:cubicBezTo>
                  <a:cubicBezTo>
                    <a:pt x="37" y="133"/>
                    <a:pt x="37" y="133"/>
                    <a:pt x="37" y="133"/>
                  </a:cubicBezTo>
                  <a:cubicBezTo>
                    <a:pt x="40" y="133"/>
                    <a:pt x="40" y="133"/>
                    <a:pt x="40" y="133"/>
                  </a:cubicBezTo>
                  <a:cubicBezTo>
                    <a:pt x="47" y="83"/>
                    <a:pt x="47" y="83"/>
                    <a:pt x="47" y="83"/>
                  </a:cubicBezTo>
                  <a:cubicBezTo>
                    <a:pt x="66" y="83"/>
                    <a:pt x="66" y="83"/>
                    <a:pt x="66" y="83"/>
                  </a:cubicBezTo>
                  <a:cubicBezTo>
                    <a:pt x="46" y="32"/>
                    <a:pt x="46" y="32"/>
                    <a:pt x="46" y="32"/>
                  </a:cubicBezTo>
                  <a:cubicBezTo>
                    <a:pt x="48" y="24"/>
                    <a:pt x="48" y="24"/>
                    <a:pt x="48" y="24"/>
                  </a:cubicBezTo>
                  <a:cubicBezTo>
                    <a:pt x="67" y="58"/>
                    <a:pt x="67" y="58"/>
                    <a:pt x="67" y="58"/>
                  </a:cubicBezTo>
                  <a:cubicBezTo>
                    <a:pt x="68" y="60"/>
                    <a:pt x="70" y="60"/>
                    <a:pt x="71" y="60"/>
                  </a:cubicBezTo>
                  <a:close/>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 name="Oval 92">
              <a:extLst>
                <a:ext uri="{FF2B5EF4-FFF2-40B4-BE49-F238E27FC236}">
                  <a16:creationId xmlns:a16="http://schemas.microsoft.com/office/drawing/2014/main" id="{D587D5CD-B0A9-4AB8-A369-41B528765966}"/>
                </a:ext>
              </a:extLst>
            </p:cNvPr>
            <p:cNvSpPr>
              <a:spLocks noChangeArrowheads="1"/>
            </p:cNvSpPr>
            <p:nvPr/>
          </p:nvSpPr>
          <p:spPr bwMode="auto">
            <a:xfrm>
              <a:off x="-3565525" y="190047"/>
              <a:ext cx="300038" cy="300037"/>
            </a:xfrm>
            <a:prstGeom prst="ellipse">
              <a:avLst/>
            </a:pr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0" name="Freeform 93">
              <a:extLst>
                <a:ext uri="{FF2B5EF4-FFF2-40B4-BE49-F238E27FC236}">
                  <a16:creationId xmlns:a16="http://schemas.microsoft.com/office/drawing/2014/main" id="{ABC6C0EC-1E69-4CA4-82BB-4FCF51B031AC}"/>
                </a:ext>
              </a:extLst>
            </p:cNvPr>
            <p:cNvSpPr>
              <a:spLocks/>
            </p:cNvSpPr>
            <p:nvPr/>
          </p:nvSpPr>
          <p:spPr bwMode="auto">
            <a:xfrm>
              <a:off x="-3741737" y="2774497"/>
              <a:ext cx="650875" cy="1376362"/>
            </a:xfrm>
            <a:custGeom>
              <a:avLst/>
              <a:gdLst>
                <a:gd name="T0" fmla="*/ 2147483646 w 63"/>
                <a:gd name="T1" fmla="*/ 535466910 h 133"/>
                <a:gd name="T2" fmla="*/ 2147483646 w 63"/>
                <a:gd name="T3" fmla="*/ 535466910 h 133"/>
                <a:gd name="T4" fmla="*/ 2147483646 w 63"/>
                <a:gd name="T5" fmla="*/ 0 h 133"/>
                <a:gd name="T6" fmla="*/ 2147483646 w 63"/>
                <a:gd name="T7" fmla="*/ 0 h 133"/>
                <a:gd name="T8" fmla="*/ 2028002524 w 63"/>
                <a:gd name="T9" fmla="*/ 0 h 133"/>
                <a:gd name="T10" fmla="*/ 1067362681 w 63"/>
                <a:gd name="T11" fmla="*/ 535466910 h 133"/>
                <a:gd name="T12" fmla="*/ 533686506 w 63"/>
                <a:gd name="T13" fmla="*/ 2034770117 h 133"/>
                <a:gd name="T14" fmla="*/ 106733169 w 63"/>
                <a:gd name="T15" fmla="*/ 2147483646 h 133"/>
                <a:gd name="T16" fmla="*/ 533686506 w 63"/>
                <a:gd name="T17" fmla="*/ 2147483646 h 133"/>
                <a:gd name="T18" fmla="*/ 960629512 w 63"/>
                <a:gd name="T19" fmla="*/ 2147483646 h 133"/>
                <a:gd name="T20" fmla="*/ 1707792687 w 63"/>
                <a:gd name="T21" fmla="*/ 2147483646 h 133"/>
                <a:gd name="T22" fmla="*/ 1707792687 w 63"/>
                <a:gd name="T23" fmla="*/ 2147483646 h 133"/>
                <a:gd name="T24" fmla="*/ 1707792687 w 63"/>
                <a:gd name="T25" fmla="*/ 2147483646 h 133"/>
                <a:gd name="T26" fmla="*/ 2147483646 w 63"/>
                <a:gd name="T27" fmla="*/ 2147483646 h 133"/>
                <a:gd name="T28" fmla="*/ 2147483646 w 63"/>
                <a:gd name="T29" fmla="*/ 2147483646 h 133"/>
                <a:gd name="T30" fmla="*/ 2147483646 w 63"/>
                <a:gd name="T31" fmla="*/ 2147483646 h 133"/>
                <a:gd name="T32" fmla="*/ 2147483646 w 63"/>
                <a:gd name="T33" fmla="*/ 2147483646 h 133"/>
                <a:gd name="T34" fmla="*/ 2147483646 w 63"/>
                <a:gd name="T35" fmla="*/ 2147483646 h 133"/>
                <a:gd name="T36" fmla="*/ 2147483646 w 63"/>
                <a:gd name="T37" fmla="*/ 2147483646 h 133"/>
                <a:gd name="T38" fmla="*/ 2147483646 w 63"/>
                <a:gd name="T39" fmla="*/ 2147483646 h 133"/>
                <a:gd name="T40" fmla="*/ 2147483646 w 63"/>
                <a:gd name="T41" fmla="*/ 2147483646 h 133"/>
                <a:gd name="T42" fmla="*/ 2147483646 w 63"/>
                <a:gd name="T43" fmla="*/ 2147483646 h 133"/>
                <a:gd name="T44" fmla="*/ 2147483646 w 63"/>
                <a:gd name="T45" fmla="*/ 2147483646 h 133"/>
                <a:gd name="T46" fmla="*/ 2147483646 w 63"/>
                <a:gd name="T47" fmla="*/ 2034770117 h 133"/>
                <a:gd name="T48" fmla="*/ 2147483646 w 63"/>
                <a:gd name="T49" fmla="*/ 53546691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3" h="133">
                  <a:moveTo>
                    <a:pt x="54" y="5"/>
                  </a:moveTo>
                  <a:cubicBezTo>
                    <a:pt x="54" y="5"/>
                    <a:pt x="54" y="5"/>
                    <a:pt x="54" y="5"/>
                  </a:cubicBezTo>
                  <a:cubicBezTo>
                    <a:pt x="52" y="2"/>
                    <a:pt x="48" y="0"/>
                    <a:pt x="45" y="0"/>
                  </a:cubicBezTo>
                  <a:cubicBezTo>
                    <a:pt x="32" y="0"/>
                    <a:pt x="32" y="0"/>
                    <a:pt x="32" y="0"/>
                  </a:cubicBezTo>
                  <a:cubicBezTo>
                    <a:pt x="19" y="0"/>
                    <a:pt x="19" y="0"/>
                    <a:pt x="19" y="0"/>
                  </a:cubicBezTo>
                  <a:cubicBezTo>
                    <a:pt x="15" y="0"/>
                    <a:pt x="11" y="2"/>
                    <a:pt x="10" y="5"/>
                  </a:cubicBezTo>
                  <a:cubicBezTo>
                    <a:pt x="7" y="10"/>
                    <a:pt x="6" y="14"/>
                    <a:pt x="5" y="19"/>
                  </a:cubicBezTo>
                  <a:cubicBezTo>
                    <a:pt x="1" y="60"/>
                    <a:pt x="1" y="60"/>
                    <a:pt x="1" y="60"/>
                  </a:cubicBezTo>
                  <a:cubicBezTo>
                    <a:pt x="0" y="63"/>
                    <a:pt x="2" y="65"/>
                    <a:pt x="5" y="65"/>
                  </a:cubicBezTo>
                  <a:cubicBezTo>
                    <a:pt x="7" y="65"/>
                    <a:pt x="9" y="63"/>
                    <a:pt x="9" y="61"/>
                  </a:cubicBezTo>
                  <a:cubicBezTo>
                    <a:pt x="16" y="29"/>
                    <a:pt x="16" y="29"/>
                    <a:pt x="16" y="29"/>
                  </a:cubicBezTo>
                  <a:cubicBezTo>
                    <a:pt x="16" y="58"/>
                    <a:pt x="16" y="58"/>
                    <a:pt x="16" y="58"/>
                  </a:cubicBezTo>
                  <a:cubicBezTo>
                    <a:pt x="16" y="133"/>
                    <a:pt x="16" y="133"/>
                    <a:pt x="16" y="133"/>
                  </a:cubicBezTo>
                  <a:cubicBezTo>
                    <a:pt x="28" y="133"/>
                    <a:pt x="28" y="133"/>
                    <a:pt x="28" y="133"/>
                  </a:cubicBezTo>
                  <a:cubicBezTo>
                    <a:pt x="29" y="77"/>
                    <a:pt x="29" y="77"/>
                    <a:pt x="29" y="77"/>
                  </a:cubicBezTo>
                  <a:cubicBezTo>
                    <a:pt x="34" y="77"/>
                    <a:pt x="34" y="77"/>
                    <a:pt x="34" y="77"/>
                  </a:cubicBezTo>
                  <a:cubicBezTo>
                    <a:pt x="35" y="133"/>
                    <a:pt x="35" y="133"/>
                    <a:pt x="35" y="133"/>
                  </a:cubicBezTo>
                  <a:cubicBezTo>
                    <a:pt x="47" y="133"/>
                    <a:pt x="47" y="133"/>
                    <a:pt x="47" y="133"/>
                  </a:cubicBezTo>
                  <a:cubicBezTo>
                    <a:pt x="47" y="58"/>
                    <a:pt x="47" y="58"/>
                    <a:pt x="47" y="58"/>
                  </a:cubicBezTo>
                  <a:cubicBezTo>
                    <a:pt x="47" y="29"/>
                    <a:pt x="47" y="29"/>
                    <a:pt x="47" y="29"/>
                  </a:cubicBezTo>
                  <a:cubicBezTo>
                    <a:pt x="54" y="61"/>
                    <a:pt x="54" y="61"/>
                    <a:pt x="54" y="61"/>
                  </a:cubicBezTo>
                  <a:cubicBezTo>
                    <a:pt x="55" y="63"/>
                    <a:pt x="56" y="65"/>
                    <a:pt x="58" y="65"/>
                  </a:cubicBezTo>
                  <a:cubicBezTo>
                    <a:pt x="61" y="65"/>
                    <a:pt x="63" y="63"/>
                    <a:pt x="62" y="60"/>
                  </a:cubicBezTo>
                  <a:cubicBezTo>
                    <a:pt x="58" y="19"/>
                    <a:pt x="58" y="19"/>
                    <a:pt x="58" y="19"/>
                  </a:cubicBezTo>
                  <a:cubicBezTo>
                    <a:pt x="57" y="14"/>
                    <a:pt x="56" y="10"/>
                    <a:pt x="54" y="5"/>
                  </a:cubicBezTo>
                  <a:close/>
                </a:path>
              </a:pathLst>
            </a:cu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 name="Oval 94">
              <a:extLst>
                <a:ext uri="{FF2B5EF4-FFF2-40B4-BE49-F238E27FC236}">
                  <a16:creationId xmlns:a16="http://schemas.microsoft.com/office/drawing/2014/main" id="{34CECBCE-0C9B-4DD8-8176-F43260DD9725}"/>
                </a:ext>
              </a:extLst>
            </p:cNvPr>
            <p:cNvSpPr>
              <a:spLocks noChangeArrowheads="1"/>
            </p:cNvSpPr>
            <p:nvPr/>
          </p:nvSpPr>
          <p:spPr bwMode="auto">
            <a:xfrm>
              <a:off x="-3565525" y="2433184"/>
              <a:ext cx="300038" cy="300038"/>
            </a:xfrm>
            <a:prstGeom prst="ellipse">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2" name="Freeform 95">
              <a:extLst>
                <a:ext uri="{FF2B5EF4-FFF2-40B4-BE49-F238E27FC236}">
                  <a16:creationId xmlns:a16="http://schemas.microsoft.com/office/drawing/2014/main" id="{60B13C96-6A42-4604-AAE4-D51DC359BF52}"/>
                </a:ext>
              </a:extLst>
            </p:cNvPr>
            <p:cNvSpPr>
              <a:spLocks/>
            </p:cNvSpPr>
            <p:nvPr/>
          </p:nvSpPr>
          <p:spPr bwMode="auto">
            <a:xfrm>
              <a:off x="-2759075" y="531359"/>
              <a:ext cx="755650" cy="1376363"/>
            </a:xfrm>
            <a:custGeom>
              <a:avLst/>
              <a:gdLst>
                <a:gd name="T0" fmla="*/ 2147483646 w 73"/>
                <a:gd name="T1" fmla="*/ 2147483646 h 133"/>
                <a:gd name="T2" fmla="*/ 2147483646 w 73"/>
                <a:gd name="T3" fmla="*/ 2147483646 h 133"/>
                <a:gd name="T4" fmla="*/ 2147483646 w 73"/>
                <a:gd name="T5" fmla="*/ 2147483646 h 133"/>
                <a:gd name="T6" fmla="*/ 2147483646 w 73"/>
                <a:gd name="T7" fmla="*/ 535467299 h 133"/>
                <a:gd name="T8" fmla="*/ 2147483646 w 73"/>
                <a:gd name="T9" fmla="*/ 0 h 133"/>
                <a:gd name="T10" fmla="*/ 2147483646 w 73"/>
                <a:gd name="T11" fmla="*/ 0 h 133"/>
                <a:gd name="T12" fmla="*/ 2147483646 w 73"/>
                <a:gd name="T13" fmla="*/ 0 h 133"/>
                <a:gd name="T14" fmla="*/ 2147483646 w 73"/>
                <a:gd name="T15" fmla="*/ 535467299 h 133"/>
                <a:gd name="T16" fmla="*/ 0 w 73"/>
                <a:gd name="T17" fmla="*/ 2147483646 h 133"/>
                <a:gd name="T18" fmla="*/ 214304410 w 73"/>
                <a:gd name="T19" fmla="*/ 2147483646 h 133"/>
                <a:gd name="T20" fmla="*/ 642902879 w 73"/>
                <a:gd name="T21" fmla="*/ 2147483646 h 133"/>
                <a:gd name="T22" fmla="*/ 2147483646 w 73"/>
                <a:gd name="T23" fmla="*/ 2147483646 h 133"/>
                <a:gd name="T24" fmla="*/ 2147483646 w 73"/>
                <a:gd name="T25" fmla="*/ 2147483646 h 133"/>
                <a:gd name="T26" fmla="*/ 750060260 w 73"/>
                <a:gd name="T27" fmla="*/ 2147483646 h 133"/>
                <a:gd name="T28" fmla="*/ 2147483646 w 73"/>
                <a:gd name="T29" fmla="*/ 2147483646 h 133"/>
                <a:gd name="T30" fmla="*/ 2147483646 w 73"/>
                <a:gd name="T31" fmla="*/ 2147483646 h 133"/>
                <a:gd name="T32" fmla="*/ 2147483646 w 73"/>
                <a:gd name="T33" fmla="*/ 2147483646 h 133"/>
                <a:gd name="T34" fmla="*/ 2147483646 w 73"/>
                <a:gd name="T35" fmla="*/ 2147483646 h 133"/>
                <a:gd name="T36" fmla="*/ 2147483646 w 73"/>
                <a:gd name="T37" fmla="*/ 2147483646 h 133"/>
                <a:gd name="T38" fmla="*/ 2147483646 w 73"/>
                <a:gd name="T39" fmla="*/ 2147483646 h 133"/>
                <a:gd name="T40" fmla="*/ 2147483646 w 73"/>
                <a:gd name="T41" fmla="*/ 2147483646 h 133"/>
                <a:gd name="T42" fmla="*/ 2147483646 w 73"/>
                <a:gd name="T43" fmla="*/ 2147483646 h 133"/>
                <a:gd name="T44" fmla="*/ 2147483646 w 73"/>
                <a:gd name="T45" fmla="*/ 2147483646 h 133"/>
                <a:gd name="T46" fmla="*/ 2147483646 w 73"/>
                <a:gd name="T47" fmla="*/ 2147483646 h 13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3" h="133">
                  <a:moveTo>
                    <a:pt x="71" y="60"/>
                  </a:moveTo>
                  <a:cubicBezTo>
                    <a:pt x="71" y="60"/>
                    <a:pt x="71" y="60"/>
                    <a:pt x="71" y="60"/>
                  </a:cubicBezTo>
                  <a:cubicBezTo>
                    <a:pt x="73" y="59"/>
                    <a:pt x="73" y="57"/>
                    <a:pt x="73" y="56"/>
                  </a:cubicBezTo>
                  <a:cubicBezTo>
                    <a:pt x="52" y="5"/>
                    <a:pt x="52" y="5"/>
                    <a:pt x="52" y="5"/>
                  </a:cubicBezTo>
                  <a:cubicBezTo>
                    <a:pt x="51" y="2"/>
                    <a:pt x="48" y="0"/>
                    <a:pt x="44" y="0"/>
                  </a:cubicBezTo>
                  <a:cubicBezTo>
                    <a:pt x="37" y="0"/>
                    <a:pt x="37" y="0"/>
                    <a:pt x="37" y="0"/>
                  </a:cubicBezTo>
                  <a:cubicBezTo>
                    <a:pt x="29" y="0"/>
                    <a:pt x="29" y="0"/>
                    <a:pt x="29" y="0"/>
                  </a:cubicBezTo>
                  <a:cubicBezTo>
                    <a:pt x="25" y="0"/>
                    <a:pt x="22" y="2"/>
                    <a:pt x="21" y="5"/>
                  </a:cubicBezTo>
                  <a:cubicBezTo>
                    <a:pt x="0" y="56"/>
                    <a:pt x="0" y="56"/>
                    <a:pt x="0" y="56"/>
                  </a:cubicBezTo>
                  <a:cubicBezTo>
                    <a:pt x="0" y="57"/>
                    <a:pt x="1" y="59"/>
                    <a:pt x="2" y="60"/>
                  </a:cubicBezTo>
                  <a:cubicBezTo>
                    <a:pt x="4" y="60"/>
                    <a:pt x="5" y="60"/>
                    <a:pt x="6" y="58"/>
                  </a:cubicBezTo>
                  <a:cubicBezTo>
                    <a:pt x="25" y="24"/>
                    <a:pt x="25" y="24"/>
                    <a:pt x="25" y="24"/>
                  </a:cubicBezTo>
                  <a:cubicBezTo>
                    <a:pt x="28" y="32"/>
                    <a:pt x="28" y="32"/>
                    <a:pt x="28" y="32"/>
                  </a:cubicBezTo>
                  <a:cubicBezTo>
                    <a:pt x="7" y="83"/>
                    <a:pt x="7" y="83"/>
                    <a:pt x="7" y="83"/>
                  </a:cubicBezTo>
                  <a:cubicBezTo>
                    <a:pt x="26" y="83"/>
                    <a:pt x="26" y="83"/>
                    <a:pt x="26" y="83"/>
                  </a:cubicBezTo>
                  <a:cubicBezTo>
                    <a:pt x="33" y="133"/>
                    <a:pt x="33" y="133"/>
                    <a:pt x="33" y="133"/>
                  </a:cubicBezTo>
                  <a:cubicBezTo>
                    <a:pt x="37" y="133"/>
                    <a:pt x="37" y="133"/>
                    <a:pt x="37" y="133"/>
                  </a:cubicBezTo>
                  <a:cubicBezTo>
                    <a:pt x="40" y="133"/>
                    <a:pt x="40" y="133"/>
                    <a:pt x="40" y="133"/>
                  </a:cubicBezTo>
                  <a:cubicBezTo>
                    <a:pt x="47" y="83"/>
                    <a:pt x="47" y="83"/>
                    <a:pt x="47" y="83"/>
                  </a:cubicBezTo>
                  <a:cubicBezTo>
                    <a:pt x="66" y="83"/>
                    <a:pt x="66" y="83"/>
                    <a:pt x="66" y="83"/>
                  </a:cubicBezTo>
                  <a:cubicBezTo>
                    <a:pt x="46" y="32"/>
                    <a:pt x="46" y="32"/>
                    <a:pt x="46" y="32"/>
                  </a:cubicBezTo>
                  <a:cubicBezTo>
                    <a:pt x="48" y="24"/>
                    <a:pt x="48" y="24"/>
                    <a:pt x="48" y="24"/>
                  </a:cubicBezTo>
                  <a:cubicBezTo>
                    <a:pt x="67" y="58"/>
                    <a:pt x="67" y="58"/>
                    <a:pt x="67" y="58"/>
                  </a:cubicBezTo>
                  <a:cubicBezTo>
                    <a:pt x="68" y="60"/>
                    <a:pt x="70" y="60"/>
                    <a:pt x="71" y="60"/>
                  </a:cubicBezTo>
                  <a:close/>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3" name="Oval 96">
              <a:extLst>
                <a:ext uri="{FF2B5EF4-FFF2-40B4-BE49-F238E27FC236}">
                  <a16:creationId xmlns:a16="http://schemas.microsoft.com/office/drawing/2014/main" id="{4863BD21-E378-459B-8625-B9BEFAD200D4}"/>
                </a:ext>
              </a:extLst>
            </p:cNvPr>
            <p:cNvSpPr>
              <a:spLocks noChangeArrowheads="1"/>
            </p:cNvSpPr>
            <p:nvPr/>
          </p:nvSpPr>
          <p:spPr bwMode="auto">
            <a:xfrm>
              <a:off x="-2532062" y="190047"/>
              <a:ext cx="300037" cy="300037"/>
            </a:xfrm>
            <a:prstGeom prst="ellipse">
              <a:avLst/>
            </a:pr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4" name="Freeform 97">
              <a:extLst>
                <a:ext uri="{FF2B5EF4-FFF2-40B4-BE49-F238E27FC236}">
                  <a16:creationId xmlns:a16="http://schemas.microsoft.com/office/drawing/2014/main" id="{BC0D27AE-B032-46DF-8094-49FDA2375EC2}"/>
                </a:ext>
              </a:extLst>
            </p:cNvPr>
            <p:cNvSpPr>
              <a:spLocks/>
            </p:cNvSpPr>
            <p:nvPr/>
          </p:nvSpPr>
          <p:spPr bwMode="auto">
            <a:xfrm>
              <a:off x="-2706687" y="2774497"/>
              <a:ext cx="650875" cy="1376362"/>
            </a:xfrm>
            <a:custGeom>
              <a:avLst/>
              <a:gdLst>
                <a:gd name="T0" fmla="*/ 2147483646 w 63"/>
                <a:gd name="T1" fmla="*/ 535466910 h 133"/>
                <a:gd name="T2" fmla="*/ 2147483646 w 63"/>
                <a:gd name="T3" fmla="*/ 535466910 h 133"/>
                <a:gd name="T4" fmla="*/ 2147483646 w 63"/>
                <a:gd name="T5" fmla="*/ 0 h 133"/>
                <a:gd name="T6" fmla="*/ 2147483646 w 63"/>
                <a:gd name="T7" fmla="*/ 0 h 133"/>
                <a:gd name="T8" fmla="*/ 2028002524 w 63"/>
                <a:gd name="T9" fmla="*/ 0 h 133"/>
                <a:gd name="T10" fmla="*/ 1067362681 w 63"/>
                <a:gd name="T11" fmla="*/ 535466910 h 133"/>
                <a:gd name="T12" fmla="*/ 533686506 w 63"/>
                <a:gd name="T13" fmla="*/ 2034770117 h 133"/>
                <a:gd name="T14" fmla="*/ 106733169 w 63"/>
                <a:gd name="T15" fmla="*/ 2147483646 h 133"/>
                <a:gd name="T16" fmla="*/ 533686506 w 63"/>
                <a:gd name="T17" fmla="*/ 2147483646 h 133"/>
                <a:gd name="T18" fmla="*/ 960629512 w 63"/>
                <a:gd name="T19" fmla="*/ 2147483646 h 133"/>
                <a:gd name="T20" fmla="*/ 1707792687 w 63"/>
                <a:gd name="T21" fmla="*/ 2147483646 h 133"/>
                <a:gd name="T22" fmla="*/ 1707792687 w 63"/>
                <a:gd name="T23" fmla="*/ 2147483646 h 133"/>
                <a:gd name="T24" fmla="*/ 1707792687 w 63"/>
                <a:gd name="T25" fmla="*/ 2147483646 h 133"/>
                <a:gd name="T26" fmla="*/ 2147483646 w 63"/>
                <a:gd name="T27" fmla="*/ 2147483646 h 133"/>
                <a:gd name="T28" fmla="*/ 2147483646 w 63"/>
                <a:gd name="T29" fmla="*/ 2147483646 h 133"/>
                <a:gd name="T30" fmla="*/ 2147483646 w 63"/>
                <a:gd name="T31" fmla="*/ 2147483646 h 133"/>
                <a:gd name="T32" fmla="*/ 2147483646 w 63"/>
                <a:gd name="T33" fmla="*/ 2147483646 h 133"/>
                <a:gd name="T34" fmla="*/ 2147483646 w 63"/>
                <a:gd name="T35" fmla="*/ 2147483646 h 133"/>
                <a:gd name="T36" fmla="*/ 2147483646 w 63"/>
                <a:gd name="T37" fmla="*/ 2147483646 h 133"/>
                <a:gd name="T38" fmla="*/ 2147483646 w 63"/>
                <a:gd name="T39" fmla="*/ 2147483646 h 133"/>
                <a:gd name="T40" fmla="*/ 2147483646 w 63"/>
                <a:gd name="T41" fmla="*/ 2147483646 h 133"/>
                <a:gd name="T42" fmla="*/ 2147483646 w 63"/>
                <a:gd name="T43" fmla="*/ 2147483646 h 133"/>
                <a:gd name="T44" fmla="*/ 2147483646 w 63"/>
                <a:gd name="T45" fmla="*/ 2147483646 h 133"/>
                <a:gd name="T46" fmla="*/ 2147483646 w 63"/>
                <a:gd name="T47" fmla="*/ 2034770117 h 133"/>
                <a:gd name="T48" fmla="*/ 2147483646 w 63"/>
                <a:gd name="T49" fmla="*/ 53546691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3" h="133">
                  <a:moveTo>
                    <a:pt x="54" y="5"/>
                  </a:moveTo>
                  <a:cubicBezTo>
                    <a:pt x="54" y="5"/>
                    <a:pt x="54" y="5"/>
                    <a:pt x="54" y="5"/>
                  </a:cubicBezTo>
                  <a:cubicBezTo>
                    <a:pt x="52" y="2"/>
                    <a:pt x="48" y="0"/>
                    <a:pt x="45" y="0"/>
                  </a:cubicBezTo>
                  <a:cubicBezTo>
                    <a:pt x="32" y="0"/>
                    <a:pt x="32" y="0"/>
                    <a:pt x="32" y="0"/>
                  </a:cubicBezTo>
                  <a:cubicBezTo>
                    <a:pt x="19" y="0"/>
                    <a:pt x="19" y="0"/>
                    <a:pt x="19" y="0"/>
                  </a:cubicBezTo>
                  <a:cubicBezTo>
                    <a:pt x="15" y="0"/>
                    <a:pt x="11" y="2"/>
                    <a:pt x="10" y="5"/>
                  </a:cubicBezTo>
                  <a:cubicBezTo>
                    <a:pt x="7" y="10"/>
                    <a:pt x="6" y="14"/>
                    <a:pt x="5" y="19"/>
                  </a:cubicBezTo>
                  <a:cubicBezTo>
                    <a:pt x="1" y="60"/>
                    <a:pt x="1" y="60"/>
                    <a:pt x="1" y="60"/>
                  </a:cubicBezTo>
                  <a:cubicBezTo>
                    <a:pt x="0" y="63"/>
                    <a:pt x="2" y="65"/>
                    <a:pt x="5" y="65"/>
                  </a:cubicBezTo>
                  <a:cubicBezTo>
                    <a:pt x="7" y="65"/>
                    <a:pt x="9" y="63"/>
                    <a:pt x="9" y="61"/>
                  </a:cubicBezTo>
                  <a:cubicBezTo>
                    <a:pt x="16" y="29"/>
                    <a:pt x="16" y="29"/>
                    <a:pt x="16" y="29"/>
                  </a:cubicBezTo>
                  <a:cubicBezTo>
                    <a:pt x="16" y="58"/>
                    <a:pt x="16" y="58"/>
                    <a:pt x="16" y="58"/>
                  </a:cubicBezTo>
                  <a:cubicBezTo>
                    <a:pt x="16" y="133"/>
                    <a:pt x="16" y="133"/>
                    <a:pt x="16" y="133"/>
                  </a:cubicBezTo>
                  <a:cubicBezTo>
                    <a:pt x="28" y="133"/>
                    <a:pt x="28" y="133"/>
                    <a:pt x="28" y="133"/>
                  </a:cubicBezTo>
                  <a:cubicBezTo>
                    <a:pt x="29" y="77"/>
                    <a:pt x="29" y="77"/>
                    <a:pt x="29" y="77"/>
                  </a:cubicBezTo>
                  <a:cubicBezTo>
                    <a:pt x="34" y="77"/>
                    <a:pt x="34" y="77"/>
                    <a:pt x="34" y="77"/>
                  </a:cubicBezTo>
                  <a:cubicBezTo>
                    <a:pt x="35" y="133"/>
                    <a:pt x="35" y="133"/>
                    <a:pt x="35" y="133"/>
                  </a:cubicBezTo>
                  <a:cubicBezTo>
                    <a:pt x="47" y="133"/>
                    <a:pt x="47" y="133"/>
                    <a:pt x="47" y="133"/>
                  </a:cubicBezTo>
                  <a:cubicBezTo>
                    <a:pt x="47" y="58"/>
                    <a:pt x="47" y="58"/>
                    <a:pt x="47" y="58"/>
                  </a:cubicBezTo>
                  <a:cubicBezTo>
                    <a:pt x="47" y="29"/>
                    <a:pt x="47" y="29"/>
                    <a:pt x="47" y="29"/>
                  </a:cubicBezTo>
                  <a:cubicBezTo>
                    <a:pt x="54" y="61"/>
                    <a:pt x="54" y="61"/>
                    <a:pt x="54" y="61"/>
                  </a:cubicBezTo>
                  <a:cubicBezTo>
                    <a:pt x="55" y="63"/>
                    <a:pt x="56" y="65"/>
                    <a:pt x="58" y="65"/>
                  </a:cubicBezTo>
                  <a:cubicBezTo>
                    <a:pt x="61" y="65"/>
                    <a:pt x="63" y="63"/>
                    <a:pt x="62" y="60"/>
                  </a:cubicBezTo>
                  <a:cubicBezTo>
                    <a:pt x="58" y="19"/>
                    <a:pt x="58" y="19"/>
                    <a:pt x="58" y="19"/>
                  </a:cubicBezTo>
                  <a:cubicBezTo>
                    <a:pt x="57" y="14"/>
                    <a:pt x="56" y="10"/>
                    <a:pt x="54" y="5"/>
                  </a:cubicBezTo>
                  <a:close/>
                </a:path>
              </a:pathLst>
            </a:cu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 name="Oval 98">
              <a:extLst>
                <a:ext uri="{FF2B5EF4-FFF2-40B4-BE49-F238E27FC236}">
                  <a16:creationId xmlns:a16="http://schemas.microsoft.com/office/drawing/2014/main" id="{325CF95A-80F0-413B-992B-842151482C81}"/>
                </a:ext>
              </a:extLst>
            </p:cNvPr>
            <p:cNvSpPr>
              <a:spLocks noChangeArrowheads="1"/>
            </p:cNvSpPr>
            <p:nvPr/>
          </p:nvSpPr>
          <p:spPr bwMode="auto">
            <a:xfrm>
              <a:off x="-2532062" y="2433184"/>
              <a:ext cx="300037" cy="300038"/>
            </a:xfrm>
            <a:prstGeom prst="ellipse">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6" name="Freeform 99">
              <a:extLst>
                <a:ext uri="{FF2B5EF4-FFF2-40B4-BE49-F238E27FC236}">
                  <a16:creationId xmlns:a16="http://schemas.microsoft.com/office/drawing/2014/main" id="{AFECCCE1-EBC5-4644-AFCE-5DB89FC9DA53}"/>
                </a:ext>
              </a:extLst>
            </p:cNvPr>
            <p:cNvSpPr>
              <a:spLocks/>
            </p:cNvSpPr>
            <p:nvPr/>
          </p:nvSpPr>
          <p:spPr bwMode="auto">
            <a:xfrm>
              <a:off x="-1724025" y="531359"/>
              <a:ext cx="755650" cy="1376363"/>
            </a:xfrm>
            <a:custGeom>
              <a:avLst/>
              <a:gdLst>
                <a:gd name="T0" fmla="*/ 2147483646 w 73"/>
                <a:gd name="T1" fmla="*/ 0 h 133"/>
                <a:gd name="T2" fmla="*/ 2147483646 w 73"/>
                <a:gd name="T3" fmla="*/ 0 h 133"/>
                <a:gd name="T4" fmla="*/ 2147483646 w 73"/>
                <a:gd name="T5" fmla="*/ 0 h 133"/>
                <a:gd name="T6" fmla="*/ 2147483646 w 73"/>
                <a:gd name="T7" fmla="*/ 535467299 h 133"/>
                <a:gd name="T8" fmla="*/ 0 w 73"/>
                <a:gd name="T9" fmla="*/ 2147483646 h 133"/>
                <a:gd name="T10" fmla="*/ 214304410 w 73"/>
                <a:gd name="T11" fmla="*/ 2147483646 h 133"/>
                <a:gd name="T12" fmla="*/ 321451440 w 73"/>
                <a:gd name="T13" fmla="*/ 2147483646 h 133"/>
                <a:gd name="T14" fmla="*/ 642902879 w 73"/>
                <a:gd name="T15" fmla="*/ 2147483646 h 133"/>
                <a:gd name="T16" fmla="*/ 2147483646 w 73"/>
                <a:gd name="T17" fmla="*/ 2147483646 h 133"/>
                <a:gd name="T18" fmla="*/ 2147483646 w 73"/>
                <a:gd name="T19" fmla="*/ 2147483646 h 133"/>
                <a:gd name="T20" fmla="*/ 750060260 w 73"/>
                <a:gd name="T21" fmla="*/ 2147483646 h 133"/>
                <a:gd name="T22" fmla="*/ 2147483646 w 73"/>
                <a:gd name="T23" fmla="*/ 2147483646 h 133"/>
                <a:gd name="T24" fmla="*/ 2147483646 w 73"/>
                <a:gd name="T25" fmla="*/ 2147483646 h 133"/>
                <a:gd name="T26" fmla="*/ 2147483646 w 73"/>
                <a:gd name="T27" fmla="*/ 2147483646 h 133"/>
                <a:gd name="T28" fmla="*/ 2147483646 w 73"/>
                <a:gd name="T29" fmla="*/ 2147483646 h 133"/>
                <a:gd name="T30" fmla="*/ 2147483646 w 73"/>
                <a:gd name="T31" fmla="*/ 2147483646 h 133"/>
                <a:gd name="T32" fmla="*/ 2147483646 w 73"/>
                <a:gd name="T33" fmla="*/ 2147483646 h 133"/>
                <a:gd name="T34" fmla="*/ 2147483646 w 73"/>
                <a:gd name="T35" fmla="*/ 2147483646 h 133"/>
                <a:gd name="T36" fmla="*/ 2147483646 w 73"/>
                <a:gd name="T37" fmla="*/ 2147483646 h 133"/>
                <a:gd name="T38" fmla="*/ 2147483646 w 73"/>
                <a:gd name="T39" fmla="*/ 2147483646 h 133"/>
                <a:gd name="T40" fmla="*/ 2147483646 w 73"/>
                <a:gd name="T41" fmla="*/ 2147483646 h 133"/>
                <a:gd name="T42" fmla="*/ 2147483646 w 73"/>
                <a:gd name="T43" fmla="*/ 2147483646 h 133"/>
                <a:gd name="T44" fmla="*/ 2147483646 w 73"/>
                <a:gd name="T45" fmla="*/ 2147483646 h 133"/>
                <a:gd name="T46" fmla="*/ 2147483646 w 73"/>
                <a:gd name="T47" fmla="*/ 535467299 h 133"/>
                <a:gd name="T48" fmla="*/ 2147483646 w 73"/>
                <a:gd name="T49" fmla="*/ 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73" h="133">
                  <a:moveTo>
                    <a:pt x="44" y="0"/>
                  </a:moveTo>
                  <a:cubicBezTo>
                    <a:pt x="37" y="0"/>
                    <a:pt x="37" y="0"/>
                    <a:pt x="37" y="0"/>
                  </a:cubicBezTo>
                  <a:cubicBezTo>
                    <a:pt x="29" y="0"/>
                    <a:pt x="29" y="0"/>
                    <a:pt x="29" y="0"/>
                  </a:cubicBezTo>
                  <a:cubicBezTo>
                    <a:pt x="25" y="0"/>
                    <a:pt x="22" y="2"/>
                    <a:pt x="21" y="5"/>
                  </a:cubicBezTo>
                  <a:cubicBezTo>
                    <a:pt x="0" y="56"/>
                    <a:pt x="0" y="56"/>
                    <a:pt x="0" y="56"/>
                  </a:cubicBezTo>
                  <a:cubicBezTo>
                    <a:pt x="0" y="57"/>
                    <a:pt x="1" y="59"/>
                    <a:pt x="2" y="60"/>
                  </a:cubicBezTo>
                  <a:cubicBezTo>
                    <a:pt x="2" y="60"/>
                    <a:pt x="3" y="60"/>
                    <a:pt x="3" y="60"/>
                  </a:cubicBezTo>
                  <a:cubicBezTo>
                    <a:pt x="4" y="60"/>
                    <a:pt x="5" y="59"/>
                    <a:pt x="6" y="58"/>
                  </a:cubicBezTo>
                  <a:cubicBezTo>
                    <a:pt x="25" y="24"/>
                    <a:pt x="25" y="24"/>
                    <a:pt x="25" y="24"/>
                  </a:cubicBezTo>
                  <a:cubicBezTo>
                    <a:pt x="28" y="32"/>
                    <a:pt x="28" y="32"/>
                    <a:pt x="28" y="32"/>
                  </a:cubicBezTo>
                  <a:cubicBezTo>
                    <a:pt x="7" y="83"/>
                    <a:pt x="7" y="83"/>
                    <a:pt x="7" y="83"/>
                  </a:cubicBezTo>
                  <a:cubicBezTo>
                    <a:pt x="26" y="83"/>
                    <a:pt x="26" y="83"/>
                    <a:pt x="26" y="83"/>
                  </a:cubicBezTo>
                  <a:cubicBezTo>
                    <a:pt x="33" y="133"/>
                    <a:pt x="33" y="133"/>
                    <a:pt x="33" y="133"/>
                  </a:cubicBezTo>
                  <a:cubicBezTo>
                    <a:pt x="37" y="133"/>
                    <a:pt x="37" y="133"/>
                    <a:pt x="37" y="133"/>
                  </a:cubicBezTo>
                  <a:cubicBezTo>
                    <a:pt x="40" y="133"/>
                    <a:pt x="40" y="133"/>
                    <a:pt x="40" y="133"/>
                  </a:cubicBezTo>
                  <a:cubicBezTo>
                    <a:pt x="47" y="83"/>
                    <a:pt x="47" y="83"/>
                    <a:pt x="47" y="83"/>
                  </a:cubicBezTo>
                  <a:cubicBezTo>
                    <a:pt x="66" y="83"/>
                    <a:pt x="66" y="83"/>
                    <a:pt x="66" y="83"/>
                  </a:cubicBezTo>
                  <a:cubicBezTo>
                    <a:pt x="46" y="32"/>
                    <a:pt x="46" y="32"/>
                    <a:pt x="46" y="32"/>
                  </a:cubicBezTo>
                  <a:cubicBezTo>
                    <a:pt x="48" y="24"/>
                    <a:pt x="48" y="24"/>
                    <a:pt x="48" y="24"/>
                  </a:cubicBezTo>
                  <a:cubicBezTo>
                    <a:pt x="67" y="58"/>
                    <a:pt x="67" y="58"/>
                    <a:pt x="67" y="58"/>
                  </a:cubicBezTo>
                  <a:cubicBezTo>
                    <a:pt x="68" y="59"/>
                    <a:pt x="69" y="60"/>
                    <a:pt x="70" y="60"/>
                  </a:cubicBezTo>
                  <a:cubicBezTo>
                    <a:pt x="70" y="60"/>
                    <a:pt x="71" y="60"/>
                    <a:pt x="71" y="60"/>
                  </a:cubicBezTo>
                  <a:cubicBezTo>
                    <a:pt x="73" y="59"/>
                    <a:pt x="73" y="57"/>
                    <a:pt x="73" y="56"/>
                  </a:cubicBezTo>
                  <a:cubicBezTo>
                    <a:pt x="52" y="5"/>
                    <a:pt x="52" y="5"/>
                    <a:pt x="52" y="5"/>
                  </a:cubicBezTo>
                  <a:cubicBezTo>
                    <a:pt x="51" y="2"/>
                    <a:pt x="48" y="0"/>
                    <a:pt x="44" y="0"/>
                  </a:cubicBezTo>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 name="Oval 100">
              <a:extLst>
                <a:ext uri="{FF2B5EF4-FFF2-40B4-BE49-F238E27FC236}">
                  <a16:creationId xmlns:a16="http://schemas.microsoft.com/office/drawing/2014/main" id="{8CCD1B9F-0943-4A56-853B-335EBE70D509}"/>
                </a:ext>
              </a:extLst>
            </p:cNvPr>
            <p:cNvSpPr>
              <a:spLocks noChangeArrowheads="1"/>
            </p:cNvSpPr>
            <p:nvPr/>
          </p:nvSpPr>
          <p:spPr bwMode="auto">
            <a:xfrm>
              <a:off x="-1497012" y="190047"/>
              <a:ext cx="300037" cy="300037"/>
            </a:xfrm>
            <a:prstGeom prst="ellipse">
              <a:avLst/>
            </a:pr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8" name="Freeform 101">
              <a:extLst>
                <a:ext uri="{FF2B5EF4-FFF2-40B4-BE49-F238E27FC236}">
                  <a16:creationId xmlns:a16="http://schemas.microsoft.com/office/drawing/2014/main" id="{674F0B4E-DCA6-4ED2-932A-F32AB7994E0C}"/>
                </a:ext>
              </a:extLst>
            </p:cNvPr>
            <p:cNvSpPr>
              <a:spLocks/>
            </p:cNvSpPr>
            <p:nvPr/>
          </p:nvSpPr>
          <p:spPr bwMode="auto">
            <a:xfrm>
              <a:off x="-1673225" y="2774497"/>
              <a:ext cx="652463" cy="1376362"/>
            </a:xfrm>
            <a:custGeom>
              <a:avLst/>
              <a:gdLst>
                <a:gd name="T0" fmla="*/ 2147483646 w 63"/>
                <a:gd name="T1" fmla="*/ 535466910 h 133"/>
                <a:gd name="T2" fmla="*/ 2147483646 w 63"/>
                <a:gd name="T3" fmla="*/ 535466910 h 133"/>
                <a:gd name="T4" fmla="*/ 2147483646 w 63"/>
                <a:gd name="T5" fmla="*/ 0 h 133"/>
                <a:gd name="T6" fmla="*/ 2147483646 w 63"/>
                <a:gd name="T7" fmla="*/ 0 h 133"/>
                <a:gd name="T8" fmla="*/ 2037911219 w 63"/>
                <a:gd name="T9" fmla="*/ 0 h 133"/>
                <a:gd name="T10" fmla="*/ 1072587033 w 63"/>
                <a:gd name="T11" fmla="*/ 535466910 h 133"/>
                <a:gd name="T12" fmla="*/ 536293516 w 63"/>
                <a:gd name="T13" fmla="*/ 2034770117 h 133"/>
                <a:gd name="T14" fmla="*/ 107262846 w 63"/>
                <a:gd name="T15" fmla="*/ 2147483646 h 133"/>
                <a:gd name="T16" fmla="*/ 536293516 w 63"/>
                <a:gd name="T17" fmla="*/ 2147483646 h 133"/>
                <a:gd name="T18" fmla="*/ 965324187 w 63"/>
                <a:gd name="T19" fmla="*/ 2147483646 h 133"/>
                <a:gd name="T20" fmla="*/ 1716133038 w 63"/>
                <a:gd name="T21" fmla="*/ 2147483646 h 133"/>
                <a:gd name="T22" fmla="*/ 1716133038 w 63"/>
                <a:gd name="T23" fmla="*/ 2147483646 h 133"/>
                <a:gd name="T24" fmla="*/ 1716133038 w 63"/>
                <a:gd name="T25" fmla="*/ 2147483646 h 133"/>
                <a:gd name="T26" fmla="*/ 2147483646 w 63"/>
                <a:gd name="T27" fmla="*/ 2147483646 h 133"/>
                <a:gd name="T28" fmla="*/ 2147483646 w 63"/>
                <a:gd name="T29" fmla="*/ 2147483646 h 133"/>
                <a:gd name="T30" fmla="*/ 2147483646 w 63"/>
                <a:gd name="T31" fmla="*/ 2147483646 h 133"/>
                <a:gd name="T32" fmla="*/ 2147483646 w 63"/>
                <a:gd name="T33" fmla="*/ 2147483646 h 133"/>
                <a:gd name="T34" fmla="*/ 2147483646 w 63"/>
                <a:gd name="T35" fmla="*/ 2147483646 h 133"/>
                <a:gd name="T36" fmla="*/ 2147483646 w 63"/>
                <a:gd name="T37" fmla="*/ 2147483646 h 133"/>
                <a:gd name="T38" fmla="*/ 2147483646 w 63"/>
                <a:gd name="T39" fmla="*/ 2147483646 h 133"/>
                <a:gd name="T40" fmla="*/ 2147483646 w 63"/>
                <a:gd name="T41" fmla="*/ 2147483646 h 133"/>
                <a:gd name="T42" fmla="*/ 2147483646 w 63"/>
                <a:gd name="T43" fmla="*/ 2147483646 h 133"/>
                <a:gd name="T44" fmla="*/ 2147483646 w 63"/>
                <a:gd name="T45" fmla="*/ 2147483646 h 133"/>
                <a:gd name="T46" fmla="*/ 2147483646 w 63"/>
                <a:gd name="T47" fmla="*/ 2034770117 h 133"/>
                <a:gd name="T48" fmla="*/ 2147483646 w 63"/>
                <a:gd name="T49" fmla="*/ 53546691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3" h="133">
                  <a:moveTo>
                    <a:pt x="54" y="5"/>
                  </a:moveTo>
                  <a:cubicBezTo>
                    <a:pt x="54" y="5"/>
                    <a:pt x="54" y="5"/>
                    <a:pt x="54" y="5"/>
                  </a:cubicBezTo>
                  <a:cubicBezTo>
                    <a:pt x="52" y="2"/>
                    <a:pt x="48" y="0"/>
                    <a:pt x="45" y="0"/>
                  </a:cubicBezTo>
                  <a:cubicBezTo>
                    <a:pt x="32" y="0"/>
                    <a:pt x="32" y="0"/>
                    <a:pt x="32" y="0"/>
                  </a:cubicBezTo>
                  <a:cubicBezTo>
                    <a:pt x="19" y="0"/>
                    <a:pt x="19" y="0"/>
                    <a:pt x="19" y="0"/>
                  </a:cubicBezTo>
                  <a:cubicBezTo>
                    <a:pt x="15" y="0"/>
                    <a:pt x="11" y="2"/>
                    <a:pt x="10" y="5"/>
                  </a:cubicBezTo>
                  <a:cubicBezTo>
                    <a:pt x="7" y="10"/>
                    <a:pt x="6" y="14"/>
                    <a:pt x="5" y="19"/>
                  </a:cubicBezTo>
                  <a:cubicBezTo>
                    <a:pt x="1" y="60"/>
                    <a:pt x="1" y="60"/>
                    <a:pt x="1" y="60"/>
                  </a:cubicBezTo>
                  <a:cubicBezTo>
                    <a:pt x="0" y="63"/>
                    <a:pt x="2" y="65"/>
                    <a:pt x="5" y="65"/>
                  </a:cubicBezTo>
                  <a:cubicBezTo>
                    <a:pt x="7" y="65"/>
                    <a:pt x="9" y="63"/>
                    <a:pt x="9" y="61"/>
                  </a:cubicBezTo>
                  <a:cubicBezTo>
                    <a:pt x="16" y="29"/>
                    <a:pt x="16" y="29"/>
                    <a:pt x="16" y="29"/>
                  </a:cubicBezTo>
                  <a:cubicBezTo>
                    <a:pt x="16" y="58"/>
                    <a:pt x="16" y="58"/>
                    <a:pt x="16" y="58"/>
                  </a:cubicBezTo>
                  <a:cubicBezTo>
                    <a:pt x="16" y="133"/>
                    <a:pt x="16" y="133"/>
                    <a:pt x="16" y="133"/>
                  </a:cubicBezTo>
                  <a:cubicBezTo>
                    <a:pt x="28" y="133"/>
                    <a:pt x="28" y="133"/>
                    <a:pt x="28" y="133"/>
                  </a:cubicBezTo>
                  <a:cubicBezTo>
                    <a:pt x="29" y="77"/>
                    <a:pt x="29" y="77"/>
                    <a:pt x="29" y="77"/>
                  </a:cubicBezTo>
                  <a:cubicBezTo>
                    <a:pt x="34" y="77"/>
                    <a:pt x="34" y="77"/>
                    <a:pt x="34" y="77"/>
                  </a:cubicBezTo>
                  <a:cubicBezTo>
                    <a:pt x="35" y="133"/>
                    <a:pt x="35" y="133"/>
                    <a:pt x="35" y="133"/>
                  </a:cubicBezTo>
                  <a:cubicBezTo>
                    <a:pt x="47" y="133"/>
                    <a:pt x="47" y="133"/>
                    <a:pt x="47" y="133"/>
                  </a:cubicBezTo>
                  <a:cubicBezTo>
                    <a:pt x="47" y="58"/>
                    <a:pt x="47" y="58"/>
                    <a:pt x="47" y="58"/>
                  </a:cubicBezTo>
                  <a:cubicBezTo>
                    <a:pt x="47" y="29"/>
                    <a:pt x="47" y="29"/>
                    <a:pt x="47" y="29"/>
                  </a:cubicBezTo>
                  <a:cubicBezTo>
                    <a:pt x="54" y="61"/>
                    <a:pt x="54" y="61"/>
                    <a:pt x="54" y="61"/>
                  </a:cubicBezTo>
                  <a:cubicBezTo>
                    <a:pt x="55" y="63"/>
                    <a:pt x="56" y="65"/>
                    <a:pt x="58" y="65"/>
                  </a:cubicBezTo>
                  <a:cubicBezTo>
                    <a:pt x="61" y="65"/>
                    <a:pt x="63" y="63"/>
                    <a:pt x="62" y="60"/>
                  </a:cubicBezTo>
                  <a:cubicBezTo>
                    <a:pt x="58" y="19"/>
                    <a:pt x="58" y="19"/>
                    <a:pt x="58" y="19"/>
                  </a:cubicBezTo>
                  <a:cubicBezTo>
                    <a:pt x="57" y="14"/>
                    <a:pt x="56" y="10"/>
                    <a:pt x="54" y="5"/>
                  </a:cubicBezTo>
                  <a:close/>
                </a:path>
              </a:pathLst>
            </a:cu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9" name="Oval 102">
              <a:extLst>
                <a:ext uri="{FF2B5EF4-FFF2-40B4-BE49-F238E27FC236}">
                  <a16:creationId xmlns:a16="http://schemas.microsoft.com/office/drawing/2014/main" id="{D4D3C4B2-DF93-42EC-8D35-2EC25AF9E7EA}"/>
                </a:ext>
              </a:extLst>
            </p:cNvPr>
            <p:cNvSpPr>
              <a:spLocks noChangeArrowheads="1"/>
            </p:cNvSpPr>
            <p:nvPr/>
          </p:nvSpPr>
          <p:spPr bwMode="auto">
            <a:xfrm>
              <a:off x="-1497012" y="2433184"/>
              <a:ext cx="300037" cy="300038"/>
            </a:xfrm>
            <a:prstGeom prst="ellipse">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0" name="Freeform 103">
              <a:extLst>
                <a:ext uri="{FF2B5EF4-FFF2-40B4-BE49-F238E27FC236}">
                  <a16:creationId xmlns:a16="http://schemas.microsoft.com/office/drawing/2014/main" id="{A8ACAE82-746A-4C37-BA4E-EAFA894A838C}"/>
                </a:ext>
              </a:extLst>
            </p:cNvPr>
            <p:cNvSpPr>
              <a:spLocks/>
            </p:cNvSpPr>
            <p:nvPr/>
          </p:nvSpPr>
          <p:spPr bwMode="auto">
            <a:xfrm>
              <a:off x="-700087" y="531359"/>
              <a:ext cx="765175" cy="1376363"/>
            </a:xfrm>
            <a:custGeom>
              <a:avLst/>
              <a:gdLst>
                <a:gd name="T0" fmla="*/ 2147483646 w 74"/>
                <a:gd name="T1" fmla="*/ 0 h 133"/>
                <a:gd name="T2" fmla="*/ 2147483646 w 74"/>
                <a:gd name="T3" fmla="*/ 0 h 133"/>
                <a:gd name="T4" fmla="*/ 2147483646 w 74"/>
                <a:gd name="T5" fmla="*/ 0 h 133"/>
                <a:gd name="T6" fmla="*/ 2147483646 w 74"/>
                <a:gd name="T7" fmla="*/ 535467299 h 133"/>
                <a:gd name="T8" fmla="*/ 106917696 w 74"/>
                <a:gd name="T9" fmla="*/ 2147483646 h 133"/>
                <a:gd name="T10" fmla="*/ 320763428 w 74"/>
                <a:gd name="T11" fmla="*/ 2147483646 h 133"/>
                <a:gd name="T12" fmla="*/ 427681124 w 74"/>
                <a:gd name="T13" fmla="*/ 2147483646 h 133"/>
                <a:gd name="T14" fmla="*/ 641516516 w 74"/>
                <a:gd name="T15" fmla="*/ 2147483646 h 133"/>
                <a:gd name="T16" fmla="*/ 2147483646 w 74"/>
                <a:gd name="T17" fmla="*/ 2147483646 h 133"/>
                <a:gd name="T18" fmla="*/ 2147483646 w 74"/>
                <a:gd name="T19" fmla="*/ 2147483646 h 133"/>
                <a:gd name="T20" fmla="*/ 855362248 w 74"/>
                <a:gd name="T21" fmla="*/ 2147483646 h 133"/>
                <a:gd name="T22" fmla="*/ 2147483646 w 74"/>
                <a:gd name="T23" fmla="*/ 2147483646 h 133"/>
                <a:gd name="T24" fmla="*/ 2147483646 w 74"/>
                <a:gd name="T25" fmla="*/ 2147483646 h 133"/>
                <a:gd name="T26" fmla="*/ 2147483646 w 74"/>
                <a:gd name="T27" fmla="*/ 2147483646 h 133"/>
                <a:gd name="T28" fmla="*/ 2147483646 w 74"/>
                <a:gd name="T29" fmla="*/ 2147483646 h 133"/>
                <a:gd name="T30" fmla="*/ 2147483646 w 74"/>
                <a:gd name="T31" fmla="*/ 2147483646 h 133"/>
                <a:gd name="T32" fmla="*/ 2147483646 w 74"/>
                <a:gd name="T33" fmla="*/ 2147483646 h 133"/>
                <a:gd name="T34" fmla="*/ 2147483646 w 74"/>
                <a:gd name="T35" fmla="*/ 2147483646 h 133"/>
                <a:gd name="T36" fmla="*/ 2147483646 w 74"/>
                <a:gd name="T37" fmla="*/ 2147483646 h 133"/>
                <a:gd name="T38" fmla="*/ 2147483646 w 74"/>
                <a:gd name="T39" fmla="*/ 2147483646 h 133"/>
                <a:gd name="T40" fmla="*/ 2147483646 w 74"/>
                <a:gd name="T41" fmla="*/ 2147483646 h 133"/>
                <a:gd name="T42" fmla="*/ 2147483646 w 74"/>
                <a:gd name="T43" fmla="*/ 2147483646 h 133"/>
                <a:gd name="T44" fmla="*/ 2147483646 w 74"/>
                <a:gd name="T45" fmla="*/ 2147483646 h 133"/>
                <a:gd name="T46" fmla="*/ 2147483646 w 74"/>
                <a:gd name="T47" fmla="*/ 535467299 h 133"/>
                <a:gd name="T48" fmla="*/ 2147483646 w 74"/>
                <a:gd name="T49" fmla="*/ 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74" h="133">
                  <a:moveTo>
                    <a:pt x="45" y="0"/>
                  </a:moveTo>
                  <a:cubicBezTo>
                    <a:pt x="37" y="0"/>
                    <a:pt x="37" y="0"/>
                    <a:pt x="37" y="0"/>
                  </a:cubicBezTo>
                  <a:cubicBezTo>
                    <a:pt x="29" y="0"/>
                    <a:pt x="29" y="0"/>
                    <a:pt x="29" y="0"/>
                  </a:cubicBezTo>
                  <a:cubicBezTo>
                    <a:pt x="26" y="0"/>
                    <a:pt x="23" y="2"/>
                    <a:pt x="22" y="5"/>
                  </a:cubicBezTo>
                  <a:cubicBezTo>
                    <a:pt x="1" y="56"/>
                    <a:pt x="1" y="56"/>
                    <a:pt x="1" y="56"/>
                  </a:cubicBezTo>
                  <a:cubicBezTo>
                    <a:pt x="0" y="57"/>
                    <a:pt x="1" y="59"/>
                    <a:pt x="3" y="60"/>
                  </a:cubicBezTo>
                  <a:cubicBezTo>
                    <a:pt x="3" y="60"/>
                    <a:pt x="3" y="60"/>
                    <a:pt x="4" y="60"/>
                  </a:cubicBezTo>
                  <a:cubicBezTo>
                    <a:pt x="5" y="60"/>
                    <a:pt x="6" y="59"/>
                    <a:pt x="6" y="58"/>
                  </a:cubicBezTo>
                  <a:cubicBezTo>
                    <a:pt x="26" y="24"/>
                    <a:pt x="26" y="24"/>
                    <a:pt x="26" y="24"/>
                  </a:cubicBezTo>
                  <a:cubicBezTo>
                    <a:pt x="28" y="32"/>
                    <a:pt x="28" y="32"/>
                    <a:pt x="28" y="32"/>
                  </a:cubicBezTo>
                  <a:cubicBezTo>
                    <a:pt x="8" y="83"/>
                    <a:pt x="8" y="83"/>
                    <a:pt x="8" y="83"/>
                  </a:cubicBezTo>
                  <a:cubicBezTo>
                    <a:pt x="27" y="83"/>
                    <a:pt x="27" y="83"/>
                    <a:pt x="27" y="83"/>
                  </a:cubicBezTo>
                  <a:cubicBezTo>
                    <a:pt x="34" y="133"/>
                    <a:pt x="34" y="133"/>
                    <a:pt x="34" y="133"/>
                  </a:cubicBezTo>
                  <a:cubicBezTo>
                    <a:pt x="37" y="133"/>
                    <a:pt x="37" y="133"/>
                    <a:pt x="37" y="133"/>
                  </a:cubicBezTo>
                  <a:cubicBezTo>
                    <a:pt x="41" y="133"/>
                    <a:pt x="41" y="133"/>
                    <a:pt x="41" y="133"/>
                  </a:cubicBezTo>
                  <a:cubicBezTo>
                    <a:pt x="48" y="83"/>
                    <a:pt x="48" y="83"/>
                    <a:pt x="48" y="83"/>
                  </a:cubicBezTo>
                  <a:cubicBezTo>
                    <a:pt x="67" y="83"/>
                    <a:pt x="67" y="83"/>
                    <a:pt x="67" y="83"/>
                  </a:cubicBezTo>
                  <a:cubicBezTo>
                    <a:pt x="46" y="32"/>
                    <a:pt x="46" y="32"/>
                    <a:pt x="46" y="32"/>
                  </a:cubicBezTo>
                  <a:cubicBezTo>
                    <a:pt x="49" y="24"/>
                    <a:pt x="49" y="24"/>
                    <a:pt x="49" y="24"/>
                  </a:cubicBezTo>
                  <a:cubicBezTo>
                    <a:pt x="68" y="58"/>
                    <a:pt x="68" y="58"/>
                    <a:pt x="68" y="58"/>
                  </a:cubicBezTo>
                  <a:cubicBezTo>
                    <a:pt x="68" y="59"/>
                    <a:pt x="69" y="60"/>
                    <a:pt x="71" y="60"/>
                  </a:cubicBezTo>
                  <a:cubicBezTo>
                    <a:pt x="71" y="60"/>
                    <a:pt x="71" y="60"/>
                    <a:pt x="72" y="60"/>
                  </a:cubicBezTo>
                  <a:cubicBezTo>
                    <a:pt x="73" y="59"/>
                    <a:pt x="74" y="57"/>
                    <a:pt x="73" y="56"/>
                  </a:cubicBezTo>
                  <a:cubicBezTo>
                    <a:pt x="53" y="5"/>
                    <a:pt x="53" y="5"/>
                    <a:pt x="53" y="5"/>
                  </a:cubicBezTo>
                  <a:cubicBezTo>
                    <a:pt x="51" y="2"/>
                    <a:pt x="48" y="0"/>
                    <a:pt x="45" y="0"/>
                  </a:cubicBezTo>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 name="Oval 104">
              <a:extLst>
                <a:ext uri="{FF2B5EF4-FFF2-40B4-BE49-F238E27FC236}">
                  <a16:creationId xmlns:a16="http://schemas.microsoft.com/office/drawing/2014/main" id="{8A3F55BD-A102-4B7C-B3FE-B02FD5891104}"/>
                </a:ext>
              </a:extLst>
            </p:cNvPr>
            <p:cNvSpPr>
              <a:spLocks noChangeArrowheads="1"/>
            </p:cNvSpPr>
            <p:nvPr/>
          </p:nvSpPr>
          <p:spPr bwMode="auto">
            <a:xfrm>
              <a:off x="-461962" y="190047"/>
              <a:ext cx="300037" cy="300037"/>
            </a:xfrm>
            <a:prstGeom prst="ellipse">
              <a:avLst/>
            </a:pr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 name="Freeform 105">
              <a:extLst>
                <a:ext uri="{FF2B5EF4-FFF2-40B4-BE49-F238E27FC236}">
                  <a16:creationId xmlns:a16="http://schemas.microsoft.com/office/drawing/2014/main" id="{D1E4A6B1-78D9-4CA2-AAB4-DB6F7C2C4DED}"/>
                </a:ext>
              </a:extLst>
            </p:cNvPr>
            <p:cNvSpPr>
              <a:spLocks/>
            </p:cNvSpPr>
            <p:nvPr/>
          </p:nvSpPr>
          <p:spPr bwMode="auto">
            <a:xfrm>
              <a:off x="-638175" y="2774497"/>
              <a:ext cx="641350" cy="1376362"/>
            </a:xfrm>
            <a:custGeom>
              <a:avLst/>
              <a:gdLst>
                <a:gd name="T0" fmla="*/ 2147483646 w 62"/>
                <a:gd name="T1" fmla="*/ 0 h 133"/>
                <a:gd name="T2" fmla="*/ 2147483646 w 62"/>
                <a:gd name="T3" fmla="*/ 0 h 133"/>
                <a:gd name="T4" fmla="*/ 1926098182 w 62"/>
                <a:gd name="T5" fmla="*/ 0 h 133"/>
                <a:gd name="T6" fmla="*/ 963049091 w 62"/>
                <a:gd name="T7" fmla="*/ 535466910 h 133"/>
                <a:gd name="T8" fmla="*/ 535030721 w 62"/>
                <a:gd name="T9" fmla="*/ 2034770117 h 133"/>
                <a:gd name="T10" fmla="*/ 0 w 62"/>
                <a:gd name="T11" fmla="*/ 2147483646 h 133"/>
                <a:gd name="T12" fmla="*/ 428018370 w 62"/>
                <a:gd name="T13" fmla="*/ 2147483646 h 133"/>
                <a:gd name="T14" fmla="*/ 963049091 w 62"/>
                <a:gd name="T15" fmla="*/ 2147483646 h 133"/>
                <a:gd name="T16" fmla="*/ 1712094169 w 62"/>
                <a:gd name="T17" fmla="*/ 2147483646 h 133"/>
                <a:gd name="T18" fmla="*/ 1712094169 w 62"/>
                <a:gd name="T19" fmla="*/ 2147483646 h 133"/>
                <a:gd name="T20" fmla="*/ 1712094169 w 62"/>
                <a:gd name="T21" fmla="*/ 2147483646 h 133"/>
                <a:gd name="T22" fmla="*/ 2147483646 w 62"/>
                <a:gd name="T23" fmla="*/ 2147483646 h 133"/>
                <a:gd name="T24" fmla="*/ 2147483646 w 62"/>
                <a:gd name="T25" fmla="*/ 2147483646 h 133"/>
                <a:gd name="T26" fmla="*/ 2147483646 w 62"/>
                <a:gd name="T27" fmla="*/ 2147483646 h 133"/>
                <a:gd name="T28" fmla="*/ 2147483646 w 62"/>
                <a:gd name="T29" fmla="*/ 2147483646 h 133"/>
                <a:gd name="T30" fmla="*/ 2147483646 w 62"/>
                <a:gd name="T31" fmla="*/ 2147483646 h 133"/>
                <a:gd name="T32" fmla="*/ 2147483646 w 62"/>
                <a:gd name="T33" fmla="*/ 2147483646 h 133"/>
                <a:gd name="T34" fmla="*/ 2147483646 w 62"/>
                <a:gd name="T35" fmla="*/ 2147483646 h 133"/>
                <a:gd name="T36" fmla="*/ 2147483646 w 62"/>
                <a:gd name="T37" fmla="*/ 2147483646 h 133"/>
                <a:gd name="T38" fmla="*/ 2147483646 w 62"/>
                <a:gd name="T39" fmla="*/ 2147483646 h 133"/>
                <a:gd name="T40" fmla="*/ 2147483646 w 62"/>
                <a:gd name="T41" fmla="*/ 2147483646 h 133"/>
                <a:gd name="T42" fmla="*/ 2147483646 w 62"/>
                <a:gd name="T43" fmla="*/ 2034770117 h 133"/>
                <a:gd name="T44" fmla="*/ 2147483646 w 62"/>
                <a:gd name="T45" fmla="*/ 535466910 h 133"/>
                <a:gd name="T46" fmla="*/ 2147483646 w 62"/>
                <a:gd name="T47" fmla="*/ 0 h 13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62" h="133">
                  <a:moveTo>
                    <a:pt x="44" y="0"/>
                  </a:moveTo>
                  <a:cubicBezTo>
                    <a:pt x="31" y="0"/>
                    <a:pt x="31" y="0"/>
                    <a:pt x="31" y="0"/>
                  </a:cubicBezTo>
                  <a:cubicBezTo>
                    <a:pt x="18" y="0"/>
                    <a:pt x="18" y="0"/>
                    <a:pt x="18" y="0"/>
                  </a:cubicBezTo>
                  <a:cubicBezTo>
                    <a:pt x="14" y="0"/>
                    <a:pt x="11" y="2"/>
                    <a:pt x="9" y="5"/>
                  </a:cubicBezTo>
                  <a:cubicBezTo>
                    <a:pt x="7" y="10"/>
                    <a:pt x="5" y="14"/>
                    <a:pt x="5" y="19"/>
                  </a:cubicBezTo>
                  <a:cubicBezTo>
                    <a:pt x="0" y="60"/>
                    <a:pt x="0" y="60"/>
                    <a:pt x="0" y="60"/>
                  </a:cubicBezTo>
                  <a:cubicBezTo>
                    <a:pt x="0" y="63"/>
                    <a:pt x="2" y="65"/>
                    <a:pt x="4" y="65"/>
                  </a:cubicBezTo>
                  <a:cubicBezTo>
                    <a:pt x="6" y="65"/>
                    <a:pt x="8" y="63"/>
                    <a:pt x="9" y="61"/>
                  </a:cubicBezTo>
                  <a:cubicBezTo>
                    <a:pt x="16" y="29"/>
                    <a:pt x="16" y="29"/>
                    <a:pt x="16" y="29"/>
                  </a:cubicBezTo>
                  <a:cubicBezTo>
                    <a:pt x="16" y="58"/>
                    <a:pt x="16" y="58"/>
                    <a:pt x="16" y="58"/>
                  </a:cubicBezTo>
                  <a:cubicBezTo>
                    <a:pt x="16" y="133"/>
                    <a:pt x="16" y="133"/>
                    <a:pt x="16" y="133"/>
                  </a:cubicBezTo>
                  <a:cubicBezTo>
                    <a:pt x="28" y="133"/>
                    <a:pt x="28" y="133"/>
                    <a:pt x="28" y="133"/>
                  </a:cubicBezTo>
                  <a:cubicBezTo>
                    <a:pt x="29" y="77"/>
                    <a:pt x="29" y="77"/>
                    <a:pt x="29" y="77"/>
                  </a:cubicBezTo>
                  <a:cubicBezTo>
                    <a:pt x="33" y="77"/>
                    <a:pt x="33" y="77"/>
                    <a:pt x="33" y="77"/>
                  </a:cubicBezTo>
                  <a:cubicBezTo>
                    <a:pt x="35" y="133"/>
                    <a:pt x="35" y="133"/>
                    <a:pt x="35" y="133"/>
                  </a:cubicBezTo>
                  <a:cubicBezTo>
                    <a:pt x="47" y="133"/>
                    <a:pt x="47" y="133"/>
                    <a:pt x="47" y="133"/>
                  </a:cubicBezTo>
                  <a:cubicBezTo>
                    <a:pt x="47" y="58"/>
                    <a:pt x="47" y="58"/>
                    <a:pt x="47" y="58"/>
                  </a:cubicBezTo>
                  <a:cubicBezTo>
                    <a:pt x="47" y="29"/>
                    <a:pt x="47" y="29"/>
                    <a:pt x="47" y="29"/>
                  </a:cubicBezTo>
                  <a:cubicBezTo>
                    <a:pt x="54" y="61"/>
                    <a:pt x="54" y="61"/>
                    <a:pt x="54" y="61"/>
                  </a:cubicBezTo>
                  <a:cubicBezTo>
                    <a:pt x="54" y="63"/>
                    <a:pt x="56" y="65"/>
                    <a:pt x="58" y="65"/>
                  </a:cubicBezTo>
                  <a:cubicBezTo>
                    <a:pt x="60" y="65"/>
                    <a:pt x="62" y="63"/>
                    <a:pt x="62" y="60"/>
                  </a:cubicBezTo>
                  <a:cubicBezTo>
                    <a:pt x="58" y="19"/>
                    <a:pt x="58" y="19"/>
                    <a:pt x="58" y="19"/>
                  </a:cubicBezTo>
                  <a:cubicBezTo>
                    <a:pt x="57" y="14"/>
                    <a:pt x="56" y="10"/>
                    <a:pt x="53" y="5"/>
                  </a:cubicBezTo>
                  <a:cubicBezTo>
                    <a:pt x="51" y="2"/>
                    <a:pt x="48" y="0"/>
                    <a:pt x="44" y="0"/>
                  </a:cubicBezTo>
                </a:path>
              </a:pathLst>
            </a:cu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3" name="Oval 106">
              <a:extLst>
                <a:ext uri="{FF2B5EF4-FFF2-40B4-BE49-F238E27FC236}">
                  <a16:creationId xmlns:a16="http://schemas.microsoft.com/office/drawing/2014/main" id="{6882D4E1-74B2-4A42-B249-B6A495B0754E}"/>
                </a:ext>
              </a:extLst>
            </p:cNvPr>
            <p:cNvSpPr>
              <a:spLocks noChangeArrowheads="1"/>
            </p:cNvSpPr>
            <p:nvPr/>
          </p:nvSpPr>
          <p:spPr bwMode="auto">
            <a:xfrm>
              <a:off x="-461962" y="2433184"/>
              <a:ext cx="300037" cy="300038"/>
            </a:xfrm>
            <a:prstGeom prst="ellipse">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sp>
        <p:nvSpPr>
          <p:cNvPr id="36866" name="TextBox 112">
            <a:extLst>
              <a:ext uri="{FF2B5EF4-FFF2-40B4-BE49-F238E27FC236}">
                <a16:creationId xmlns:a16="http://schemas.microsoft.com/office/drawing/2014/main" id="{F5ED7363-8BD2-468D-A358-E951816F5424}"/>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36867" name="TextBox 115">
            <a:extLst>
              <a:ext uri="{FF2B5EF4-FFF2-40B4-BE49-F238E27FC236}">
                <a16:creationId xmlns:a16="http://schemas.microsoft.com/office/drawing/2014/main" id="{E7AF833E-9831-4212-9E40-60512A541424}"/>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400">
              <a:solidFill>
                <a:srgbClr val="73858E"/>
              </a:solidFill>
              <a:latin typeface="Arial" panose="020B0604020202020204" pitchFamily="34" charset="0"/>
              <a:cs typeface="Arial" panose="020B0604020202020204" pitchFamily="34" charset="0"/>
            </a:endParaRPr>
          </a:p>
        </p:txBody>
      </p:sp>
      <p:sp>
        <p:nvSpPr>
          <p:cNvPr id="36882" name="Rectangle 79">
            <a:extLst>
              <a:ext uri="{FF2B5EF4-FFF2-40B4-BE49-F238E27FC236}">
                <a16:creationId xmlns:a16="http://schemas.microsoft.com/office/drawing/2014/main" id="{6D4F9B5E-1835-44A0-8A3C-B2E54F61A3B4}"/>
              </a:ext>
            </a:extLst>
          </p:cNvPr>
          <p:cNvSpPr>
            <a:spLocks noChangeArrowheads="1"/>
          </p:cNvSpPr>
          <p:nvPr/>
        </p:nvSpPr>
        <p:spPr bwMode="auto">
          <a:xfrm>
            <a:off x="3095625" y="2249488"/>
            <a:ext cx="1704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000" b="1">
                <a:solidFill>
                  <a:srgbClr val="73838C"/>
                </a:solidFill>
                <a:latin typeface="Arial" panose="020B0604020202020204" pitchFamily="34" charset="0"/>
              </a:rPr>
              <a:t>Your text here</a:t>
            </a:r>
            <a:endParaRPr lang="ru-RU" altLang="ru-RU" sz="2400"/>
          </a:p>
        </p:txBody>
      </p:sp>
      <p:grpSp>
        <p:nvGrpSpPr>
          <p:cNvPr id="5" name="Группа 4">
            <a:extLst>
              <a:ext uri="{FF2B5EF4-FFF2-40B4-BE49-F238E27FC236}">
                <a16:creationId xmlns:a16="http://schemas.microsoft.com/office/drawing/2014/main" id="{8CE0C2AD-0577-4DC6-A9D4-3DAAFFC60A05}"/>
              </a:ext>
            </a:extLst>
          </p:cNvPr>
          <p:cNvGrpSpPr/>
          <p:nvPr/>
        </p:nvGrpSpPr>
        <p:grpSpPr>
          <a:xfrm>
            <a:off x="1168400" y="2111375"/>
            <a:ext cx="5595938" cy="1963738"/>
            <a:chOff x="1168400" y="2111375"/>
            <a:chExt cx="5595938" cy="1963738"/>
          </a:xfrm>
        </p:grpSpPr>
        <p:sp>
          <p:nvSpPr>
            <p:cNvPr id="36868" name="Rectangle 48">
              <a:extLst>
                <a:ext uri="{FF2B5EF4-FFF2-40B4-BE49-F238E27FC236}">
                  <a16:creationId xmlns:a16="http://schemas.microsoft.com/office/drawing/2014/main" id="{EB9E6006-05AA-4F16-8E1A-24D975D4D396}"/>
                </a:ext>
              </a:extLst>
            </p:cNvPr>
            <p:cNvSpPr>
              <a:spLocks noChangeArrowheads="1"/>
            </p:cNvSpPr>
            <p:nvPr/>
          </p:nvSpPr>
          <p:spPr bwMode="auto">
            <a:xfrm>
              <a:off x="1368425" y="2701925"/>
              <a:ext cx="5395913" cy="1373188"/>
            </a:xfrm>
            <a:prstGeom prst="rect">
              <a:avLst/>
            </a:prstGeom>
            <a:solidFill>
              <a:schemeClr val="accent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6869" name="Rectangle 49">
              <a:extLst>
                <a:ext uri="{FF2B5EF4-FFF2-40B4-BE49-F238E27FC236}">
                  <a16:creationId xmlns:a16="http://schemas.microsoft.com/office/drawing/2014/main" id="{71531AB9-7A62-411A-852E-3808693F58EF}"/>
                </a:ext>
              </a:extLst>
            </p:cNvPr>
            <p:cNvSpPr>
              <a:spLocks noChangeArrowheads="1"/>
            </p:cNvSpPr>
            <p:nvPr/>
          </p:nvSpPr>
          <p:spPr bwMode="auto">
            <a:xfrm>
              <a:off x="1374775" y="2111375"/>
              <a:ext cx="1462088" cy="1365250"/>
            </a:xfrm>
            <a:prstGeom prst="rect">
              <a:avLst/>
            </a:prstGeom>
            <a:solidFill>
              <a:schemeClr val="accent5">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6870" name="Freeform 50">
              <a:extLst>
                <a:ext uri="{FF2B5EF4-FFF2-40B4-BE49-F238E27FC236}">
                  <a16:creationId xmlns:a16="http://schemas.microsoft.com/office/drawing/2014/main" id="{0FA92601-CB98-4ECF-8540-39F3920BD6CF}"/>
                </a:ext>
              </a:extLst>
            </p:cNvPr>
            <p:cNvSpPr>
              <a:spLocks/>
            </p:cNvSpPr>
            <p:nvPr/>
          </p:nvSpPr>
          <p:spPr bwMode="auto">
            <a:xfrm>
              <a:off x="1168400" y="3476625"/>
              <a:ext cx="206375" cy="598488"/>
            </a:xfrm>
            <a:custGeom>
              <a:avLst/>
              <a:gdLst>
                <a:gd name="T0" fmla="*/ 317539688 w 130"/>
                <a:gd name="T1" fmla="*/ 950100494 h 377"/>
                <a:gd name="T2" fmla="*/ 0 w 130"/>
                <a:gd name="T3" fmla="*/ 378023753 h 377"/>
                <a:gd name="T4" fmla="*/ 327620313 w 130"/>
                <a:gd name="T5" fmla="*/ 0 h 377"/>
                <a:gd name="T6" fmla="*/ 317539688 w 130"/>
                <a:gd name="T7" fmla="*/ 950100494 h 37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0" h="377">
                  <a:moveTo>
                    <a:pt x="126" y="377"/>
                  </a:moveTo>
                  <a:lnTo>
                    <a:pt x="0" y="150"/>
                  </a:lnTo>
                  <a:lnTo>
                    <a:pt x="130" y="0"/>
                  </a:lnTo>
                  <a:lnTo>
                    <a:pt x="126" y="377"/>
                  </a:ln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871" name="Freeform 51">
              <a:extLst>
                <a:ext uri="{FF2B5EF4-FFF2-40B4-BE49-F238E27FC236}">
                  <a16:creationId xmlns:a16="http://schemas.microsoft.com/office/drawing/2014/main" id="{8D4E21E2-A185-4E3E-82D0-E64ABCF44DF9}"/>
                </a:ext>
              </a:extLst>
            </p:cNvPr>
            <p:cNvSpPr>
              <a:spLocks/>
            </p:cNvSpPr>
            <p:nvPr/>
          </p:nvSpPr>
          <p:spPr bwMode="auto">
            <a:xfrm>
              <a:off x="1168400" y="2111375"/>
              <a:ext cx="206375" cy="1603375"/>
            </a:xfrm>
            <a:custGeom>
              <a:avLst/>
              <a:gdLst>
                <a:gd name="T0" fmla="*/ 327620313 w 130"/>
                <a:gd name="T1" fmla="*/ 0 h 1010"/>
                <a:gd name="T2" fmla="*/ 0 w 130"/>
                <a:gd name="T3" fmla="*/ 486390950 h 1010"/>
                <a:gd name="T4" fmla="*/ 0 w 130"/>
                <a:gd name="T5" fmla="*/ 2147483646 h 1010"/>
                <a:gd name="T6" fmla="*/ 327620313 w 130"/>
                <a:gd name="T7" fmla="*/ 2147483646 h 1010"/>
                <a:gd name="T8" fmla="*/ 327620313 w 130"/>
                <a:gd name="T9" fmla="*/ 0 h 10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0" h="1010">
                  <a:moveTo>
                    <a:pt x="130" y="0"/>
                  </a:moveTo>
                  <a:lnTo>
                    <a:pt x="0" y="193"/>
                  </a:lnTo>
                  <a:lnTo>
                    <a:pt x="0" y="1010"/>
                  </a:lnTo>
                  <a:lnTo>
                    <a:pt x="130" y="860"/>
                  </a:lnTo>
                  <a:lnTo>
                    <a:pt x="130"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876" name="Freeform 56">
              <a:extLst>
                <a:ext uri="{FF2B5EF4-FFF2-40B4-BE49-F238E27FC236}">
                  <a16:creationId xmlns:a16="http://schemas.microsoft.com/office/drawing/2014/main" id="{8A1275CE-8C14-42C5-87E5-2FD37CDE4073}"/>
                </a:ext>
              </a:extLst>
            </p:cNvPr>
            <p:cNvSpPr>
              <a:spLocks noEditPoints="1"/>
            </p:cNvSpPr>
            <p:nvPr/>
          </p:nvSpPr>
          <p:spPr bwMode="auto">
            <a:xfrm>
              <a:off x="1651000" y="2525713"/>
              <a:ext cx="911225" cy="652462"/>
            </a:xfrm>
            <a:custGeom>
              <a:avLst/>
              <a:gdLst>
                <a:gd name="T0" fmla="*/ 0 w 574"/>
                <a:gd name="T1" fmla="*/ 0 h 411"/>
                <a:gd name="T2" fmla="*/ 0 w 574"/>
                <a:gd name="T3" fmla="*/ 1035784219 h 411"/>
                <a:gd name="T4" fmla="*/ 899696575 w 574"/>
                <a:gd name="T5" fmla="*/ 1035784219 h 411"/>
                <a:gd name="T6" fmla="*/ 899696575 w 574"/>
                <a:gd name="T7" fmla="*/ 267136358 h 411"/>
                <a:gd name="T8" fmla="*/ 1275199063 w 574"/>
                <a:gd name="T9" fmla="*/ 267136358 h 411"/>
                <a:gd name="T10" fmla="*/ 1275199063 w 574"/>
                <a:gd name="T11" fmla="*/ 1035784219 h 411"/>
                <a:gd name="T12" fmla="*/ 1446569688 w 574"/>
                <a:gd name="T13" fmla="*/ 1035784219 h 411"/>
                <a:gd name="T14" fmla="*/ 1446569688 w 574"/>
                <a:gd name="T15" fmla="*/ 0 h 411"/>
                <a:gd name="T16" fmla="*/ 0 w 574"/>
                <a:gd name="T17" fmla="*/ 0 h 411"/>
                <a:gd name="T18" fmla="*/ 788809700 w 574"/>
                <a:gd name="T19" fmla="*/ 889615268 h 411"/>
                <a:gd name="T20" fmla="*/ 108367513 w 574"/>
                <a:gd name="T21" fmla="*/ 889615268 h 411"/>
                <a:gd name="T22" fmla="*/ 108367513 w 574"/>
                <a:gd name="T23" fmla="*/ 267136358 h 411"/>
                <a:gd name="T24" fmla="*/ 788809700 w 574"/>
                <a:gd name="T25" fmla="*/ 267136358 h 411"/>
                <a:gd name="T26" fmla="*/ 788809700 w 574"/>
                <a:gd name="T27" fmla="*/ 889615268 h 41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574" h="411">
                  <a:moveTo>
                    <a:pt x="0" y="0"/>
                  </a:moveTo>
                  <a:lnTo>
                    <a:pt x="0" y="411"/>
                  </a:lnTo>
                  <a:lnTo>
                    <a:pt x="357" y="411"/>
                  </a:lnTo>
                  <a:lnTo>
                    <a:pt x="357" y="106"/>
                  </a:lnTo>
                  <a:lnTo>
                    <a:pt x="506" y="106"/>
                  </a:lnTo>
                  <a:lnTo>
                    <a:pt x="506" y="411"/>
                  </a:lnTo>
                  <a:lnTo>
                    <a:pt x="574" y="411"/>
                  </a:lnTo>
                  <a:lnTo>
                    <a:pt x="574" y="0"/>
                  </a:lnTo>
                  <a:lnTo>
                    <a:pt x="0" y="0"/>
                  </a:lnTo>
                  <a:close/>
                  <a:moveTo>
                    <a:pt x="313" y="353"/>
                  </a:moveTo>
                  <a:lnTo>
                    <a:pt x="43" y="353"/>
                  </a:lnTo>
                  <a:lnTo>
                    <a:pt x="43" y="106"/>
                  </a:lnTo>
                  <a:lnTo>
                    <a:pt x="313" y="106"/>
                  </a:lnTo>
                  <a:lnTo>
                    <a:pt x="313" y="353"/>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877" name="Freeform 57">
              <a:extLst>
                <a:ext uri="{FF2B5EF4-FFF2-40B4-BE49-F238E27FC236}">
                  <a16:creationId xmlns:a16="http://schemas.microsoft.com/office/drawing/2014/main" id="{9BA4A7D3-F460-4AA4-9B53-CE807C6A3C98}"/>
                </a:ext>
              </a:extLst>
            </p:cNvPr>
            <p:cNvSpPr>
              <a:spLocks/>
            </p:cNvSpPr>
            <p:nvPr/>
          </p:nvSpPr>
          <p:spPr bwMode="auto">
            <a:xfrm>
              <a:off x="1612900" y="2417763"/>
              <a:ext cx="987425" cy="430212"/>
            </a:xfrm>
            <a:custGeom>
              <a:avLst/>
              <a:gdLst>
                <a:gd name="T0" fmla="*/ 2147483646 w 129"/>
                <a:gd name="T1" fmla="*/ 0 h 56"/>
                <a:gd name="T2" fmla="*/ 292951392 w 129"/>
                <a:gd name="T3" fmla="*/ 0 h 56"/>
                <a:gd name="T4" fmla="*/ 0 w 129"/>
                <a:gd name="T5" fmla="*/ 2147483646 h 56"/>
                <a:gd name="T6" fmla="*/ 878861831 w 129"/>
                <a:gd name="T7" fmla="*/ 2147483646 h 56"/>
                <a:gd name="T8" fmla="*/ 1816310879 w 129"/>
                <a:gd name="T9" fmla="*/ 2147483646 h 56"/>
                <a:gd name="T10" fmla="*/ 2147483646 w 129"/>
                <a:gd name="T11" fmla="*/ 2147483646 h 56"/>
                <a:gd name="T12" fmla="*/ 2147483646 w 129"/>
                <a:gd name="T13" fmla="*/ 2147483646 h 56"/>
                <a:gd name="T14" fmla="*/ 2147483646 w 129"/>
                <a:gd name="T15" fmla="*/ 2147483646 h 56"/>
                <a:gd name="T16" fmla="*/ 2147483646 w 129"/>
                <a:gd name="T17" fmla="*/ 2147483646 h 56"/>
                <a:gd name="T18" fmla="*/ 2147483646 w 129"/>
                <a:gd name="T19" fmla="*/ 2147483646 h 56"/>
                <a:gd name="T20" fmla="*/ 2147483646 w 129"/>
                <a:gd name="T21" fmla="*/ 2147483646 h 56"/>
                <a:gd name="T22" fmla="*/ 2147483646 w 129"/>
                <a:gd name="T23" fmla="*/ 0 h 5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29" h="56">
                  <a:moveTo>
                    <a:pt x="124" y="0"/>
                  </a:moveTo>
                  <a:cubicBezTo>
                    <a:pt x="5" y="0"/>
                    <a:pt x="5" y="0"/>
                    <a:pt x="5" y="0"/>
                  </a:cubicBezTo>
                  <a:cubicBezTo>
                    <a:pt x="0" y="51"/>
                    <a:pt x="0" y="51"/>
                    <a:pt x="0" y="51"/>
                  </a:cubicBezTo>
                  <a:cubicBezTo>
                    <a:pt x="0" y="54"/>
                    <a:pt x="7" y="56"/>
                    <a:pt x="15" y="56"/>
                  </a:cubicBezTo>
                  <a:cubicBezTo>
                    <a:pt x="24" y="56"/>
                    <a:pt x="31" y="54"/>
                    <a:pt x="31" y="51"/>
                  </a:cubicBezTo>
                  <a:cubicBezTo>
                    <a:pt x="31" y="54"/>
                    <a:pt x="38" y="56"/>
                    <a:pt x="48" y="56"/>
                  </a:cubicBezTo>
                  <a:cubicBezTo>
                    <a:pt x="57" y="56"/>
                    <a:pt x="64" y="54"/>
                    <a:pt x="64" y="51"/>
                  </a:cubicBezTo>
                  <a:cubicBezTo>
                    <a:pt x="64" y="54"/>
                    <a:pt x="72" y="56"/>
                    <a:pt x="81" y="56"/>
                  </a:cubicBezTo>
                  <a:cubicBezTo>
                    <a:pt x="91" y="56"/>
                    <a:pt x="98" y="54"/>
                    <a:pt x="98" y="51"/>
                  </a:cubicBezTo>
                  <a:cubicBezTo>
                    <a:pt x="98" y="54"/>
                    <a:pt x="105" y="56"/>
                    <a:pt x="114" y="56"/>
                  </a:cubicBezTo>
                  <a:cubicBezTo>
                    <a:pt x="122" y="56"/>
                    <a:pt x="129" y="54"/>
                    <a:pt x="129" y="51"/>
                  </a:cubicBezTo>
                  <a:lnTo>
                    <a:pt x="124"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883" name="TextBox 115">
              <a:extLst>
                <a:ext uri="{FF2B5EF4-FFF2-40B4-BE49-F238E27FC236}">
                  <a16:creationId xmlns:a16="http://schemas.microsoft.com/office/drawing/2014/main" id="{E7D8AB25-4E20-4992-8B44-965A59551442}"/>
                </a:ext>
              </a:extLst>
            </p:cNvPr>
            <p:cNvSpPr txBox="1">
              <a:spLocks noChangeArrowheads="1"/>
            </p:cNvSpPr>
            <p:nvPr/>
          </p:nvSpPr>
          <p:spPr bwMode="auto">
            <a:xfrm>
              <a:off x="3043238" y="2816225"/>
              <a:ext cx="362267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500">
                  <a:solidFill>
                    <a:schemeClr val="bg1"/>
                  </a:solidFill>
                  <a:latin typeface="Arial" panose="020B0604020202020204" pitchFamily="34" charset="0"/>
                  <a:cs typeface="Arial" panose="020B0604020202020204" pitchFamily="34" charset="0"/>
                </a:rPr>
                <a:t>Lorem ipsum dolor sit amet, consectetur adipiscing elit, sed do eiusmod tempor incididunt ut labore et dolore magna</a:t>
              </a:r>
              <a:endParaRPr lang="ru-RU" altLang="ru-RU" sz="1500">
                <a:solidFill>
                  <a:schemeClr val="bg1"/>
                </a:solidFill>
                <a:latin typeface="Arial" panose="020B0604020202020204" pitchFamily="34" charset="0"/>
                <a:cs typeface="Arial" panose="020B0604020202020204" pitchFamily="34" charset="0"/>
              </a:endParaRPr>
            </a:p>
          </p:txBody>
        </p:sp>
      </p:grpSp>
      <p:grpSp>
        <p:nvGrpSpPr>
          <p:cNvPr id="3" name="Группа 2">
            <a:extLst>
              <a:ext uri="{FF2B5EF4-FFF2-40B4-BE49-F238E27FC236}">
                <a16:creationId xmlns:a16="http://schemas.microsoft.com/office/drawing/2014/main" id="{F9A8ABA0-1401-408F-B8EA-C606ECEBABE6}"/>
              </a:ext>
            </a:extLst>
          </p:cNvPr>
          <p:cNvGrpSpPr/>
          <p:nvPr/>
        </p:nvGrpSpPr>
        <p:grpSpPr>
          <a:xfrm>
            <a:off x="7153275" y="2357438"/>
            <a:ext cx="1790700" cy="1717675"/>
            <a:chOff x="7153275" y="2357438"/>
            <a:chExt cx="1790700" cy="1717675"/>
          </a:xfrm>
          <a:solidFill>
            <a:schemeClr val="accent5"/>
          </a:solidFill>
        </p:grpSpPr>
        <p:sp>
          <p:nvSpPr>
            <p:cNvPr id="36884" name="Freeform 91">
              <a:extLst>
                <a:ext uri="{FF2B5EF4-FFF2-40B4-BE49-F238E27FC236}">
                  <a16:creationId xmlns:a16="http://schemas.microsoft.com/office/drawing/2014/main" id="{4FB0359B-8006-4A22-8A10-391FED150860}"/>
                </a:ext>
              </a:extLst>
            </p:cNvPr>
            <p:cNvSpPr>
              <a:spLocks/>
            </p:cNvSpPr>
            <p:nvPr/>
          </p:nvSpPr>
          <p:spPr bwMode="auto">
            <a:xfrm>
              <a:off x="7153275" y="2698750"/>
              <a:ext cx="755650" cy="1376363"/>
            </a:xfrm>
            <a:custGeom>
              <a:avLst/>
              <a:gdLst>
                <a:gd name="T0" fmla="*/ 2147483646 w 73"/>
                <a:gd name="T1" fmla="*/ 2147483646 h 133"/>
                <a:gd name="T2" fmla="*/ 2147483646 w 73"/>
                <a:gd name="T3" fmla="*/ 2147483646 h 133"/>
                <a:gd name="T4" fmla="*/ 2147483646 w 73"/>
                <a:gd name="T5" fmla="*/ 2147483646 h 133"/>
                <a:gd name="T6" fmla="*/ 2147483646 w 73"/>
                <a:gd name="T7" fmla="*/ 535467299 h 133"/>
                <a:gd name="T8" fmla="*/ 2147483646 w 73"/>
                <a:gd name="T9" fmla="*/ 0 h 133"/>
                <a:gd name="T10" fmla="*/ 2147483646 w 73"/>
                <a:gd name="T11" fmla="*/ 0 h 133"/>
                <a:gd name="T12" fmla="*/ 2147483646 w 73"/>
                <a:gd name="T13" fmla="*/ 0 h 133"/>
                <a:gd name="T14" fmla="*/ 2147483646 w 73"/>
                <a:gd name="T15" fmla="*/ 535467299 h 133"/>
                <a:gd name="T16" fmla="*/ 0 w 73"/>
                <a:gd name="T17" fmla="*/ 2147483646 h 133"/>
                <a:gd name="T18" fmla="*/ 214304410 w 73"/>
                <a:gd name="T19" fmla="*/ 2147483646 h 133"/>
                <a:gd name="T20" fmla="*/ 642902879 w 73"/>
                <a:gd name="T21" fmla="*/ 2147483646 h 133"/>
                <a:gd name="T22" fmla="*/ 2147483646 w 73"/>
                <a:gd name="T23" fmla="*/ 2147483646 h 133"/>
                <a:gd name="T24" fmla="*/ 2147483646 w 73"/>
                <a:gd name="T25" fmla="*/ 2147483646 h 133"/>
                <a:gd name="T26" fmla="*/ 750060260 w 73"/>
                <a:gd name="T27" fmla="*/ 2147483646 h 133"/>
                <a:gd name="T28" fmla="*/ 2147483646 w 73"/>
                <a:gd name="T29" fmla="*/ 2147483646 h 133"/>
                <a:gd name="T30" fmla="*/ 2147483646 w 73"/>
                <a:gd name="T31" fmla="*/ 2147483646 h 133"/>
                <a:gd name="T32" fmla="*/ 2147483646 w 73"/>
                <a:gd name="T33" fmla="*/ 2147483646 h 133"/>
                <a:gd name="T34" fmla="*/ 2147483646 w 73"/>
                <a:gd name="T35" fmla="*/ 2147483646 h 133"/>
                <a:gd name="T36" fmla="*/ 2147483646 w 73"/>
                <a:gd name="T37" fmla="*/ 2147483646 h 133"/>
                <a:gd name="T38" fmla="*/ 2147483646 w 73"/>
                <a:gd name="T39" fmla="*/ 2147483646 h 133"/>
                <a:gd name="T40" fmla="*/ 2147483646 w 73"/>
                <a:gd name="T41" fmla="*/ 2147483646 h 133"/>
                <a:gd name="T42" fmla="*/ 2147483646 w 73"/>
                <a:gd name="T43" fmla="*/ 2147483646 h 133"/>
                <a:gd name="T44" fmla="*/ 2147483646 w 73"/>
                <a:gd name="T45" fmla="*/ 2147483646 h 133"/>
                <a:gd name="T46" fmla="*/ 2147483646 w 73"/>
                <a:gd name="T47" fmla="*/ 2147483646 h 13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3" h="133">
                  <a:moveTo>
                    <a:pt x="71" y="60"/>
                  </a:moveTo>
                  <a:cubicBezTo>
                    <a:pt x="71" y="60"/>
                    <a:pt x="71" y="60"/>
                    <a:pt x="71" y="60"/>
                  </a:cubicBezTo>
                  <a:cubicBezTo>
                    <a:pt x="73" y="59"/>
                    <a:pt x="73" y="57"/>
                    <a:pt x="73" y="56"/>
                  </a:cubicBezTo>
                  <a:cubicBezTo>
                    <a:pt x="52" y="5"/>
                    <a:pt x="52" y="5"/>
                    <a:pt x="52" y="5"/>
                  </a:cubicBezTo>
                  <a:cubicBezTo>
                    <a:pt x="51" y="2"/>
                    <a:pt x="48" y="0"/>
                    <a:pt x="44" y="0"/>
                  </a:cubicBezTo>
                  <a:cubicBezTo>
                    <a:pt x="37" y="0"/>
                    <a:pt x="37" y="0"/>
                    <a:pt x="37" y="0"/>
                  </a:cubicBezTo>
                  <a:cubicBezTo>
                    <a:pt x="29" y="0"/>
                    <a:pt x="29" y="0"/>
                    <a:pt x="29" y="0"/>
                  </a:cubicBezTo>
                  <a:cubicBezTo>
                    <a:pt x="25" y="0"/>
                    <a:pt x="22" y="2"/>
                    <a:pt x="21" y="5"/>
                  </a:cubicBezTo>
                  <a:cubicBezTo>
                    <a:pt x="0" y="56"/>
                    <a:pt x="0" y="56"/>
                    <a:pt x="0" y="56"/>
                  </a:cubicBezTo>
                  <a:cubicBezTo>
                    <a:pt x="0" y="57"/>
                    <a:pt x="1" y="59"/>
                    <a:pt x="2" y="60"/>
                  </a:cubicBezTo>
                  <a:cubicBezTo>
                    <a:pt x="4" y="60"/>
                    <a:pt x="5" y="60"/>
                    <a:pt x="6" y="58"/>
                  </a:cubicBezTo>
                  <a:cubicBezTo>
                    <a:pt x="25" y="24"/>
                    <a:pt x="25" y="24"/>
                    <a:pt x="25" y="24"/>
                  </a:cubicBezTo>
                  <a:cubicBezTo>
                    <a:pt x="28" y="32"/>
                    <a:pt x="28" y="32"/>
                    <a:pt x="28" y="32"/>
                  </a:cubicBezTo>
                  <a:cubicBezTo>
                    <a:pt x="7" y="83"/>
                    <a:pt x="7" y="83"/>
                    <a:pt x="7" y="83"/>
                  </a:cubicBezTo>
                  <a:cubicBezTo>
                    <a:pt x="26" y="83"/>
                    <a:pt x="26" y="83"/>
                    <a:pt x="26" y="83"/>
                  </a:cubicBezTo>
                  <a:cubicBezTo>
                    <a:pt x="33" y="133"/>
                    <a:pt x="33" y="133"/>
                    <a:pt x="33" y="133"/>
                  </a:cubicBezTo>
                  <a:cubicBezTo>
                    <a:pt x="37" y="133"/>
                    <a:pt x="37" y="133"/>
                    <a:pt x="37" y="133"/>
                  </a:cubicBezTo>
                  <a:cubicBezTo>
                    <a:pt x="40" y="133"/>
                    <a:pt x="40" y="133"/>
                    <a:pt x="40" y="133"/>
                  </a:cubicBezTo>
                  <a:cubicBezTo>
                    <a:pt x="47" y="83"/>
                    <a:pt x="47" y="83"/>
                    <a:pt x="47" y="83"/>
                  </a:cubicBezTo>
                  <a:cubicBezTo>
                    <a:pt x="66" y="83"/>
                    <a:pt x="66" y="83"/>
                    <a:pt x="66" y="83"/>
                  </a:cubicBezTo>
                  <a:cubicBezTo>
                    <a:pt x="46" y="32"/>
                    <a:pt x="46" y="32"/>
                    <a:pt x="46" y="32"/>
                  </a:cubicBezTo>
                  <a:cubicBezTo>
                    <a:pt x="48" y="24"/>
                    <a:pt x="48" y="24"/>
                    <a:pt x="48" y="24"/>
                  </a:cubicBezTo>
                  <a:cubicBezTo>
                    <a:pt x="67" y="58"/>
                    <a:pt x="67" y="58"/>
                    <a:pt x="67" y="58"/>
                  </a:cubicBezTo>
                  <a:cubicBezTo>
                    <a:pt x="68" y="60"/>
                    <a:pt x="70" y="60"/>
                    <a:pt x="7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885" name="Oval 92">
              <a:extLst>
                <a:ext uri="{FF2B5EF4-FFF2-40B4-BE49-F238E27FC236}">
                  <a16:creationId xmlns:a16="http://schemas.microsoft.com/office/drawing/2014/main" id="{293DAB50-7DD2-431F-81B5-3AC36952079A}"/>
                </a:ext>
              </a:extLst>
            </p:cNvPr>
            <p:cNvSpPr>
              <a:spLocks noChangeArrowheads="1"/>
            </p:cNvSpPr>
            <p:nvPr/>
          </p:nvSpPr>
          <p:spPr bwMode="auto">
            <a:xfrm>
              <a:off x="7381875" y="2357438"/>
              <a:ext cx="300038" cy="30003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6888" name="Freeform 95">
              <a:extLst>
                <a:ext uri="{FF2B5EF4-FFF2-40B4-BE49-F238E27FC236}">
                  <a16:creationId xmlns:a16="http://schemas.microsoft.com/office/drawing/2014/main" id="{5151EB11-FCBC-417B-9CE3-FFA998F7CB8F}"/>
                </a:ext>
              </a:extLst>
            </p:cNvPr>
            <p:cNvSpPr>
              <a:spLocks/>
            </p:cNvSpPr>
            <p:nvPr/>
          </p:nvSpPr>
          <p:spPr bwMode="auto">
            <a:xfrm>
              <a:off x="8188325" y="2698750"/>
              <a:ext cx="755650" cy="1376363"/>
            </a:xfrm>
            <a:custGeom>
              <a:avLst/>
              <a:gdLst>
                <a:gd name="T0" fmla="*/ 2147483646 w 73"/>
                <a:gd name="T1" fmla="*/ 2147483646 h 133"/>
                <a:gd name="T2" fmla="*/ 2147483646 w 73"/>
                <a:gd name="T3" fmla="*/ 2147483646 h 133"/>
                <a:gd name="T4" fmla="*/ 2147483646 w 73"/>
                <a:gd name="T5" fmla="*/ 2147483646 h 133"/>
                <a:gd name="T6" fmla="*/ 2147483646 w 73"/>
                <a:gd name="T7" fmla="*/ 535467299 h 133"/>
                <a:gd name="T8" fmla="*/ 2147483646 w 73"/>
                <a:gd name="T9" fmla="*/ 0 h 133"/>
                <a:gd name="T10" fmla="*/ 2147483646 w 73"/>
                <a:gd name="T11" fmla="*/ 0 h 133"/>
                <a:gd name="T12" fmla="*/ 2147483646 w 73"/>
                <a:gd name="T13" fmla="*/ 0 h 133"/>
                <a:gd name="T14" fmla="*/ 2147483646 w 73"/>
                <a:gd name="T15" fmla="*/ 535467299 h 133"/>
                <a:gd name="T16" fmla="*/ 0 w 73"/>
                <a:gd name="T17" fmla="*/ 2147483646 h 133"/>
                <a:gd name="T18" fmla="*/ 214304410 w 73"/>
                <a:gd name="T19" fmla="*/ 2147483646 h 133"/>
                <a:gd name="T20" fmla="*/ 642902879 w 73"/>
                <a:gd name="T21" fmla="*/ 2147483646 h 133"/>
                <a:gd name="T22" fmla="*/ 2147483646 w 73"/>
                <a:gd name="T23" fmla="*/ 2147483646 h 133"/>
                <a:gd name="T24" fmla="*/ 2147483646 w 73"/>
                <a:gd name="T25" fmla="*/ 2147483646 h 133"/>
                <a:gd name="T26" fmla="*/ 750060260 w 73"/>
                <a:gd name="T27" fmla="*/ 2147483646 h 133"/>
                <a:gd name="T28" fmla="*/ 2147483646 w 73"/>
                <a:gd name="T29" fmla="*/ 2147483646 h 133"/>
                <a:gd name="T30" fmla="*/ 2147483646 w 73"/>
                <a:gd name="T31" fmla="*/ 2147483646 h 133"/>
                <a:gd name="T32" fmla="*/ 2147483646 w 73"/>
                <a:gd name="T33" fmla="*/ 2147483646 h 133"/>
                <a:gd name="T34" fmla="*/ 2147483646 w 73"/>
                <a:gd name="T35" fmla="*/ 2147483646 h 133"/>
                <a:gd name="T36" fmla="*/ 2147483646 w 73"/>
                <a:gd name="T37" fmla="*/ 2147483646 h 133"/>
                <a:gd name="T38" fmla="*/ 2147483646 w 73"/>
                <a:gd name="T39" fmla="*/ 2147483646 h 133"/>
                <a:gd name="T40" fmla="*/ 2147483646 w 73"/>
                <a:gd name="T41" fmla="*/ 2147483646 h 133"/>
                <a:gd name="T42" fmla="*/ 2147483646 w 73"/>
                <a:gd name="T43" fmla="*/ 2147483646 h 133"/>
                <a:gd name="T44" fmla="*/ 2147483646 w 73"/>
                <a:gd name="T45" fmla="*/ 2147483646 h 133"/>
                <a:gd name="T46" fmla="*/ 2147483646 w 73"/>
                <a:gd name="T47" fmla="*/ 2147483646 h 13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3" h="133">
                  <a:moveTo>
                    <a:pt x="71" y="60"/>
                  </a:moveTo>
                  <a:cubicBezTo>
                    <a:pt x="71" y="60"/>
                    <a:pt x="71" y="60"/>
                    <a:pt x="71" y="60"/>
                  </a:cubicBezTo>
                  <a:cubicBezTo>
                    <a:pt x="73" y="59"/>
                    <a:pt x="73" y="57"/>
                    <a:pt x="73" y="56"/>
                  </a:cubicBezTo>
                  <a:cubicBezTo>
                    <a:pt x="52" y="5"/>
                    <a:pt x="52" y="5"/>
                    <a:pt x="52" y="5"/>
                  </a:cubicBezTo>
                  <a:cubicBezTo>
                    <a:pt x="51" y="2"/>
                    <a:pt x="48" y="0"/>
                    <a:pt x="44" y="0"/>
                  </a:cubicBezTo>
                  <a:cubicBezTo>
                    <a:pt x="37" y="0"/>
                    <a:pt x="37" y="0"/>
                    <a:pt x="37" y="0"/>
                  </a:cubicBezTo>
                  <a:cubicBezTo>
                    <a:pt x="29" y="0"/>
                    <a:pt x="29" y="0"/>
                    <a:pt x="29" y="0"/>
                  </a:cubicBezTo>
                  <a:cubicBezTo>
                    <a:pt x="25" y="0"/>
                    <a:pt x="22" y="2"/>
                    <a:pt x="21" y="5"/>
                  </a:cubicBezTo>
                  <a:cubicBezTo>
                    <a:pt x="0" y="56"/>
                    <a:pt x="0" y="56"/>
                    <a:pt x="0" y="56"/>
                  </a:cubicBezTo>
                  <a:cubicBezTo>
                    <a:pt x="0" y="57"/>
                    <a:pt x="1" y="59"/>
                    <a:pt x="2" y="60"/>
                  </a:cubicBezTo>
                  <a:cubicBezTo>
                    <a:pt x="4" y="60"/>
                    <a:pt x="5" y="60"/>
                    <a:pt x="6" y="58"/>
                  </a:cubicBezTo>
                  <a:cubicBezTo>
                    <a:pt x="25" y="24"/>
                    <a:pt x="25" y="24"/>
                    <a:pt x="25" y="24"/>
                  </a:cubicBezTo>
                  <a:cubicBezTo>
                    <a:pt x="28" y="32"/>
                    <a:pt x="28" y="32"/>
                    <a:pt x="28" y="32"/>
                  </a:cubicBezTo>
                  <a:cubicBezTo>
                    <a:pt x="7" y="83"/>
                    <a:pt x="7" y="83"/>
                    <a:pt x="7" y="83"/>
                  </a:cubicBezTo>
                  <a:cubicBezTo>
                    <a:pt x="26" y="83"/>
                    <a:pt x="26" y="83"/>
                    <a:pt x="26" y="83"/>
                  </a:cubicBezTo>
                  <a:cubicBezTo>
                    <a:pt x="33" y="133"/>
                    <a:pt x="33" y="133"/>
                    <a:pt x="33" y="133"/>
                  </a:cubicBezTo>
                  <a:cubicBezTo>
                    <a:pt x="37" y="133"/>
                    <a:pt x="37" y="133"/>
                    <a:pt x="37" y="133"/>
                  </a:cubicBezTo>
                  <a:cubicBezTo>
                    <a:pt x="40" y="133"/>
                    <a:pt x="40" y="133"/>
                    <a:pt x="40" y="133"/>
                  </a:cubicBezTo>
                  <a:cubicBezTo>
                    <a:pt x="47" y="83"/>
                    <a:pt x="47" y="83"/>
                    <a:pt x="47" y="83"/>
                  </a:cubicBezTo>
                  <a:cubicBezTo>
                    <a:pt x="66" y="83"/>
                    <a:pt x="66" y="83"/>
                    <a:pt x="66" y="83"/>
                  </a:cubicBezTo>
                  <a:cubicBezTo>
                    <a:pt x="46" y="32"/>
                    <a:pt x="46" y="32"/>
                    <a:pt x="46" y="32"/>
                  </a:cubicBezTo>
                  <a:cubicBezTo>
                    <a:pt x="48" y="24"/>
                    <a:pt x="48" y="24"/>
                    <a:pt x="48" y="24"/>
                  </a:cubicBezTo>
                  <a:cubicBezTo>
                    <a:pt x="67" y="58"/>
                    <a:pt x="67" y="58"/>
                    <a:pt x="67" y="58"/>
                  </a:cubicBezTo>
                  <a:cubicBezTo>
                    <a:pt x="68" y="60"/>
                    <a:pt x="70" y="60"/>
                    <a:pt x="71" y="6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889" name="Oval 96">
              <a:extLst>
                <a:ext uri="{FF2B5EF4-FFF2-40B4-BE49-F238E27FC236}">
                  <a16:creationId xmlns:a16="http://schemas.microsoft.com/office/drawing/2014/main" id="{52265C91-54E3-4179-8959-F414851A662F}"/>
                </a:ext>
              </a:extLst>
            </p:cNvPr>
            <p:cNvSpPr>
              <a:spLocks noChangeArrowheads="1"/>
            </p:cNvSpPr>
            <p:nvPr/>
          </p:nvSpPr>
          <p:spPr bwMode="auto">
            <a:xfrm>
              <a:off x="8415338" y="2357438"/>
              <a:ext cx="300037" cy="30003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grpSp>
        <p:nvGrpSpPr>
          <p:cNvPr id="4" name="Группа 3">
            <a:extLst>
              <a:ext uri="{FF2B5EF4-FFF2-40B4-BE49-F238E27FC236}">
                <a16:creationId xmlns:a16="http://schemas.microsoft.com/office/drawing/2014/main" id="{E3E63880-33FA-47C1-BCB7-A90349CEA7ED}"/>
              </a:ext>
            </a:extLst>
          </p:cNvPr>
          <p:cNvGrpSpPr/>
          <p:nvPr/>
        </p:nvGrpSpPr>
        <p:grpSpPr>
          <a:xfrm>
            <a:off x="7205663" y="4600575"/>
            <a:ext cx="2720975" cy="1717675"/>
            <a:chOff x="7205663" y="4600575"/>
            <a:chExt cx="2720975" cy="1717675"/>
          </a:xfrm>
        </p:grpSpPr>
        <p:sp>
          <p:nvSpPr>
            <p:cNvPr id="36886" name="Freeform 93">
              <a:extLst>
                <a:ext uri="{FF2B5EF4-FFF2-40B4-BE49-F238E27FC236}">
                  <a16:creationId xmlns:a16="http://schemas.microsoft.com/office/drawing/2014/main" id="{B27A50E5-2181-463C-B941-84FBEB221E88}"/>
                </a:ext>
              </a:extLst>
            </p:cNvPr>
            <p:cNvSpPr>
              <a:spLocks/>
            </p:cNvSpPr>
            <p:nvPr/>
          </p:nvSpPr>
          <p:spPr bwMode="auto">
            <a:xfrm>
              <a:off x="7205663" y="4941888"/>
              <a:ext cx="650875" cy="1376362"/>
            </a:xfrm>
            <a:custGeom>
              <a:avLst/>
              <a:gdLst>
                <a:gd name="T0" fmla="*/ 2147483646 w 63"/>
                <a:gd name="T1" fmla="*/ 535466910 h 133"/>
                <a:gd name="T2" fmla="*/ 2147483646 w 63"/>
                <a:gd name="T3" fmla="*/ 535466910 h 133"/>
                <a:gd name="T4" fmla="*/ 2147483646 w 63"/>
                <a:gd name="T5" fmla="*/ 0 h 133"/>
                <a:gd name="T6" fmla="*/ 2147483646 w 63"/>
                <a:gd name="T7" fmla="*/ 0 h 133"/>
                <a:gd name="T8" fmla="*/ 2028002524 w 63"/>
                <a:gd name="T9" fmla="*/ 0 h 133"/>
                <a:gd name="T10" fmla="*/ 1067362681 w 63"/>
                <a:gd name="T11" fmla="*/ 535466910 h 133"/>
                <a:gd name="T12" fmla="*/ 533686506 w 63"/>
                <a:gd name="T13" fmla="*/ 2034770117 h 133"/>
                <a:gd name="T14" fmla="*/ 106733169 w 63"/>
                <a:gd name="T15" fmla="*/ 2147483646 h 133"/>
                <a:gd name="T16" fmla="*/ 533686506 w 63"/>
                <a:gd name="T17" fmla="*/ 2147483646 h 133"/>
                <a:gd name="T18" fmla="*/ 960629512 w 63"/>
                <a:gd name="T19" fmla="*/ 2147483646 h 133"/>
                <a:gd name="T20" fmla="*/ 1707792687 w 63"/>
                <a:gd name="T21" fmla="*/ 2147483646 h 133"/>
                <a:gd name="T22" fmla="*/ 1707792687 w 63"/>
                <a:gd name="T23" fmla="*/ 2147483646 h 133"/>
                <a:gd name="T24" fmla="*/ 1707792687 w 63"/>
                <a:gd name="T25" fmla="*/ 2147483646 h 133"/>
                <a:gd name="T26" fmla="*/ 2147483646 w 63"/>
                <a:gd name="T27" fmla="*/ 2147483646 h 133"/>
                <a:gd name="T28" fmla="*/ 2147483646 w 63"/>
                <a:gd name="T29" fmla="*/ 2147483646 h 133"/>
                <a:gd name="T30" fmla="*/ 2147483646 w 63"/>
                <a:gd name="T31" fmla="*/ 2147483646 h 133"/>
                <a:gd name="T32" fmla="*/ 2147483646 w 63"/>
                <a:gd name="T33" fmla="*/ 2147483646 h 133"/>
                <a:gd name="T34" fmla="*/ 2147483646 w 63"/>
                <a:gd name="T35" fmla="*/ 2147483646 h 133"/>
                <a:gd name="T36" fmla="*/ 2147483646 w 63"/>
                <a:gd name="T37" fmla="*/ 2147483646 h 133"/>
                <a:gd name="T38" fmla="*/ 2147483646 w 63"/>
                <a:gd name="T39" fmla="*/ 2147483646 h 133"/>
                <a:gd name="T40" fmla="*/ 2147483646 w 63"/>
                <a:gd name="T41" fmla="*/ 2147483646 h 133"/>
                <a:gd name="T42" fmla="*/ 2147483646 w 63"/>
                <a:gd name="T43" fmla="*/ 2147483646 h 133"/>
                <a:gd name="T44" fmla="*/ 2147483646 w 63"/>
                <a:gd name="T45" fmla="*/ 2147483646 h 133"/>
                <a:gd name="T46" fmla="*/ 2147483646 w 63"/>
                <a:gd name="T47" fmla="*/ 2034770117 h 133"/>
                <a:gd name="T48" fmla="*/ 2147483646 w 63"/>
                <a:gd name="T49" fmla="*/ 53546691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3" h="133">
                  <a:moveTo>
                    <a:pt x="54" y="5"/>
                  </a:moveTo>
                  <a:cubicBezTo>
                    <a:pt x="54" y="5"/>
                    <a:pt x="54" y="5"/>
                    <a:pt x="54" y="5"/>
                  </a:cubicBezTo>
                  <a:cubicBezTo>
                    <a:pt x="52" y="2"/>
                    <a:pt x="48" y="0"/>
                    <a:pt x="45" y="0"/>
                  </a:cubicBezTo>
                  <a:cubicBezTo>
                    <a:pt x="32" y="0"/>
                    <a:pt x="32" y="0"/>
                    <a:pt x="32" y="0"/>
                  </a:cubicBezTo>
                  <a:cubicBezTo>
                    <a:pt x="19" y="0"/>
                    <a:pt x="19" y="0"/>
                    <a:pt x="19" y="0"/>
                  </a:cubicBezTo>
                  <a:cubicBezTo>
                    <a:pt x="15" y="0"/>
                    <a:pt x="11" y="2"/>
                    <a:pt x="10" y="5"/>
                  </a:cubicBezTo>
                  <a:cubicBezTo>
                    <a:pt x="7" y="10"/>
                    <a:pt x="6" y="14"/>
                    <a:pt x="5" y="19"/>
                  </a:cubicBezTo>
                  <a:cubicBezTo>
                    <a:pt x="1" y="60"/>
                    <a:pt x="1" y="60"/>
                    <a:pt x="1" y="60"/>
                  </a:cubicBezTo>
                  <a:cubicBezTo>
                    <a:pt x="0" y="63"/>
                    <a:pt x="2" y="65"/>
                    <a:pt x="5" y="65"/>
                  </a:cubicBezTo>
                  <a:cubicBezTo>
                    <a:pt x="7" y="65"/>
                    <a:pt x="9" y="63"/>
                    <a:pt x="9" y="61"/>
                  </a:cubicBezTo>
                  <a:cubicBezTo>
                    <a:pt x="16" y="29"/>
                    <a:pt x="16" y="29"/>
                    <a:pt x="16" y="29"/>
                  </a:cubicBezTo>
                  <a:cubicBezTo>
                    <a:pt x="16" y="58"/>
                    <a:pt x="16" y="58"/>
                    <a:pt x="16" y="58"/>
                  </a:cubicBezTo>
                  <a:cubicBezTo>
                    <a:pt x="16" y="133"/>
                    <a:pt x="16" y="133"/>
                    <a:pt x="16" y="133"/>
                  </a:cubicBezTo>
                  <a:cubicBezTo>
                    <a:pt x="28" y="133"/>
                    <a:pt x="28" y="133"/>
                    <a:pt x="28" y="133"/>
                  </a:cubicBezTo>
                  <a:cubicBezTo>
                    <a:pt x="29" y="77"/>
                    <a:pt x="29" y="77"/>
                    <a:pt x="29" y="77"/>
                  </a:cubicBezTo>
                  <a:cubicBezTo>
                    <a:pt x="34" y="77"/>
                    <a:pt x="34" y="77"/>
                    <a:pt x="34" y="77"/>
                  </a:cubicBezTo>
                  <a:cubicBezTo>
                    <a:pt x="35" y="133"/>
                    <a:pt x="35" y="133"/>
                    <a:pt x="35" y="133"/>
                  </a:cubicBezTo>
                  <a:cubicBezTo>
                    <a:pt x="47" y="133"/>
                    <a:pt x="47" y="133"/>
                    <a:pt x="47" y="133"/>
                  </a:cubicBezTo>
                  <a:cubicBezTo>
                    <a:pt x="47" y="58"/>
                    <a:pt x="47" y="58"/>
                    <a:pt x="47" y="58"/>
                  </a:cubicBezTo>
                  <a:cubicBezTo>
                    <a:pt x="47" y="29"/>
                    <a:pt x="47" y="29"/>
                    <a:pt x="47" y="29"/>
                  </a:cubicBezTo>
                  <a:cubicBezTo>
                    <a:pt x="54" y="61"/>
                    <a:pt x="54" y="61"/>
                    <a:pt x="54" y="61"/>
                  </a:cubicBezTo>
                  <a:cubicBezTo>
                    <a:pt x="55" y="63"/>
                    <a:pt x="56" y="65"/>
                    <a:pt x="58" y="65"/>
                  </a:cubicBezTo>
                  <a:cubicBezTo>
                    <a:pt x="61" y="65"/>
                    <a:pt x="63" y="63"/>
                    <a:pt x="62" y="60"/>
                  </a:cubicBezTo>
                  <a:cubicBezTo>
                    <a:pt x="58" y="19"/>
                    <a:pt x="58" y="19"/>
                    <a:pt x="58" y="19"/>
                  </a:cubicBezTo>
                  <a:cubicBezTo>
                    <a:pt x="57" y="14"/>
                    <a:pt x="56" y="10"/>
                    <a:pt x="54" y="5"/>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887" name="Oval 94">
              <a:extLst>
                <a:ext uri="{FF2B5EF4-FFF2-40B4-BE49-F238E27FC236}">
                  <a16:creationId xmlns:a16="http://schemas.microsoft.com/office/drawing/2014/main" id="{CE15E0AD-01DB-4905-AD3B-234F5BB0FB13}"/>
                </a:ext>
              </a:extLst>
            </p:cNvPr>
            <p:cNvSpPr>
              <a:spLocks noChangeArrowheads="1"/>
            </p:cNvSpPr>
            <p:nvPr/>
          </p:nvSpPr>
          <p:spPr bwMode="auto">
            <a:xfrm>
              <a:off x="7381875" y="4600575"/>
              <a:ext cx="300038" cy="300038"/>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6890" name="Freeform 97">
              <a:extLst>
                <a:ext uri="{FF2B5EF4-FFF2-40B4-BE49-F238E27FC236}">
                  <a16:creationId xmlns:a16="http://schemas.microsoft.com/office/drawing/2014/main" id="{DB3705F6-D8C7-44C5-A237-4872995A5D5F}"/>
                </a:ext>
              </a:extLst>
            </p:cNvPr>
            <p:cNvSpPr>
              <a:spLocks/>
            </p:cNvSpPr>
            <p:nvPr/>
          </p:nvSpPr>
          <p:spPr bwMode="auto">
            <a:xfrm>
              <a:off x="8240713" y="4941888"/>
              <a:ext cx="650875" cy="1376362"/>
            </a:xfrm>
            <a:custGeom>
              <a:avLst/>
              <a:gdLst>
                <a:gd name="T0" fmla="*/ 2147483646 w 63"/>
                <a:gd name="T1" fmla="*/ 535466910 h 133"/>
                <a:gd name="T2" fmla="*/ 2147483646 w 63"/>
                <a:gd name="T3" fmla="*/ 535466910 h 133"/>
                <a:gd name="T4" fmla="*/ 2147483646 w 63"/>
                <a:gd name="T5" fmla="*/ 0 h 133"/>
                <a:gd name="T6" fmla="*/ 2147483646 w 63"/>
                <a:gd name="T7" fmla="*/ 0 h 133"/>
                <a:gd name="T8" fmla="*/ 2028002524 w 63"/>
                <a:gd name="T9" fmla="*/ 0 h 133"/>
                <a:gd name="T10" fmla="*/ 1067362681 w 63"/>
                <a:gd name="T11" fmla="*/ 535466910 h 133"/>
                <a:gd name="T12" fmla="*/ 533686506 w 63"/>
                <a:gd name="T13" fmla="*/ 2034770117 h 133"/>
                <a:gd name="T14" fmla="*/ 106733169 w 63"/>
                <a:gd name="T15" fmla="*/ 2147483646 h 133"/>
                <a:gd name="T16" fmla="*/ 533686506 w 63"/>
                <a:gd name="T17" fmla="*/ 2147483646 h 133"/>
                <a:gd name="T18" fmla="*/ 960629512 w 63"/>
                <a:gd name="T19" fmla="*/ 2147483646 h 133"/>
                <a:gd name="T20" fmla="*/ 1707792687 w 63"/>
                <a:gd name="T21" fmla="*/ 2147483646 h 133"/>
                <a:gd name="T22" fmla="*/ 1707792687 w 63"/>
                <a:gd name="T23" fmla="*/ 2147483646 h 133"/>
                <a:gd name="T24" fmla="*/ 1707792687 w 63"/>
                <a:gd name="T25" fmla="*/ 2147483646 h 133"/>
                <a:gd name="T26" fmla="*/ 2147483646 w 63"/>
                <a:gd name="T27" fmla="*/ 2147483646 h 133"/>
                <a:gd name="T28" fmla="*/ 2147483646 w 63"/>
                <a:gd name="T29" fmla="*/ 2147483646 h 133"/>
                <a:gd name="T30" fmla="*/ 2147483646 w 63"/>
                <a:gd name="T31" fmla="*/ 2147483646 h 133"/>
                <a:gd name="T32" fmla="*/ 2147483646 w 63"/>
                <a:gd name="T33" fmla="*/ 2147483646 h 133"/>
                <a:gd name="T34" fmla="*/ 2147483646 w 63"/>
                <a:gd name="T35" fmla="*/ 2147483646 h 133"/>
                <a:gd name="T36" fmla="*/ 2147483646 w 63"/>
                <a:gd name="T37" fmla="*/ 2147483646 h 133"/>
                <a:gd name="T38" fmla="*/ 2147483646 w 63"/>
                <a:gd name="T39" fmla="*/ 2147483646 h 133"/>
                <a:gd name="T40" fmla="*/ 2147483646 w 63"/>
                <a:gd name="T41" fmla="*/ 2147483646 h 133"/>
                <a:gd name="T42" fmla="*/ 2147483646 w 63"/>
                <a:gd name="T43" fmla="*/ 2147483646 h 133"/>
                <a:gd name="T44" fmla="*/ 2147483646 w 63"/>
                <a:gd name="T45" fmla="*/ 2147483646 h 133"/>
                <a:gd name="T46" fmla="*/ 2147483646 w 63"/>
                <a:gd name="T47" fmla="*/ 2034770117 h 133"/>
                <a:gd name="T48" fmla="*/ 2147483646 w 63"/>
                <a:gd name="T49" fmla="*/ 53546691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3" h="133">
                  <a:moveTo>
                    <a:pt x="54" y="5"/>
                  </a:moveTo>
                  <a:cubicBezTo>
                    <a:pt x="54" y="5"/>
                    <a:pt x="54" y="5"/>
                    <a:pt x="54" y="5"/>
                  </a:cubicBezTo>
                  <a:cubicBezTo>
                    <a:pt x="52" y="2"/>
                    <a:pt x="48" y="0"/>
                    <a:pt x="45" y="0"/>
                  </a:cubicBezTo>
                  <a:cubicBezTo>
                    <a:pt x="32" y="0"/>
                    <a:pt x="32" y="0"/>
                    <a:pt x="32" y="0"/>
                  </a:cubicBezTo>
                  <a:cubicBezTo>
                    <a:pt x="19" y="0"/>
                    <a:pt x="19" y="0"/>
                    <a:pt x="19" y="0"/>
                  </a:cubicBezTo>
                  <a:cubicBezTo>
                    <a:pt x="15" y="0"/>
                    <a:pt x="11" y="2"/>
                    <a:pt x="10" y="5"/>
                  </a:cubicBezTo>
                  <a:cubicBezTo>
                    <a:pt x="7" y="10"/>
                    <a:pt x="6" y="14"/>
                    <a:pt x="5" y="19"/>
                  </a:cubicBezTo>
                  <a:cubicBezTo>
                    <a:pt x="1" y="60"/>
                    <a:pt x="1" y="60"/>
                    <a:pt x="1" y="60"/>
                  </a:cubicBezTo>
                  <a:cubicBezTo>
                    <a:pt x="0" y="63"/>
                    <a:pt x="2" y="65"/>
                    <a:pt x="5" y="65"/>
                  </a:cubicBezTo>
                  <a:cubicBezTo>
                    <a:pt x="7" y="65"/>
                    <a:pt x="9" y="63"/>
                    <a:pt x="9" y="61"/>
                  </a:cubicBezTo>
                  <a:cubicBezTo>
                    <a:pt x="16" y="29"/>
                    <a:pt x="16" y="29"/>
                    <a:pt x="16" y="29"/>
                  </a:cubicBezTo>
                  <a:cubicBezTo>
                    <a:pt x="16" y="58"/>
                    <a:pt x="16" y="58"/>
                    <a:pt x="16" y="58"/>
                  </a:cubicBezTo>
                  <a:cubicBezTo>
                    <a:pt x="16" y="133"/>
                    <a:pt x="16" y="133"/>
                    <a:pt x="16" y="133"/>
                  </a:cubicBezTo>
                  <a:cubicBezTo>
                    <a:pt x="28" y="133"/>
                    <a:pt x="28" y="133"/>
                    <a:pt x="28" y="133"/>
                  </a:cubicBezTo>
                  <a:cubicBezTo>
                    <a:pt x="29" y="77"/>
                    <a:pt x="29" y="77"/>
                    <a:pt x="29" y="77"/>
                  </a:cubicBezTo>
                  <a:cubicBezTo>
                    <a:pt x="34" y="77"/>
                    <a:pt x="34" y="77"/>
                    <a:pt x="34" y="77"/>
                  </a:cubicBezTo>
                  <a:cubicBezTo>
                    <a:pt x="35" y="133"/>
                    <a:pt x="35" y="133"/>
                    <a:pt x="35" y="133"/>
                  </a:cubicBezTo>
                  <a:cubicBezTo>
                    <a:pt x="47" y="133"/>
                    <a:pt x="47" y="133"/>
                    <a:pt x="47" y="133"/>
                  </a:cubicBezTo>
                  <a:cubicBezTo>
                    <a:pt x="47" y="58"/>
                    <a:pt x="47" y="58"/>
                    <a:pt x="47" y="58"/>
                  </a:cubicBezTo>
                  <a:cubicBezTo>
                    <a:pt x="47" y="29"/>
                    <a:pt x="47" y="29"/>
                    <a:pt x="47" y="29"/>
                  </a:cubicBezTo>
                  <a:cubicBezTo>
                    <a:pt x="54" y="61"/>
                    <a:pt x="54" y="61"/>
                    <a:pt x="54" y="61"/>
                  </a:cubicBezTo>
                  <a:cubicBezTo>
                    <a:pt x="55" y="63"/>
                    <a:pt x="56" y="65"/>
                    <a:pt x="58" y="65"/>
                  </a:cubicBezTo>
                  <a:cubicBezTo>
                    <a:pt x="61" y="65"/>
                    <a:pt x="63" y="63"/>
                    <a:pt x="62" y="60"/>
                  </a:cubicBezTo>
                  <a:cubicBezTo>
                    <a:pt x="58" y="19"/>
                    <a:pt x="58" y="19"/>
                    <a:pt x="58" y="19"/>
                  </a:cubicBezTo>
                  <a:cubicBezTo>
                    <a:pt x="57" y="14"/>
                    <a:pt x="56" y="10"/>
                    <a:pt x="54" y="5"/>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891" name="Oval 98">
              <a:extLst>
                <a:ext uri="{FF2B5EF4-FFF2-40B4-BE49-F238E27FC236}">
                  <a16:creationId xmlns:a16="http://schemas.microsoft.com/office/drawing/2014/main" id="{43F9645E-3ED6-499E-9E74-E228E2A6DD75}"/>
                </a:ext>
              </a:extLst>
            </p:cNvPr>
            <p:cNvSpPr>
              <a:spLocks noChangeArrowheads="1"/>
            </p:cNvSpPr>
            <p:nvPr/>
          </p:nvSpPr>
          <p:spPr bwMode="auto">
            <a:xfrm>
              <a:off x="8415338" y="4600575"/>
              <a:ext cx="300037" cy="300038"/>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6894" name="Freeform 101">
              <a:extLst>
                <a:ext uri="{FF2B5EF4-FFF2-40B4-BE49-F238E27FC236}">
                  <a16:creationId xmlns:a16="http://schemas.microsoft.com/office/drawing/2014/main" id="{D7E20D4C-F7B9-4DF5-AD79-0DE1F00C8556}"/>
                </a:ext>
              </a:extLst>
            </p:cNvPr>
            <p:cNvSpPr>
              <a:spLocks/>
            </p:cNvSpPr>
            <p:nvPr/>
          </p:nvSpPr>
          <p:spPr bwMode="auto">
            <a:xfrm>
              <a:off x="9274175" y="4941888"/>
              <a:ext cx="652463" cy="1376362"/>
            </a:xfrm>
            <a:custGeom>
              <a:avLst/>
              <a:gdLst>
                <a:gd name="T0" fmla="*/ 2147483646 w 63"/>
                <a:gd name="T1" fmla="*/ 535466910 h 133"/>
                <a:gd name="T2" fmla="*/ 2147483646 w 63"/>
                <a:gd name="T3" fmla="*/ 535466910 h 133"/>
                <a:gd name="T4" fmla="*/ 2147483646 w 63"/>
                <a:gd name="T5" fmla="*/ 0 h 133"/>
                <a:gd name="T6" fmla="*/ 2147483646 w 63"/>
                <a:gd name="T7" fmla="*/ 0 h 133"/>
                <a:gd name="T8" fmla="*/ 2037911219 w 63"/>
                <a:gd name="T9" fmla="*/ 0 h 133"/>
                <a:gd name="T10" fmla="*/ 1072587033 w 63"/>
                <a:gd name="T11" fmla="*/ 535466910 h 133"/>
                <a:gd name="T12" fmla="*/ 536293516 w 63"/>
                <a:gd name="T13" fmla="*/ 2034770117 h 133"/>
                <a:gd name="T14" fmla="*/ 107262846 w 63"/>
                <a:gd name="T15" fmla="*/ 2147483646 h 133"/>
                <a:gd name="T16" fmla="*/ 536293516 w 63"/>
                <a:gd name="T17" fmla="*/ 2147483646 h 133"/>
                <a:gd name="T18" fmla="*/ 965324187 w 63"/>
                <a:gd name="T19" fmla="*/ 2147483646 h 133"/>
                <a:gd name="T20" fmla="*/ 1716133038 w 63"/>
                <a:gd name="T21" fmla="*/ 2147483646 h 133"/>
                <a:gd name="T22" fmla="*/ 1716133038 w 63"/>
                <a:gd name="T23" fmla="*/ 2147483646 h 133"/>
                <a:gd name="T24" fmla="*/ 1716133038 w 63"/>
                <a:gd name="T25" fmla="*/ 2147483646 h 133"/>
                <a:gd name="T26" fmla="*/ 2147483646 w 63"/>
                <a:gd name="T27" fmla="*/ 2147483646 h 133"/>
                <a:gd name="T28" fmla="*/ 2147483646 w 63"/>
                <a:gd name="T29" fmla="*/ 2147483646 h 133"/>
                <a:gd name="T30" fmla="*/ 2147483646 w 63"/>
                <a:gd name="T31" fmla="*/ 2147483646 h 133"/>
                <a:gd name="T32" fmla="*/ 2147483646 w 63"/>
                <a:gd name="T33" fmla="*/ 2147483646 h 133"/>
                <a:gd name="T34" fmla="*/ 2147483646 w 63"/>
                <a:gd name="T35" fmla="*/ 2147483646 h 133"/>
                <a:gd name="T36" fmla="*/ 2147483646 w 63"/>
                <a:gd name="T37" fmla="*/ 2147483646 h 133"/>
                <a:gd name="T38" fmla="*/ 2147483646 w 63"/>
                <a:gd name="T39" fmla="*/ 2147483646 h 133"/>
                <a:gd name="T40" fmla="*/ 2147483646 w 63"/>
                <a:gd name="T41" fmla="*/ 2147483646 h 133"/>
                <a:gd name="T42" fmla="*/ 2147483646 w 63"/>
                <a:gd name="T43" fmla="*/ 2147483646 h 133"/>
                <a:gd name="T44" fmla="*/ 2147483646 w 63"/>
                <a:gd name="T45" fmla="*/ 2147483646 h 133"/>
                <a:gd name="T46" fmla="*/ 2147483646 w 63"/>
                <a:gd name="T47" fmla="*/ 2034770117 h 133"/>
                <a:gd name="T48" fmla="*/ 2147483646 w 63"/>
                <a:gd name="T49" fmla="*/ 535466910 h 133"/>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0" t="0" r="r" b="b"/>
              <a:pathLst>
                <a:path w="63" h="133">
                  <a:moveTo>
                    <a:pt x="54" y="5"/>
                  </a:moveTo>
                  <a:cubicBezTo>
                    <a:pt x="54" y="5"/>
                    <a:pt x="54" y="5"/>
                    <a:pt x="54" y="5"/>
                  </a:cubicBezTo>
                  <a:cubicBezTo>
                    <a:pt x="52" y="2"/>
                    <a:pt x="48" y="0"/>
                    <a:pt x="45" y="0"/>
                  </a:cubicBezTo>
                  <a:cubicBezTo>
                    <a:pt x="32" y="0"/>
                    <a:pt x="32" y="0"/>
                    <a:pt x="32" y="0"/>
                  </a:cubicBezTo>
                  <a:cubicBezTo>
                    <a:pt x="19" y="0"/>
                    <a:pt x="19" y="0"/>
                    <a:pt x="19" y="0"/>
                  </a:cubicBezTo>
                  <a:cubicBezTo>
                    <a:pt x="15" y="0"/>
                    <a:pt x="11" y="2"/>
                    <a:pt x="10" y="5"/>
                  </a:cubicBezTo>
                  <a:cubicBezTo>
                    <a:pt x="7" y="10"/>
                    <a:pt x="6" y="14"/>
                    <a:pt x="5" y="19"/>
                  </a:cubicBezTo>
                  <a:cubicBezTo>
                    <a:pt x="1" y="60"/>
                    <a:pt x="1" y="60"/>
                    <a:pt x="1" y="60"/>
                  </a:cubicBezTo>
                  <a:cubicBezTo>
                    <a:pt x="0" y="63"/>
                    <a:pt x="2" y="65"/>
                    <a:pt x="5" y="65"/>
                  </a:cubicBezTo>
                  <a:cubicBezTo>
                    <a:pt x="7" y="65"/>
                    <a:pt x="9" y="63"/>
                    <a:pt x="9" y="61"/>
                  </a:cubicBezTo>
                  <a:cubicBezTo>
                    <a:pt x="16" y="29"/>
                    <a:pt x="16" y="29"/>
                    <a:pt x="16" y="29"/>
                  </a:cubicBezTo>
                  <a:cubicBezTo>
                    <a:pt x="16" y="58"/>
                    <a:pt x="16" y="58"/>
                    <a:pt x="16" y="58"/>
                  </a:cubicBezTo>
                  <a:cubicBezTo>
                    <a:pt x="16" y="133"/>
                    <a:pt x="16" y="133"/>
                    <a:pt x="16" y="133"/>
                  </a:cubicBezTo>
                  <a:cubicBezTo>
                    <a:pt x="28" y="133"/>
                    <a:pt x="28" y="133"/>
                    <a:pt x="28" y="133"/>
                  </a:cubicBezTo>
                  <a:cubicBezTo>
                    <a:pt x="29" y="77"/>
                    <a:pt x="29" y="77"/>
                    <a:pt x="29" y="77"/>
                  </a:cubicBezTo>
                  <a:cubicBezTo>
                    <a:pt x="34" y="77"/>
                    <a:pt x="34" y="77"/>
                    <a:pt x="34" y="77"/>
                  </a:cubicBezTo>
                  <a:cubicBezTo>
                    <a:pt x="35" y="133"/>
                    <a:pt x="35" y="133"/>
                    <a:pt x="35" y="133"/>
                  </a:cubicBezTo>
                  <a:cubicBezTo>
                    <a:pt x="47" y="133"/>
                    <a:pt x="47" y="133"/>
                    <a:pt x="47" y="133"/>
                  </a:cubicBezTo>
                  <a:cubicBezTo>
                    <a:pt x="47" y="58"/>
                    <a:pt x="47" y="58"/>
                    <a:pt x="47" y="58"/>
                  </a:cubicBezTo>
                  <a:cubicBezTo>
                    <a:pt x="47" y="29"/>
                    <a:pt x="47" y="29"/>
                    <a:pt x="47" y="29"/>
                  </a:cubicBezTo>
                  <a:cubicBezTo>
                    <a:pt x="54" y="61"/>
                    <a:pt x="54" y="61"/>
                    <a:pt x="54" y="61"/>
                  </a:cubicBezTo>
                  <a:cubicBezTo>
                    <a:pt x="55" y="63"/>
                    <a:pt x="56" y="65"/>
                    <a:pt x="58" y="65"/>
                  </a:cubicBezTo>
                  <a:cubicBezTo>
                    <a:pt x="61" y="65"/>
                    <a:pt x="63" y="63"/>
                    <a:pt x="62" y="60"/>
                  </a:cubicBezTo>
                  <a:cubicBezTo>
                    <a:pt x="58" y="19"/>
                    <a:pt x="58" y="19"/>
                    <a:pt x="58" y="19"/>
                  </a:cubicBezTo>
                  <a:cubicBezTo>
                    <a:pt x="57" y="14"/>
                    <a:pt x="56" y="10"/>
                    <a:pt x="54" y="5"/>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895" name="Oval 102">
              <a:extLst>
                <a:ext uri="{FF2B5EF4-FFF2-40B4-BE49-F238E27FC236}">
                  <a16:creationId xmlns:a16="http://schemas.microsoft.com/office/drawing/2014/main" id="{CE163318-5C50-4BC7-850B-8F9E7169F98C}"/>
                </a:ext>
              </a:extLst>
            </p:cNvPr>
            <p:cNvSpPr>
              <a:spLocks noChangeArrowheads="1"/>
            </p:cNvSpPr>
            <p:nvPr/>
          </p:nvSpPr>
          <p:spPr bwMode="auto">
            <a:xfrm>
              <a:off x="9450388" y="4600575"/>
              <a:ext cx="300037" cy="300038"/>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sp>
        <p:nvSpPr>
          <p:cNvPr id="36900" name="Rectangle 79">
            <a:extLst>
              <a:ext uri="{FF2B5EF4-FFF2-40B4-BE49-F238E27FC236}">
                <a16:creationId xmlns:a16="http://schemas.microsoft.com/office/drawing/2014/main" id="{80C353BF-2C85-43A6-A5D0-E28DD006025D}"/>
              </a:ext>
            </a:extLst>
          </p:cNvPr>
          <p:cNvSpPr>
            <a:spLocks noChangeArrowheads="1"/>
          </p:cNvSpPr>
          <p:nvPr/>
        </p:nvSpPr>
        <p:spPr bwMode="auto">
          <a:xfrm>
            <a:off x="3095625" y="4511675"/>
            <a:ext cx="17049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000" b="1">
                <a:solidFill>
                  <a:srgbClr val="73838C"/>
                </a:solidFill>
                <a:latin typeface="Arial" panose="020B0604020202020204" pitchFamily="34" charset="0"/>
              </a:rPr>
              <a:t>Your text here</a:t>
            </a:r>
            <a:endParaRPr lang="ru-RU" altLang="ru-RU" sz="2400"/>
          </a:p>
        </p:txBody>
      </p:sp>
      <p:grpSp>
        <p:nvGrpSpPr>
          <p:cNvPr id="6" name="Группа 5">
            <a:extLst>
              <a:ext uri="{FF2B5EF4-FFF2-40B4-BE49-F238E27FC236}">
                <a16:creationId xmlns:a16="http://schemas.microsoft.com/office/drawing/2014/main" id="{5BA509A5-4194-4C13-9F43-54E2A98601E0}"/>
              </a:ext>
            </a:extLst>
          </p:cNvPr>
          <p:cNvGrpSpPr/>
          <p:nvPr/>
        </p:nvGrpSpPr>
        <p:grpSpPr>
          <a:xfrm>
            <a:off x="1168400" y="4395788"/>
            <a:ext cx="5595938" cy="1963737"/>
            <a:chOff x="1168400" y="4395788"/>
            <a:chExt cx="5595938" cy="1963737"/>
          </a:xfrm>
        </p:grpSpPr>
        <p:sp>
          <p:nvSpPr>
            <p:cNvPr id="36872" name="Rectangle 52">
              <a:extLst>
                <a:ext uri="{FF2B5EF4-FFF2-40B4-BE49-F238E27FC236}">
                  <a16:creationId xmlns:a16="http://schemas.microsoft.com/office/drawing/2014/main" id="{A051B2C0-D0DD-4E2D-B587-0D0244055858}"/>
                </a:ext>
              </a:extLst>
            </p:cNvPr>
            <p:cNvSpPr>
              <a:spLocks noChangeArrowheads="1"/>
            </p:cNvSpPr>
            <p:nvPr/>
          </p:nvSpPr>
          <p:spPr bwMode="auto">
            <a:xfrm>
              <a:off x="1368425" y="4986338"/>
              <a:ext cx="5395913" cy="1373187"/>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6873" name="Rectangle 53">
              <a:extLst>
                <a:ext uri="{FF2B5EF4-FFF2-40B4-BE49-F238E27FC236}">
                  <a16:creationId xmlns:a16="http://schemas.microsoft.com/office/drawing/2014/main" id="{40AA1DBC-E5F5-4336-B949-B08DA8DADD0C}"/>
                </a:ext>
              </a:extLst>
            </p:cNvPr>
            <p:cNvSpPr>
              <a:spLocks noChangeArrowheads="1"/>
            </p:cNvSpPr>
            <p:nvPr/>
          </p:nvSpPr>
          <p:spPr bwMode="auto">
            <a:xfrm>
              <a:off x="1374775" y="4395788"/>
              <a:ext cx="1462088" cy="1365250"/>
            </a:xfrm>
            <a:prstGeom prst="rect">
              <a:avLst/>
            </a:prstGeom>
            <a:solidFill>
              <a:schemeClr val="accent4">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6874" name="Freeform 54">
              <a:extLst>
                <a:ext uri="{FF2B5EF4-FFF2-40B4-BE49-F238E27FC236}">
                  <a16:creationId xmlns:a16="http://schemas.microsoft.com/office/drawing/2014/main" id="{6618AB55-EFED-44BC-9312-449D418054F4}"/>
                </a:ext>
              </a:extLst>
            </p:cNvPr>
            <p:cNvSpPr>
              <a:spLocks/>
            </p:cNvSpPr>
            <p:nvPr/>
          </p:nvSpPr>
          <p:spPr bwMode="auto">
            <a:xfrm>
              <a:off x="1168400" y="5761038"/>
              <a:ext cx="206375" cy="598487"/>
            </a:xfrm>
            <a:custGeom>
              <a:avLst/>
              <a:gdLst>
                <a:gd name="T0" fmla="*/ 317539688 w 130"/>
                <a:gd name="T1" fmla="*/ 950098906 h 377"/>
                <a:gd name="T2" fmla="*/ 0 w 130"/>
                <a:gd name="T3" fmla="*/ 378023122 h 377"/>
                <a:gd name="T4" fmla="*/ 327620313 w 130"/>
                <a:gd name="T5" fmla="*/ 0 h 377"/>
                <a:gd name="T6" fmla="*/ 317539688 w 130"/>
                <a:gd name="T7" fmla="*/ 950098906 h 37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30" h="377">
                  <a:moveTo>
                    <a:pt x="126" y="377"/>
                  </a:moveTo>
                  <a:lnTo>
                    <a:pt x="0" y="150"/>
                  </a:lnTo>
                  <a:lnTo>
                    <a:pt x="130" y="0"/>
                  </a:lnTo>
                  <a:lnTo>
                    <a:pt x="126" y="377"/>
                  </a:ln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875" name="Freeform 55">
              <a:extLst>
                <a:ext uri="{FF2B5EF4-FFF2-40B4-BE49-F238E27FC236}">
                  <a16:creationId xmlns:a16="http://schemas.microsoft.com/office/drawing/2014/main" id="{B0D5625E-4A8F-4EFC-8A82-11A84390C287}"/>
                </a:ext>
              </a:extLst>
            </p:cNvPr>
            <p:cNvSpPr>
              <a:spLocks/>
            </p:cNvSpPr>
            <p:nvPr/>
          </p:nvSpPr>
          <p:spPr bwMode="auto">
            <a:xfrm>
              <a:off x="1168400" y="4395788"/>
              <a:ext cx="206375" cy="1603375"/>
            </a:xfrm>
            <a:custGeom>
              <a:avLst/>
              <a:gdLst>
                <a:gd name="T0" fmla="*/ 327620313 w 130"/>
                <a:gd name="T1" fmla="*/ 0 h 1010"/>
                <a:gd name="T2" fmla="*/ 0 w 130"/>
                <a:gd name="T3" fmla="*/ 488910313 h 1010"/>
                <a:gd name="T4" fmla="*/ 0 w 130"/>
                <a:gd name="T5" fmla="*/ 2147483646 h 1010"/>
                <a:gd name="T6" fmla="*/ 327620313 w 130"/>
                <a:gd name="T7" fmla="*/ 2147483646 h 1010"/>
                <a:gd name="T8" fmla="*/ 327620313 w 130"/>
                <a:gd name="T9" fmla="*/ 0 h 101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0" h="1010">
                  <a:moveTo>
                    <a:pt x="130" y="0"/>
                  </a:moveTo>
                  <a:lnTo>
                    <a:pt x="0" y="194"/>
                  </a:lnTo>
                  <a:lnTo>
                    <a:pt x="0" y="1010"/>
                  </a:lnTo>
                  <a:lnTo>
                    <a:pt x="130" y="860"/>
                  </a:lnTo>
                  <a:lnTo>
                    <a:pt x="130"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878" name="Rectangle 58">
              <a:extLst>
                <a:ext uri="{FF2B5EF4-FFF2-40B4-BE49-F238E27FC236}">
                  <a16:creationId xmlns:a16="http://schemas.microsoft.com/office/drawing/2014/main" id="{BD530040-6CCC-4FBD-BAF7-A40EAA351CA0}"/>
                </a:ext>
              </a:extLst>
            </p:cNvPr>
            <p:cNvSpPr>
              <a:spLocks noChangeArrowheads="1"/>
            </p:cNvSpPr>
            <p:nvPr/>
          </p:nvSpPr>
          <p:spPr bwMode="auto">
            <a:xfrm>
              <a:off x="2247900" y="4603750"/>
              <a:ext cx="23813" cy="2841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6879" name="Freeform 59">
              <a:extLst>
                <a:ext uri="{FF2B5EF4-FFF2-40B4-BE49-F238E27FC236}">
                  <a16:creationId xmlns:a16="http://schemas.microsoft.com/office/drawing/2014/main" id="{5E06FD84-5475-4A81-AD64-90470160BC01}"/>
                </a:ext>
              </a:extLst>
            </p:cNvPr>
            <p:cNvSpPr>
              <a:spLocks/>
            </p:cNvSpPr>
            <p:nvPr/>
          </p:nvSpPr>
          <p:spPr bwMode="auto">
            <a:xfrm>
              <a:off x="2125663" y="4603750"/>
              <a:ext cx="152400" cy="106363"/>
            </a:xfrm>
            <a:custGeom>
              <a:avLst/>
              <a:gdLst>
                <a:gd name="T0" fmla="*/ 0 w 96"/>
                <a:gd name="T1" fmla="*/ 168852056 h 67"/>
                <a:gd name="T2" fmla="*/ 241935000 w 96"/>
                <a:gd name="T3" fmla="*/ 168852056 h 67"/>
                <a:gd name="T4" fmla="*/ 241935000 w 96"/>
                <a:gd name="T5" fmla="*/ 0 h 67"/>
                <a:gd name="T6" fmla="*/ 0 w 96"/>
                <a:gd name="T7" fmla="*/ 0 h 67"/>
                <a:gd name="T8" fmla="*/ 73085325 w 96"/>
                <a:gd name="T9" fmla="*/ 85685715 h 67"/>
                <a:gd name="T10" fmla="*/ 0 w 96"/>
                <a:gd name="T11" fmla="*/ 168852056 h 6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6" h="67">
                  <a:moveTo>
                    <a:pt x="0" y="67"/>
                  </a:moveTo>
                  <a:lnTo>
                    <a:pt x="96" y="67"/>
                  </a:lnTo>
                  <a:lnTo>
                    <a:pt x="96" y="0"/>
                  </a:lnTo>
                  <a:lnTo>
                    <a:pt x="0" y="0"/>
                  </a:lnTo>
                  <a:lnTo>
                    <a:pt x="29" y="34"/>
                  </a:lnTo>
                  <a:lnTo>
                    <a:pt x="0" y="6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880" name="Freeform 60">
              <a:extLst>
                <a:ext uri="{FF2B5EF4-FFF2-40B4-BE49-F238E27FC236}">
                  <a16:creationId xmlns:a16="http://schemas.microsoft.com/office/drawing/2014/main" id="{4553F97D-99E5-4268-985F-9D8B754EEDF5}"/>
                </a:ext>
              </a:extLst>
            </p:cNvPr>
            <p:cNvSpPr>
              <a:spLocks/>
            </p:cNvSpPr>
            <p:nvPr/>
          </p:nvSpPr>
          <p:spPr bwMode="auto">
            <a:xfrm>
              <a:off x="1612900" y="4910138"/>
              <a:ext cx="925513" cy="560387"/>
            </a:xfrm>
            <a:custGeom>
              <a:avLst/>
              <a:gdLst>
                <a:gd name="T0" fmla="*/ 1360885110 w 583"/>
                <a:gd name="T1" fmla="*/ 511592056 h 353"/>
                <a:gd name="T2" fmla="*/ 1239917545 w 583"/>
                <a:gd name="T3" fmla="*/ 146168932 h 353"/>
                <a:gd name="T4" fmla="*/ 1129030610 w 583"/>
                <a:gd name="T5" fmla="*/ 244455732 h 353"/>
                <a:gd name="T6" fmla="*/ 922377686 w 583"/>
                <a:gd name="T7" fmla="*/ 171370472 h 353"/>
                <a:gd name="T8" fmla="*/ 814011702 w 583"/>
                <a:gd name="T9" fmla="*/ 244455732 h 353"/>
                <a:gd name="T10" fmla="*/ 728326343 w 583"/>
                <a:gd name="T11" fmla="*/ 183972036 h 353"/>
                <a:gd name="T12" fmla="*/ 607358778 w 583"/>
                <a:gd name="T13" fmla="*/ 304939428 h 353"/>
                <a:gd name="T14" fmla="*/ 375504278 w 583"/>
                <a:gd name="T15" fmla="*/ 0 h 353"/>
                <a:gd name="T16" fmla="*/ 168851354 w 583"/>
                <a:gd name="T17" fmla="*/ 304939428 h 353"/>
                <a:gd name="T18" fmla="*/ 60483783 w 583"/>
                <a:gd name="T19" fmla="*/ 584675728 h 353"/>
                <a:gd name="T20" fmla="*/ 0 w 583"/>
                <a:gd name="T21" fmla="*/ 889615156 h 353"/>
                <a:gd name="T22" fmla="*/ 1469252681 w 583"/>
                <a:gd name="T23" fmla="*/ 889615156 h 353"/>
                <a:gd name="T24" fmla="*/ 1360885110 w 583"/>
                <a:gd name="T25" fmla="*/ 511592056 h 35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583" h="353">
                  <a:moveTo>
                    <a:pt x="540" y="203"/>
                  </a:moveTo>
                  <a:lnTo>
                    <a:pt x="492" y="58"/>
                  </a:lnTo>
                  <a:lnTo>
                    <a:pt x="448" y="97"/>
                  </a:lnTo>
                  <a:lnTo>
                    <a:pt x="366" y="68"/>
                  </a:lnTo>
                  <a:lnTo>
                    <a:pt x="323" y="97"/>
                  </a:lnTo>
                  <a:lnTo>
                    <a:pt x="289" y="73"/>
                  </a:lnTo>
                  <a:lnTo>
                    <a:pt x="241" y="121"/>
                  </a:lnTo>
                  <a:lnTo>
                    <a:pt x="149" y="0"/>
                  </a:lnTo>
                  <a:lnTo>
                    <a:pt x="67" y="121"/>
                  </a:lnTo>
                  <a:lnTo>
                    <a:pt x="24" y="232"/>
                  </a:lnTo>
                  <a:lnTo>
                    <a:pt x="0" y="353"/>
                  </a:lnTo>
                  <a:lnTo>
                    <a:pt x="583" y="353"/>
                  </a:lnTo>
                  <a:lnTo>
                    <a:pt x="540" y="203"/>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881" name="Freeform 61">
              <a:extLst>
                <a:ext uri="{FF2B5EF4-FFF2-40B4-BE49-F238E27FC236}">
                  <a16:creationId xmlns:a16="http://schemas.microsoft.com/office/drawing/2014/main" id="{8C3F8715-89E5-4627-9EDB-A89E9FB043D4}"/>
                </a:ext>
              </a:extLst>
            </p:cNvPr>
            <p:cNvSpPr>
              <a:spLocks/>
            </p:cNvSpPr>
            <p:nvPr/>
          </p:nvSpPr>
          <p:spPr bwMode="auto">
            <a:xfrm>
              <a:off x="2095500" y="4779963"/>
              <a:ext cx="274638" cy="238125"/>
            </a:xfrm>
            <a:custGeom>
              <a:avLst/>
              <a:gdLst>
                <a:gd name="T0" fmla="*/ 47883850 w 173"/>
                <a:gd name="T1" fmla="*/ 365423450 h 150"/>
                <a:gd name="T2" fmla="*/ 146169329 w 173"/>
                <a:gd name="T3" fmla="*/ 304939700 h 150"/>
                <a:gd name="T4" fmla="*/ 352822517 w 173"/>
                <a:gd name="T5" fmla="*/ 378023438 h 150"/>
                <a:gd name="T6" fmla="*/ 435988619 w 173"/>
                <a:gd name="T7" fmla="*/ 292338125 h 150"/>
                <a:gd name="T8" fmla="*/ 254537038 w 173"/>
                <a:gd name="T9" fmla="*/ 0 h 150"/>
                <a:gd name="T10" fmla="*/ 0 w 173"/>
                <a:gd name="T11" fmla="*/ 340221888 h 150"/>
                <a:gd name="T12" fmla="*/ 47883850 w 173"/>
                <a:gd name="T13" fmla="*/ 365423450 h 15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3" h="150">
                  <a:moveTo>
                    <a:pt x="19" y="145"/>
                  </a:moveTo>
                  <a:lnTo>
                    <a:pt x="58" y="121"/>
                  </a:lnTo>
                  <a:lnTo>
                    <a:pt x="140" y="150"/>
                  </a:lnTo>
                  <a:lnTo>
                    <a:pt x="173" y="116"/>
                  </a:lnTo>
                  <a:lnTo>
                    <a:pt x="101" y="0"/>
                  </a:lnTo>
                  <a:lnTo>
                    <a:pt x="0" y="135"/>
                  </a:lnTo>
                  <a:lnTo>
                    <a:pt x="19" y="14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6901" name="TextBox 115">
              <a:extLst>
                <a:ext uri="{FF2B5EF4-FFF2-40B4-BE49-F238E27FC236}">
                  <a16:creationId xmlns:a16="http://schemas.microsoft.com/office/drawing/2014/main" id="{B1CC0772-C3F6-4E1D-BAD5-896D870F46EC}"/>
                </a:ext>
              </a:extLst>
            </p:cNvPr>
            <p:cNvSpPr txBox="1">
              <a:spLocks noChangeArrowheads="1"/>
            </p:cNvSpPr>
            <p:nvPr/>
          </p:nvSpPr>
          <p:spPr bwMode="auto">
            <a:xfrm>
              <a:off x="3043238" y="5078413"/>
              <a:ext cx="3622675" cy="108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500">
                  <a:solidFill>
                    <a:schemeClr val="bg1"/>
                  </a:solidFill>
                  <a:latin typeface="Arial" panose="020B0604020202020204" pitchFamily="34" charset="0"/>
                  <a:cs typeface="Arial" panose="020B0604020202020204" pitchFamily="34" charset="0"/>
                </a:rPr>
                <a:t>Lorem ipsum dolor sit amet, consectetur adipiscing elit, sed do eiusmod tempor incididunt ut labore et dolore magna</a:t>
              </a:r>
              <a:endParaRPr lang="ru-RU" altLang="ru-RU" sz="1500">
                <a:solidFill>
                  <a:schemeClr val="bg1"/>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6866"/>
                                        </p:tgtEl>
                                        <p:attrNameLst>
                                          <p:attrName>style.visibility</p:attrName>
                                        </p:attrNameLst>
                                      </p:cBhvr>
                                      <p:to>
                                        <p:strVal val="visible"/>
                                      </p:to>
                                    </p:set>
                                    <p:anim calcmode="lin" valueType="num">
                                      <p:cBhvr additive="base">
                                        <p:cTn id="7" dur="500" fill="hold"/>
                                        <p:tgtEl>
                                          <p:spTgt spid="36866"/>
                                        </p:tgtEl>
                                        <p:attrNameLst>
                                          <p:attrName>ppt_x</p:attrName>
                                        </p:attrNameLst>
                                      </p:cBhvr>
                                      <p:tavLst>
                                        <p:tav tm="0">
                                          <p:val>
                                            <p:strVal val="#ppt_x"/>
                                          </p:val>
                                        </p:tav>
                                        <p:tav tm="100000">
                                          <p:val>
                                            <p:strVal val="#ppt_x"/>
                                          </p:val>
                                        </p:tav>
                                      </p:tavLst>
                                    </p:anim>
                                    <p:anim calcmode="lin" valueType="num">
                                      <p:cBhvr additive="base">
                                        <p:cTn id="8" dur="500" fill="hold"/>
                                        <p:tgtEl>
                                          <p:spTgt spid="3686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36867"/>
                                        </p:tgtEl>
                                        <p:attrNameLst>
                                          <p:attrName>style.visibility</p:attrName>
                                        </p:attrNameLst>
                                      </p:cBhvr>
                                      <p:to>
                                        <p:strVal val="visible"/>
                                      </p:to>
                                    </p:set>
                                    <p:anim calcmode="lin" valueType="num">
                                      <p:cBhvr additive="base">
                                        <p:cTn id="11" dur="500" fill="hold"/>
                                        <p:tgtEl>
                                          <p:spTgt spid="36867"/>
                                        </p:tgtEl>
                                        <p:attrNameLst>
                                          <p:attrName>ppt_x</p:attrName>
                                        </p:attrNameLst>
                                      </p:cBhvr>
                                      <p:tavLst>
                                        <p:tav tm="0">
                                          <p:val>
                                            <p:strVal val="#ppt_x"/>
                                          </p:val>
                                        </p:tav>
                                        <p:tav tm="100000">
                                          <p:val>
                                            <p:strVal val="#ppt_x"/>
                                          </p:val>
                                        </p:tav>
                                      </p:tavLst>
                                    </p:anim>
                                    <p:anim calcmode="lin" valueType="num">
                                      <p:cBhvr additive="base">
                                        <p:cTn id="12" dur="500" fill="hold"/>
                                        <p:tgtEl>
                                          <p:spTgt spid="36867"/>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53" presetClass="entr" presetSubtype="16"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animEffect transition="in" filter="fade">
                                      <p:cBhvr>
                                        <p:cTn id="18" dur="500"/>
                                        <p:tgtEl>
                                          <p:spTgt spid="2"/>
                                        </p:tgtEl>
                                      </p:cBhvr>
                                    </p:animEffect>
                                  </p:childTnLst>
                                </p:cTn>
                              </p:par>
                              <p:par>
                                <p:cTn id="19" presetID="53" presetClass="entr" presetSubtype="16" fill="hold" nodeType="withEffect">
                                  <p:stCondLst>
                                    <p:cond delay="50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animEffect transition="in" filter="fade">
                                      <p:cBhvr>
                                        <p:cTn id="23" dur="500"/>
                                        <p:tgtEl>
                                          <p:spTgt spid="5"/>
                                        </p:tgtEl>
                                      </p:cBhvr>
                                    </p:animEffect>
                                  </p:childTnLst>
                                </p:cTn>
                              </p:par>
                              <p:par>
                                <p:cTn id="24" presetID="53" presetClass="entr" presetSubtype="16" fill="hold" grpId="0" nodeType="withEffect">
                                  <p:stCondLst>
                                    <p:cond delay="500"/>
                                  </p:stCondLst>
                                  <p:childTnLst>
                                    <p:set>
                                      <p:cBhvr>
                                        <p:cTn id="25" dur="1" fill="hold">
                                          <p:stCondLst>
                                            <p:cond delay="0"/>
                                          </p:stCondLst>
                                        </p:cTn>
                                        <p:tgtEl>
                                          <p:spTgt spid="36882"/>
                                        </p:tgtEl>
                                        <p:attrNameLst>
                                          <p:attrName>style.visibility</p:attrName>
                                        </p:attrNameLst>
                                      </p:cBhvr>
                                      <p:to>
                                        <p:strVal val="visible"/>
                                      </p:to>
                                    </p:set>
                                    <p:anim calcmode="lin" valueType="num">
                                      <p:cBhvr>
                                        <p:cTn id="26" dur="500" fill="hold"/>
                                        <p:tgtEl>
                                          <p:spTgt spid="36882"/>
                                        </p:tgtEl>
                                        <p:attrNameLst>
                                          <p:attrName>ppt_w</p:attrName>
                                        </p:attrNameLst>
                                      </p:cBhvr>
                                      <p:tavLst>
                                        <p:tav tm="0">
                                          <p:val>
                                            <p:fltVal val="0"/>
                                          </p:val>
                                        </p:tav>
                                        <p:tav tm="100000">
                                          <p:val>
                                            <p:strVal val="#ppt_w"/>
                                          </p:val>
                                        </p:tav>
                                      </p:tavLst>
                                    </p:anim>
                                    <p:anim calcmode="lin" valueType="num">
                                      <p:cBhvr>
                                        <p:cTn id="27" dur="500" fill="hold"/>
                                        <p:tgtEl>
                                          <p:spTgt spid="36882"/>
                                        </p:tgtEl>
                                        <p:attrNameLst>
                                          <p:attrName>ppt_h</p:attrName>
                                        </p:attrNameLst>
                                      </p:cBhvr>
                                      <p:tavLst>
                                        <p:tav tm="0">
                                          <p:val>
                                            <p:fltVal val="0"/>
                                          </p:val>
                                        </p:tav>
                                        <p:tav tm="100000">
                                          <p:val>
                                            <p:strVal val="#ppt_h"/>
                                          </p:val>
                                        </p:tav>
                                      </p:tavLst>
                                    </p:anim>
                                    <p:animEffect transition="in" filter="fade">
                                      <p:cBhvr>
                                        <p:cTn id="28" dur="500"/>
                                        <p:tgtEl>
                                          <p:spTgt spid="36882"/>
                                        </p:tgtEl>
                                      </p:cBhvr>
                                    </p:animEffect>
                                  </p:childTnLst>
                                </p:cTn>
                              </p:par>
                              <p:par>
                                <p:cTn id="29" presetID="22" presetClass="entr" presetSubtype="4" fill="hold" nodeType="withEffect">
                                  <p:stCondLst>
                                    <p:cond delay="500"/>
                                  </p:stCondLst>
                                  <p:childTnLst>
                                    <p:set>
                                      <p:cBhvr>
                                        <p:cTn id="30" dur="1" fill="hold">
                                          <p:stCondLst>
                                            <p:cond delay="0"/>
                                          </p:stCondLst>
                                        </p:cTn>
                                        <p:tgtEl>
                                          <p:spTgt spid="3"/>
                                        </p:tgtEl>
                                        <p:attrNameLst>
                                          <p:attrName>style.visibility</p:attrName>
                                        </p:attrNameLst>
                                      </p:cBhvr>
                                      <p:to>
                                        <p:strVal val="visible"/>
                                      </p:to>
                                    </p:set>
                                    <p:animEffect transition="in" filter="wipe(down)">
                                      <p:cBhvr>
                                        <p:cTn id="31" dur="500"/>
                                        <p:tgtEl>
                                          <p:spTgt spid="3"/>
                                        </p:tgtEl>
                                      </p:cBhvr>
                                    </p:animEffect>
                                  </p:childTnLst>
                                </p:cTn>
                              </p:par>
                              <p:par>
                                <p:cTn id="32" presetID="53" presetClass="entr" presetSubtype="16" fill="hold" nodeType="withEffect">
                                  <p:stCondLst>
                                    <p:cond delay="1000"/>
                                  </p:stCondLst>
                                  <p:childTnLst>
                                    <p:set>
                                      <p:cBhvr>
                                        <p:cTn id="33" dur="1" fill="hold">
                                          <p:stCondLst>
                                            <p:cond delay="0"/>
                                          </p:stCondLst>
                                        </p:cTn>
                                        <p:tgtEl>
                                          <p:spTgt spid="6"/>
                                        </p:tgtEl>
                                        <p:attrNameLst>
                                          <p:attrName>style.visibility</p:attrName>
                                        </p:attrNameLst>
                                      </p:cBhvr>
                                      <p:to>
                                        <p:strVal val="visible"/>
                                      </p:to>
                                    </p:set>
                                    <p:anim calcmode="lin" valueType="num">
                                      <p:cBhvr>
                                        <p:cTn id="34" dur="500" fill="hold"/>
                                        <p:tgtEl>
                                          <p:spTgt spid="6"/>
                                        </p:tgtEl>
                                        <p:attrNameLst>
                                          <p:attrName>ppt_w</p:attrName>
                                        </p:attrNameLst>
                                      </p:cBhvr>
                                      <p:tavLst>
                                        <p:tav tm="0">
                                          <p:val>
                                            <p:fltVal val="0"/>
                                          </p:val>
                                        </p:tav>
                                        <p:tav tm="100000">
                                          <p:val>
                                            <p:strVal val="#ppt_w"/>
                                          </p:val>
                                        </p:tav>
                                      </p:tavLst>
                                    </p:anim>
                                    <p:anim calcmode="lin" valueType="num">
                                      <p:cBhvr>
                                        <p:cTn id="35" dur="500" fill="hold"/>
                                        <p:tgtEl>
                                          <p:spTgt spid="6"/>
                                        </p:tgtEl>
                                        <p:attrNameLst>
                                          <p:attrName>ppt_h</p:attrName>
                                        </p:attrNameLst>
                                      </p:cBhvr>
                                      <p:tavLst>
                                        <p:tav tm="0">
                                          <p:val>
                                            <p:fltVal val="0"/>
                                          </p:val>
                                        </p:tav>
                                        <p:tav tm="100000">
                                          <p:val>
                                            <p:strVal val="#ppt_h"/>
                                          </p:val>
                                        </p:tav>
                                      </p:tavLst>
                                    </p:anim>
                                    <p:animEffect transition="in" filter="fade">
                                      <p:cBhvr>
                                        <p:cTn id="36" dur="500"/>
                                        <p:tgtEl>
                                          <p:spTgt spid="6"/>
                                        </p:tgtEl>
                                      </p:cBhvr>
                                    </p:animEffect>
                                  </p:childTnLst>
                                </p:cTn>
                              </p:par>
                              <p:par>
                                <p:cTn id="37" presetID="53" presetClass="entr" presetSubtype="16" fill="hold" grpId="0" nodeType="withEffect">
                                  <p:stCondLst>
                                    <p:cond delay="1000"/>
                                  </p:stCondLst>
                                  <p:childTnLst>
                                    <p:set>
                                      <p:cBhvr>
                                        <p:cTn id="38" dur="1" fill="hold">
                                          <p:stCondLst>
                                            <p:cond delay="0"/>
                                          </p:stCondLst>
                                        </p:cTn>
                                        <p:tgtEl>
                                          <p:spTgt spid="36900"/>
                                        </p:tgtEl>
                                        <p:attrNameLst>
                                          <p:attrName>style.visibility</p:attrName>
                                        </p:attrNameLst>
                                      </p:cBhvr>
                                      <p:to>
                                        <p:strVal val="visible"/>
                                      </p:to>
                                    </p:set>
                                    <p:anim calcmode="lin" valueType="num">
                                      <p:cBhvr>
                                        <p:cTn id="39" dur="500" fill="hold"/>
                                        <p:tgtEl>
                                          <p:spTgt spid="36900"/>
                                        </p:tgtEl>
                                        <p:attrNameLst>
                                          <p:attrName>ppt_w</p:attrName>
                                        </p:attrNameLst>
                                      </p:cBhvr>
                                      <p:tavLst>
                                        <p:tav tm="0">
                                          <p:val>
                                            <p:fltVal val="0"/>
                                          </p:val>
                                        </p:tav>
                                        <p:tav tm="100000">
                                          <p:val>
                                            <p:strVal val="#ppt_w"/>
                                          </p:val>
                                        </p:tav>
                                      </p:tavLst>
                                    </p:anim>
                                    <p:anim calcmode="lin" valueType="num">
                                      <p:cBhvr>
                                        <p:cTn id="40" dur="500" fill="hold"/>
                                        <p:tgtEl>
                                          <p:spTgt spid="36900"/>
                                        </p:tgtEl>
                                        <p:attrNameLst>
                                          <p:attrName>ppt_h</p:attrName>
                                        </p:attrNameLst>
                                      </p:cBhvr>
                                      <p:tavLst>
                                        <p:tav tm="0">
                                          <p:val>
                                            <p:fltVal val="0"/>
                                          </p:val>
                                        </p:tav>
                                        <p:tav tm="100000">
                                          <p:val>
                                            <p:strVal val="#ppt_h"/>
                                          </p:val>
                                        </p:tav>
                                      </p:tavLst>
                                    </p:anim>
                                    <p:animEffect transition="in" filter="fade">
                                      <p:cBhvr>
                                        <p:cTn id="41" dur="500"/>
                                        <p:tgtEl>
                                          <p:spTgt spid="36900"/>
                                        </p:tgtEl>
                                      </p:cBhvr>
                                    </p:animEffect>
                                  </p:childTnLst>
                                </p:cTn>
                              </p:par>
                              <p:par>
                                <p:cTn id="42" presetID="22" presetClass="entr" presetSubtype="4" fill="hold" nodeType="withEffect">
                                  <p:stCondLst>
                                    <p:cond delay="1000"/>
                                  </p:stCondLst>
                                  <p:childTnLst>
                                    <p:set>
                                      <p:cBhvr>
                                        <p:cTn id="43" dur="1" fill="hold">
                                          <p:stCondLst>
                                            <p:cond delay="0"/>
                                          </p:stCondLst>
                                        </p:cTn>
                                        <p:tgtEl>
                                          <p:spTgt spid="4"/>
                                        </p:tgtEl>
                                        <p:attrNameLst>
                                          <p:attrName>style.visibility</p:attrName>
                                        </p:attrNameLst>
                                      </p:cBhvr>
                                      <p:to>
                                        <p:strVal val="visible"/>
                                      </p:to>
                                    </p:set>
                                    <p:animEffect transition="in" filter="wipe(down)">
                                      <p:cBhvr>
                                        <p:cTn id="4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p:bldP spid="36867" grpId="0"/>
      <p:bldP spid="36882" grpId="0"/>
      <p:bldP spid="36900"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Группа 6">
            <a:extLst>
              <a:ext uri="{FF2B5EF4-FFF2-40B4-BE49-F238E27FC236}">
                <a16:creationId xmlns:a16="http://schemas.microsoft.com/office/drawing/2014/main" id="{EC05CF77-B300-4E49-BC13-5C8B78FB4DD8}"/>
              </a:ext>
            </a:extLst>
          </p:cNvPr>
          <p:cNvGrpSpPr/>
          <p:nvPr/>
        </p:nvGrpSpPr>
        <p:grpSpPr>
          <a:xfrm>
            <a:off x="5227638" y="1266825"/>
            <a:ext cx="1657350" cy="5275263"/>
            <a:chOff x="5227638" y="1266825"/>
            <a:chExt cx="1657350" cy="5275263"/>
          </a:xfrm>
        </p:grpSpPr>
        <p:sp>
          <p:nvSpPr>
            <p:cNvPr id="37892" name="Freeform 99">
              <a:extLst>
                <a:ext uri="{FF2B5EF4-FFF2-40B4-BE49-F238E27FC236}">
                  <a16:creationId xmlns:a16="http://schemas.microsoft.com/office/drawing/2014/main" id="{AB559F76-1E1E-456A-B00F-3AEF5E295FC4}"/>
                </a:ext>
              </a:extLst>
            </p:cNvPr>
            <p:cNvSpPr>
              <a:spLocks/>
            </p:cNvSpPr>
            <p:nvPr/>
          </p:nvSpPr>
          <p:spPr bwMode="auto">
            <a:xfrm>
              <a:off x="5237163" y="5087938"/>
              <a:ext cx="1647825" cy="1454150"/>
            </a:xfrm>
            <a:custGeom>
              <a:avLst/>
              <a:gdLst>
                <a:gd name="T0" fmla="*/ 2147483646 w 192"/>
                <a:gd name="T1" fmla="*/ 0 h 169"/>
                <a:gd name="T2" fmla="*/ 2147483646 w 192"/>
                <a:gd name="T3" fmla="*/ 2147483646 h 169"/>
                <a:gd name="T4" fmla="*/ 2147483646 w 192"/>
                <a:gd name="T5" fmla="*/ 2147483646 h 169"/>
                <a:gd name="T6" fmla="*/ 2147483646 w 192"/>
                <a:gd name="T7" fmla="*/ 2147483646 h 169"/>
                <a:gd name="T8" fmla="*/ 2147483646 w 192"/>
                <a:gd name="T9" fmla="*/ 2147483646 h 169"/>
                <a:gd name="T10" fmla="*/ 2147483646 w 192"/>
                <a:gd name="T11" fmla="*/ 2147483646 h 169"/>
                <a:gd name="T12" fmla="*/ 0 w 192"/>
                <a:gd name="T13" fmla="*/ 2147483646 h 169"/>
                <a:gd name="T14" fmla="*/ 0 w 192"/>
                <a:gd name="T15" fmla="*/ 0 h 169"/>
                <a:gd name="T16" fmla="*/ 2147483646 w 192"/>
                <a:gd name="T17" fmla="*/ 0 h 16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2" h="169">
                  <a:moveTo>
                    <a:pt x="192" y="0"/>
                  </a:moveTo>
                  <a:cubicBezTo>
                    <a:pt x="192" y="59"/>
                    <a:pt x="192" y="59"/>
                    <a:pt x="192" y="59"/>
                  </a:cubicBezTo>
                  <a:cubicBezTo>
                    <a:pt x="131" y="134"/>
                    <a:pt x="131" y="134"/>
                    <a:pt x="131" y="134"/>
                  </a:cubicBezTo>
                  <a:cubicBezTo>
                    <a:pt x="109" y="161"/>
                    <a:pt x="109" y="161"/>
                    <a:pt x="109" y="161"/>
                  </a:cubicBezTo>
                  <a:cubicBezTo>
                    <a:pt x="102" y="169"/>
                    <a:pt x="90" y="169"/>
                    <a:pt x="83" y="161"/>
                  </a:cubicBezTo>
                  <a:cubicBezTo>
                    <a:pt x="61" y="134"/>
                    <a:pt x="61" y="134"/>
                    <a:pt x="61" y="134"/>
                  </a:cubicBezTo>
                  <a:cubicBezTo>
                    <a:pt x="0" y="59"/>
                    <a:pt x="0" y="59"/>
                    <a:pt x="0" y="59"/>
                  </a:cubicBezTo>
                  <a:cubicBezTo>
                    <a:pt x="0" y="0"/>
                    <a:pt x="0" y="0"/>
                    <a:pt x="0" y="0"/>
                  </a:cubicBezTo>
                  <a:lnTo>
                    <a:pt x="192" y="0"/>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7893" name="Freeform 100">
              <a:extLst>
                <a:ext uri="{FF2B5EF4-FFF2-40B4-BE49-F238E27FC236}">
                  <a16:creationId xmlns:a16="http://schemas.microsoft.com/office/drawing/2014/main" id="{E70A93B0-328F-4BC5-8F32-7E9A8E6232E9}"/>
                </a:ext>
              </a:extLst>
            </p:cNvPr>
            <p:cNvSpPr>
              <a:spLocks/>
            </p:cNvSpPr>
            <p:nvPr/>
          </p:nvSpPr>
          <p:spPr bwMode="auto">
            <a:xfrm>
              <a:off x="5237163" y="2351088"/>
              <a:ext cx="471487" cy="3244850"/>
            </a:xfrm>
            <a:custGeom>
              <a:avLst/>
              <a:gdLst>
                <a:gd name="T0" fmla="*/ 73491965 w 55"/>
                <a:gd name="T1" fmla="*/ 2147483646 h 377"/>
                <a:gd name="T2" fmla="*/ 0 w 55"/>
                <a:gd name="T3" fmla="*/ 2147483646 h 377"/>
                <a:gd name="T4" fmla="*/ 0 w 55"/>
                <a:gd name="T5" fmla="*/ 0 h 377"/>
                <a:gd name="T6" fmla="*/ 2147483646 w 55"/>
                <a:gd name="T7" fmla="*/ 0 h 377"/>
                <a:gd name="T8" fmla="*/ 2147483646 w 55"/>
                <a:gd name="T9" fmla="*/ 2147483646 h 377"/>
                <a:gd name="T10" fmla="*/ 73491965 w 55"/>
                <a:gd name="T11" fmla="*/ 2147483646 h 37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 h="377">
                  <a:moveTo>
                    <a:pt x="1" y="377"/>
                  </a:moveTo>
                  <a:cubicBezTo>
                    <a:pt x="0" y="377"/>
                    <a:pt x="0" y="377"/>
                    <a:pt x="0" y="377"/>
                  </a:cubicBezTo>
                  <a:cubicBezTo>
                    <a:pt x="0" y="0"/>
                    <a:pt x="0" y="0"/>
                    <a:pt x="0" y="0"/>
                  </a:cubicBezTo>
                  <a:cubicBezTo>
                    <a:pt x="55" y="0"/>
                    <a:pt x="55" y="0"/>
                    <a:pt x="55" y="0"/>
                  </a:cubicBezTo>
                  <a:cubicBezTo>
                    <a:pt x="55" y="323"/>
                    <a:pt x="55" y="323"/>
                    <a:pt x="55" y="323"/>
                  </a:cubicBezTo>
                  <a:cubicBezTo>
                    <a:pt x="55" y="353"/>
                    <a:pt x="31" y="377"/>
                    <a:pt x="1" y="377"/>
                  </a:cubicBez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7899" name="Freeform 106">
              <a:extLst>
                <a:ext uri="{FF2B5EF4-FFF2-40B4-BE49-F238E27FC236}">
                  <a16:creationId xmlns:a16="http://schemas.microsoft.com/office/drawing/2014/main" id="{3F4CDA38-F858-4D83-913E-B953AE4277EC}"/>
                </a:ext>
              </a:extLst>
            </p:cNvPr>
            <p:cNvSpPr>
              <a:spLocks/>
            </p:cNvSpPr>
            <p:nvPr/>
          </p:nvSpPr>
          <p:spPr bwMode="auto">
            <a:xfrm>
              <a:off x="6413500" y="2351088"/>
              <a:ext cx="471488" cy="3244850"/>
            </a:xfrm>
            <a:custGeom>
              <a:avLst/>
              <a:gdLst>
                <a:gd name="T0" fmla="*/ 2147483646 w 55"/>
                <a:gd name="T1" fmla="*/ 2147483646 h 377"/>
                <a:gd name="T2" fmla="*/ 2147483646 w 55"/>
                <a:gd name="T3" fmla="*/ 2147483646 h 377"/>
                <a:gd name="T4" fmla="*/ 0 w 55"/>
                <a:gd name="T5" fmla="*/ 2147483646 h 377"/>
                <a:gd name="T6" fmla="*/ 0 w 55"/>
                <a:gd name="T7" fmla="*/ 0 h 377"/>
                <a:gd name="T8" fmla="*/ 2147483646 w 55"/>
                <a:gd name="T9" fmla="*/ 0 h 377"/>
                <a:gd name="T10" fmla="*/ 2147483646 w 55"/>
                <a:gd name="T11" fmla="*/ 2147483646 h 37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5" h="377">
                  <a:moveTo>
                    <a:pt x="55" y="377"/>
                  </a:moveTo>
                  <a:cubicBezTo>
                    <a:pt x="49" y="377"/>
                    <a:pt x="49" y="377"/>
                    <a:pt x="49" y="377"/>
                  </a:cubicBezTo>
                  <a:cubicBezTo>
                    <a:pt x="22" y="377"/>
                    <a:pt x="0" y="356"/>
                    <a:pt x="0" y="329"/>
                  </a:cubicBezTo>
                  <a:cubicBezTo>
                    <a:pt x="0" y="0"/>
                    <a:pt x="0" y="0"/>
                    <a:pt x="0" y="0"/>
                  </a:cubicBezTo>
                  <a:cubicBezTo>
                    <a:pt x="55" y="0"/>
                    <a:pt x="55" y="0"/>
                    <a:pt x="55" y="0"/>
                  </a:cubicBezTo>
                  <a:lnTo>
                    <a:pt x="55" y="377"/>
                  </a:lnTo>
                  <a:close/>
                </a:path>
              </a:pathLst>
            </a:custGeom>
            <a:solidFill>
              <a:schemeClr val="accent5">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7900" name="Freeform 107">
              <a:extLst>
                <a:ext uri="{FF2B5EF4-FFF2-40B4-BE49-F238E27FC236}">
                  <a16:creationId xmlns:a16="http://schemas.microsoft.com/office/drawing/2014/main" id="{DC2D0CBD-2820-433E-9186-F3F7C2B1ADBF}"/>
                </a:ext>
              </a:extLst>
            </p:cNvPr>
            <p:cNvSpPr>
              <a:spLocks/>
            </p:cNvSpPr>
            <p:nvPr/>
          </p:nvSpPr>
          <p:spPr bwMode="auto">
            <a:xfrm>
              <a:off x="5761038" y="6240463"/>
              <a:ext cx="600075" cy="301625"/>
            </a:xfrm>
            <a:custGeom>
              <a:avLst/>
              <a:gdLst>
                <a:gd name="T0" fmla="*/ 2147483646 w 70"/>
                <a:gd name="T1" fmla="*/ 0 h 35"/>
                <a:gd name="T2" fmla="*/ 2147483646 w 70"/>
                <a:gd name="T3" fmla="*/ 2005220236 h 35"/>
                <a:gd name="T4" fmla="*/ 1616730638 w 70"/>
                <a:gd name="T5" fmla="*/ 2005220236 h 35"/>
                <a:gd name="T6" fmla="*/ 0 w 70"/>
                <a:gd name="T7" fmla="*/ 0 h 35"/>
                <a:gd name="T8" fmla="*/ 2147483646 w 70"/>
                <a:gd name="T9" fmla="*/ 0 h 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0" h="35">
                  <a:moveTo>
                    <a:pt x="70" y="0"/>
                  </a:moveTo>
                  <a:cubicBezTo>
                    <a:pt x="48" y="27"/>
                    <a:pt x="48" y="27"/>
                    <a:pt x="48" y="27"/>
                  </a:cubicBezTo>
                  <a:cubicBezTo>
                    <a:pt x="41" y="35"/>
                    <a:pt x="29" y="35"/>
                    <a:pt x="22" y="27"/>
                  </a:cubicBezTo>
                  <a:cubicBezTo>
                    <a:pt x="0" y="0"/>
                    <a:pt x="0" y="0"/>
                    <a:pt x="0" y="0"/>
                  </a:cubicBezTo>
                  <a:lnTo>
                    <a:pt x="7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7901" name="Freeform 108">
              <a:extLst>
                <a:ext uri="{FF2B5EF4-FFF2-40B4-BE49-F238E27FC236}">
                  <a16:creationId xmlns:a16="http://schemas.microsoft.com/office/drawing/2014/main" id="{63F4E3F4-F6B2-4AB5-9063-A62483D0AA65}"/>
                </a:ext>
              </a:extLst>
            </p:cNvPr>
            <p:cNvSpPr>
              <a:spLocks/>
            </p:cNvSpPr>
            <p:nvPr/>
          </p:nvSpPr>
          <p:spPr bwMode="auto">
            <a:xfrm>
              <a:off x="5237163" y="1266825"/>
              <a:ext cx="1647825" cy="766763"/>
            </a:xfrm>
            <a:custGeom>
              <a:avLst/>
              <a:gdLst>
                <a:gd name="T0" fmla="*/ 2147483646 w 192"/>
                <a:gd name="T1" fmla="*/ 0 h 89"/>
                <a:gd name="T2" fmla="*/ 2147483646 w 192"/>
                <a:gd name="T3" fmla="*/ 0 h 89"/>
                <a:gd name="T4" fmla="*/ 0 w 192"/>
                <a:gd name="T5" fmla="*/ 2147483646 h 89"/>
                <a:gd name="T6" fmla="*/ 0 w 192"/>
                <a:gd name="T7" fmla="*/ 2147483646 h 89"/>
                <a:gd name="T8" fmla="*/ 2147483646 w 192"/>
                <a:gd name="T9" fmla="*/ 2147483646 h 89"/>
                <a:gd name="T10" fmla="*/ 2147483646 w 192"/>
                <a:gd name="T11" fmla="*/ 2147483646 h 89"/>
                <a:gd name="T12" fmla="*/ 2147483646 w 192"/>
                <a:gd name="T13" fmla="*/ 0 h 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92" h="89">
                  <a:moveTo>
                    <a:pt x="104" y="0"/>
                  </a:moveTo>
                  <a:cubicBezTo>
                    <a:pt x="88" y="0"/>
                    <a:pt x="88" y="0"/>
                    <a:pt x="88" y="0"/>
                  </a:cubicBezTo>
                  <a:cubicBezTo>
                    <a:pt x="39" y="0"/>
                    <a:pt x="0" y="40"/>
                    <a:pt x="0" y="89"/>
                  </a:cubicBezTo>
                  <a:cubicBezTo>
                    <a:pt x="0" y="89"/>
                    <a:pt x="0" y="89"/>
                    <a:pt x="0" y="89"/>
                  </a:cubicBezTo>
                  <a:cubicBezTo>
                    <a:pt x="192" y="89"/>
                    <a:pt x="192" y="89"/>
                    <a:pt x="192" y="89"/>
                  </a:cubicBezTo>
                  <a:cubicBezTo>
                    <a:pt x="192" y="89"/>
                    <a:pt x="192" y="89"/>
                    <a:pt x="192" y="89"/>
                  </a:cubicBezTo>
                  <a:cubicBezTo>
                    <a:pt x="192" y="40"/>
                    <a:pt x="153" y="0"/>
                    <a:pt x="104" y="0"/>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37912" name="Rectangle 119">
              <a:extLst>
                <a:ext uri="{FF2B5EF4-FFF2-40B4-BE49-F238E27FC236}">
                  <a16:creationId xmlns:a16="http://schemas.microsoft.com/office/drawing/2014/main" id="{DC7F55A3-D5CC-4F88-94A7-321905AD121E}"/>
                </a:ext>
              </a:extLst>
            </p:cNvPr>
            <p:cNvSpPr>
              <a:spLocks noChangeArrowheads="1"/>
            </p:cNvSpPr>
            <p:nvPr/>
          </p:nvSpPr>
          <p:spPr bwMode="auto">
            <a:xfrm>
              <a:off x="5227638" y="2051050"/>
              <a:ext cx="1624012"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900" b="1" dirty="0">
                  <a:solidFill>
                    <a:srgbClr val="73838C"/>
                  </a:solidFill>
                  <a:latin typeface="Arial" panose="020B0604020202020204" pitchFamily="34" charset="0"/>
                </a:rPr>
                <a:t>Your text here</a:t>
              </a:r>
              <a:endParaRPr lang="ru-RU" altLang="ru-RU" sz="1800" dirty="0"/>
            </a:p>
          </p:txBody>
        </p:sp>
      </p:grpSp>
      <p:grpSp>
        <p:nvGrpSpPr>
          <p:cNvPr id="8" name="Группа 7">
            <a:extLst>
              <a:ext uri="{FF2B5EF4-FFF2-40B4-BE49-F238E27FC236}">
                <a16:creationId xmlns:a16="http://schemas.microsoft.com/office/drawing/2014/main" id="{DB0E72CE-E45D-4A9F-B6B5-831E159BE603}"/>
              </a:ext>
            </a:extLst>
          </p:cNvPr>
          <p:cNvGrpSpPr/>
          <p:nvPr/>
        </p:nvGrpSpPr>
        <p:grpSpPr>
          <a:xfrm>
            <a:off x="5708650" y="2351088"/>
            <a:ext cx="747713" cy="665162"/>
            <a:chOff x="5708650" y="2351088"/>
            <a:chExt cx="747713" cy="665162"/>
          </a:xfrm>
        </p:grpSpPr>
        <p:sp>
          <p:nvSpPr>
            <p:cNvPr id="37894" name="Rectangle 101">
              <a:extLst>
                <a:ext uri="{FF2B5EF4-FFF2-40B4-BE49-F238E27FC236}">
                  <a16:creationId xmlns:a16="http://schemas.microsoft.com/office/drawing/2014/main" id="{25962F34-0AAA-4FA3-9D7A-36DB1CBC43FC}"/>
                </a:ext>
              </a:extLst>
            </p:cNvPr>
            <p:cNvSpPr>
              <a:spLocks noChangeArrowheads="1"/>
            </p:cNvSpPr>
            <p:nvPr/>
          </p:nvSpPr>
          <p:spPr bwMode="auto">
            <a:xfrm>
              <a:off x="5708650" y="2351088"/>
              <a:ext cx="704850" cy="585787"/>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7913" name="Rectangle 120">
              <a:extLst>
                <a:ext uri="{FF2B5EF4-FFF2-40B4-BE49-F238E27FC236}">
                  <a16:creationId xmlns:a16="http://schemas.microsoft.com/office/drawing/2014/main" id="{09B25AAA-543C-4BC2-AF4F-DFE573CA176E}"/>
                </a:ext>
              </a:extLst>
            </p:cNvPr>
            <p:cNvSpPr>
              <a:spLocks noChangeArrowheads="1"/>
            </p:cNvSpPr>
            <p:nvPr/>
          </p:nvSpPr>
          <p:spPr bwMode="auto">
            <a:xfrm>
              <a:off x="5872163" y="2370138"/>
              <a:ext cx="584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800" b="1" dirty="0">
                  <a:solidFill>
                    <a:srgbClr val="FFFFFF"/>
                  </a:solidFill>
                  <a:latin typeface="Arial" panose="020B0604020202020204" pitchFamily="34" charset="0"/>
                </a:rPr>
                <a:t>A</a:t>
              </a:r>
              <a:endParaRPr lang="ru-RU" altLang="ru-RU" sz="1800" dirty="0"/>
            </a:p>
          </p:txBody>
        </p:sp>
      </p:grpSp>
      <p:grpSp>
        <p:nvGrpSpPr>
          <p:cNvPr id="9" name="Группа 8">
            <a:extLst>
              <a:ext uri="{FF2B5EF4-FFF2-40B4-BE49-F238E27FC236}">
                <a16:creationId xmlns:a16="http://schemas.microsoft.com/office/drawing/2014/main" id="{F9815046-C7F7-4F7A-812F-067E19B7A55E}"/>
              </a:ext>
            </a:extLst>
          </p:cNvPr>
          <p:cNvGrpSpPr/>
          <p:nvPr/>
        </p:nvGrpSpPr>
        <p:grpSpPr>
          <a:xfrm>
            <a:off x="5708650" y="2936875"/>
            <a:ext cx="747713" cy="698500"/>
            <a:chOff x="5708650" y="2936875"/>
            <a:chExt cx="747713" cy="698500"/>
          </a:xfrm>
        </p:grpSpPr>
        <p:sp>
          <p:nvSpPr>
            <p:cNvPr id="37895" name="Rectangle 102">
              <a:extLst>
                <a:ext uri="{FF2B5EF4-FFF2-40B4-BE49-F238E27FC236}">
                  <a16:creationId xmlns:a16="http://schemas.microsoft.com/office/drawing/2014/main" id="{9189F802-2223-435B-8049-553693210CDB}"/>
                </a:ext>
              </a:extLst>
            </p:cNvPr>
            <p:cNvSpPr>
              <a:spLocks noChangeArrowheads="1"/>
            </p:cNvSpPr>
            <p:nvPr/>
          </p:nvSpPr>
          <p:spPr bwMode="auto">
            <a:xfrm>
              <a:off x="5708650" y="2936875"/>
              <a:ext cx="704850" cy="66198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7914" name="Rectangle 121">
              <a:extLst>
                <a:ext uri="{FF2B5EF4-FFF2-40B4-BE49-F238E27FC236}">
                  <a16:creationId xmlns:a16="http://schemas.microsoft.com/office/drawing/2014/main" id="{FE7D5397-893A-42F1-A38D-FD81746523F7}"/>
                </a:ext>
              </a:extLst>
            </p:cNvPr>
            <p:cNvSpPr>
              <a:spLocks noChangeArrowheads="1"/>
            </p:cNvSpPr>
            <p:nvPr/>
          </p:nvSpPr>
          <p:spPr bwMode="auto">
            <a:xfrm>
              <a:off x="5872163" y="2989263"/>
              <a:ext cx="584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800" b="1" dirty="0">
                  <a:solidFill>
                    <a:srgbClr val="FFFFFF"/>
                  </a:solidFill>
                  <a:latin typeface="Arial" panose="020B0604020202020204" pitchFamily="34" charset="0"/>
                </a:rPr>
                <a:t>B</a:t>
              </a:r>
              <a:endParaRPr lang="ru-RU" altLang="ru-RU" sz="1800" dirty="0"/>
            </a:p>
          </p:txBody>
        </p:sp>
      </p:grpSp>
      <p:grpSp>
        <p:nvGrpSpPr>
          <p:cNvPr id="10" name="Группа 9">
            <a:extLst>
              <a:ext uri="{FF2B5EF4-FFF2-40B4-BE49-F238E27FC236}">
                <a16:creationId xmlns:a16="http://schemas.microsoft.com/office/drawing/2014/main" id="{8ACD6820-FC96-4D01-BD50-CBD831D86F21}"/>
              </a:ext>
            </a:extLst>
          </p:cNvPr>
          <p:cNvGrpSpPr/>
          <p:nvPr/>
        </p:nvGrpSpPr>
        <p:grpSpPr>
          <a:xfrm>
            <a:off x="5708650" y="3598863"/>
            <a:ext cx="747713" cy="715962"/>
            <a:chOff x="5708650" y="3598863"/>
            <a:chExt cx="747713" cy="715962"/>
          </a:xfrm>
        </p:grpSpPr>
        <p:sp>
          <p:nvSpPr>
            <p:cNvPr id="37896" name="Rectangle 103">
              <a:extLst>
                <a:ext uri="{FF2B5EF4-FFF2-40B4-BE49-F238E27FC236}">
                  <a16:creationId xmlns:a16="http://schemas.microsoft.com/office/drawing/2014/main" id="{987769C7-F4A4-4F07-911D-2E2F1737547F}"/>
                </a:ext>
              </a:extLst>
            </p:cNvPr>
            <p:cNvSpPr>
              <a:spLocks noChangeArrowheads="1"/>
            </p:cNvSpPr>
            <p:nvPr/>
          </p:nvSpPr>
          <p:spPr bwMode="auto">
            <a:xfrm>
              <a:off x="5708650" y="3598863"/>
              <a:ext cx="704850" cy="654050"/>
            </a:xfrm>
            <a:prstGeom prst="rect">
              <a:avLst/>
            </a:prstGeom>
            <a:solidFill>
              <a:schemeClr val="accent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7915" name="Rectangle 122">
              <a:extLst>
                <a:ext uri="{FF2B5EF4-FFF2-40B4-BE49-F238E27FC236}">
                  <a16:creationId xmlns:a16="http://schemas.microsoft.com/office/drawing/2014/main" id="{04A7F210-2960-45AA-AB3D-4D601DD71C70}"/>
                </a:ext>
              </a:extLst>
            </p:cNvPr>
            <p:cNvSpPr>
              <a:spLocks noChangeArrowheads="1"/>
            </p:cNvSpPr>
            <p:nvPr/>
          </p:nvSpPr>
          <p:spPr bwMode="auto">
            <a:xfrm>
              <a:off x="5872163" y="3668713"/>
              <a:ext cx="5842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800" b="1" dirty="0">
                  <a:solidFill>
                    <a:srgbClr val="FFFFFF"/>
                  </a:solidFill>
                  <a:latin typeface="Arial" panose="020B0604020202020204" pitchFamily="34" charset="0"/>
                </a:rPr>
                <a:t>C</a:t>
              </a:r>
              <a:endParaRPr lang="ru-RU" altLang="ru-RU" sz="1800" dirty="0"/>
            </a:p>
          </p:txBody>
        </p:sp>
      </p:grpSp>
      <p:grpSp>
        <p:nvGrpSpPr>
          <p:cNvPr id="11" name="Группа 10">
            <a:extLst>
              <a:ext uri="{FF2B5EF4-FFF2-40B4-BE49-F238E27FC236}">
                <a16:creationId xmlns:a16="http://schemas.microsoft.com/office/drawing/2014/main" id="{E85F71F2-ECA4-46B3-96CF-E313A08FFBC7}"/>
              </a:ext>
            </a:extLst>
          </p:cNvPr>
          <p:cNvGrpSpPr/>
          <p:nvPr/>
        </p:nvGrpSpPr>
        <p:grpSpPr>
          <a:xfrm>
            <a:off x="5708650" y="4252913"/>
            <a:ext cx="747713" cy="673100"/>
            <a:chOff x="5708650" y="4252913"/>
            <a:chExt cx="747713" cy="673100"/>
          </a:xfrm>
        </p:grpSpPr>
        <p:sp>
          <p:nvSpPr>
            <p:cNvPr id="37897" name="Rectangle 104">
              <a:extLst>
                <a:ext uri="{FF2B5EF4-FFF2-40B4-BE49-F238E27FC236}">
                  <a16:creationId xmlns:a16="http://schemas.microsoft.com/office/drawing/2014/main" id="{8CEFD5EC-ADCA-4D10-8DA1-FD8827B54646}"/>
                </a:ext>
              </a:extLst>
            </p:cNvPr>
            <p:cNvSpPr>
              <a:spLocks noChangeArrowheads="1"/>
            </p:cNvSpPr>
            <p:nvPr/>
          </p:nvSpPr>
          <p:spPr bwMode="auto">
            <a:xfrm>
              <a:off x="5708650" y="4252913"/>
              <a:ext cx="704850" cy="663575"/>
            </a:xfrm>
            <a:prstGeom prst="rect">
              <a:avLst/>
            </a:prstGeom>
            <a:solidFill>
              <a:schemeClr val="accent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dirty="0"/>
            </a:p>
          </p:txBody>
        </p:sp>
        <p:sp>
          <p:nvSpPr>
            <p:cNvPr id="37916" name="Rectangle 123">
              <a:extLst>
                <a:ext uri="{FF2B5EF4-FFF2-40B4-BE49-F238E27FC236}">
                  <a16:creationId xmlns:a16="http://schemas.microsoft.com/office/drawing/2014/main" id="{76219746-9934-4236-A702-E6E73D90DD36}"/>
                </a:ext>
              </a:extLst>
            </p:cNvPr>
            <p:cNvSpPr>
              <a:spLocks noChangeArrowheads="1"/>
            </p:cNvSpPr>
            <p:nvPr/>
          </p:nvSpPr>
          <p:spPr bwMode="auto">
            <a:xfrm>
              <a:off x="5872163" y="4279900"/>
              <a:ext cx="584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800" b="1" dirty="0">
                  <a:solidFill>
                    <a:srgbClr val="FFFFFF"/>
                  </a:solidFill>
                  <a:latin typeface="Arial" panose="020B0604020202020204" pitchFamily="34" charset="0"/>
                </a:rPr>
                <a:t>D</a:t>
              </a:r>
              <a:endParaRPr lang="ru-RU" altLang="ru-RU" sz="1800" dirty="0"/>
            </a:p>
          </p:txBody>
        </p:sp>
      </p:grpSp>
      <p:grpSp>
        <p:nvGrpSpPr>
          <p:cNvPr id="12" name="Группа 11">
            <a:extLst>
              <a:ext uri="{FF2B5EF4-FFF2-40B4-BE49-F238E27FC236}">
                <a16:creationId xmlns:a16="http://schemas.microsoft.com/office/drawing/2014/main" id="{866100CA-BCE8-4121-ABB5-F23D8DF23B30}"/>
              </a:ext>
            </a:extLst>
          </p:cNvPr>
          <p:cNvGrpSpPr/>
          <p:nvPr/>
        </p:nvGrpSpPr>
        <p:grpSpPr>
          <a:xfrm>
            <a:off x="5708650" y="4916488"/>
            <a:ext cx="722313" cy="679450"/>
            <a:chOff x="5708650" y="4916488"/>
            <a:chExt cx="722313" cy="679450"/>
          </a:xfrm>
        </p:grpSpPr>
        <p:sp>
          <p:nvSpPr>
            <p:cNvPr id="37898" name="Freeform 105">
              <a:extLst>
                <a:ext uri="{FF2B5EF4-FFF2-40B4-BE49-F238E27FC236}">
                  <a16:creationId xmlns:a16="http://schemas.microsoft.com/office/drawing/2014/main" id="{F81E7399-17D9-4001-B7FE-296A2F14137D}"/>
                </a:ext>
              </a:extLst>
            </p:cNvPr>
            <p:cNvSpPr>
              <a:spLocks/>
            </p:cNvSpPr>
            <p:nvPr/>
          </p:nvSpPr>
          <p:spPr bwMode="auto">
            <a:xfrm>
              <a:off x="5708650" y="4916488"/>
              <a:ext cx="704850" cy="679450"/>
            </a:xfrm>
            <a:custGeom>
              <a:avLst/>
              <a:gdLst>
                <a:gd name="T0" fmla="*/ 2147483646 w 82"/>
                <a:gd name="T1" fmla="*/ 0 h 79"/>
                <a:gd name="T2" fmla="*/ 2147483646 w 82"/>
                <a:gd name="T3" fmla="*/ 2147483646 h 79"/>
                <a:gd name="T4" fmla="*/ 2147483646 w 82"/>
                <a:gd name="T5" fmla="*/ 2147483646 h 79"/>
                <a:gd name="T6" fmla="*/ 0 w 82"/>
                <a:gd name="T7" fmla="*/ 2147483646 h 79"/>
                <a:gd name="T8" fmla="*/ 0 w 82"/>
                <a:gd name="T9" fmla="*/ 0 h 79"/>
                <a:gd name="T10" fmla="*/ 2147483646 w 82"/>
                <a:gd name="T11" fmla="*/ 0 h 7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2" h="79">
                  <a:moveTo>
                    <a:pt x="82" y="0"/>
                  </a:moveTo>
                  <a:cubicBezTo>
                    <a:pt x="82" y="38"/>
                    <a:pt x="82" y="38"/>
                    <a:pt x="82" y="38"/>
                  </a:cubicBezTo>
                  <a:cubicBezTo>
                    <a:pt x="82" y="61"/>
                    <a:pt x="64" y="79"/>
                    <a:pt x="41" y="79"/>
                  </a:cubicBezTo>
                  <a:cubicBezTo>
                    <a:pt x="18" y="79"/>
                    <a:pt x="0" y="61"/>
                    <a:pt x="0" y="38"/>
                  </a:cubicBezTo>
                  <a:cubicBezTo>
                    <a:pt x="0" y="0"/>
                    <a:pt x="0" y="0"/>
                    <a:pt x="0" y="0"/>
                  </a:cubicBezTo>
                  <a:lnTo>
                    <a:pt x="8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7917" name="Rectangle 124">
              <a:extLst>
                <a:ext uri="{FF2B5EF4-FFF2-40B4-BE49-F238E27FC236}">
                  <a16:creationId xmlns:a16="http://schemas.microsoft.com/office/drawing/2014/main" id="{AC5206D1-9212-4F54-9460-58C1D128A2B5}"/>
                </a:ext>
              </a:extLst>
            </p:cNvPr>
            <p:cNvSpPr>
              <a:spLocks noChangeArrowheads="1"/>
            </p:cNvSpPr>
            <p:nvPr/>
          </p:nvSpPr>
          <p:spPr bwMode="auto">
            <a:xfrm>
              <a:off x="5872163" y="4933950"/>
              <a:ext cx="558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800" b="1" dirty="0">
                  <a:solidFill>
                    <a:srgbClr val="FFFFFF"/>
                  </a:solidFill>
                  <a:latin typeface="Arial" panose="020B0604020202020204" pitchFamily="34" charset="0"/>
                </a:rPr>
                <a:t>E</a:t>
              </a:r>
              <a:endParaRPr lang="ru-RU" altLang="ru-RU" sz="1800" dirty="0"/>
            </a:p>
          </p:txBody>
        </p:sp>
      </p:grpSp>
      <p:sp>
        <p:nvSpPr>
          <p:cNvPr id="37890" name="TextBox 112">
            <a:extLst>
              <a:ext uri="{FF2B5EF4-FFF2-40B4-BE49-F238E27FC236}">
                <a16:creationId xmlns:a16="http://schemas.microsoft.com/office/drawing/2014/main" id="{FA8F22A5-FCC6-40B9-86DA-5D27B50553B0}"/>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37891" name="TextBox 115">
            <a:extLst>
              <a:ext uri="{FF2B5EF4-FFF2-40B4-BE49-F238E27FC236}">
                <a16:creationId xmlns:a16="http://schemas.microsoft.com/office/drawing/2014/main" id="{DC7C81CD-AAC2-4653-A8E1-AE79408F7035}"/>
              </a:ext>
            </a:extLst>
          </p:cNvPr>
          <p:cNvSpPr txBox="1">
            <a:spLocks noChangeArrowheads="1"/>
          </p:cNvSpPr>
          <p:nvPr/>
        </p:nvSpPr>
        <p:spPr bwMode="auto">
          <a:xfrm>
            <a:off x="1722438" y="1965325"/>
            <a:ext cx="30861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800" i="1">
                <a:solidFill>
                  <a:srgbClr val="73858E"/>
                </a:solidFill>
                <a:latin typeface="Arial" panose="020B0604020202020204" pitchFamily="34" charset="0"/>
                <a:cs typeface="Arial" panose="020B0604020202020204" pitchFamily="34" charset="0"/>
              </a:rPr>
              <a:t>Lorem ipsum dolor sit amet, consectetur adipiscing elit</a:t>
            </a:r>
            <a:endParaRPr lang="ru-RU" altLang="ru-RU" sz="1600" i="1">
              <a:solidFill>
                <a:srgbClr val="73858E"/>
              </a:solidFill>
              <a:latin typeface="Arial" panose="020B0604020202020204" pitchFamily="34" charset="0"/>
              <a:cs typeface="Arial" panose="020B0604020202020204" pitchFamily="34" charset="0"/>
            </a:endParaRPr>
          </a:p>
        </p:txBody>
      </p:sp>
      <p:grpSp>
        <p:nvGrpSpPr>
          <p:cNvPr id="2" name="Группа 1">
            <a:extLst>
              <a:ext uri="{FF2B5EF4-FFF2-40B4-BE49-F238E27FC236}">
                <a16:creationId xmlns:a16="http://schemas.microsoft.com/office/drawing/2014/main" id="{85350A25-900A-4DEC-8349-2FB83AC0FF2C}"/>
              </a:ext>
            </a:extLst>
          </p:cNvPr>
          <p:cNvGrpSpPr/>
          <p:nvPr/>
        </p:nvGrpSpPr>
        <p:grpSpPr>
          <a:xfrm>
            <a:off x="1603375" y="2282825"/>
            <a:ext cx="4233863" cy="422275"/>
            <a:chOff x="1603375" y="2282825"/>
            <a:chExt cx="4233863" cy="422275"/>
          </a:xfrm>
        </p:grpSpPr>
        <p:sp>
          <p:nvSpPr>
            <p:cNvPr id="37904" name="Freeform 111">
              <a:extLst>
                <a:ext uri="{FF2B5EF4-FFF2-40B4-BE49-F238E27FC236}">
                  <a16:creationId xmlns:a16="http://schemas.microsoft.com/office/drawing/2014/main" id="{B0BF949B-C1A5-4EB1-AC7B-ABA73DB5F89A}"/>
                </a:ext>
              </a:extLst>
            </p:cNvPr>
            <p:cNvSpPr>
              <a:spLocks/>
            </p:cNvSpPr>
            <p:nvPr/>
          </p:nvSpPr>
          <p:spPr bwMode="auto">
            <a:xfrm>
              <a:off x="1603375" y="2282825"/>
              <a:ext cx="4191000" cy="379413"/>
            </a:xfrm>
            <a:custGeom>
              <a:avLst/>
              <a:gdLst>
                <a:gd name="T0" fmla="*/ 2147483646 w 488"/>
                <a:gd name="T1" fmla="*/ 2147483646 h 44"/>
                <a:gd name="T2" fmla="*/ 0 w 488"/>
                <a:gd name="T3" fmla="*/ 2147483646 h 44"/>
                <a:gd name="T4" fmla="*/ 0 w 488"/>
                <a:gd name="T5" fmla="*/ 148712650 h 44"/>
                <a:gd name="T6" fmla="*/ 147509459 w 488"/>
                <a:gd name="T7" fmla="*/ 0 h 44"/>
                <a:gd name="T8" fmla="*/ 295018918 w 488"/>
                <a:gd name="T9" fmla="*/ 148712650 h 44"/>
                <a:gd name="T10" fmla="*/ 295018918 w 488"/>
                <a:gd name="T11" fmla="*/ 2147483646 h 44"/>
                <a:gd name="T12" fmla="*/ 2147483646 w 488"/>
                <a:gd name="T13" fmla="*/ 2147483646 h 44"/>
                <a:gd name="T14" fmla="*/ 2147483646 w 488"/>
                <a:gd name="T15" fmla="*/ 2147483646 h 44"/>
                <a:gd name="T16" fmla="*/ 2147483646 w 488"/>
                <a:gd name="T17" fmla="*/ 2147483646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88" h="44">
                  <a:moveTo>
                    <a:pt x="486" y="44"/>
                  </a:moveTo>
                  <a:cubicBezTo>
                    <a:pt x="0" y="44"/>
                    <a:pt x="0" y="44"/>
                    <a:pt x="0" y="44"/>
                  </a:cubicBezTo>
                  <a:cubicBezTo>
                    <a:pt x="0" y="2"/>
                    <a:pt x="0" y="2"/>
                    <a:pt x="0" y="2"/>
                  </a:cubicBezTo>
                  <a:cubicBezTo>
                    <a:pt x="0" y="1"/>
                    <a:pt x="1" y="0"/>
                    <a:pt x="2" y="0"/>
                  </a:cubicBezTo>
                  <a:cubicBezTo>
                    <a:pt x="3" y="0"/>
                    <a:pt x="4" y="1"/>
                    <a:pt x="4" y="2"/>
                  </a:cubicBezTo>
                  <a:cubicBezTo>
                    <a:pt x="4" y="40"/>
                    <a:pt x="4" y="40"/>
                    <a:pt x="4" y="40"/>
                  </a:cubicBezTo>
                  <a:cubicBezTo>
                    <a:pt x="486" y="40"/>
                    <a:pt x="486" y="40"/>
                    <a:pt x="486" y="40"/>
                  </a:cubicBezTo>
                  <a:cubicBezTo>
                    <a:pt x="487" y="40"/>
                    <a:pt x="488" y="41"/>
                    <a:pt x="488" y="42"/>
                  </a:cubicBezTo>
                  <a:cubicBezTo>
                    <a:pt x="488" y="43"/>
                    <a:pt x="487" y="44"/>
                    <a:pt x="486" y="44"/>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7907" name="Oval 114">
              <a:extLst>
                <a:ext uri="{FF2B5EF4-FFF2-40B4-BE49-F238E27FC236}">
                  <a16:creationId xmlns:a16="http://schemas.microsoft.com/office/drawing/2014/main" id="{78084F43-ED5A-4E2E-A874-B13E8192FDD3}"/>
                </a:ext>
              </a:extLst>
            </p:cNvPr>
            <p:cNvSpPr>
              <a:spLocks noChangeArrowheads="1"/>
            </p:cNvSpPr>
            <p:nvPr/>
          </p:nvSpPr>
          <p:spPr bwMode="auto">
            <a:xfrm>
              <a:off x="5718175" y="2592388"/>
              <a:ext cx="119063" cy="112712"/>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grpSp>
        <p:nvGrpSpPr>
          <p:cNvPr id="6" name="Группа 5">
            <a:extLst>
              <a:ext uri="{FF2B5EF4-FFF2-40B4-BE49-F238E27FC236}">
                <a16:creationId xmlns:a16="http://schemas.microsoft.com/office/drawing/2014/main" id="{EFB0B14A-9127-44D3-8BD6-679BCEE1B882}"/>
              </a:ext>
            </a:extLst>
          </p:cNvPr>
          <p:cNvGrpSpPr/>
          <p:nvPr/>
        </p:nvGrpSpPr>
        <p:grpSpPr>
          <a:xfrm>
            <a:off x="1603375" y="4803775"/>
            <a:ext cx="4233863" cy="412750"/>
            <a:chOff x="1603375" y="4803775"/>
            <a:chExt cx="4233863" cy="412750"/>
          </a:xfrm>
        </p:grpSpPr>
        <p:sp>
          <p:nvSpPr>
            <p:cNvPr id="37906" name="Freeform 113">
              <a:extLst>
                <a:ext uri="{FF2B5EF4-FFF2-40B4-BE49-F238E27FC236}">
                  <a16:creationId xmlns:a16="http://schemas.microsoft.com/office/drawing/2014/main" id="{3A81E4AE-6167-44FF-958C-C5674D3DAF5C}"/>
                </a:ext>
              </a:extLst>
            </p:cNvPr>
            <p:cNvSpPr>
              <a:spLocks/>
            </p:cNvSpPr>
            <p:nvPr/>
          </p:nvSpPr>
          <p:spPr bwMode="auto">
            <a:xfrm>
              <a:off x="1603375" y="4803775"/>
              <a:ext cx="4191000" cy="379413"/>
            </a:xfrm>
            <a:custGeom>
              <a:avLst/>
              <a:gdLst>
                <a:gd name="T0" fmla="*/ 2147483646 w 488"/>
                <a:gd name="T1" fmla="*/ 2147483646 h 44"/>
                <a:gd name="T2" fmla="*/ 0 w 488"/>
                <a:gd name="T3" fmla="*/ 2147483646 h 44"/>
                <a:gd name="T4" fmla="*/ 0 w 488"/>
                <a:gd name="T5" fmla="*/ 148712650 h 44"/>
                <a:gd name="T6" fmla="*/ 147509459 w 488"/>
                <a:gd name="T7" fmla="*/ 0 h 44"/>
                <a:gd name="T8" fmla="*/ 295018918 w 488"/>
                <a:gd name="T9" fmla="*/ 148712650 h 44"/>
                <a:gd name="T10" fmla="*/ 295018918 w 488"/>
                <a:gd name="T11" fmla="*/ 2147483646 h 44"/>
                <a:gd name="T12" fmla="*/ 2147483646 w 488"/>
                <a:gd name="T13" fmla="*/ 2147483646 h 44"/>
                <a:gd name="T14" fmla="*/ 2147483646 w 488"/>
                <a:gd name="T15" fmla="*/ 2147483646 h 44"/>
                <a:gd name="T16" fmla="*/ 2147483646 w 488"/>
                <a:gd name="T17" fmla="*/ 2147483646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88" h="44">
                  <a:moveTo>
                    <a:pt x="486" y="44"/>
                  </a:moveTo>
                  <a:cubicBezTo>
                    <a:pt x="0" y="44"/>
                    <a:pt x="0" y="44"/>
                    <a:pt x="0" y="44"/>
                  </a:cubicBezTo>
                  <a:cubicBezTo>
                    <a:pt x="0" y="2"/>
                    <a:pt x="0" y="2"/>
                    <a:pt x="0" y="2"/>
                  </a:cubicBezTo>
                  <a:cubicBezTo>
                    <a:pt x="0" y="1"/>
                    <a:pt x="1" y="0"/>
                    <a:pt x="2" y="0"/>
                  </a:cubicBezTo>
                  <a:cubicBezTo>
                    <a:pt x="3" y="0"/>
                    <a:pt x="4" y="1"/>
                    <a:pt x="4" y="2"/>
                  </a:cubicBezTo>
                  <a:cubicBezTo>
                    <a:pt x="4" y="40"/>
                    <a:pt x="4" y="40"/>
                    <a:pt x="4" y="40"/>
                  </a:cubicBezTo>
                  <a:cubicBezTo>
                    <a:pt x="486" y="40"/>
                    <a:pt x="486" y="40"/>
                    <a:pt x="486" y="40"/>
                  </a:cubicBezTo>
                  <a:cubicBezTo>
                    <a:pt x="487" y="40"/>
                    <a:pt x="488" y="41"/>
                    <a:pt x="488" y="42"/>
                  </a:cubicBezTo>
                  <a:cubicBezTo>
                    <a:pt x="488" y="43"/>
                    <a:pt x="487" y="44"/>
                    <a:pt x="486" y="44"/>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7908" name="Oval 115">
              <a:extLst>
                <a:ext uri="{FF2B5EF4-FFF2-40B4-BE49-F238E27FC236}">
                  <a16:creationId xmlns:a16="http://schemas.microsoft.com/office/drawing/2014/main" id="{5A5636A5-F72F-44DD-86BE-A77922AB1E86}"/>
                </a:ext>
              </a:extLst>
            </p:cNvPr>
            <p:cNvSpPr>
              <a:spLocks noChangeArrowheads="1"/>
            </p:cNvSpPr>
            <p:nvPr/>
          </p:nvSpPr>
          <p:spPr bwMode="auto">
            <a:xfrm>
              <a:off x="5718175" y="5105400"/>
              <a:ext cx="119063" cy="111125"/>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grpSp>
        <p:nvGrpSpPr>
          <p:cNvPr id="4" name="Группа 3">
            <a:extLst>
              <a:ext uri="{FF2B5EF4-FFF2-40B4-BE49-F238E27FC236}">
                <a16:creationId xmlns:a16="http://schemas.microsoft.com/office/drawing/2014/main" id="{27CC7325-2BF9-4FA3-AFDF-6A1834E86304}"/>
              </a:ext>
            </a:extLst>
          </p:cNvPr>
          <p:cNvGrpSpPr/>
          <p:nvPr/>
        </p:nvGrpSpPr>
        <p:grpSpPr>
          <a:xfrm>
            <a:off x="1603375" y="3538538"/>
            <a:ext cx="4233863" cy="422275"/>
            <a:chOff x="1603375" y="3538538"/>
            <a:chExt cx="4233863" cy="422275"/>
          </a:xfrm>
        </p:grpSpPr>
        <p:sp>
          <p:nvSpPr>
            <p:cNvPr id="37905" name="Freeform 112">
              <a:extLst>
                <a:ext uri="{FF2B5EF4-FFF2-40B4-BE49-F238E27FC236}">
                  <a16:creationId xmlns:a16="http://schemas.microsoft.com/office/drawing/2014/main" id="{1AE8D565-89A4-476E-A3C2-5A471E408391}"/>
                </a:ext>
              </a:extLst>
            </p:cNvPr>
            <p:cNvSpPr>
              <a:spLocks/>
            </p:cNvSpPr>
            <p:nvPr/>
          </p:nvSpPr>
          <p:spPr bwMode="auto">
            <a:xfrm>
              <a:off x="1603375" y="3538538"/>
              <a:ext cx="4191000" cy="387350"/>
            </a:xfrm>
            <a:custGeom>
              <a:avLst/>
              <a:gdLst>
                <a:gd name="T0" fmla="*/ 2147483646 w 488"/>
                <a:gd name="T1" fmla="*/ 2147483646 h 45"/>
                <a:gd name="T2" fmla="*/ 0 w 488"/>
                <a:gd name="T3" fmla="*/ 2147483646 h 45"/>
                <a:gd name="T4" fmla="*/ 0 w 488"/>
                <a:gd name="T5" fmla="*/ 148191502 h 45"/>
                <a:gd name="T6" fmla="*/ 147509459 w 488"/>
                <a:gd name="T7" fmla="*/ 0 h 45"/>
                <a:gd name="T8" fmla="*/ 295018918 w 488"/>
                <a:gd name="T9" fmla="*/ 148191502 h 45"/>
                <a:gd name="T10" fmla="*/ 295018918 w 488"/>
                <a:gd name="T11" fmla="*/ 2147483646 h 45"/>
                <a:gd name="T12" fmla="*/ 2147483646 w 488"/>
                <a:gd name="T13" fmla="*/ 2147483646 h 45"/>
                <a:gd name="T14" fmla="*/ 2147483646 w 488"/>
                <a:gd name="T15" fmla="*/ 2147483646 h 45"/>
                <a:gd name="T16" fmla="*/ 2147483646 w 488"/>
                <a:gd name="T17" fmla="*/ 2147483646 h 4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88" h="45">
                  <a:moveTo>
                    <a:pt x="486" y="45"/>
                  </a:moveTo>
                  <a:cubicBezTo>
                    <a:pt x="0" y="45"/>
                    <a:pt x="0" y="45"/>
                    <a:pt x="0" y="45"/>
                  </a:cubicBezTo>
                  <a:cubicBezTo>
                    <a:pt x="0" y="2"/>
                    <a:pt x="0" y="2"/>
                    <a:pt x="0" y="2"/>
                  </a:cubicBezTo>
                  <a:cubicBezTo>
                    <a:pt x="0" y="1"/>
                    <a:pt x="1" y="0"/>
                    <a:pt x="2" y="0"/>
                  </a:cubicBezTo>
                  <a:cubicBezTo>
                    <a:pt x="3" y="0"/>
                    <a:pt x="4" y="1"/>
                    <a:pt x="4" y="2"/>
                  </a:cubicBezTo>
                  <a:cubicBezTo>
                    <a:pt x="4" y="41"/>
                    <a:pt x="4" y="41"/>
                    <a:pt x="4" y="41"/>
                  </a:cubicBezTo>
                  <a:cubicBezTo>
                    <a:pt x="486" y="41"/>
                    <a:pt x="486" y="41"/>
                    <a:pt x="486" y="41"/>
                  </a:cubicBezTo>
                  <a:cubicBezTo>
                    <a:pt x="487" y="41"/>
                    <a:pt x="488" y="41"/>
                    <a:pt x="488" y="43"/>
                  </a:cubicBezTo>
                  <a:cubicBezTo>
                    <a:pt x="488" y="44"/>
                    <a:pt x="487" y="45"/>
                    <a:pt x="486" y="45"/>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7909" name="Oval 116">
              <a:extLst>
                <a:ext uri="{FF2B5EF4-FFF2-40B4-BE49-F238E27FC236}">
                  <a16:creationId xmlns:a16="http://schemas.microsoft.com/office/drawing/2014/main" id="{42DF5BCE-1591-41B8-8D8F-F14517596A64}"/>
                </a:ext>
              </a:extLst>
            </p:cNvPr>
            <p:cNvSpPr>
              <a:spLocks noChangeArrowheads="1"/>
            </p:cNvSpPr>
            <p:nvPr/>
          </p:nvSpPr>
          <p:spPr bwMode="auto">
            <a:xfrm>
              <a:off x="5718175" y="3849688"/>
              <a:ext cx="119063" cy="111125"/>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grpSp>
        <p:nvGrpSpPr>
          <p:cNvPr id="5" name="Группа 4">
            <a:extLst>
              <a:ext uri="{FF2B5EF4-FFF2-40B4-BE49-F238E27FC236}">
                <a16:creationId xmlns:a16="http://schemas.microsoft.com/office/drawing/2014/main" id="{D37E9F8A-34B8-4F34-93B2-E5B91DBC845D}"/>
              </a:ext>
            </a:extLst>
          </p:cNvPr>
          <p:cNvGrpSpPr/>
          <p:nvPr/>
        </p:nvGrpSpPr>
        <p:grpSpPr>
          <a:xfrm>
            <a:off x="6267450" y="3883025"/>
            <a:ext cx="4302125" cy="663575"/>
            <a:chOff x="6267450" y="3883025"/>
            <a:chExt cx="4302125" cy="663575"/>
          </a:xfrm>
        </p:grpSpPr>
        <p:sp>
          <p:nvSpPr>
            <p:cNvPr id="37903" name="Freeform 110">
              <a:extLst>
                <a:ext uri="{FF2B5EF4-FFF2-40B4-BE49-F238E27FC236}">
                  <a16:creationId xmlns:a16="http://schemas.microsoft.com/office/drawing/2014/main" id="{9B2D8E8D-40E5-4E81-A82F-8366A81FBFB0}"/>
                </a:ext>
              </a:extLst>
            </p:cNvPr>
            <p:cNvSpPr>
              <a:spLocks/>
            </p:cNvSpPr>
            <p:nvPr/>
          </p:nvSpPr>
          <p:spPr bwMode="auto">
            <a:xfrm>
              <a:off x="6310313" y="3883025"/>
              <a:ext cx="4259262" cy="628650"/>
            </a:xfrm>
            <a:custGeom>
              <a:avLst/>
              <a:gdLst>
                <a:gd name="T0" fmla="*/ 2147483646 w 496"/>
                <a:gd name="T1" fmla="*/ 2147483646 h 73"/>
                <a:gd name="T2" fmla="*/ 147476947 w 496"/>
                <a:gd name="T3" fmla="*/ 2147483646 h 73"/>
                <a:gd name="T4" fmla="*/ 0 w 496"/>
                <a:gd name="T5" fmla="*/ 2147483646 h 73"/>
                <a:gd name="T6" fmla="*/ 147476947 w 496"/>
                <a:gd name="T7" fmla="*/ 2147483646 h 73"/>
                <a:gd name="T8" fmla="*/ 2147483646 w 496"/>
                <a:gd name="T9" fmla="*/ 2147483646 h 73"/>
                <a:gd name="T10" fmla="*/ 2147483646 w 496"/>
                <a:gd name="T11" fmla="*/ 148318342 h 73"/>
                <a:gd name="T12" fmla="*/ 2147483646 w 496"/>
                <a:gd name="T13" fmla="*/ 0 h 73"/>
                <a:gd name="T14" fmla="*/ 2147483646 w 496"/>
                <a:gd name="T15" fmla="*/ 148318342 h 73"/>
                <a:gd name="T16" fmla="*/ 2147483646 w 496"/>
                <a:gd name="T17" fmla="*/ 2147483646 h 7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96" h="73">
                  <a:moveTo>
                    <a:pt x="496" y="73"/>
                  </a:moveTo>
                  <a:cubicBezTo>
                    <a:pt x="2" y="73"/>
                    <a:pt x="2" y="73"/>
                    <a:pt x="2" y="73"/>
                  </a:cubicBezTo>
                  <a:cubicBezTo>
                    <a:pt x="1" y="73"/>
                    <a:pt x="0" y="72"/>
                    <a:pt x="0" y="71"/>
                  </a:cubicBezTo>
                  <a:cubicBezTo>
                    <a:pt x="0" y="69"/>
                    <a:pt x="1" y="69"/>
                    <a:pt x="2" y="69"/>
                  </a:cubicBezTo>
                  <a:cubicBezTo>
                    <a:pt x="492" y="69"/>
                    <a:pt x="492" y="69"/>
                    <a:pt x="492" y="69"/>
                  </a:cubicBezTo>
                  <a:cubicBezTo>
                    <a:pt x="492" y="2"/>
                    <a:pt x="492" y="2"/>
                    <a:pt x="492" y="2"/>
                  </a:cubicBezTo>
                  <a:cubicBezTo>
                    <a:pt x="492" y="1"/>
                    <a:pt x="493" y="0"/>
                    <a:pt x="494" y="0"/>
                  </a:cubicBezTo>
                  <a:cubicBezTo>
                    <a:pt x="495" y="0"/>
                    <a:pt x="496" y="1"/>
                    <a:pt x="496" y="2"/>
                  </a:cubicBezTo>
                  <a:lnTo>
                    <a:pt x="496" y="73"/>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7910" name="Oval 117">
              <a:extLst>
                <a:ext uri="{FF2B5EF4-FFF2-40B4-BE49-F238E27FC236}">
                  <a16:creationId xmlns:a16="http://schemas.microsoft.com/office/drawing/2014/main" id="{3B528EE5-BA7C-457F-A3FA-F73B0A9CA4E7}"/>
                </a:ext>
              </a:extLst>
            </p:cNvPr>
            <p:cNvSpPr>
              <a:spLocks noChangeArrowheads="1"/>
            </p:cNvSpPr>
            <p:nvPr/>
          </p:nvSpPr>
          <p:spPr bwMode="auto">
            <a:xfrm>
              <a:off x="6267450" y="4433888"/>
              <a:ext cx="120650" cy="112712"/>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grpSp>
        <p:nvGrpSpPr>
          <p:cNvPr id="3" name="Группа 2">
            <a:extLst>
              <a:ext uri="{FF2B5EF4-FFF2-40B4-BE49-F238E27FC236}">
                <a16:creationId xmlns:a16="http://schemas.microsoft.com/office/drawing/2014/main" id="{FD2E2A77-81DF-4A9F-864A-9AB241597A62}"/>
              </a:ext>
            </a:extLst>
          </p:cNvPr>
          <p:cNvGrpSpPr/>
          <p:nvPr/>
        </p:nvGrpSpPr>
        <p:grpSpPr>
          <a:xfrm>
            <a:off x="6267450" y="2627313"/>
            <a:ext cx="4302125" cy="661987"/>
            <a:chOff x="6267450" y="2627313"/>
            <a:chExt cx="4302125" cy="661987"/>
          </a:xfrm>
        </p:grpSpPr>
        <p:sp>
          <p:nvSpPr>
            <p:cNvPr id="37902" name="Freeform 109">
              <a:extLst>
                <a:ext uri="{FF2B5EF4-FFF2-40B4-BE49-F238E27FC236}">
                  <a16:creationId xmlns:a16="http://schemas.microsoft.com/office/drawing/2014/main" id="{77DB289F-B7D4-4006-BA96-3C8F1BA6D40D}"/>
                </a:ext>
              </a:extLst>
            </p:cNvPr>
            <p:cNvSpPr>
              <a:spLocks/>
            </p:cNvSpPr>
            <p:nvPr/>
          </p:nvSpPr>
          <p:spPr bwMode="auto">
            <a:xfrm>
              <a:off x="6310313" y="2627313"/>
              <a:ext cx="4259262" cy="619125"/>
            </a:xfrm>
            <a:custGeom>
              <a:avLst/>
              <a:gdLst>
                <a:gd name="T0" fmla="*/ 2147483646 w 496"/>
                <a:gd name="T1" fmla="*/ 2147483646 h 72"/>
                <a:gd name="T2" fmla="*/ 147476947 w 496"/>
                <a:gd name="T3" fmla="*/ 2147483646 h 72"/>
                <a:gd name="T4" fmla="*/ 0 w 496"/>
                <a:gd name="T5" fmla="*/ 2147483646 h 72"/>
                <a:gd name="T6" fmla="*/ 147476947 w 496"/>
                <a:gd name="T7" fmla="*/ 2147483646 h 72"/>
                <a:gd name="T8" fmla="*/ 2147483646 w 496"/>
                <a:gd name="T9" fmla="*/ 2147483646 h 72"/>
                <a:gd name="T10" fmla="*/ 2147483646 w 496"/>
                <a:gd name="T11" fmla="*/ 147884885 h 72"/>
                <a:gd name="T12" fmla="*/ 2147483646 w 496"/>
                <a:gd name="T13" fmla="*/ 0 h 72"/>
                <a:gd name="T14" fmla="*/ 2147483646 w 496"/>
                <a:gd name="T15" fmla="*/ 147884885 h 72"/>
                <a:gd name="T16" fmla="*/ 2147483646 w 496"/>
                <a:gd name="T17" fmla="*/ 2147483646 h 7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96" h="72">
                  <a:moveTo>
                    <a:pt x="496" y="72"/>
                  </a:moveTo>
                  <a:cubicBezTo>
                    <a:pt x="2" y="72"/>
                    <a:pt x="2" y="72"/>
                    <a:pt x="2" y="72"/>
                  </a:cubicBezTo>
                  <a:cubicBezTo>
                    <a:pt x="1" y="72"/>
                    <a:pt x="0" y="71"/>
                    <a:pt x="0" y="70"/>
                  </a:cubicBezTo>
                  <a:cubicBezTo>
                    <a:pt x="0" y="69"/>
                    <a:pt x="1" y="68"/>
                    <a:pt x="2" y="68"/>
                  </a:cubicBezTo>
                  <a:cubicBezTo>
                    <a:pt x="492" y="68"/>
                    <a:pt x="492" y="68"/>
                    <a:pt x="492" y="68"/>
                  </a:cubicBezTo>
                  <a:cubicBezTo>
                    <a:pt x="492" y="2"/>
                    <a:pt x="492" y="2"/>
                    <a:pt x="492" y="2"/>
                  </a:cubicBezTo>
                  <a:cubicBezTo>
                    <a:pt x="492" y="1"/>
                    <a:pt x="493" y="0"/>
                    <a:pt x="494" y="0"/>
                  </a:cubicBezTo>
                  <a:cubicBezTo>
                    <a:pt x="495" y="0"/>
                    <a:pt x="496" y="1"/>
                    <a:pt x="496" y="2"/>
                  </a:cubicBezTo>
                  <a:lnTo>
                    <a:pt x="496" y="72"/>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7911" name="Oval 118">
              <a:extLst>
                <a:ext uri="{FF2B5EF4-FFF2-40B4-BE49-F238E27FC236}">
                  <a16:creationId xmlns:a16="http://schemas.microsoft.com/office/drawing/2014/main" id="{E5561FBA-B796-4B13-B847-BB7C5B8DCDC4}"/>
                </a:ext>
              </a:extLst>
            </p:cNvPr>
            <p:cNvSpPr>
              <a:spLocks noChangeArrowheads="1"/>
            </p:cNvSpPr>
            <p:nvPr/>
          </p:nvSpPr>
          <p:spPr bwMode="auto">
            <a:xfrm>
              <a:off x="6267450" y="3178175"/>
              <a:ext cx="120650" cy="111125"/>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sp>
        <p:nvSpPr>
          <p:cNvPr id="37918" name="TextBox 115">
            <a:extLst>
              <a:ext uri="{FF2B5EF4-FFF2-40B4-BE49-F238E27FC236}">
                <a16:creationId xmlns:a16="http://schemas.microsoft.com/office/drawing/2014/main" id="{983B3338-4CD6-469B-93C5-0DBA4139879B}"/>
              </a:ext>
            </a:extLst>
          </p:cNvPr>
          <p:cNvSpPr txBox="1">
            <a:spLocks noChangeArrowheads="1"/>
          </p:cNvSpPr>
          <p:nvPr/>
        </p:nvSpPr>
        <p:spPr bwMode="auto">
          <a:xfrm>
            <a:off x="1722438" y="3225800"/>
            <a:ext cx="30861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800" i="1">
                <a:solidFill>
                  <a:srgbClr val="73858E"/>
                </a:solidFill>
                <a:latin typeface="Arial" panose="020B0604020202020204" pitchFamily="34" charset="0"/>
                <a:cs typeface="Arial" panose="020B0604020202020204" pitchFamily="34" charset="0"/>
              </a:rPr>
              <a:t>Lorem ipsum dolor sit amet, consectetur adipiscing elit</a:t>
            </a:r>
            <a:endParaRPr lang="ru-RU" altLang="ru-RU" sz="1600" i="1">
              <a:solidFill>
                <a:srgbClr val="73858E"/>
              </a:solidFill>
              <a:latin typeface="Arial" panose="020B0604020202020204" pitchFamily="34" charset="0"/>
              <a:cs typeface="Arial" panose="020B0604020202020204" pitchFamily="34" charset="0"/>
            </a:endParaRPr>
          </a:p>
        </p:txBody>
      </p:sp>
      <p:sp>
        <p:nvSpPr>
          <p:cNvPr id="37919" name="TextBox 115">
            <a:extLst>
              <a:ext uri="{FF2B5EF4-FFF2-40B4-BE49-F238E27FC236}">
                <a16:creationId xmlns:a16="http://schemas.microsoft.com/office/drawing/2014/main" id="{5FB3C3D8-5FE6-4720-9119-C0C76DFC9F59}"/>
              </a:ext>
            </a:extLst>
          </p:cNvPr>
          <p:cNvSpPr txBox="1">
            <a:spLocks noChangeArrowheads="1"/>
          </p:cNvSpPr>
          <p:nvPr/>
        </p:nvSpPr>
        <p:spPr bwMode="auto">
          <a:xfrm>
            <a:off x="1722438" y="4475163"/>
            <a:ext cx="30861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800" i="1">
                <a:solidFill>
                  <a:srgbClr val="73858E"/>
                </a:solidFill>
                <a:latin typeface="Arial" panose="020B0604020202020204" pitchFamily="34" charset="0"/>
                <a:cs typeface="Arial" panose="020B0604020202020204" pitchFamily="34" charset="0"/>
              </a:rPr>
              <a:t>Lorem ipsum dolor sit amet, consectetur adipiscing elit</a:t>
            </a:r>
            <a:endParaRPr lang="ru-RU" altLang="ru-RU" sz="1600" i="1">
              <a:solidFill>
                <a:srgbClr val="73858E"/>
              </a:solidFill>
              <a:latin typeface="Arial" panose="020B0604020202020204" pitchFamily="34" charset="0"/>
              <a:cs typeface="Arial" panose="020B0604020202020204" pitchFamily="34" charset="0"/>
            </a:endParaRPr>
          </a:p>
        </p:txBody>
      </p:sp>
      <p:sp>
        <p:nvSpPr>
          <p:cNvPr id="37920" name="TextBox 115">
            <a:extLst>
              <a:ext uri="{FF2B5EF4-FFF2-40B4-BE49-F238E27FC236}">
                <a16:creationId xmlns:a16="http://schemas.microsoft.com/office/drawing/2014/main" id="{0598831D-4ED2-4BFC-AE28-83A5A5D3D707}"/>
              </a:ext>
            </a:extLst>
          </p:cNvPr>
          <p:cNvSpPr txBox="1">
            <a:spLocks noChangeArrowheads="1"/>
          </p:cNvSpPr>
          <p:nvPr/>
        </p:nvSpPr>
        <p:spPr bwMode="auto">
          <a:xfrm>
            <a:off x="7323138" y="2579688"/>
            <a:ext cx="30876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800" i="1">
                <a:solidFill>
                  <a:srgbClr val="73858E"/>
                </a:solidFill>
                <a:latin typeface="Arial" panose="020B0604020202020204" pitchFamily="34" charset="0"/>
                <a:cs typeface="Arial" panose="020B0604020202020204" pitchFamily="34" charset="0"/>
              </a:rPr>
              <a:t>Lorem ipsum dolor sit amet, consectetur adipiscing elit</a:t>
            </a:r>
            <a:endParaRPr lang="ru-RU" altLang="ru-RU" sz="1600" i="1">
              <a:solidFill>
                <a:srgbClr val="73858E"/>
              </a:solidFill>
              <a:latin typeface="Arial" panose="020B0604020202020204" pitchFamily="34" charset="0"/>
              <a:cs typeface="Arial" panose="020B0604020202020204" pitchFamily="34" charset="0"/>
            </a:endParaRPr>
          </a:p>
        </p:txBody>
      </p:sp>
      <p:sp>
        <p:nvSpPr>
          <p:cNvPr id="37921" name="TextBox 115">
            <a:extLst>
              <a:ext uri="{FF2B5EF4-FFF2-40B4-BE49-F238E27FC236}">
                <a16:creationId xmlns:a16="http://schemas.microsoft.com/office/drawing/2014/main" id="{1D3B1E8D-F7D7-482C-9A2B-0EA5B0D98704}"/>
              </a:ext>
            </a:extLst>
          </p:cNvPr>
          <p:cNvSpPr txBox="1">
            <a:spLocks noChangeArrowheads="1"/>
          </p:cNvSpPr>
          <p:nvPr/>
        </p:nvSpPr>
        <p:spPr bwMode="auto">
          <a:xfrm>
            <a:off x="7323138" y="3829050"/>
            <a:ext cx="30876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800" i="1">
                <a:solidFill>
                  <a:srgbClr val="73858E"/>
                </a:solidFill>
                <a:latin typeface="Arial" panose="020B0604020202020204" pitchFamily="34" charset="0"/>
                <a:cs typeface="Arial" panose="020B0604020202020204" pitchFamily="34" charset="0"/>
              </a:rPr>
              <a:t>Lorem ipsum dolor sit amet, consectetur adipiscing elit</a:t>
            </a:r>
            <a:endParaRPr lang="ru-RU" altLang="ru-RU" sz="1600" i="1">
              <a:solidFill>
                <a:srgbClr val="73858E"/>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7890"/>
                                        </p:tgtEl>
                                        <p:attrNameLst>
                                          <p:attrName>style.visibility</p:attrName>
                                        </p:attrNameLst>
                                      </p:cBhvr>
                                      <p:to>
                                        <p:strVal val="visible"/>
                                      </p:to>
                                    </p:set>
                                    <p:anim calcmode="lin" valueType="num">
                                      <p:cBhvr additive="base">
                                        <p:cTn id="7" dur="500" fill="hold"/>
                                        <p:tgtEl>
                                          <p:spTgt spid="37890"/>
                                        </p:tgtEl>
                                        <p:attrNameLst>
                                          <p:attrName>ppt_x</p:attrName>
                                        </p:attrNameLst>
                                      </p:cBhvr>
                                      <p:tavLst>
                                        <p:tav tm="0">
                                          <p:val>
                                            <p:strVal val="#ppt_x"/>
                                          </p:val>
                                        </p:tav>
                                        <p:tav tm="100000">
                                          <p:val>
                                            <p:strVal val="#ppt_x"/>
                                          </p:val>
                                        </p:tav>
                                      </p:tavLst>
                                    </p:anim>
                                    <p:anim calcmode="lin" valueType="num">
                                      <p:cBhvr additive="base">
                                        <p:cTn id="8" dur="500" fill="hold"/>
                                        <p:tgtEl>
                                          <p:spTgt spid="37890"/>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5" presetClass="entr" presetSubtype="0" fill="hold" nodeType="after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fltVal val="0"/>
                                          </p:val>
                                        </p:tav>
                                        <p:tav tm="100000">
                                          <p:val>
                                            <p:strVal val="#ppt_w"/>
                                          </p:val>
                                        </p:tav>
                                      </p:tavLst>
                                    </p:anim>
                                    <p:anim calcmode="lin" valueType="num">
                                      <p:cBhvr>
                                        <p:cTn id="13" dur="1000" fill="hold"/>
                                        <p:tgtEl>
                                          <p:spTgt spid="7"/>
                                        </p:tgtEl>
                                        <p:attrNameLst>
                                          <p:attrName>ppt_h</p:attrName>
                                        </p:attrNameLst>
                                      </p:cBhvr>
                                      <p:tavLst>
                                        <p:tav tm="0">
                                          <p:val>
                                            <p:fltVal val="0"/>
                                          </p:val>
                                        </p:tav>
                                        <p:tav tm="100000">
                                          <p:val>
                                            <p:strVal val="#ppt_h"/>
                                          </p:val>
                                        </p:tav>
                                      </p:tavLst>
                                    </p:anim>
                                    <p:anim calcmode="lin" valueType="num">
                                      <p:cBhvr>
                                        <p:cTn id="14"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7"/>
                                        </p:tgtEl>
                                        <p:attrNameLst>
                                          <p:attrName>ppt_y</p:attrName>
                                        </p:attrNameLst>
                                      </p:cBhvr>
                                      <p:tavLst>
                                        <p:tav tm="0" fmla="#ppt_y+(sin(-2*pi*(1-$))*-#ppt_x+cos(-2*pi*(1-$))*(1-#ppt_y))*(1-$)">
                                          <p:val>
                                            <p:fltVal val="0"/>
                                          </p:val>
                                        </p:tav>
                                        <p:tav tm="100000">
                                          <p:val>
                                            <p:fltVal val="1"/>
                                          </p:val>
                                        </p:tav>
                                      </p:tavLst>
                                    </p:anim>
                                  </p:childTnLst>
                                </p:cTn>
                              </p:par>
                            </p:childTnLst>
                          </p:cTn>
                        </p:par>
                        <p:par>
                          <p:cTn id="16" fill="hold">
                            <p:stCondLst>
                              <p:cond delay="1500"/>
                            </p:stCondLst>
                            <p:childTnLst>
                              <p:par>
                                <p:cTn id="17" presetID="23" presetClass="entr" presetSubtype="16" fill="hold" nodeType="after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ppt_w</p:attrName>
                                        </p:attrNameLst>
                                      </p:cBhvr>
                                      <p:tavLst>
                                        <p:tav tm="0">
                                          <p:val>
                                            <p:fltVal val="0"/>
                                          </p:val>
                                        </p:tav>
                                        <p:tav tm="100000">
                                          <p:val>
                                            <p:strVal val="#ppt_w"/>
                                          </p:val>
                                        </p:tav>
                                      </p:tavLst>
                                    </p:anim>
                                    <p:anim calcmode="lin" valueType="num">
                                      <p:cBhvr>
                                        <p:cTn id="20" dur="500" fill="hold"/>
                                        <p:tgtEl>
                                          <p:spTgt spid="12"/>
                                        </p:tgtEl>
                                        <p:attrNameLst>
                                          <p:attrName>ppt_h</p:attrName>
                                        </p:attrNameLst>
                                      </p:cBhvr>
                                      <p:tavLst>
                                        <p:tav tm="0">
                                          <p:val>
                                            <p:fltVal val="0"/>
                                          </p:val>
                                        </p:tav>
                                        <p:tav tm="100000">
                                          <p:val>
                                            <p:strVal val="#ppt_h"/>
                                          </p:val>
                                        </p:tav>
                                      </p:tavLst>
                                    </p:anim>
                                  </p:childTnLst>
                                </p:cTn>
                              </p:par>
                              <p:par>
                                <p:cTn id="21" presetID="22" presetClass="entr" presetSubtype="2"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right)">
                                      <p:cBhvr>
                                        <p:cTn id="23" dur="500"/>
                                        <p:tgtEl>
                                          <p:spTgt spid="6"/>
                                        </p:tgtEl>
                                      </p:cBhvr>
                                    </p:animEffect>
                                  </p:childTnLst>
                                </p:cTn>
                              </p:par>
                              <p:par>
                                <p:cTn id="24" presetID="23" presetClass="entr" presetSubtype="16" fill="hold" grpId="0" nodeType="withEffect">
                                  <p:stCondLst>
                                    <p:cond delay="0"/>
                                  </p:stCondLst>
                                  <p:childTnLst>
                                    <p:set>
                                      <p:cBhvr>
                                        <p:cTn id="25" dur="1" fill="hold">
                                          <p:stCondLst>
                                            <p:cond delay="0"/>
                                          </p:stCondLst>
                                        </p:cTn>
                                        <p:tgtEl>
                                          <p:spTgt spid="37919"/>
                                        </p:tgtEl>
                                        <p:attrNameLst>
                                          <p:attrName>style.visibility</p:attrName>
                                        </p:attrNameLst>
                                      </p:cBhvr>
                                      <p:to>
                                        <p:strVal val="visible"/>
                                      </p:to>
                                    </p:set>
                                    <p:anim calcmode="lin" valueType="num">
                                      <p:cBhvr>
                                        <p:cTn id="26" dur="500" fill="hold"/>
                                        <p:tgtEl>
                                          <p:spTgt spid="37919"/>
                                        </p:tgtEl>
                                        <p:attrNameLst>
                                          <p:attrName>ppt_w</p:attrName>
                                        </p:attrNameLst>
                                      </p:cBhvr>
                                      <p:tavLst>
                                        <p:tav tm="0">
                                          <p:val>
                                            <p:fltVal val="0"/>
                                          </p:val>
                                        </p:tav>
                                        <p:tav tm="100000">
                                          <p:val>
                                            <p:strVal val="#ppt_w"/>
                                          </p:val>
                                        </p:tav>
                                      </p:tavLst>
                                    </p:anim>
                                    <p:anim calcmode="lin" valueType="num">
                                      <p:cBhvr>
                                        <p:cTn id="27" dur="500" fill="hold"/>
                                        <p:tgtEl>
                                          <p:spTgt spid="37919"/>
                                        </p:tgtEl>
                                        <p:attrNameLst>
                                          <p:attrName>ppt_h</p:attrName>
                                        </p:attrNameLst>
                                      </p:cBhvr>
                                      <p:tavLst>
                                        <p:tav tm="0">
                                          <p:val>
                                            <p:fltVal val="0"/>
                                          </p:val>
                                        </p:tav>
                                        <p:tav tm="100000">
                                          <p:val>
                                            <p:strVal val="#ppt_h"/>
                                          </p:val>
                                        </p:tav>
                                      </p:tavLst>
                                    </p:anim>
                                  </p:childTnLst>
                                </p:cTn>
                              </p:par>
                              <p:par>
                                <p:cTn id="28" presetID="23" presetClass="entr" presetSubtype="16" fill="hold" nodeType="withEffect">
                                  <p:stCondLst>
                                    <p:cond delay="250"/>
                                  </p:stCondLst>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fltVal val="0"/>
                                          </p:val>
                                        </p:tav>
                                        <p:tav tm="100000">
                                          <p:val>
                                            <p:strVal val="#ppt_w"/>
                                          </p:val>
                                        </p:tav>
                                      </p:tavLst>
                                    </p:anim>
                                    <p:anim calcmode="lin" valueType="num">
                                      <p:cBhvr>
                                        <p:cTn id="31" dur="500" fill="hold"/>
                                        <p:tgtEl>
                                          <p:spTgt spid="11"/>
                                        </p:tgtEl>
                                        <p:attrNameLst>
                                          <p:attrName>ppt_h</p:attrName>
                                        </p:attrNameLst>
                                      </p:cBhvr>
                                      <p:tavLst>
                                        <p:tav tm="0">
                                          <p:val>
                                            <p:fltVal val="0"/>
                                          </p:val>
                                        </p:tav>
                                        <p:tav tm="100000">
                                          <p:val>
                                            <p:strVal val="#ppt_h"/>
                                          </p:val>
                                        </p:tav>
                                      </p:tavLst>
                                    </p:anim>
                                  </p:childTnLst>
                                </p:cTn>
                              </p:par>
                              <p:par>
                                <p:cTn id="32" presetID="22" presetClass="entr" presetSubtype="8" fill="hold" nodeType="withEffect">
                                  <p:stCondLst>
                                    <p:cond delay="250"/>
                                  </p:stCondLst>
                                  <p:childTnLst>
                                    <p:set>
                                      <p:cBhvr>
                                        <p:cTn id="33" dur="1" fill="hold">
                                          <p:stCondLst>
                                            <p:cond delay="0"/>
                                          </p:stCondLst>
                                        </p:cTn>
                                        <p:tgtEl>
                                          <p:spTgt spid="5"/>
                                        </p:tgtEl>
                                        <p:attrNameLst>
                                          <p:attrName>style.visibility</p:attrName>
                                        </p:attrNameLst>
                                      </p:cBhvr>
                                      <p:to>
                                        <p:strVal val="visible"/>
                                      </p:to>
                                    </p:set>
                                    <p:animEffect transition="in" filter="wipe(left)">
                                      <p:cBhvr>
                                        <p:cTn id="34" dur="500"/>
                                        <p:tgtEl>
                                          <p:spTgt spid="5"/>
                                        </p:tgtEl>
                                      </p:cBhvr>
                                    </p:animEffect>
                                  </p:childTnLst>
                                </p:cTn>
                              </p:par>
                              <p:par>
                                <p:cTn id="35" presetID="23" presetClass="entr" presetSubtype="16" fill="hold" grpId="0" nodeType="withEffect">
                                  <p:stCondLst>
                                    <p:cond delay="250"/>
                                  </p:stCondLst>
                                  <p:childTnLst>
                                    <p:set>
                                      <p:cBhvr>
                                        <p:cTn id="36" dur="1" fill="hold">
                                          <p:stCondLst>
                                            <p:cond delay="0"/>
                                          </p:stCondLst>
                                        </p:cTn>
                                        <p:tgtEl>
                                          <p:spTgt spid="37921"/>
                                        </p:tgtEl>
                                        <p:attrNameLst>
                                          <p:attrName>style.visibility</p:attrName>
                                        </p:attrNameLst>
                                      </p:cBhvr>
                                      <p:to>
                                        <p:strVal val="visible"/>
                                      </p:to>
                                    </p:set>
                                    <p:anim calcmode="lin" valueType="num">
                                      <p:cBhvr>
                                        <p:cTn id="37" dur="500" fill="hold"/>
                                        <p:tgtEl>
                                          <p:spTgt spid="37921"/>
                                        </p:tgtEl>
                                        <p:attrNameLst>
                                          <p:attrName>ppt_w</p:attrName>
                                        </p:attrNameLst>
                                      </p:cBhvr>
                                      <p:tavLst>
                                        <p:tav tm="0">
                                          <p:val>
                                            <p:fltVal val="0"/>
                                          </p:val>
                                        </p:tav>
                                        <p:tav tm="100000">
                                          <p:val>
                                            <p:strVal val="#ppt_w"/>
                                          </p:val>
                                        </p:tav>
                                      </p:tavLst>
                                    </p:anim>
                                    <p:anim calcmode="lin" valueType="num">
                                      <p:cBhvr>
                                        <p:cTn id="38" dur="500" fill="hold"/>
                                        <p:tgtEl>
                                          <p:spTgt spid="37921"/>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500"/>
                                  </p:stCondLst>
                                  <p:childTnLst>
                                    <p:set>
                                      <p:cBhvr>
                                        <p:cTn id="40" dur="1" fill="hold">
                                          <p:stCondLst>
                                            <p:cond delay="0"/>
                                          </p:stCondLst>
                                        </p:cTn>
                                        <p:tgtEl>
                                          <p:spTgt spid="10"/>
                                        </p:tgtEl>
                                        <p:attrNameLst>
                                          <p:attrName>style.visibility</p:attrName>
                                        </p:attrNameLst>
                                      </p:cBhvr>
                                      <p:to>
                                        <p:strVal val="visible"/>
                                      </p:to>
                                    </p:set>
                                    <p:anim calcmode="lin" valueType="num">
                                      <p:cBhvr>
                                        <p:cTn id="41" dur="500" fill="hold"/>
                                        <p:tgtEl>
                                          <p:spTgt spid="10"/>
                                        </p:tgtEl>
                                        <p:attrNameLst>
                                          <p:attrName>ppt_w</p:attrName>
                                        </p:attrNameLst>
                                      </p:cBhvr>
                                      <p:tavLst>
                                        <p:tav tm="0">
                                          <p:val>
                                            <p:fltVal val="0"/>
                                          </p:val>
                                        </p:tav>
                                        <p:tav tm="100000">
                                          <p:val>
                                            <p:strVal val="#ppt_w"/>
                                          </p:val>
                                        </p:tav>
                                      </p:tavLst>
                                    </p:anim>
                                    <p:anim calcmode="lin" valueType="num">
                                      <p:cBhvr>
                                        <p:cTn id="42" dur="500" fill="hold"/>
                                        <p:tgtEl>
                                          <p:spTgt spid="10"/>
                                        </p:tgtEl>
                                        <p:attrNameLst>
                                          <p:attrName>ppt_h</p:attrName>
                                        </p:attrNameLst>
                                      </p:cBhvr>
                                      <p:tavLst>
                                        <p:tav tm="0">
                                          <p:val>
                                            <p:fltVal val="0"/>
                                          </p:val>
                                        </p:tav>
                                        <p:tav tm="100000">
                                          <p:val>
                                            <p:strVal val="#ppt_h"/>
                                          </p:val>
                                        </p:tav>
                                      </p:tavLst>
                                    </p:anim>
                                  </p:childTnLst>
                                </p:cTn>
                              </p:par>
                              <p:par>
                                <p:cTn id="43" presetID="22" presetClass="entr" presetSubtype="2" fill="hold" nodeType="withEffect">
                                  <p:stCondLst>
                                    <p:cond delay="500"/>
                                  </p:stCondLst>
                                  <p:childTnLst>
                                    <p:set>
                                      <p:cBhvr>
                                        <p:cTn id="44" dur="1" fill="hold">
                                          <p:stCondLst>
                                            <p:cond delay="0"/>
                                          </p:stCondLst>
                                        </p:cTn>
                                        <p:tgtEl>
                                          <p:spTgt spid="4"/>
                                        </p:tgtEl>
                                        <p:attrNameLst>
                                          <p:attrName>style.visibility</p:attrName>
                                        </p:attrNameLst>
                                      </p:cBhvr>
                                      <p:to>
                                        <p:strVal val="visible"/>
                                      </p:to>
                                    </p:set>
                                    <p:animEffect transition="in" filter="wipe(right)">
                                      <p:cBhvr>
                                        <p:cTn id="45" dur="500"/>
                                        <p:tgtEl>
                                          <p:spTgt spid="4"/>
                                        </p:tgtEl>
                                      </p:cBhvr>
                                    </p:animEffect>
                                  </p:childTnLst>
                                </p:cTn>
                              </p:par>
                              <p:par>
                                <p:cTn id="46" presetID="23" presetClass="entr" presetSubtype="16" fill="hold" grpId="0" nodeType="withEffect">
                                  <p:stCondLst>
                                    <p:cond delay="500"/>
                                  </p:stCondLst>
                                  <p:childTnLst>
                                    <p:set>
                                      <p:cBhvr>
                                        <p:cTn id="47" dur="1" fill="hold">
                                          <p:stCondLst>
                                            <p:cond delay="0"/>
                                          </p:stCondLst>
                                        </p:cTn>
                                        <p:tgtEl>
                                          <p:spTgt spid="37918"/>
                                        </p:tgtEl>
                                        <p:attrNameLst>
                                          <p:attrName>style.visibility</p:attrName>
                                        </p:attrNameLst>
                                      </p:cBhvr>
                                      <p:to>
                                        <p:strVal val="visible"/>
                                      </p:to>
                                    </p:set>
                                    <p:anim calcmode="lin" valueType="num">
                                      <p:cBhvr>
                                        <p:cTn id="48" dur="500" fill="hold"/>
                                        <p:tgtEl>
                                          <p:spTgt spid="37918"/>
                                        </p:tgtEl>
                                        <p:attrNameLst>
                                          <p:attrName>ppt_w</p:attrName>
                                        </p:attrNameLst>
                                      </p:cBhvr>
                                      <p:tavLst>
                                        <p:tav tm="0">
                                          <p:val>
                                            <p:fltVal val="0"/>
                                          </p:val>
                                        </p:tav>
                                        <p:tav tm="100000">
                                          <p:val>
                                            <p:strVal val="#ppt_w"/>
                                          </p:val>
                                        </p:tav>
                                      </p:tavLst>
                                    </p:anim>
                                    <p:anim calcmode="lin" valueType="num">
                                      <p:cBhvr>
                                        <p:cTn id="49" dur="500" fill="hold"/>
                                        <p:tgtEl>
                                          <p:spTgt spid="37918"/>
                                        </p:tgtEl>
                                        <p:attrNameLst>
                                          <p:attrName>ppt_h</p:attrName>
                                        </p:attrNameLst>
                                      </p:cBhvr>
                                      <p:tavLst>
                                        <p:tav tm="0">
                                          <p:val>
                                            <p:fltVal val="0"/>
                                          </p:val>
                                        </p:tav>
                                        <p:tav tm="100000">
                                          <p:val>
                                            <p:strVal val="#ppt_h"/>
                                          </p:val>
                                        </p:tav>
                                      </p:tavLst>
                                    </p:anim>
                                  </p:childTnLst>
                                </p:cTn>
                              </p:par>
                              <p:par>
                                <p:cTn id="50" presetID="22" presetClass="entr" presetSubtype="8" fill="hold" nodeType="withEffect">
                                  <p:stCondLst>
                                    <p:cond delay="750"/>
                                  </p:stCondLst>
                                  <p:childTnLst>
                                    <p:set>
                                      <p:cBhvr>
                                        <p:cTn id="51" dur="1" fill="hold">
                                          <p:stCondLst>
                                            <p:cond delay="0"/>
                                          </p:stCondLst>
                                        </p:cTn>
                                        <p:tgtEl>
                                          <p:spTgt spid="3"/>
                                        </p:tgtEl>
                                        <p:attrNameLst>
                                          <p:attrName>style.visibility</p:attrName>
                                        </p:attrNameLst>
                                      </p:cBhvr>
                                      <p:to>
                                        <p:strVal val="visible"/>
                                      </p:to>
                                    </p:set>
                                    <p:animEffect transition="in" filter="wipe(left)">
                                      <p:cBhvr>
                                        <p:cTn id="52" dur="500"/>
                                        <p:tgtEl>
                                          <p:spTgt spid="3"/>
                                        </p:tgtEl>
                                      </p:cBhvr>
                                    </p:animEffect>
                                  </p:childTnLst>
                                </p:cTn>
                              </p:par>
                              <p:par>
                                <p:cTn id="53" presetID="23" presetClass="entr" presetSubtype="16" fill="hold" nodeType="withEffect">
                                  <p:stCondLst>
                                    <p:cond delay="750"/>
                                  </p:stCondLst>
                                  <p:childTnLst>
                                    <p:set>
                                      <p:cBhvr>
                                        <p:cTn id="54" dur="1" fill="hold">
                                          <p:stCondLst>
                                            <p:cond delay="0"/>
                                          </p:stCondLst>
                                        </p:cTn>
                                        <p:tgtEl>
                                          <p:spTgt spid="9"/>
                                        </p:tgtEl>
                                        <p:attrNameLst>
                                          <p:attrName>style.visibility</p:attrName>
                                        </p:attrNameLst>
                                      </p:cBhvr>
                                      <p:to>
                                        <p:strVal val="visible"/>
                                      </p:to>
                                    </p:set>
                                    <p:anim calcmode="lin" valueType="num">
                                      <p:cBhvr>
                                        <p:cTn id="55" dur="500" fill="hold"/>
                                        <p:tgtEl>
                                          <p:spTgt spid="9"/>
                                        </p:tgtEl>
                                        <p:attrNameLst>
                                          <p:attrName>ppt_w</p:attrName>
                                        </p:attrNameLst>
                                      </p:cBhvr>
                                      <p:tavLst>
                                        <p:tav tm="0">
                                          <p:val>
                                            <p:fltVal val="0"/>
                                          </p:val>
                                        </p:tav>
                                        <p:tav tm="100000">
                                          <p:val>
                                            <p:strVal val="#ppt_w"/>
                                          </p:val>
                                        </p:tav>
                                      </p:tavLst>
                                    </p:anim>
                                    <p:anim calcmode="lin" valueType="num">
                                      <p:cBhvr>
                                        <p:cTn id="56" dur="500" fill="hold"/>
                                        <p:tgtEl>
                                          <p:spTgt spid="9"/>
                                        </p:tgtEl>
                                        <p:attrNameLst>
                                          <p:attrName>ppt_h</p:attrName>
                                        </p:attrNameLst>
                                      </p:cBhvr>
                                      <p:tavLst>
                                        <p:tav tm="0">
                                          <p:val>
                                            <p:fltVal val="0"/>
                                          </p:val>
                                        </p:tav>
                                        <p:tav tm="100000">
                                          <p:val>
                                            <p:strVal val="#ppt_h"/>
                                          </p:val>
                                        </p:tav>
                                      </p:tavLst>
                                    </p:anim>
                                  </p:childTnLst>
                                </p:cTn>
                              </p:par>
                              <p:par>
                                <p:cTn id="57" presetID="23" presetClass="entr" presetSubtype="16" fill="hold" grpId="0" nodeType="withEffect">
                                  <p:stCondLst>
                                    <p:cond delay="750"/>
                                  </p:stCondLst>
                                  <p:childTnLst>
                                    <p:set>
                                      <p:cBhvr>
                                        <p:cTn id="58" dur="1" fill="hold">
                                          <p:stCondLst>
                                            <p:cond delay="0"/>
                                          </p:stCondLst>
                                        </p:cTn>
                                        <p:tgtEl>
                                          <p:spTgt spid="37920"/>
                                        </p:tgtEl>
                                        <p:attrNameLst>
                                          <p:attrName>style.visibility</p:attrName>
                                        </p:attrNameLst>
                                      </p:cBhvr>
                                      <p:to>
                                        <p:strVal val="visible"/>
                                      </p:to>
                                    </p:set>
                                    <p:anim calcmode="lin" valueType="num">
                                      <p:cBhvr>
                                        <p:cTn id="59" dur="500" fill="hold"/>
                                        <p:tgtEl>
                                          <p:spTgt spid="37920"/>
                                        </p:tgtEl>
                                        <p:attrNameLst>
                                          <p:attrName>ppt_w</p:attrName>
                                        </p:attrNameLst>
                                      </p:cBhvr>
                                      <p:tavLst>
                                        <p:tav tm="0">
                                          <p:val>
                                            <p:fltVal val="0"/>
                                          </p:val>
                                        </p:tav>
                                        <p:tav tm="100000">
                                          <p:val>
                                            <p:strVal val="#ppt_w"/>
                                          </p:val>
                                        </p:tav>
                                      </p:tavLst>
                                    </p:anim>
                                    <p:anim calcmode="lin" valueType="num">
                                      <p:cBhvr>
                                        <p:cTn id="60" dur="500" fill="hold"/>
                                        <p:tgtEl>
                                          <p:spTgt spid="37920"/>
                                        </p:tgtEl>
                                        <p:attrNameLst>
                                          <p:attrName>ppt_h</p:attrName>
                                        </p:attrNameLst>
                                      </p:cBhvr>
                                      <p:tavLst>
                                        <p:tav tm="0">
                                          <p:val>
                                            <p:fltVal val="0"/>
                                          </p:val>
                                        </p:tav>
                                        <p:tav tm="100000">
                                          <p:val>
                                            <p:strVal val="#ppt_h"/>
                                          </p:val>
                                        </p:tav>
                                      </p:tavLst>
                                    </p:anim>
                                  </p:childTnLst>
                                </p:cTn>
                              </p:par>
                              <p:par>
                                <p:cTn id="61" presetID="23" presetClass="entr" presetSubtype="16" fill="hold" nodeType="withEffect">
                                  <p:stCondLst>
                                    <p:cond delay="1000"/>
                                  </p:stCondLst>
                                  <p:childTnLst>
                                    <p:set>
                                      <p:cBhvr>
                                        <p:cTn id="62" dur="1" fill="hold">
                                          <p:stCondLst>
                                            <p:cond delay="0"/>
                                          </p:stCondLst>
                                        </p:cTn>
                                        <p:tgtEl>
                                          <p:spTgt spid="8"/>
                                        </p:tgtEl>
                                        <p:attrNameLst>
                                          <p:attrName>style.visibility</p:attrName>
                                        </p:attrNameLst>
                                      </p:cBhvr>
                                      <p:to>
                                        <p:strVal val="visible"/>
                                      </p:to>
                                    </p:set>
                                    <p:anim calcmode="lin" valueType="num">
                                      <p:cBhvr>
                                        <p:cTn id="63" dur="500" fill="hold"/>
                                        <p:tgtEl>
                                          <p:spTgt spid="8"/>
                                        </p:tgtEl>
                                        <p:attrNameLst>
                                          <p:attrName>ppt_w</p:attrName>
                                        </p:attrNameLst>
                                      </p:cBhvr>
                                      <p:tavLst>
                                        <p:tav tm="0">
                                          <p:val>
                                            <p:fltVal val="0"/>
                                          </p:val>
                                        </p:tav>
                                        <p:tav tm="100000">
                                          <p:val>
                                            <p:strVal val="#ppt_w"/>
                                          </p:val>
                                        </p:tav>
                                      </p:tavLst>
                                    </p:anim>
                                    <p:anim calcmode="lin" valueType="num">
                                      <p:cBhvr>
                                        <p:cTn id="64" dur="500" fill="hold"/>
                                        <p:tgtEl>
                                          <p:spTgt spid="8"/>
                                        </p:tgtEl>
                                        <p:attrNameLst>
                                          <p:attrName>ppt_h</p:attrName>
                                        </p:attrNameLst>
                                      </p:cBhvr>
                                      <p:tavLst>
                                        <p:tav tm="0">
                                          <p:val>
                                            <p:fltVal val="0"/>
                                          </p:val>
                                        </p:tav>
                                        <p:tav tm="100000">
                                          <p:val>
                                            <p:strVal val="#ppt_h"/>
                                          </p:val>
                                        </p:tav>
                                      </p:tavLst>
                                    </p:anim>
                                  </p:childTnLst>
                                </p:cTn>
                              </p:par>
                              <p:par>
                                <p:cTn id="65" presetID="22" presetClass="entr" presetSubtype="2" fill="hold" nodeType="withEffect">
                                  <p:stCondLst>
                                    <p:cond delay="1000"/>
                                  </p:stCondLst>
                                  <p:childTnLst>
                                    <p:set>
                                      <p:cBhvr>
                                        <p:cTn id="66" dur="1" fill="hold">
                                          <p:stCondLst>
                                            <p:cond delay="0"/>
                                          </p:stCondLst>
                                        </p:cTn>
                                        <p:tgtEl>
                                          <p:spTgt spid="2"/>
                                        </p:tgtEl>
                                        <p:attrNameLst>
                                          <p:attrName>style.visibility</p:attrName>
                                        </p:attrNameLst>
                                      </p:cBhvr>
                                      <p:to>
                                        <p:strVal val="visible"/>
                                      </p:to>
                                    </p:set>
                                    <p:animEffect transition="in" filter="wipe(right)">
                                      <p:cBhvr>
                                        <p:cTn id="67" dur="500"/>
                                        <p:tgtEl>
                                          <p:spTgt spid="2"/>
                                        </p:tgtEl>
                                      </p:cBhvr>
                                    </p:animEffect>
                                  </p:childTnLst>
                                </p:cTn>
                              </p:par>
                              <p:par>
                                <p:cTn id="68" presetID="23" presetClass="entr" presetSubtype="16" fill="hold" grpId="0" nodeType="withEffect">
                                  <p:stCondLst>
                                    <p:cond delay="1000"/>
                                  </p:stCondLst>
                                  <p:childTnLst>
                                    <p:set>
                                      <p:cBhvr>
                                        <p:cTn id="69" dur="1" fill="hold">
                                          <p:stCondLst>
                                            <p:cond delay="0"/>
                                          </p:stCondLst>
                                        </p:cTn>
                                        <p:tgtEl>
                                          <p:spTgt spid="37891"/>
                                        </p:tgtEl>
                                        <p:attrNameLst>
                                          <p:attrName>style.visibility</p:attrName>
                                        </p:attrNameLst>
                                      </p:cBhvr>
                                      <p:to>
                                        <p:strVal val="visible"/>
                                      </p:to>
                                    </p:set>
                                    <p:anim calcmode="lin" valueType="num">
                                      <p:cBhvr>
                                        <p:cTn id="70" dur="500" fill="hold"/>
                                        <p:tgtEl>
                                          <p:spTgt spid="37891"/>
                                        </p:tgtEl>
                                        <p:attrNameLst>
                                          <p:attrName>ppt_w</p:attrName>
                                        </p:attrNameLst>
                                      </p:cBhvr>
                                      <p:tavLst>
                                        <p:tav tm="0">
                                          <p:val>
                                            <p:fltVal val="0"/>
                                          </p:val>
                                        </p:tav>
                                        <p:tav tm="100000">
                                          <p:val>
                                            <p:strVal val="#ppt_w"/>
                                          </p:val>
                                        </p:tav>
                                      </p:tavLst>
                                    </p:anim>
                                    <p:anim calcmode="lin" valueType="num">
                                      <p:cBhvr>
                                        <p:cTn id="71" dur="500" fill="hold"/>
                                        <p:tgtEl>
                                          <p:spTgt spid="3789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p:bldP spid="37891" grpId="0"/>
      <p:bldP spid="37918" grpId="0"/>
      <p:bldP spid="37919" grpId="0"/>
      <p:bldP spid="37920" grpId="0"/>
      <p:bldP spid="3792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112">
            <a:extLst>
              <a:ext uri="{FF2B5EF4-FFF2-40B4-BE49-F238E27FC236}">
                <a16:creationId xmlns:a16="http://schemas.microsoft.com/office/drawing/2014/main" id="{641F2FAD-567E-45C9-9A34-8716492F5D48}"/>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grpSp>
        <p:nvGrpSpPr>
          <p:cNvPr id="13" name="Группа 12">
            <a:extLst>
              <a:ext uri="{FF2B5EF4-FFF2-40B4-BE49-F238E27FC236}">
                <a16:creationId xmlns:a16="http://schemas.microsoft.com/office/drawing/2014/main" id="{2B70510C-72D6-405C-AA80-8E4C7E4EF98D}"/>
              </a:ext>
            </a:extLst>
          </p:cNvPr>
          <p:cNvGrpSpPr/>
          <p:nvPr/>
        </p:nvGrpSpPr>
        <p:grpSpPr>
          <a:xfrm>
            <a:off x="5916613" y="1111250"/>
            <a:ext cx="3617912" cy="5078413"/>
            <a:chOff x="5916613" y="1111250"/>
            <a:chExt cx="3617912" cy="5078413"/>
          </a:xfrm>
        </p:grpSpPr>
        <p:sp>
          <p:nvSpPr>
            <p:cNvPr id="38921" name="Freeform 41">
              <a:extLst>
                <a:ext uri="{FF2B5EF4-FFF2-40B4-BE49-F238E27FC236}">
                  <a16:creationId xmlns:a16="http://schemas.microsoft.com/office/drawing/2014/main" id="{DA677654-B078-42F7-AC94-7FE9B1FBA5B5}"/>
                </a:ext>
              </a:extLst>
            </p:cNvPr>
            <p:cNvSpPr>
              <a:spLocks/>
            </p:cNvSpPr>
            <p:nvPr/>
          </p:nvSpPr>
          <p:spPr bwMode="auto">
            <a:xfrm>
              <a:off x="5916613" y="1262063"/>
              <a:ext cx="3467100" cy="4927600"/>
            </a:xfrm>
            <a:custGeom>
              <a:avLst/>
              <a:gdLst>
                <a:gd name="T0" fmla="*/ 108367513 w 2184"/>
                <a:gd name="T1" fmla="*/ 2147483646 h 3104"/>
                <a:gd name="T2" fmla="*/ 0 w 2184"/>
                <a:gd name="T3" fmla="*/ 2147483646 h 3104"/>
                <a:gd name="T4" fmla="*/ 1149191250 w 2184"/>
                <a:gd name="T5" fmla="*/ 2147483646 h 3104"/>
                <a:gd name="T6" fmla="*/ 2147483646 w 2184"/>
                <a:gd name="T7" fmla="*/ 2147483646 h 3104"/>
                <a:gd name="T8" fmla="*/ 2147483646 w 2184"/>
                <a:gd name="T9" fmla="*/ 2137092500 h 3104"/>
                <a:gd name="T10" fmla="*/ 2147483646 w 2184"/>
                <a:gd name="T11" fmla="*/ 2147483646 h 3104"/>
                <a:gd name="T12" fmla="*/ 2147483646 w 2184"/>
                <a:gd name="T13" fmla="*/ 0 h 3104"/>
                <a:gd name="T14" fmla="*/ 2147483646 w 2184"/>
                <a:gd name="T15" fmla="*/ 40322500 h 3104"/>
                <a:gd name="T16" fmla="*/ 2147483646 w 2184"/>
                <a:gd name="T17" fmla="*/ 2147483646 h 3104"/>
                <a:gd name="T18" fmla="*/ 2147483646 w 2184"/>
                <a:gd name="T19" fmla="*/ 2147483646 h 3104"/>
                <a:gd name="T20" fmla="*/ 2147483646 w 2184"/>
                <a:gd name="T21" fmla="*/ 2147483646 h 3104"/>
                <a:gd name="T22" fmla="*/ 1202115325 w 2184"/>
                <a:gd name="T23" fmla="*/ 2147483646 h 3104"/>
                <a:gd name="T24" fmla="*/ 108367513 w 2184"/>
                <a:gd name="T25" fmla="*/ 2147483646 h 31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184" h="3104">
                  <a:moveTo>
                    <a:pt x="43" y="3104"/>
                  </a:moveTo>
                  <a:lnTo>
                    <a:pt x="0" y="3089"/>
                  </a:lnTo>
                  <a:lnTo>
                    <a:pt x="456" y="1653"/>
                  </a:lnTo>
                  <a:lnTo>
                    <a:pt x="923" y="1987"/>
                  </a:lnTo>
                  <a:lnTo>
                    <a:pt x="1299" y="848"/>
                  </a:lnTo>
                  <a:lnTo>
                    <a:pt x="1744" y="1266"/>
                  </a:lnTo>
                  <a:lnTo>
                    <a:pt x="2147" y="0"/>
                  </a:lnTo>
                  <a:lnTo>
                    <a:pt x="2184" y="16"/>
                  </a:lnTo>
                  <a:lnTo>
                    <a:pt x="1765" y="1340"/>
                  </a:lnTo>
                  <a:lnTo>
                    <a:pt x="1320" y="927"/>
                  </a:lnTo>
                  <a:lnTo>
                    <a:pt x="944" y="2056"/>
                  </a:lnTo>
                  <a:lnTo>
                    <a:pt x="477" y="1722"/>
                  </a:lnTo>
                  <a:lnTo>
                    <a:pt x="43" y="3104"/>
                  </a:ln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8922" name="Freeform 42">
              <a:extLst>
                <a:ext uri="{FF2B5EF4-FFF2-40B4-BE49-F238E27FC236}">
                  <a16:creationId xmlns:a16="http://schemas.microsoft.com/office/drawing/2014/main" id="{7FC48526-DB37-4BB9-9E38-B6F248A58ED4}"/>
                </a:ext>
              </a:extLst>
            </p:cNvPr>
            <p:cNvSpPr>
              <a:spLocks/>
            </p:cNvSpPr>
            <p:nvPr/>
          </p:nvSpPr>
          <p:spPr bwMode="auto">
            <a:xfrm>
              <a:off x="8945563" y="1111250"/>
              <a:ext cx="588962" cy="546100"/>
            </a:xfrm>
            <a:custGeom>
              <a:avLst/>
              <a:gdLst>
                <a:gd name="T0" fmla="*/ 0 w 371"/>
                <a:gd name="T1" fmla="*/ 559474688 h 344"/>
                <a:gd name="T2" fmla="*/ 748484977 w 371"/>
                <a:gd name="T3" fmla="*/ 0 h 344"/>
                <a:gd name="T4" fmla="*/ 934976381 w 371"/>
                <a:gd name="T5" fmla="*/ 866933750 h 344"/>
                <a:gd name="T6" fmla="*/ 0 w 371"/>
                <a:gd name="T7" fmla="*/ 559474688 h 34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1" h="344">
                  <a:moveTo>
                    <a:pt x="0" y="222"/>
                  </a:moveTo>
                  <a:lnTo>
                    <a:pt x="297" y="0"/>
                  </a:lnTo>
                  <a:lnTo>
                    <a:pt x="371" y="344"/>
                  </a:lnTo>
                  <a:lnTo>
                    <a:pt x="0" y="222"/>
                  </a:ln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9" name="Группа 8">
            <a:extLst>
              <a:ext uri="{FF2B5EF4-FFF2-40B4-BE49-F238E27FC236}">
                <a16:creationId xmlns:a16="http://schemas.microsoft.com/office/drawing/2014/main" id="{19DF4E8B-0086-40F7-A1A8-38C916A4C77C}"/>
              </a:ext>
            </a:extLst>
          </p:cNvPr>
          <p:cNvGrpSpPr/>
          <p:nvPr/>
        </p:nvGrpSpPr>
        <p:grpSpPr>
          <a:xfrm>
            <a:off x="6742113" y="4610100"/>
            <a:ext cx="1370012" cy="1665288"/>
            <a:chOff x="6742113" y="4610100"/>
            <a:chExt cx="1370012" cy="1665288"/>
          </a:xfrm>
        </p:grpSpPr>
        <p:grpSp>
          <p:nvGrpSpPr>
            <p:cNvPr id="5" name="Группа 4">
              <a:extLst>
                <a:ext uri="{FF2B5EF4-FFF2-40B4-BE49-F238E27FC236}">
                  <a16:creationId xmlns:a16="http://schemas.microsoft.com/office/drawing/2014/main" id="{E186260B-E4E3-48D8-84EC-1C60F0A3183B}"/>
                </a:ext>
              </a:extLst>
            </p:cNvPr>
            <p:cNvGrpSpPr/>
            <p:nvPr/>
          </p:nvGrpSpPr>
          <p:grpSpPr>
            <a:xfrm>
              <a:off x="6742113" y="4610100"/>
              <a:ext cx="1303337" cy="1655763"/>
              <a:chOff x="6742113" y="4610100"/>
              <a:chExt cx="1303337" cy="1655763"/>
            </a:xfrm>
          </p:grpSpPr>
          <p:sp>
            <p:nvSpPr>
              <p:cNvPr id="38915" name="Rectangle 35">
                <a:extLst>
                  <a:ext uri="{FF2B5EF4-FFF2-40B4-BE49-F238E27FC236}">
                    <a16:creationId xmlns:a16="http://schemas.microsoft.com/office/drawing/2014/main" id="{5022BA5C-AEBB-40FB-8589-1A2FC5BB75A7}"/>
                  </a:ext>
                </a:extLst>
              </p:cNvPr>
              <p:cNvSpPr>
                <a:spLocks noChangeArrowheads="1"/>
              </p:cNvSpPr>
              <p:nvPr/>
            </p:nvSpPr>
            <p:spPr bwMode="auto">
              <a:xfrm>
                <a:off x="6742113" y="4954588"/>
                <a:ext cx="1303337" cy="1311275"/>
              </a:xfrm>
              <a:prstGeom prst="rect">
                <a:avLst/>
              </a:prstGeom>
              <a:solidFill>
                <a:schemeClr val="accent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8923" name="Freeform 43">
                <a:extLst>
                  <a:ext uri="{FF2B5EF4-FFF2-40B4-BE49-F238E27FC236}">
                    <a16:creationId xmlns:a16="http://schemas.microsoft.com/office/drawing/2014/main" id="{AEC7CA7B-6352-4B01-80C8-5C5DA93B062D}"/>
                  </a:ext>
                </a:extLst>
              </p:cNvPr>
              <p:cNvSpPr>
                <a:spLocks/>
              </p:cNvSpPr>
              <p:nvPr/>
            </p:nvSpPr>
            <p:spPr bwMode="auto">
              <a:xfrm>
                <a:off x="7178675" y="4610100"/>
                <a:ext cx="438150" cy="377825"/>
              </a:xfrm>
              <a:custGeom>
                <a:avLst/>
                <a:gdLst>
                  <a:gd name="T0" fmla="*/ 347781563 w 276"/>
                  <a:gd name="T1" fmla="*/ 0 h 238"/>
                  <a:gd name="T2" fmla="*/ 0 w 276"/>
                  <a:gd name="T3" fmla="*/ 599797188 h 238"/>
                  <a:gd name="T4" fmla="*/ 695563125 w 276"/>
                  <a:gd name="T5" fmla="*/ 599797188 h 238"/>
                  <a:gd name="T6" fmla="*/ 347781563 w 276"/>
                  <a:gd name="T7" fmla="*/ 0 h 23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6" h="238">
                    <a:moveTo>
                      <a:pt x="138" y="0"/>
                    </a:moveTo>
                    <a:lnTo>
                      <a:pt x="0" y="238"/>
                    </a:lnTo>
                    <a:lnTo>
                      <a:pt x="276" y="238"/>
                    </a:lnTo>
                    <a:lnTo>
                      <a:pt x="138"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38927" name="Rectangle 47">
              <a:extLst>
                <a:ext uri="{FF2B5EF4-FFF2-40B4-BE49-F238E27FC236}">
                  <a16:creationId xmlns:a16="http://schemas.microsoft.com/office/drawing/2014/main" id="{163AD8D9-C729-4AB9-885D-AE9206897140}"/>
                </a:ext>
              </a:extLst>
            </p:cNvPr>
            <p:cNvSpPr>
              <a:spLocks noChangeArrowheads="1"/>
            </p:cNvSpPr>
            <p:nvPr/>
          </p:nvSpPr>
          <p:spPr bwMode="auto">
            <a:xfrm>
              <a:off x="7094538" y="5138738"/>
              <a:ext cx="1017587"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6600" b="1">
                  <a:solidFill>
                    <a:srgbClr val="FFFFFF"/>
                  </a:solidFill>
                  <a:latin typeface="Arial" panose="020B0604020202020204" pitchFamily="34" charset="0"/>
                </a:rPr>
                <a:t>A</a:t>
              </a:r>
              <a:endParaRPr lang="ru-RU" altLang="ru-RU" sz="1800"/>
            </a:p>
          </p:txBody>
        </p:sp>
      </p:grpSp>
      <p:grpSp>
        <p:nvGrpSpPr>
          <p:cNvPr id="8" name="Группа 7">
            <a:extLst>
              <a:ext uri="{FF2B5EF4-FFF2-40B4-BE49-F238E27FC236}">
                <a16:creationId xmlns:a16="http://schemas.microsoft.com/office/drawing/2014/main" id="{5F83702E-2804-4099-81C3-201075065852}"/>
              </a:ext>
            </a:extLst>
          </p:cNvPr>
          <p:cNvGrpSpPr/>
          <p:nvPr/>
        </p:nvGrpSpPr>
        <p:grpSpPr>
          <a:xfrm>
            <a:off x="8045450" y="3651250"/>
            <a:ext cx="1371600" cy="1303338"/>
            <a:chOff x="8045450" y="3651250"/>
            <a:chExt cx="1371600" cy="1303338"/>
          </a:xfrm>
        </p:grpSpPr>
        <p:sp>
          <p:nvSpPr>
            <p:cNvPr id="38918" name="Rectangle 38">
              <a:extLst>
                <a:ext uri="{FF2B5EF4-FFF2-40B4-BE49-F238E27FC236}">
                  <a16:creationId xmlns:a16="http://schemas.microsoft.com/office/drawing/2014/main" id="{C4183C4B-EC2B-460C-8F26-AF3F232B6E98}"/>
                </a:ext>
              </a:extLst>
            </p:cNvPr>
            <p:cNvSpPr>
              <a:spLocks noChangeArrowheads="1"/>
            </p:cNvSpPr>
            <p:nvPr/>
          </p:nvSpPr>
          <p:spPr bwMode="auto">
            <a:xfrm>
              <a:off x="8045450" y="3651250"/>
              <a:ext cx="1304925" cy="130333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8930" name="Rectangle 50">
              <a:extLst>
                <a:ext uri="{FF2B5EF4-FFF2-40B4-BE49-F238E27FC236}">
                  <a16:creationId xmlns:a16="http://schemas.microsoft.com/office/drawing/2014/main" id="{A864947A-F467-4FD3-8E02-435D1FC27DDE}"/>
                </a:ext>
              </a:extLst>
            </p:cNvPr>
            <p:cNvSpPr>
              <a:spLocks noChangeArrowheads="1"/>
            </p:cNvSpPr>
            <p:nvPr/>
          </p:nvSpPr>
          <p:spPr bwMode="auto">
            <a:xfrm>
              <a:off x="8399463" y="3760788"/>
              <a:ext cx="1017587"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6600" b="1" dirty="0">
                  <a:solidFill>
                    <a:srgbClr val="FFFFFF"/>
                  </a:solidFill>
                  <a:latin typeface="Arial" panose="020B0604020202020204" pitchFamily="34" charset="0"/>
                </a:rPr>
                <a:t>B</a:t>
              </a:r>
              <a:endParaRPr lang="ru-RU" altLang="ru-RU" sz="1800" dirty="0"/>
            </a:p>
          </p:txBody>
        </p:sp>
      </p:grpSp>
      <p:grpSp>
        <p:nvGrpSpPr>
          <p:cNvPr id="3" name="Группа 2">
            <a:extLst>
              <a:ext uri="{FF2B5EF4-FFF2-40B4-BE49-F238E27FC236}">
                <a16:creationId xmlns:a16="http://schemas.microsoft.com/office/drawing/2014/main" id="{7D269697-F6EA-406A-A481-E491736708B7}"/>
              </a:ext>
            </a:extLst>
          </p:cNvPr>
          <p:cNvGrpSpPr/>
          <p:nvPr/>
        </p:nvGrpSpPr>
        <p:grpSpPr>
          <a:xfrm>
            <a:off x="9350375" y="2347913"/>
            <a:ext cx="1370013" cy="1303337"/>
            <a:chOff x="9350375" y="2347913"/>
            <a:chExt cx="1370013" cy="1303337"/>
          </a:xfrm>
        </p:grpSpPr>
        <p:sp>
          <p:nvSpPr>
            <p:cNvPr id="38920" name="Rectangle 40">
              <a:extLst>
                <a:ext uri="{FF2B5EF4-FFF2-40B4-BE49-F238E27FC236}">
                  <a16:creationId xmlns:a16="http://schemas.microsoft.com/office/drawing/2014/main" id="{9CB0F203-07C9-415D-B0D0-35656C52170C}"/>
                </a:ext>
              </a:extLst>
            </p:cNvPr>
            <p:cNvSpPr>
              <a:spLocks noChangeArrowheads="1"/>
            </p:cNvSpPr>
            <p:nvPr/>
          </p:nvSpPr>
          <p:spPr bwMode="auto">
            <a:xfrm>
              <a:off x="9350375" y="2347913"/>
              <a:ext cx="1311275" cy="130333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8932" name="Rectangle 52">
              <a:extLst>
                <a:ext uri="{FF2B5EF4-FFF2-40B4-BE49-F238E27FC236}">
                  <a16:creationId xmlns:a16="http://schemas.microsoft.com/office/drawing/2014/main" id="{EE42F854-B0BE-4661-BEF0-DEF9EC0CE559}"/>
                </a:ext>
              </a:extLst>
            </p:cNvPr>
            <p:cNvSpPr>
              <a:spLocks noChangeArrowheads="1"/>
            </p:cNvSpPr>
            <p:nvPr/>
          </p:nvSpPr>
          <p:spPr bwMode="auto">
            <a:xfrm>
              <a:off x="9702800" y="2371725"/>
              <a:ext cx="1017588"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6600" b="1" dirty="0">
                  <a:solidFill>
                    <a:srgbClr val="FFFFFF"/>
                  </a:solidFill>
                  <a:latin typeface="Arial" panose="020B0604020202020204" pitchFamily="34" charset="0"/>
                </a:rPr>
                <a:t>D</a:t>
              </a:r>
              <a:endParaRPr lang="ru-RU" altLang="ru-RU" sz="1800" dirty="0"/>
            </a:p>
          </p:txBody>
        </p:sp>
      </p:grpSp>
      <p:grpSp>
        <p:nvGrpSpPr>
          <p:cNvPr id="2" name="Группа 1">
            <a:extLst>
              <a:ext uri="{FF2B5EF4-FFF2-40B4-BE49-F238E27FC236}">
                <a16:creationId xmlns:a16="http://schemas.microsoft.com/office/drawing/2014/main" id="{F691F59A-4925-44F0-AC0F-794F9B0B1C9D}"/>
              </a:ext>
            </a:extLst>
          </p:cNvPr>
          <p:cNvGrpSpPr/>
          <p:nvPr/>
        </p:nvGrpSpPr>
        <p:grpSpPr>
          <a:xfrm>
            <a:off x="9348787" y="3302000"/>
            <a:ext cx="1344613" cy="1657350"/>
            <a:chOff x="9350375" y="3297238"/>
            <a:chExt cx="1344613" cy="1657350"/>
          </a:xfrm>
        </p:grpSpPr>
        <p:sp>
          <p:nvSpPr>
            <p:cNvPr id="38919" name="Rectangle 39">
              <a:extLst>
                <a:ext uri="{FF2B5EF4-FFF2-40B4-BE49-F238E27FC236}">
                  <a16:creationId xmlns:a16="http://schemas.microsoft.com/office/drawing/2014/main" id="{41AB6C07-3D0A-49D0-8408-52112C0615D5}"/>
                </a:ext>
              </a:extLst>
            </p:cNvPr>
            <p:cNvSpPr>
              <a:spLocks noChangeArrowheads="1"/>
            </p:cNvSpPr>
            <p:nvPr/>
          </p:nvSpPr>
          <p:spPr bwMode="auto">
            <a:xfrm>
              <a:off x="9350375" y="3651250"/>
              <a:ext cx="1311275" cy="1303338"/>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8926" name="Freeform 46">
              <a:extLst>
                <a:ext uri="{FF2B5EF4-FFF2-40B4-BE49-F238E27FC236}">
                  <a16:creationId xmlns:a16="http://schemas.microsoft.com/office/drawing/2014/main" id="{5CEDB343-7E55-4FC5-B2EA-1256D59DA608}"/>
                </a:ext>
              </a:extLst>
            </p:cNvPr>
            <p:cNvSpPr>
              <a:spLocks/>
            </p:cNvSpPr>
            <p:nvPr/>
          </p:nvSpPr>
          <p:spPr bwMode="auto">
            <a:xfrm>
              <a:off x="9786938" y="3297238"/>
              <a:ext cx="438150" cy="379412"/>
            </a:xfrm>
            <a:custGeom>
              <a:avLst/>
              <a:gdLst>
                <a:gd name="T0" fmla="*/ 347781563 w 276"/>
                <a:gd name="T1" fmla="*/ 0 h 239"/>
                <a:gd name="T2" fmla="*/ 0 w 276"/>
                <a:gd name="T3" fmla="*/ 602317344 h 239"/>
                <a:gd name="T4" fmla="*/ 695563125 w 276"/>
                <a:gd name="T5" fmla="*/ 602317344 h 239"/>
                <a:gd name="T6" fmla="*/ 347781563 w 276"/>
                <a:gd name="T7" fmla="*/ 0 h 23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6" h="239">
                  <a:moveTo>
                    <a:pt x="138" y="0"/>
                  </a:moveTo>
                  <a:lnTo>
                    <a:pt x="0" y="239"/>
                  </a:lnTo>
                  <a:lnTo>
                    <a:pt x="276" y="239"/>
                  </a:lnTo>
                  <a:lnTo>
                    <a:pt x="138"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8931" name="Rectangle 51">
              <a:extLst>
                <a:ext uri="{FF2B5EF4-FFF2-40B4-BE49-F238E27FC236}">
                  <a16:creationId xmlns:a16="http://schemas.microsoft.com/office/drawing/2014/main" id="{AAAB850E-3821-4C63-ADD1-C08A7ED24E7C}"/>
                </a:ext>
              </a:extLst>
            </p:cNvPr>
            <p:cNvSpPr>
              <a:spLocks noChangeArrowheads="1"/>
            </p:cNvSpPr>
            <p:nvPr/>
          </p:nvSpPr>
          <p:spPr bwMode="auto">
            <a:xfrm>
              <a:off x="9728200" y="3760788"/>
              <a:ext cx="966788"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6600" b="1">
                  <a:solidFill>
                    <a:srgbClr val="FFFFFF"/>
                  </a:solidFill>
                  <a:latin typeface="Arial" panose="020B0604020202020204" pitchFamily="34" charset="0"/>
                </a:rPr>
                <a:t>E</a:t>
              </a:r>
              <a:endParaRPr lang="ru-RU" altLang="ru-RU" sz="1800"/>
            </a:p>
          </p:txBody>
        </p:sp>
      </p:grpSp>
      <p:grpSp>
        <p:nvGrpSpPr>
          <p:cNvPr id="10" name="Группа 9">
            <a:extLst>
              <a:ext uri="{FF2B5EF4-FFF2-40B4-BE49-F238E27FC236}">
                <a16:creationId xmlns:a16="http://schemas.microsoft.com/office/drawing/2014/main" id="{396AD493-00B0-4AB7-92A9-D609508DEB62}"/>
              </a:ext>
            </a:extLst>
          </p:cNvPr>
          <p:cNvGrpSpPr/>
          <p:nvPr/>
        </p:nvGrpSpPr>
        <p:grpSpPr>
          <a:xfrm>
            <a:off x="1471613" y="1504950"/>
            <a:ext cx="5799137" cy="1411288"/>
            <a:chOff x="1471613" y="1504950"/>
            <a:chExt cx="5799137" cy="1411288"/>
          </a:xfrm>
        </p:grpSpPr>
        <p:sp>
          <p:nvSpPr>
            <p:cNvPr id="23" name="Прямоугольник: скругленные углы 22">
              <a:extLst>
                <a:ext uri="{FF2B5EF4-FFF2-40B4-BE49-F238E27FC236}">
                  <a16:creationId xmlns:a16="http://schemas.microsoft.com/office/drawing/2014/main" id="{3D83455E-AA3C-4F59-979A-41E6924E4076}"/>
                </a:ext>
              </a:extLst>
            </p:cNvPr>
            <p:cNvSpPr/>
            <p:nvPr/>
          </p:nvSpPr>
          <p:spPr>
            <a:xfrm>
              <a:off x="1471613" y="1504950"/>
              <a:ext cx="5799137" cy="1411288"/>
            </a:xfrm>
            <a:prstGeom prst="roundRect">
              <a:avLst>
                <a:gd name="adj" fmla="val 6522"/>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38936" name="TextBox 115">
              <a:extLst>
                <a:ext uri="{FF2B5EF4-FFF2-40B4-BE49-F238E27FC236}">
                  <a16:creationId xmlns:a16="http://schemas.microsoft.com/office/drawing/2014/main" id="{21819CCD-37C9-4427-A23C-D15358AC92D6}"/>
                </a:ext>
              </a:extLst>
            </p:cNvPr>
            <p:cNvSpPr txBox="1">
              <a:spLocks noChangeArrowheads="1"/>
            </p:cNvSpPr>
            <p:nvPr/>
          </p:nvSpPr>
          <p:spPr bwMode="auto">
            <a:xfrm>
              <a:off x="1692275" y="1668463"/>
              <a:ext cx="5241925"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11" name="Группа 10">
            <a:extLst>
              <a:ext uri="{FF2B5EF4-FFF2-40B4-BE49-F238E27FC236}">
                <a16:creationId xmlns:a16="http://schemas.microsoft.com/office/drawing/2014/main" id="{B70E14BE-D2EA-4BCA-BABF-8EF258241C9B}"/>
              </a:ext>
            </a:extLst>
          </p:cNvPr>
          <p:cNvGrpSpPr/>
          <p:nvPr/>
        </p:nvGrpSpPr>
        <p:grpSpPr>
          <a:xfrm>
            <a:off x="1471613" y="3154363"/>
            <a:ext cx="4445000" cy="1412875"/>
            <a:chOff x="1471613" y="3154363"/>
            <a:chExt cx="4445000" cy="1412875"/>
          </a:xfrm>
        </p:grpSpPr>
        <p:sp>
          <p:nvSpPr>
            <p:cNvPr id="54" name="Прямоугольник: скругленные углы 53">
              <a:extLst>
                <a:ext uri="{FF2B5EF4-FFF2-40B4-BE49-F238E27FC236}">
                  <a16:creationId xmlns:a16="http://schemas.microsoft.com/office/drawing/2014/main" id="{50A5588F-7CB2-4326-A928-781A667B4AFE}"/>
                </a:ext>
              </a:extLst>
            </p:cNvPr>
            <p:cNvSpPr/>
            <p:nvPr/>
          </p:nvSpPr>
          <p:spPr>
            <a:xfrm>
              <a:off x="1471613" y="3154363"/>
              <a:ext cx="4445000" cy="1412875"/>
            </a:xfrm>
            <a:prstGeom prst="roundRect">
              <a:avLst>
                <a:gd name="adj" fmla="val 6522"/>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38937" name="TextBox 115">
              <a:extLst>
                <a:ext uri="{FF2B5EF4-FFF2-40B4-BE49-F238E27FC236}">
                  <a16:creationId xmlns:a16="http://schemas.microsoft.com/office/drawing/2014/main" id="{BA005BFD-9E92-4D4E-8155-55C46811FFBF}"/>
                </a:ext>
              </a:extLst>
            </p:cNvPr>
            <p:cNvSpPr txBox="1">
              <a:spLocks noChangeArrowheads="1"/>
            </p:cNvSpPr>
            <p:nvPr/>
          </p:nvSpPr>
          <p:spPr bwMode="auto">
            <a:xfrm>
              <a:off x="1692275" y="3308350"/>
              <a:ext cx="407352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12" name="Группа 11">
            <a:extLst>
              <a:ext uri="{FF2B5EF4-FFF2-40B4-BE49-F238E27FC236}">
                <a16:creationId xmlns:a16="http://schemas.microsoft.com/office/drawing/2014/main" id="{B5ACE271-B280-46C3-8997-4B16FAB52982}"/>
              </a:ext>
            </a:extLst>
          </p:cNvPr>
          <p:cNvGrpSpPr/>
          <p:nvPr/>
        </p:nvGrpSpPr>
        <p:grpSpPr>
          <a:xfrm>
            <a:off x="1471613" y="4805363"/>
            <a:ext cx="3167062" cy="1411287"/>
            <a:chOff x="1471613" y="4805363"/>
            <a:chExt cx="3167062" cy="1411287"/>
          </a:xfrm>
        </p:grpSpPr>
        <p:sp>
          <p:nvSpPr>
            <p:cNvPr id="55" name="Прямоугольник: скругленные углы 54">
              <a:extLst>
                <a:ext uri="{FF2B5EF4-FFF2-40B4-BE49-F238E27FC236}">
                  <a16:creationId xmlns:a16="http://schemas.microsoft.com/office/drawing/2014/main" id="{DA840041-8B85-467C-919D-D177964D8240}"/>
                </a:ext>
              </a:extLst>
            </p:cNvPr>
            <p:cNvSpPr/>
            <p:nvPr/>
          </p:nvSpPr>
          <p:spPr>
            <a:xfrm>
              <a:off x="1471613" y="4805363"/>
              <a:ext cx="3167062" cy="1411287"/>
            </a:xfrm>
            <a:prstGeom prst="roundRect">
              <a:avLst>
                <a:gd name="adj" fmla="val 6522"/>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38938" name="TextBox 115">
              <a:extLst>
                <a:ext uri="{FF2B5EF4-FFF2-40B4-BE49-F238E27FC236}">
                  <a16:creationId xmlns:a16="http://schemas.microsoft.com/office/drawing/2014/main" id="{4CCE0128-F429-4DE6-9AB9-564964F386B4}"/>
                </a:ext>
              </a:extLst>
            </p:cNvPr>
            <p:cNvSpPr txBox="1">
              <a:spLocks noChangeArrowheads="1"/>
            </p:cNvSpPr>
            <p:nvPr/>
          </p:nvSpPr>
          <p:spPr bwMode="auto">
            <a:xfrm>
              <a:off x="1692275" y="4954588"/>
              <a:ext cx="2919413"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7" name="Группа 6">
            <a:extLst>
              <a:ext uri="{FF2B5EF4-FFF2-40B4-BE49-F238E27FC236}">
                <a16:creationId xmlns:a16="http://schemas.microsoft.com/office/drawing/2014/main" id="{25BAD1F5-DC40-4A87-9ED7-AF3535363FF9}"/>
              </a:ext>
            </a:extLst>
          </p:cNvPr>
          <p:cNvGrpSpPr/>
          <p:nvPr/>
        </p:nvGrpSpPr>
        <p:grpSpPr>
          <a:xfrm>
            <a:off x="9350375" y="4610100"/>
            <a:ext cx="1320800" cy="1665288"/>
            <a:chOff x="9350375" y="4610100"/>
            <a:chExt cx="1320800" cy="1665288"/>
          </a:xfrm>
        </p:grpSpPr>
        <p:grpSp>
          <p:nvGrpSpPr>
            <p:cNvPr id="6" name="Группа 5">
              <a:extLst>
                <a:ext uri="{FF2B5EF4-FFF2-40B4-BE49-F238E27FC236}">
                  <a16:creationId xmlns:a16="http://schemas.microsoft.com/office/drawing/2014/main" id="{13C07C60-4DB9-4B81-8BF9-822954FDCBC0}"/>
                </a:ext>
              </a:extLst>
            </p:cNvPr>
            <p:cNvGrpSpPr/>
            <p:nvPr/>
          </p:nvGrpSpPr>
          <p:grpSpPr>
            <a:xfrm>
              <a:off x="9350375" y="4610100"/>
              <a:ext cx="1311275" cy="1655763"/>
              <a:chOff x="9350375" y="4610100"/>
              <a:chExt cx="1311275" cy="1655763"/>
            </a:xfrm>
          </p:grpSpPr>
          <p:sp>
            <p:nvSpPr>
              <p:cNvPr id="38917" name="Rectangle 37">
                <a:extLst>
                  <a:ext uri="{FF2B5EF4-FFF2-40B4-BE49-F238E27FC236}">
                    <a16:creationId xmlns:a16="http://schemas.microsoft.com/office/drawing/2014/main" id="{91A61A72-EB7C-4070-9515-78F719107B94}"/>
                  </a:ext>
                </a:extLst>
              </p:cNvPr>
              <p:cNvSpPr>
                <a:spLocks noChangeArrowheads="1"/>
              </p:cNvSpPr>
              <p:nvPr/>
            </p:nvSpPr>
            <p:spPr bwMode="auto">
              <a:xfrm>
                <a:off x="9350375" y="4954588"/>
                <a:ext cx="1311275" cy="1311275"/>
              </a:xfrm>
              <a:prstGeom prst="rect">
                <a:avLst/>
              </a:prstGeom>
              <a:solidFill>
                <a:schemeClr val="accent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8925" name="Freeform 45">
                <a:extLst>
                  <a:ext uri="{FF2B5EF4-FFF2-40B4-BE49-F238E27FC236}">
                    <a16:creationId xmlns:a16="http://schemas.microsoft.com/office/drawing/2014/main" id="{801DCEB5-D262-40FF-84EB-B18353721154}"/>
                  </a:ext>
                </a:extLst>
              </p:cNvPr>
              <p:cNvSpPr>
                <a:spLocks/>
              </p:cNvSpPr>
              <p:nvPr/>
            </p:nvSpPr>
            <p:spPr bwMode="auto">
              <a:xfrm>
                <a:off x="9786938" y="4610100"/>
                <a:ext cx="438150" cy="377825"/>
              </a:xfrm>
              <a:custGeom>
                <a:avLst/>
                <a:gdLst>
                  <a:gd name="T0" fmla="*/ 347781563 w 276"/>
                  <a:gd name="T1" fmla="*/ 0 h 238"/>
                  <a:gd name="T2" fmla="*/ 0 w 276"/>
                  <a:gd name="T3" fmla="*/ 599797188 h 238"/>
                  <a:gd name="T4" fmla="*/ 695563125 w 276"/>
                  <a:gd name="T5" fmla="*/ 599797188 h 238"/>
                  <a:gd name="T6" fmla="*/ 347781563 w 276"/>
                  <a:gd name="T7" fmla="*/ 0 h 23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6" h="238">
                    <a:moveTo>
                      <a:pt x="138" y="0"/>
                    </a:moveTo>
                    <a:lnTo>
                      <a:pt x="0" y="238"/>
                    </a:lnTo>
                    <a:lnTo>
                      <a:pt x="276" y="238"/>
                    </a:lnTo>
                    <a:lnTo>
                      <a:pt x="138"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38929" name="Rectangle 49">
              <a:extLst>
                <a:ext uri="{FF2B5EF4-FFF2-40B4-BE49-F238E27FC236}">
                  <a16:creationId xmlns:a16="http://schemas.microsoft.com/office/drawing/2014/main" id="{A9BC88B7-875D-4153-AA25-BBF7C1E6490A}"/>
                </a:ext>
              </a:extLst>
            </p:cNvPr>
            <p:cNvSpPr>
              <a:spLocks noChangeArrowheads="1"/>
            </p:cNvSpPr>
            <p:nvPr/>
          </p:nvSpPr>
          <p:spPr bwMode="auto">
            <a:xfrm>
              <a:off x="9745663" y="5138738"/>
              <a:ext cx="925512"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6600" b="1" dirty="0">
                  <a:solidFill>
                    <a:srgbClr val="FFFFFF"/>
                  </a:solidFill>
                  <a:latin typeface="Arial" panose="020B0604020202020204" pitchFamily="34" charset="0"/>
                </a:rPr>
                <a:t>F</a:t>
              </a:r>
              <a:endParaRPr lang="ru-RU" altLang="ru-RU" sz="1800" dirty="0"/>
            </a:p>
          </p:txBody>
        </p:sp>
      </p:grpSp>
      <p:grpSp>
        <p:nvGrpSpPr>
          <p:cNvPr id="4" name="Группа 3">
            <a:extLst>
              <a:ext uri="{FF2B5EF4-FFF2-40B4-BE49-F238E27FC236}">
                <a16:creationId xmlns:a16="http://schemas.microsoft.com/office/drawing/2014/main" id="{FB67A7C3-7E21-4B4B-A263-6568E656D404}"/>
              </a:ext>
            </a:extLst>
          </p:cNvPr>
          <p:cNvGrpSpPr/>
          <p:nvPr/>
        </p:nvGrpSpPr>
        <p:grpSpPr>
          <a:xfrm>
            <a:off x="8045450" y="4610100"/>
            <a:ext cx="1371600" cy="1665288"/>
            <a:chOff x="8045450" y="4610100"/>
            <a:chExt cx="1371600" cy="1665288"/>
          </a:xfrm>
        </p:grpSpPr>
        <p:sp>
          <p:nvSpPr>
            <p:cNvPr id="38916" name="Rectangle 36">
              <a:extLst>
                <a:ext uri="{FF2B5EF4-FFF2-40B4-BE49-F238E27FC236}">
                  <a16:creationId xmlns:a16="http://schemas.microsoft.com/office/drawing/2014/main" id="{410D108C-09CA-41AB-86A4-06AFF936F7B6}"/>
                </a:ext>
              </a:extLst>
            </p:cNvPr>
            <p:cNvSpPr>
              <a:spLocks noChangeArrowheads="1"/>
            </p:cNvSpPr>
            <p:nvPr/>
          </p:nvSpPr>
          <p:spPr bwMode="auto">
            <a:xfrm>
              <a:off x="8045450" y="4954588"/>
              <a:ext cx="1304925" cy="1311275"/>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38924" name="Freeform 44">
              <a:extLst>
                <a:ext uri="{FF2B5EF4-FFF2-40B4-BE49-F238E27FC236}">
                  <a16:creationId xmlns:a16="http://schemas.microsoft.com/office/drawing/2014/main" id="{A190FE68-3261-4BD1-9B26-000E3C7F5F09}"/>
                </a:ext>
              </a:extLst>
            </p:cNvPr>
            <p:cNvSpPr>
              <a:spLocks/>
            </p:cNvSpPr>
            <p:nvPr/>
          </p:nvSpPr>
          <p:spPr bwMode="auto">
            <a:xfrm>
              <a:off x="8483600" y="4610100"/>
              <a:ext cx="436563" cy="377825"/>
            </a:xfrm>
            <a:custGeom>
              <a:avLst/>
              <a:gdLst>
                <a:gd name="T0" fmla="*/ 347781961 w 275"/>
                <a:gd name="T1" fmla="*/ 0 h 238"/>
                <a:gd name="T2" fmla="*/ 0 w 275"/>
                <a:gd name="T3" fmla="*/ 599797188 h 238"/>
                <a:gd name="T4" fmla="*/ 693042969 w 275"/>
                <a:gd name="T5" fmla="*/ 599797188 h 238"/>
                <a:gd name="T6" fmla="*/ 347781961 w 275"/>
                <a:gd name="T7" fmla="*/ 0 h 23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5" h="238">
                  <a:moveTo>
                    <a:pt x="138" y="0"/>
                  </a:moveTo>
                  <a:lnTo>
                    <a:pt x="0" y="238"/>
                  </a:lnTo>
                  <a:lnTo>
                    <a:pt x="275" y="238"/>
                  </a:lnTo>
                  <a:lnTo>
                    <a:pt x="138"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8928" name="Rectangle 48">
              <a:extLst>
                <a:ext uri="{FF2B5EF4-FFF2-40B4-BE49-F238E27FC236}">
                  <a16:creationId xmlns:a16="http://schemas.microsoft.com/office/drawing/2014/main" id="{79D8F258-4D38-47C8-9338-CE5228275CB0}"/>
                </a:ext>
              </a:extLst>
            </p:cNvPr>
            <p:cNvSpPr>
              <a:spLocks noChangeArrowheads="1"/>
            </p:cNvSpPr>
            <p:nvPr/>
          </p:nvSpPr>
          <p:spPr bwMode="auto">
            <a:xfrm>
              <a:off x="8399463" y="5138738"/>
              <a:ext cx="1017587" cy="1136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6600" b="1">
                  <a:solidFill>
                    <a:srgbClr val="FFFFFF"/>
                  </a:solidFill>
                  <a:latin typeface="Arial" panose="020B0604020202020204" pitchFamily="34" charset="0"/>
                </a:rPr>
                <a:t>C</a:t>
              </a:r>
              <a:endParaRPr lang="ru-RU" altLang="ru-RU" sz="180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additive="base">
                                        <p:cTn id="7" dur="500" fill="hold"/>
                                        <p:tgtEl>
                                          <p:spTgt spid="38914"/>
                                        </p:tgtEl>
                                        <p:attrNameLst>
                                          <p:attrName>ppt_x</p:attrName>
                                        </p:attrNameLst>
                                      </p:cBhvr>
                                      <p:tavLst>
                                        <p:tav tm="0">
                                          <p:val>
                                            <p:strVal val="#ppt_x"/>
                                          </p:val>
                                        </p:tav>
                                        <p:tav tm="100000">
                                          <p:val>
                                            <p:strVal val="#ppt_x"/>
                                          </p:val>
                                        </p:tav>
                                      </p:tavLst>
                                    </p:anim>
                                    <p:anim calcmode="lin" valueType="num">
                                      <p:cBhvr additive="base">
                                        <p:cTn id="8" dur="500" fill="hold"/>
                                        <p:tgtEl>
                                          <p:spTgt spid="38914"/>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53" presetClass="entr" presetSubtype="16"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p:cTn id="12" dur="500" fill="hold"/>
                                        <p:tgtEl>
                                          <p:spTgt spid="9"/>
                                        </p:tgtEl>
                                        <p:attrNameLst>
                                          <p:attrName>ppt_w</p:attrName>
                                        </p:attrNameLst>
                                      </p:cBhvr>
                                      <p:tavLst>
                                        <p:tav tm="0">
                                          <p:val>
                                            <p:fltVal val="0"/>
                                          </p:val>
                                        </p:tav>
                                        <p:tav tm="100000">
                                          <p:val>
                                            <p:strVal val="#ppt_w"/>
                                          </p:val>
                                        </p:tav>
                                      </p:tavLst>
                                    </p:anim>
                                    <p:anim calcmode="lin" valueType="num">
                                      <p:cBhvr>
                                        <p:cTn id="13" dur="500" fill="hold"/>
                                        <p:tgtEl>
                                          <p:spTgt spid="9"/>
                                        </p:tgtEl>
                                        <p:attrNameLst>
                                          <p:attrName>ppt_h</p:attrName>
                                        </p:attrNameLst>
                                      </p:cBhvr>
                                      <p:tavLst>
                                        <p:tav tm="0">
                                          <p:val>
                                            <p:fltVal val="0"/>
                                          </p:val>
                                        </p:tav>
                                        <p:tav tm="100000">
                                          <p:val>
                                            <p:strVal val="#ppt_h"/>
                                          </p:val>
                                        </p:tav>
                                      </p:tavLst>
                                    </p:anim>
                                    <p:animEffect transition="in" filter="fade">
                                      <p:cBhvr>
                                        <p:cTn id="14" dur="500"/>
                                        <p:tgtEl>
                                          <p:spTgt spid="9"/>
                                        </p:tgtEl>
                                      </p:cBhvr>
                                    </p:animEffect>
                                  </p:childTnLst>
                                </p:cTn>
                              </p:par>
                              <p:par>
                                <p:cTn id="15" presetID="53" presetClass="entr" presetSubtype="16" fill="hold" nodeType="withEffect">
                                  <p:stCondLst>
                                    <p:cond delay="25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16" fill="hold" nodeType="withEffect">
                                  <p:stCondLst>
                                    <p:cond delay="50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par>
                                <p:cTn id="25" presetID="53" presetClass="entr" presetSubtype="16" fill="hold" nodeType="withEffect">
                                  <p:stCondLst>
                                    <p:cond delay="75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animEffect transition="in" filter="fade">
                                      <p:cBhvr>
                                        <p:cTn id="29" dur="500"/>
                                        <p:tgtEl>
                                          <p:spTgt spid="8"/>
                                        </p:tgtEl>
                                      </p:cBhvr>
                                    </p:animEffect>
                                  </p:childTnLst>
                                </p:cTn>
                              </p:par>
                              <p:par>
                                <p:cTn id="30" presetID="53" presetClass="entr" presetSubtype="16" fill="hold" nodeType="withEffect">
                                  <p:stCondLst>
                                    <p:cond delay="1000"/>
                                  </p:stCondLst>
                                  <p:childTnLst>
                                    <p:set>
                                      <p:cBhvr>
                                        <p:cTn id="31" dur="1" fill="hold">
                                          <p:stCondLst>
                                            <p:cond delay="0"/>
                                          </p:stCondLst>
                                        </p:cTn>
                                        <p:tgtEl>
                                          <p:spTgt spid="2"/>
                                        </p:tgtEl>
                                        <p:attrNameLst>
                                          <p:attrName>style.visibility</p:attrName>
                                        </p:attrNameLst>
                                      </p:cBhvr>
                                      <p:to>
                                        <p:strVal val="visible"/>
                                      </p:to>
                                    </p:set>
                                    <p:anim calcmode="lin" valueType="num">
                                      <p:cBhvr>
                                        <p:cTn id="32" dur="500" fill="hold"/>
                                        <p:tgtEl>
                                          <p:spTgt spid="2"/>
                                        </p:tgtEl>
                                        <p:attrNameLst>
                                          <p:attrName>ppt_w</p:attrName>
                                        </p:attrNameLst>
                                      </p:cBhvr>
                                      <p:tavLst>
                                        <p:tav tm="0">
                                          <p:val>
                                            <p:fltVal val="0"/>
                                          </p:val>
                                        </p:tav>
                                        <p:tav tm="100000">
                                          <p:val>
                                            <p:strVal val="#ppt_w"/>
                                          </p:val>
                                        </p:tav>
                                      </p:tavLst>
                                    </p:anim>
                                    <p:anim calcmode="lin" valueType="num">
                                      <p:cBhvr>
                                        <p:cTn id="33" dur="500" fill="hold"/>
                                        <p:tgtEl>
                                          <p:spTgt spid="2"/>
                                        </p:tgtEl>
                                        <p:attrNameLst>
                                          <p:attrName>ppt_h</p:attrName>
                                        </p:attrNameLst>
                                      </p:cBhvr>
                                      <p:tavLst>
                                        <p:tav tm="0">
                                          <p:val>
                                            <p:fltVal val="0"/>
                                          </p:val>
                                        </p:tav>
                                        <p:tav tm="100000">
                                          <p:val>
                                            <p:strVal val="#ppt_h"/>
                                          </p:val>
                                        </p:tav>
                                      </p:tavLst>
                                    </p:anim>
                                    <p:animEffect transition="in" filter="fade">
                                      <p:cBhvr>
                                        <p:cTn id="34" dur="500"/>
                                        <p:tgtEl>
                                          <p:spTgt spid="2"/>
                                        </p:tgtEl>
                                      </p:cBhvr>
                                    </p:animEffect>
                                  </p:childTnLst>
                                </p:cTn>
                              </p:par>
                              <p:par>
                                <p:cTn id="35" presetID="53" presetClass="entr" presetSubtype="16" fill="hold" nodeType="withEffect">
                                  <p:stCondLst>
                                    <p:cond delay="1250"/>
                                  </p:stCondLst>
                                  <p:childTnLst>
                                    <p:set>
                                      <p:cBhvr>
                                        <p:cTn id="36" dur="1" fill="hold">
                                          <p:stCondLst>
                                            <p:cond delay="0"/>
                                          </p:stCondLst>
                                        </p:cTn>
                                        <p:tgtEl>
                                          <p:spTgt spid="3"/>
                                        </p:tgtEl>
                                        <p:attrNameLst>
                                          <p:attrName>style.visibility</p:attrName>
                                        </p:attrNameLst>
                                      </p:cBhvr>
                                      <p:to>
                                        <p:strVal val="visible"/>
                                      </p:to>
                                    </p:set>
                                    <p:anim calcmode="lin" valueType="num">
                                      <p:cBhvr>
                                        <p:cTn id="37" dur="500" fill="hold"/>
                                        <p:tgtEl>
                                          <p:spTgt spid="3"/>
                                        </p:tgtEl>
                                        <p:attrNameLst>
                                          <p:attrName>ppt_w</p:attrName>
                                        </p:attrNameLst>
                                      </p:cBhvr>
                                      <p:tavLst>
                                        <p:tav tm="0">
                                          <p:val>
                                            <p:fltVal val="0"/>
                                          </p:val>
                                        </p:tav>
                                        <p:tav tm="100000">
                                          <p:val>
                                            <p:strVal val="#ppt_w"/>
                                          </p:val>
                                        </p:tav>
                                      </p:tavLst>
                                    </p:anim>
                                    <p:anim calcmode="lin" valueType="num">
                                      <p:cBhvr>
                                        <p:cTn id="38" dur="500" fill="hold"/>
                                        <p:tgtEl>
                                          <p:spTgt spid="3"/>
                                        </p:tgtEl>
                                        <p:attrNameLst>
                                          <p:attrName>ppt_h</p:attrName>
                                        </p:attrNameLst>
                                      </p:cBhvr>
                                      <p:tavLst>
                                        <p:tav tm="0">
                                          <p:val>
                                            <p:fltVal val="0"/>
                                          </p:val>
                                        </p:tav>
                                        <p:tav tm="100000">
                                          <p:val>
                                            <p:strVal val="#ppt_h"/>
                                          </p:val>
                                        </p:tav>
                                      </p:tavLst>
                                    </p:anim>
                                    <p:animEffect transition="in" filter="fade">
                                      <p:cBhvr>
                                        <p:cTn id="39" dur="500"/>
                                        <p:tgtEl>
                                          <p:spTgt spid="3"/>
                                        </p:tgtEl>
                                      </p:cBhvr>
                                    </p:animEffect>
                                  </p:childTnLst>
                                </p:cTn>
                              </p:par>
                            </p:childTnLst>
                          </p:cTn>
                        </p:par>
                        <p:par>
                          <p:cTn id="40" fill="hold">
                            <p:stCondLst>
                              <p:cond delay="2250"/>
                            </p:stCondLst>
                            <p:childTnLst>
                              <p:par>
                                <p:cTn id="41" presetID="23" presetClass="entr" presetSubtype="16" fill="hold" nodeType="after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childTnLst>
                                </p:cTn>
                              </p:par>
                              <p:par>
                                <p:cTn id="45" presetID="23" presetClass="entr" presetSubtype="16" fill="hold" nodeType="withEffect">
                                  <p:stCondLst>
                                    <p:cond delay="25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childTnLst>
                                </p:cTn>
                              </p:par>
                              <p:par>
                                <p:cTn id="49" presetID="23" presetClass="entr" presetSubtype="16" fill="hold" nodeType="withEffect">
                                  <p:stCondLst>
                                    <p:cond delay="500"/>
                                  </p:stCondLst>
                                  <p:childTnLst>
                                    <p:set>
                                      <p:cBhvr>
                                        <p:cTn id="50" dur="1" fill="hold">
                                          <p:stCondLst>
                                            <p:cond delay="0"/>
                                          </p:stCondLst>
                                        </p:cTn>
                                        <p:tgtEl>
                                          <p:spTgt spid="10"/>
                                        </p:tgtEl>
                                        <p:attrNameLst>
                                          <p:attrName>style.visibility</p:attrName>
                                        </p:attrNameLst>
                                      </p:cBhvr>
                                      <p:to>
                                        <p:strVal val="visible"/>
                                      </p:to>
                                    </p:set>
                                    <p:anim calcmode="lin" valueType="num">
                                      <p:cBhvr>
                                        <p:cTn id="51" dur="500" fill="hold"/>
                                        <p:tgtEl>
                                          <p:spTgt spid="10"/>
                                        </p:tgtEl>
                                        <p:attrNameLst>
                                          <p:attrName>ppt_w</p:attrName>
                                        </p:attrNameLst>
                                      </p:cBhvr>
                                      <p:tavLst>
                                        <p:tav tm="0">
                                          <p:val>
                                            <p:fltVal val="0"/>
                                          </p:val>
                                        </p:tav>
                                        <p:tav tm="100000">
                                          <p:val>
                                            <p:strVal val="#ppt_w"/>
                                          </p:val>
                                        </p:tav>
                                      </p:tavLst>
                                    </p:anim>
                                    <p:anim calcmode="lin" valueType="num">
                                      <p:cBhvr>
                                        <p:cTn id="52" dur="500" fill="hold"/>
                                        <p:tgtEl>
                                          <p:spTgt spid="10"/>
                                        </p:tgtEl>
                                        <p:attrNameLst>
                                          <p:attrName>ppt_h</p:attrName>
                                        </p:attrNameLst>
                                      </p:cBhvr>
                                      <p:tavLst>
                                        <p:tav tm="0">
                                          <p:val>
                                            <p:fltVal val="0"/>
                                          </p:val>
                                        </p:tav>
                                        <p:tav tm="100000">
                                          <p:val>
                                            <p:strVal val="#ppt_h"/>
                                          </p:val>
                                        </p:tav>
                                      </p:tavLst>
                                    </p:anim>
                                  </p:childTnLst>
                                </p:cTn>
                              </p:par>
                              <p:par>
                                <p:cTn id="53" presetID="22" presetClass="entr" presetSubtype="4" fill="hold" nodeType="withEffect">
                                  <p:stCondLst>
                                    <p:cond delay="0"/>
                                  </p:stCondLst>
                                  <p:childTnLst>
                                    <p:set>
                                      <p:cBhvr>
                                        <p:cTn id="54" dur="1" fill="hold">
                                          <p:stCondLst>
                                            <p:cond delay="0"/>
                                          </p:stCondLst>
                                        </p:cTn>
                                        <p:tgtEl>
                                          <p:spTgt spid="13"/>
                                        </p:tgtEl>
                                        <p:attrNameLst>
                                          <p:attrName>style.visibility</p:attrName>
                                        </p:attrNameLst>
                                      </p:cBhvr>
                                      <p:to>
                                        <p:strVal val="visible"/>
                                      </p:to>
                                    </p:set>
                                    <p:animEffect transition="in" filter="wipe(down)">
                                      <p:cBhvr>
                                        <p:cTn id="55"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1">
            <a:extLst>
              <a:ext uri="{FF2B5EF4-FFF2-40B4-BE49-F238E27FC236}">
                <a16:creationId xmlns:a16="http://schemas.microsoft.com/office/drawing/2014/main" id="{F165932C-DFB6-40EB-A2EF-D416C3788BD9}"/>
              </a:ext>
            </a:extLst>
          </p:cNvPr>
          <p:cNvGrpSpPr/>
          <p:nvPr/>
        </p:nvGrpSpPr>
        <p:grpSpPr>
          <a:xfrm>
            <a:off x="1057275" y="2197100"/>
            <a:ext cx="5930900" cy="4270375"/>
            <a:chOff x="1057275" y="2197100"/>
            <a:chExt cx="5930900" cy="4270375"/>
          </a:xfrm>
        </p:grpSpPr>
        <p:sp>
          <p:nvSpPr>
            <p:cNvPr id="39940" name="Freeform 43">
              <a:extLst>
                <a:ext uri="{FF2B5EF4-FFF2-40B4-BE49-F238E27FC236}">
                  <a16:creationId xmlns:a16="http://schemas.microsoft.com/office/drawing/2014/main" id="{A8F70554-EF84-4E93-BB89-B83E30B70008}"/>
                </a:ext>
              </a:extLst>
            </p:cNvPr>
            <p:cNvSpPr>
              <a:spLocks/>
            </p:cNvSpPr>
            <p:nvPr/>
          </p:nvSpPr>
          <p:spPr bwMode="auto">
            <a:xfrm>
              <a:off x="1057275" y="2197100"/>
              <a:ext cx="357188" cy="298450"/>
            </a:xfrm>
            <a:custGeom>
              <a:avLst/>
              <a:gdLst>
                <a:gd name="T0" fmla="*/ 2147483646 w 37"/>
                <a:gd name="T1" fmla="*/ 2147483646 h 31"/>
                <a:gd name="T2" fmla="*/ 2147483646 w 37"/>
                <a:gd name="T3" fmla="*/ 2147483646 h 31"/>
                <a:gd name="T4" fmla="*/ 1770696761 w 37"/>
                <a:gd name="T5" fmla="*/ 1112246131 h 31"/>
                <a:gd name="T6" fmla="*/ 745557547 w 37"/>
                <a:gd name="T7" fmla="*/ 2147483646 h 31"/>
                <a:gd name="T8" fmla="*/ 279581667 w 37"/>
                <a:gd name="T9" fmla="*/ 2147483646 h 31"/>
                <a:gd name="T10" fmla="*/ 93197107 w 37"/>
                <a:gd name="T11" fmla="*/ 2147483646 h 31"/>
                <a:gd name="T12" fmla="*/ 1397917987 w 37"/>
                <a:gd name="T13" fmla="*/ 185375960 h 31"/>
                <a:gd name="T14" fmla="*/ 1770696761 w 37"/>
                <a:gd name="T15" fmla="*/ 0 h 31"/>
                <a:gd name="T16" fmla="*/ 2050278427 w 37"/>
                <a:gd name="T17" fmla="*/ 185375960 h 31"/>
                <a:gd name="T18" fmla="*/ 2147483646 w 37"/>
                <a:gd name="T19" fmla="*/ 2147483646 h 31"/>
                <a:gd name="T20" fmla="*/ 2147483646 w 37"/>
                <a:gd name="T21" fmla="*/ 2147483646 h 31"/>
                <a:gd name="T22" fmla="*/ 2147483646 w 37"/>
                <a:gd name="T23" fmla="*/ 2147483646 h 3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7" h="31">
                  <a:moveTo>
                    <a:pt x="33" y="31"/>
                  </a:moveTo>
                  <a:cubicBezTo>
                    <a:pt x="31" y="31"/>
                    <a:pt x="30" y="30"/>
                    <a:pt x="29" y="29"/>
                  </a:cubicBezTo>
                  <a:cubicBezTo>
                    <a:pt x="19" y="12"/>
                    <a:pt x="19" y="12"/>
                    <a:pt x="19" y="12"/>
                  </a:cubicBezTo>
                  <a:cubicBezTo>
                    <a:pt x="8" y="29"/>
                    <a:pt x="8" y="29"/>
                    <a:pt x="8" y="29"/>
                  </a:cubicBezTo>
                  <a:cubicBezTo>
                    <a:pt x="7" y="31"/>
                    <a:pt x="4" y="31"/>
                    <a:pt x="3" y="30"/>
                  </a:cubicBezTo>
                  <a:cubicBezTo>
                    <a:pt x="1" y="29"/>
                    <a:pt x="0" y="26"/>
                    <a:pt x="1" y="25"/>
                  </a:cubicBezTo>
                  <a:cubicBezTo>
                    <a:pt x="15" y="2"/>
                    <a:pt x="15" y="2"/>
                    <a:pt x="15" y="2"/>
                  </a:cubicBezTo>
                  <a:cubicBezTo>
                    <a:pt x="16" y="1"/>
                    <a:pt x="17" y="0"/>
                    <a:pt x="19" y="0"/>
                  </a:cubicBezTo>
                  <a:cubicBezTo>
                    <a:pt x="20" y="0"/>
                    <a:pt x="21" y="1"/>
                    <a:pt x="22" y="2"/>
                  </a:cubicBezTo>
                  <a:cubicBezTo>
                    <a:pt x="36" y="25"/>
                    <a:pt x="36" y="25"/>
                    <a:pt x="36" y="25"/>
                  </a:cubicBezTo>
                  <a:cubicBezTo>
                    <a:pt x="37" y="26"/>
                    <a:pt x="36" y="29"/>
                    <a:pt x="35" y="30"/>
                  </a:cubicBezTo>
                  <a:cubicBezTo>
                    <a:pt x="34" y="31"/>
                    <a:pt x="33" y="31"/>
                    <a:pt x="33" y="31"/>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44" name="Freeform 47">
              <a:extLst>
                <a:ext uri="{FF2B5EF4-FFF2-40B4-BE49-F238E27FC236}">
                  <a16:creationId xmlns:a16="http://schemas.microsoft.com/office/drawing/2014/main" id="{05C7AFA9-1031-4D47-BA85-7E622980E351}"/>
                </a:ext>
              </a:extLst>
            </p:cNvPr>
            <p:cNvSpPr>
              <a:spLocks/>
            </p:cNvSpPr>
            <p:nvPr/>
          </p:nvSpPr>
          <p:spPr bwMode="auto">
            <a:xfrm>
              <a:off x="1230313" y="2582863"/>
              <a:ext cx="9525" cy="3702050"/>
            </a:xfrm>
            <a:custGeom>
              <a:avLst/>
              <a:gdLst>
                <a:gd name="T0" fmla="*/ 90725625 w 1"/>
                <a:gd name="T1" fmla="*/ 2147483646 h 383"/>
                <a:gd name="T2" fmla="*/ 0 w 1"/>
                <a:gd name="T3" fmla="*/ 2147483646 h 383"/>
                <a:gd name="T4" fmla="*/ 0 w 1"/>
                <a:gd name="T5" fmla="*/ 0 h 383"/>
                <a:gd name="T6" fmla="*/ 90725625 w 1"/>
                <a:gd name="T7" fmla="*/ 0 h 383"/>
                <a:gd name="T8" fmla="*/ 90725625 w 1"/>
                <a:gd name="T9" fmla="*/ 0 h 383"/>
                <a:gd name="T10" fmla="*/ 90725625 w 1"/>
                <a:gd name="T11" fmla="*/ 2147483646 h 383"/>
                <a:gd name="T12" fmla="*/ 90725625 w 1"/>
                <a:gd name="T13" fmla="*/ 2147483646 h 38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3">
                  <a:moveTo>
                    <a:pt x="1" y="383"/>
                  </a:moveTo>
                  <a:cubicBezTo>
                    <a:pt x="0" y="383"/>
                    <a:pt x="0" y="383"/>
                    <a:pt x="0" y="383"/>
                  </a:cubicBezTo>
                  <a:cubicBezTo>
                    <a:pt x="0" y="0"/>
                    <a:pt x="0" y="0"/>
                    <a:pt x="0" y="0"/>
                  </a:cubicBezTo>
                  <a:cubicBezTo>
                    <a:pt x="0" y="0"/>
                    <a:pt x="0" y="0"/>
                    <a:pt x="1" y="0"/>
                  </a:cubicBezTo>
                  <a:cubicBezTo>
                    <a:pt x="1" y="0"/>
                    <a:pt x="1" y="0"/>
                    <a:pt x="1" y="0"/>
                  </a:cubicBezTo>
                  <a:cubicBezTo>
                    <a:pt x="1" y="383"/>
                    <a:pt x="1" y="383"/>
                    <a:pt x="1" y="383"/>
                  </a:cubicBezTo>
                  <a:cubicBezTo>
                    <a:pt x="1" y="383"/>
                    <a:pt x="1" y="383"/>
                    <a:pt x="1" y="383"/>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45" name="Freeform 48">
              <a:extLst>
                <a:ext uri="{FF2B5EF4-FFF2-40B4-BE49-F238E27FC236}">
                  <a16:creationId xmlns:a16="http://schemas.microsoft.com/office/drawing/2014/main" id="{49889F92-2B87-4B73-9D12-19FE8E3ACB7B}"/>
                </a:ext>
              </a:extLst>
            </p:cNvPr>
            <p:cNvSpPr>
              <a:spLocks/>
            </p:cNvSpPr>
            <p:nvPr/>
          </p:nvSpPr>
          <p:spPr bwMode="auto">
            <a:xfrm>
              <a:off x="1568450" y="2554288"/>
              <a:ext cx="9525" cy="3730625"/>
            </a:xfrm>
            <a:custGeom>
              <a:avLst/>
              <a:gdLst>
                <a:gd name="T0" fmla="*/ 90725625 w 1"/>
                <a:gd name="T1" fmla="*/ 2147483646 h 386"/>
                <a:gd name="T2" fmla="*/ 0 w 1"/>
                <a:gd name="T3" fmla="*/ 2147483646 h 386"/>
                <a:gd name="T4" fmla="*/ 0 w 1"/>
                <a:gd name="T5" fmla="*/ 93410597 h 386"/>
                <a:gd name="T6" fmla="*/ 90725625 w 1"/>
                <a:gd name="T7" fmla="*/ 0 h 386"/>
                <a:gd name="T8" fmla="*/ 90725625 w 1"/>
                <a:gd name="T9" fmla="*/ 93410597 h 386"/>
                <a:gd name="T10" fmla="*/ 90725625 w 1"/>
                <a:gd name="T11" fmla="*/ 2147483646 h 386"/>
                <a:gd name="T12" fmla="*/ 90725625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1" y="386"/>
                  </a:moveTo>
                  <a:cubicBezTo>
                    <a:pt x="1" y="386"/>
                    <a:pt x="0" y="386"/>
                    <a:pt x="0" y="386"/>
                  </a:cubicBezTo>
                  <a:cubicBezTo>
                    <a:pt x="0" y="1"/>
                    <a:pt x="0" y="1"/>
                    <a:pt x="0" y="1"/>
                  </a:cubicBezTo>
                  <a:cubicBezTo>
                    <a:pt x="0" y="0"/>
                    <a:pt x="1" y="0"/>
                    <a:pt x="1" y="0"/>
                  </a:cubicBezTo>
                  <a:cubicBezTo>
                    <a:pt x="1" y="0"/>
                    <a:pt x="1" y="0"/>
                    <a:pt x="1" y="1"/>
                  </a:cubicBezTo>
                  <a:cubicBezTo>
                    <a:pt x="1" y="386"/>
                    <a:pt x="1" y="386"/>
                    <a:pt x="1" y="386"/>
                  </a:cubicBezTo>
                  <a:cubicBezTo>
                    <a:pt x="1" y="386"/>
                    <a:pt x="1" y="386"/>
                    <a:pt x="1"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46" name="Freeform 49">
              <a:extLst>
                <a:ext uri="{FF2B5EF4-FFF2-40B4-BE49-F238E27FC236}">
                  <a16:creationId xmlns:a16="http://schemas.microsoft.com/office/drawing/2014/main" id="{2D764D80-C37F-4C06-AD8A-D004D0DB0FAC}"/>
                </a:ext>
              </a:extLst>
            </p:cNvPr>
            <p:cNvSpPr>
              <a:spLocks/>
            </p:cNvSpPr>
            <p:nvPr/>
          </p:nvSpPr>
          <p:spPr bwMode="auto">
            <a:xfrm>
              <a:off x="1916113" y="2554288"/>
              <a:ext cx="9525" cy="3730625"/>
            </a:xfrm>
            <a:custGeom>
              <a:avLst/>
              <a:gdLst>
                <a:gd name="T0" fmla="*/ 0 w 1"/>
                <a:gd name="T1" fmla="*/ 2147483646 h 386"/>
                <a:gd name="T2" fmla="*/ 0 w 1"/>
                <a:gd name="T3" fmla="*/ 2147483646 h 386"/>
                <a:gd name="T4" fmla="*/ 0 w 1"/>
                <a:gd name="T5" fmla="*/ 93410597 h 386"/>
                <a:gd name="T6" fmla="*/ 0 w 1"/>
                <a:gd name="T7" fmla="*/ 0 h 386"/>
                <a:gd name="T8" fmla="*/ 90725625 w 1"/>
                <a:gd name="T9" fmla="*/ 93410597 h 386"/>
                <a:gd name="T10" fmla="*/ 90725625 w 1"/>
                <a:gd name="T11" fmla="*/ 2147483646 h 386"/>
                <a:gd name="T12" fmla="*/ 0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0" y="386"/>
                  </a:moveTo>
                  <a:cubicBezTo>
                    <a:pt x="0" y="386"/>
                    <a:pt x="0" y="386"/>
                    <a:pt x="0" y="386"/>
                  </a:cubicBezTo>
                  <a:cubicBezTo>
                    <a:pt x="0" y="1"/>
                    <a:pt x="0" y="1"/>
                    <a:pt x="0" y="1"/>
                  </a:cubicBezTo>
                  <a:cubicBezTo>
                    <a:pt x="0" y="0"/>
                    <a:pt x="0" y="0"/>
                    <a:pt x="0" y="0"/>
                  </a:cubicBezTo>
                  <a:cubicBezTo>
                    <a:pt x="0" y="0"/>
                    <a:pt x="1" y="0"/>
                    <a:pt x="1" y="1"/>
                  </a:cubicBezTo>
                  <a:cubicBezTo>
                    <a:pt x="1" y="386"/>
                    <a:pt x="1" y="386"/>
                    <a:pt x="1" y="386"/>
                  </a:cubicBezTo>
                  <a:cubicBezTo>
                    <a:pt x="1" y="386"/>
                    <a:pt x="0" y="386"/>
                    <a:pt x="0"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47" name="Freeform 50">
              <a:extLst>
                <a:ext uri="{FF2B5EF4-FFF2-40B4-BE49-F238E27FC236}">
                  <a16:creationId xmlns:a16="http://schemas.microsoft.com/office/drawing/2014/main" id="{E3DB9F3D-066B-4D84-96DA-87F8E5B54AE3}"/>
                </a:ext>
              </a:extLst>
            </p:cNvPr>
            <p:cNvSpPr>
              <a:spLocks/>
            </p:cNvSpPr>
            <p:nvPr/>
          </p:nvSpPr>
          <p:spPr bwMode="auto">
            <a:xfrm>
              <a:off x="2252663" y="2554288"/>
              <a:ext cx="9525" cy="3730625"/>
            </a:xfrm>
            <a:custGeom>
              <a:avLst/>
              <a:gdLst>
                <a:gd name="T0" fmla="*/ 0 w 1"/>
                <a:gd name="T1" fmla="*/ 2147483646 h 386"/>
                <a:gd name="T2" fmla="*/ 0 w 1"/>
                <a:gd name="T3" fmla="*/ 2147483646 h 386"/>
                <a:gd name="T4" fmla="*/ 0 w 1"/>
                <a:gd name="T5" fmla="*/ 93410597 h 386"/>
                <a:gd name="T6" fmla="*/ 0 w 1"/>
                <a:gd name="T7" fmla="*/ 0 h 386"/>
                <a:gd name="T8" fmla="*/ 90725625 w 1"/>
                <a:gd name="T9" fmla="*/ 93410597 h 386"/>
                <a:gd name="T10" fmla="*/ 90725625 w 1"/>
                <a:gd name="T11" fmla="*/ 2147483646 h 386"/>
                <a:gd name="T12" fmla="*/ 0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0" y="386"/>
                  </a:moveTo>
                  <a:cubicBezTo>
                    <a:pt x="0" y="386"/>
                    <a:pt x="0" y="386"/>
                    <a:pt x="0" y="386"/>
                  </a:cubicBezTo>
                  <a:cubicBezTo>
                    <a:pt x="0" y="1"/>
                    <a:pt x="0" y="1"/>
                    <a:pt x="0" y="1"/>
                  </a:cubicBezTo>
                  <a:cubicBezTo>
                    <a:pt x="0" y="0"/>
                    <a:pt x="0" y="0"/>
                    <a:pt x="0" y="0"/>
                  </a:cubicBezTo>
                  <a:cubicBezTo>
                    <a:pt x="0" y="0"/>
                    <a:pt x="1" y="0"/>
                    <a:pt x="1" y="1"/>
                  </a:cubicBezTo>
                  <a:cubicBezTo>
                    <a:pt x="1" y="386"/>
                    <a:pt x="1" y="386"/>
                    <a:pt x="1" y="386"/>
                  </a:cubicBezTo>
                  <a:cubicBezTo>
                    <a:pt x="1" y="386"/>
                    <a:pt x="0" y="386"/>
                    <a:pt x="0"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48" name="Freeform 51">
              <a:extLst>
                <a:ext uri="{FF2B5EF4-FFF2-40B4-BE49-F238E27FC236}">
                  <a16:creationId xmlns:a16="http://schemas.microsoft.com/office/drawing/2014/main" id="{50E395CB-6690-4BD9-95CB-B347F1EB6D25}"/>
                </a:ext>
              </a:extLst>
            </p:cNvPr>
            <p:cNvSpPr>
              <a:spLocks/>
            </p:cNvSpPr>
            <p:nvPr/>
          </p:nvSpPr>
          <p:spPr bwMode="auto">
            <a:xfrm>
              <a:off x="2590800" y="2554288"/>
              <a:ext cx="9525" cy="3730625"/>
            </a:xfrm>
            <a:custGeom>
              <a:avLst/>
              <a:gdLst>
                <a:gd name="T0" fmla="*/ 0 w 1"/>
                <a:gd name="T1" fmla="*/ 2147483646 h 386"/>
                <a:gd name="T2" fmla="*/ 0 w 1"/>
                <a:gd name="T3" fmla="*/ 2147483646 h 386"/>
                <a:gd name="T4" fmla="*/ 0 w 1"/>
                <a:gd name="T5" fmla="*/ 93410597 h 386"/>
                <a:gd name="T6" fmla="*/ 0 w 1"/>
                <a:gd name="T7" fmla="*/ 0 h 386"/>
                <a:gd name="T8" fmla="*/ 90725625 w 1"/>
                <a:gd name="T9" fmla="*/ 93410597 h 386"/>
                <a:gd name="T10" fmla="*/ 90725625 w 1"/>
                <a:gd name="T11" fmla="*/ 2147483646 h 386"/>
                <a:gd name="T12" fmla="*/ 0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0" y="386"/>
                  </a:moveTo>
                  <a:cubicBezTo>
                    <a:pt x="0" y="386"/>
                    <a:pt x="0" y="386"/>
                    <a:pt x="0" y="386"/>
                  </a:cubicBezTo>
                  <a:cubicBezTo>
                    <a:pt x="0" y="1"/>
                    <a:pt x="0" y="1"/>
                    <a:pt x="0" y="1"/>
                  </a:cubicBezTo>
                  <a:cubicBezTo>
                    <a:pt x="0" y="0"/>
                    <a:pt x="0" y="0"/>
                    <a:pt x="0" y="0"/>
                  </a:cubicBezTo>
                  <a:cubicBezTo>
                    <a:pt x="1" y="0"/>
                    <a:pt x="1" y="0"/>
                    <a:pt x="1" y="1"/>
                  </a:cubicBezTo>
                  <a:cubicBezTo>
                    <a:pt x="1" y="386"/>
                    <a:pt x="1" y="386"/>
                    <a:pt x="1" y="386"/>
                  </a:cubicBezTo>
                  <a:cubicBezTo>
                    <a:pt x="1" y="386"/>
                    <a:pt x="1" y="386"/>
                    <a:pt x="0"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49" name="Freeform 52">
              <a:extLst>
                <a:ext uri="{FF2B5EF4-FFF2-40B4-BE49-F238E27FC236}">
                  <a16:creationId xmlns:a16="http://schemas.microsoft.com/office/drawing/2014/main" id="{5C703402-5A73-4F92-984A-9C913FFD259C}"/>
                </a:ext>
              </a:extLst>
            </p:cNvPr>
            <p:cNvSpPr>
              <a:spLocks/>
            </p:cNvSpPr>
            <p:nvPr/>
          </p:nvSpPr>
          <p:spPr bwMode="auto">
            <a:xfrm>
              <a:off x="2928938" y="2554288"/>
              <a:ext cx="9525" cy="3730625"/>
            </a:xfrm>
            <a:custGeom>
              <a:avLst/>
              <a:gdLst>
                <a:gd name="T0" fmla="*/ 0 w 1"/>
                <a:gd name="T1" fmla="*/ 2147483646 h 386"/>
                <a:gd name="T2" fmla="*/ 0 w 1"/>
                <a:gd name="T3" fmla="*/ 2147483646 h 386"/>
                <a:gd name="T4" fmla="*/ 0 w 1"/>
                <a:gd name="T5" fmla="*/ 93410597 h 386"/>
                <a:gd name="T6" fmla="*/ 0 w 1"/>
                <a:gd name="T7" fmla="*/ 0 h 386"/>
                <a:gd name="T8" fmla="*/ 90725625 w 1"/>
                <a:gd name="T9" fmla="*/ 93410597 h 386"/>
                <a:gd name="T10" fmla="*/ 90725625 w 1"/>
                <a:gd name="T11" fmla="*/ 2147483646 h 386"/>
                <a:gd name="T12" fmla="*/ 0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0" y="386"/>
                  </a:moveTo>
                  <a:cubicBezTo>
                    <a:pt x="0" y="386"/>
                    <a:pt x="0" y="386"/>
                    <a:pt x="0" y="386"/>
                  </a:cubicBezTo>
                  <a:cubicBezTo>
                    <a:pt x="0" y="1"/>
                    <a:pt x="0" y="1"/>
                    <a:pt x="0" y="1"/>
                  </a:cubicBezTo>
                  <a:cubicBezTo>
                    <a:pt x="0" y="0"/>
                    <a:pt x="0" y="0"/>
                    <a:pt x="0" y="0"/>
                  </a:cubicBezTo>
                  <a:cubicBezTo>
                    <a:pt x="1" y="0"/>
                    <a:pt x="1" y="0"/>
                    <a:pt x="1" y="1"/>
                  </a:cubicBezTo>
                  <a:cubicBezTo>
                    <a:pt x="1" y="386"/>
                    <a:pt x="1" y="386"/>
                    <a:pt x="1" y="386"/>
                  </a:cubicBezTo>
                  <a:cubicBezTo>
                    <a:pt x="1" y="386"/>
                    <a:pt x="1" y="386"/>
                    <a:pt x="0"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50" name="Freeform 53">
              <a:extLst>
                <a:ext uri="{FF2B5EF4-FFF2-40B4-BE49-F238E27FC236}">
                  <a16:creationId xmlns:a16="http://schemas.microsoft.com/office/drawing/2014/main" id="{409563B5-90E7-48A3-BCD5-1EF086540509}"/>
                </a:ext>
              </a:extLst>
            </p:cNvPr>
            <p:cNvSpPr>
              <a:spLocks/>
            </p:cNvSpPr>
            <p:nvPr/>
          </p:nvSpPr>
          <p:spPr bwMode="auto">
            <a:xfrm>
              <a:off x="3265488" y="2554288"/>
              <a:ext cx="9525" cy="3730625"/>
            </a:xfrm>
            <a:custGeom>
              <a:avLst/>
              <a:gdLst>
                <a:gd name="T0" fmla="*/ 90725625 w 1"/>
                <a:gd name="T1" fmla="*/ 2147483646 h 386"/>
                <a:gd name="T2" fmla="*/ 0 w 1"/>
                <a:gd name="T3" fmla="*/ 2147483646 h 386"/>
                <a:gd name="T4" fmla="*/ 0 w 1"/>
                <a:gd name="T5" fmla="*/ 93410597 h 386"/>
                <a:gd name="T6" fmla="*/ 90725625 w 1"/>
                <a:gd name="T7" fmla="*/ 0 h 386"/>
                <a:gd name="T8" fmla="*/ 90725625 w 1"/>
                <a:gd name="T9" fmla="*/ 93410597 h 386"/>
                <a:gd name="T10" fmla="*/ 90725625 w 1"/>
                <a:gd name="T11" fmla="*/ 2147483646 h 386"/>
                <a:gd name="T12" fmla="*/ 90725625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1" y="386"/>
                  </a:moveTo>
                  <a:cubicBezTo>
                    <a:pt x="0" y="386"/>
                    <a:pt x="0" y="386"/>
                    <a:pt x="0" y="386"/>
                  </a:cubicBezTo>
                  <a:cubicBezTo>
                    <a:pt x="0" y="1"/>
                    <a:pt x="0" y="1"/>
                    <a:pt x="0" y="1"/>
                  </a:cubicBezTo>
                  <a:cubicBezTo>
                    <a:pt x="0" y="0"/>
                    <a:pt x="0" y="0"/>
                    <a:pt x="1" y="0"/>
                  </a:cubicBezTo>
                  <a:cubicBezTo>
                    <a:pt x="1" y="0"/>
                    <a:pt x="1" y="0"/>
                    <a:pt x="1" y="1"/>
                  </a:cubicBezTo>
                  <a:cubicBezTo>
                    <a:pt x="1" y="386"/>
                    <a:pt x="1" y="386"/>
                    <a:pt x="1" y="386"/>
                  </a:cubicBezTo>
                  <a:cubicBezTo>
                    <a:pt x="1" y="386"/>
                    <a:pt x="1" y="386"/>
                    <a:pt x="1"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51" name="Freeform 54">
              <a:extLst>
                <a:ext uri="{FF2B5EF4-FFF2-40B4-BE49-F238E27FC236}">
                  <a16:creationId xmlns:a16="http://schemas.microsoft.com/office/drawing/2014/main" id="{1BC1435B-1C2E-4849-9EDB-A777E7D91261}"/>
                </a:ext>
              </a:extLst>
            </p:cNvPr>
            <p:cNvSpPr>
              <a:spLocks/>
            </p:cNvSpPr>
            <p:nvPr/>
          </p:nvSpPr>
          <p:spPr bwMode="auto">
            <a:xfrm>
              <a:off x="3603625" y="2554288"/>
              <a:ext cx="9525" cy="3730625"/>
            </a:xfrm>
            <a:custGeom>
              <a:avLst/>
              <a:gdLst>
                <a:gd name="T0" fmla="*/ 90725625 w 1"/>
                <a:gd name="T1" fmla="*/ 2147483646 h 386"/>
                <a:gd name="T2" fmla="*/ 0 w 1"/>
                <a:gd name="T3" fmla="*/ 2147483646 h 386"/>
                <a:gd name="T4" fmla="*/ 0 w 1"/>
                <a:gd name="T5" fmla="*/ 93410597 h 386"/>
                <a:gd name="T6" fmla="*/ 90725625 w 1"/>
                <a:gd name="T7" fmla="*/ 0 h 386"/>
                <a:gd name="T8" fmla="*/ 90725625 w 1"/>
                <a:gd name="T9" fmla="*/ 93410597 h 386"/>
                <a:gd name="T10" fmla="*/ 90725625 w 1"/>
                <a:gd name="T11" fmla="*/ 2147483646 h 386"/>
                <a:gd name="T12" fmla="*/ 90725625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1" y="386"/>
                  </a:moveTo>
                  <a:cubicBezTo>
                    <a:pt x="0" y="386"/>
                    <a:pt x="0" y="386"/>
                    <a:pt x="0" y="386"/>
                  </a:cubicBezTo>
                  <a:cubicBezTo>
                    <a:pt x="0" y="1"/>
                    <a:pt x="0" y="1"/>
                    <a:pt x="0" y="1"/>
                  </a:cubicBezTo>
                  <a:cubicBezTo>
                    <a:pt x="0" y="0"/>
                    <a:pt x="0" y="0"/>
                    <a:pt x="1" y="0"/>
                  </a:cubicBezTo>
                  <a:cubicBezTo>
                    <a:pt x="1" y="0"/>
                    <a:pt x="1" y="0"/>
                    <a:pt x="1" y="1"/>
                  </a:cubicBezTo>
                  <a:cubicBezTo>
                    <a:pt x="1" y="386"/>
                    <a:pt x="1" y="386"/>
                    <a:pt x="1" y="386"/>
                  </a:cubicBezTo>
                  <a:cubicBezTo>
                    <a:pt x="1" y="386"/>
                    <a:pt x="1" y="386"/>
                    <a:pt x="1"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52" name="Freeform 55">
              <a:extLst>
                <a:ext uri="{FF2B5EF4-FFF2-40B4-BE49-F238E27FC236}">
                  <a16:creationId xmlns:a16="http://schemas.microsoft.com/office/drawing/2014/main" id="{5F6B3D2E-E1F1-4818-87E0-0959D1DA2EAA}"/>
                </a:ext>
              </a:extLst>
            </p:cNvPr>
            <p:cNvSpPr>
              <a:spLocks/>
            </p:cNvSpPr>
            <p:nvPr/>
          </p:nvSpPr>
          <p:spPr bwMode="auto">
            <a:xfrm>
              <a:off x="3940175" y="2554288"/>
              <a:ext cx="11113" cy="3730625"/>
            </a:xfrm>
            <a:custGeom>
              <a:avLst/>
              <a:gdLst>
                <a:gd name="T0" fmla="*/ 123498769 w 1"/>
                <a:gd name="T1" fmla="*/ 2147483646 h 386"/>
                <a:gd name="T2" fmla="*/ 0 w 1"/>
                <a:gd name="T3" fmla="*/ 2147483646 h 386"/>
                <a:gd name="T4" fmla="*/ 0 w 1"/>
                <a:gd name="T5" fmla="*/ 93410597 h 386"/>
                <a:gd name="T6" fmla="*/ 123498769 w 1"/>
                <a:gd name="T7" fmla="*/ 0 h 386"/>
                <a:gd name="T8" fmla="*/ 123498769 w 1"/>
                <a:gd name="T9" fmla="*/ 93410597 h 386"/>
                <a:gd name="T10" fmla="*/ 123498769 w 1"/>
                <a:gd name="T11" fmla="*/ 2147483646 h 386"/>
                <a:gd name="T12" fmla="*/ 123498769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1" y="386"/>
                  </a:moveTo>
                  <a:cubicBezTo>
                    <a:pt x="1" y="386"/>
                    <a:pt x="0" y="386"/>
                    <a:pt x="0" y="386"/>
                  </a:cubicBezTo>
                  <a:cubicBezTo>
                    <a:pt x="0" y="1"/>
                    <a:pt x="0" y="1"/>
                    <a:pt x="0" y="1"/>
                  </a:cubicBezTo>
                  <a:cubicBezTo>
                    <a:pt x="0" y="0"/>
                    <a:pt x="1" y="0"/>
                    <a:pt x="1" y="0"/>
                  </a:cubicBezTo>
                  <a:cubicBezTo>
                    <a:pt x="1" y="0"/>
                    <a:pt x="1" y="0"/>
                    <a:pt x="1" y="1"/>
                  </a:cubicBezTo>
                  <a:cubicBezTo>
                    <a:pt x="1" y="386"/>
                    <a:pt x="1" y="386"/>
                    <a:pt x="1" y="386"/>
                  </a:cubicBezTo>
                  <a:cubicBezTo>
                    <a:pt x="1" y="386"/>
                    <a:pt x="1" y="386"/>
                    <a:pt x="1"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53" name="Freeform 56">
              <a:extLst>
                <a:ext uri="{FF2B5EF4-FFF2-40B4-BE49-F238E27FC236}">
                  <a16:creationId xmlns:a16="http://schemas.microsoft.com/office/drawing/2014/main" id="{15FF7008-3459-489E-92DF-F9C432375158}"/>
                </a:ext>
              </a:extLst>
            </p:cNvPr>
            <p:cNvSpPr>
              <a:spLocks/>
            </p:cNvSpPr>
            <p:nvPr/>
          </p:nvSpPr>
          <p:spPr bwMode="auto">
            <a:xfrm>
              <a:off x="4287838" y="2554288"/>
              <a:ext cx="9525" cy="3730625"/>
            </a:xfrm>
            <a:custGeom>
              <a:avLst/>
              <a:gdLst>
                <a:gd name="T0" fmla="*/ 0 w 1"/>
                <a:gd name="T1" fmla="*/ 2147483646 h 386"/>
                <a:gd name="T2" fmla="*/ 0 w 1"/>
                <a:gd name="T3" fmla="*/ 2147483646 h 386"/>
                <a:gd name="T4" fmla="*/ 0 w 1"/>
                <a:gd name="T5" fmla="*/ 93410597 h 386"/>
                <a:gd name="T6" fmla="*/ 0 w 1"/>
                <a:gd name="T7" fmla="*/ 0 h 386"/>
                <a:gd name="T8" fmla="*/ 90725625 w 1"/>
                <a:gd name="T9" fmla="*/ 93410597 h 386"/>
                <a:gd name="T10" fmla="*/ 90725625 w 1"/>
                <a:gd name="T11" fmla="*/ 2147483646 h 386"/>
                <a:gd name="T12" fmla="*/ 0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0" y="386"/>
                  </a:moveTo>
                  <a:cubicBezTo>
                    <a:pt x="0" y="386"/>
                    <a:pt x="0" y="386"/>
                    <a:pt x="0" y="386"/>
                  </a:cubicBezTo>
                  <a:cubicBezTo>
                    <a:pt x="0" y="1"/>
                    <a:pt x="0" y="1"/>
                    <a:pt x="0" y="1"/>
                  </a:cubicBezTo>
                  <a:cubicBezTo>
                    <a:pt x="0" y="0"/>
                    <a:pt x="0" y="0"/>
                    <a:pt x="0" y="0"/>
                  </a:cubicBezTo>
                  <a:cubicBezTo>
                    <a:pt x="0" y="0"/>
                    <a:pt x="1" y="0"/>
                    <a:pt x="1" y="1"/>
                  </a:cubicBezTo>
                  <a:cubicBezTo>
                    <a:pt x="1" y="386"/>
                    <a:pt x="1" y="386"/>
                    <a:pt x="1" y="386"/>
                  </a:cubicBezTo>
                  <a:cubicBezTo>
                    <a:pt x="1" y="386"/>
                    <a:pt x="0" y="386"/>
                    <a:pt x="0"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54" name="Freeform 57">
              <a:extLst>
                <a:ext uri="{FF2B5EF4-FFF2-40B4-BE49-F238E27FC236}">
                  <a16:creationId xmlns:a16="http://schemas.microsoft.com/office/drawing/2014/main" id="{678C7120-5201-4D79-B45F-E54FF0E5205F}"/>
                </a:ext>
              </a:extLst>
            </p:cNvPr>
            <p:cNvSpPr>
              <a:spLocks/>
            </p:cNvSpPr>
            <p:nvPr/>
          </p:nvSpPr>
          <p:spPr bwMode="auto">
            <a:xfrm>
              <a:off x="4625975" y="2554288"/>
              <a:ext cx="9525" cy="3730625"/>
            </a:xfrm>
            <a:custGeom>
              <a:avLst/>
              <a:gdLst>
                <a:gd name="T0" fmla="*/ 0 w 1"/>
                <a:gd name="T1" fmla="*/ 2147483646 h 386"/>
                <a:gd name="T2" fmla="*/ 0 w 1"/>
                <a:gd name="T3" fmla="*/ 2147483646 h 386"/>
                <a:gd name="T4" fmla="*/ 0 w 1"/>
                <a:gd name="T5" fmla="*/ 93410597 h 386"/>
                <a:gd name="T6" fmla="*/ 0 w 1"/>
                <a:gd name="T7" fmla="*/ 0 h 386"/>
                <a:gd name="T8" fmla="*/ 90725625 w 1"/>
                <a:gd name="T9" fmla="*/ 93410597 h 386"/>
                <a:gd name="T10" fmla="*/ 90725625 w 1"/>
                <a:gd name="T11" fmla="*/ 2147483646 h 386"/>
                <a:gd name="T12" fmla="*/ 0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0" y="386"/>
                  </a:moveTo>
                  <a:cubicBezTo>
                    <a:pt x="0" y="386"/>
                    <a:pt x="0" y="386"/>
                    <a:pt x="0" y="386"/>
                  </a:cubicBezTo>
                  <a:cubicBezTo>
                    <a:pt x="0" y="1"/>
                    <a:pt x="0" y="1"/>
                    <a:pt x="0" y="1"/>
                  </a:cubicBezTo>
                  <a:cubicBezTo>
                    <a:pt x="0" y="0"/>
                    <a:pt x="0" y="0"/>
                    <a:pt x="0" y="0"/>
                  </a:cubicBezTo>
                  <a:cubicBezTo>
                    <a:pt x="0" y="0"/>
                    <a:pt x="1" y="0"/>
                    <a:pt x="1" y="1"/>
                  </a:cubicBezTo>
                  <a:cubicBezTo>
                    <a:pt x="1" y="386"/>
                    <a:pt x="1" y="386"/>
                    <a:pt x="1" y="386"/>
                  </a:cubicBezTo>
                  <a:cubicBezTo>
                    <a:pt x="1" y="386"/>
                    <a:pt x="0" y="386"/>
                    <a:pt x="0"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55" name="Freeform 58">
              <a:extLst>
                <a:ext uri="{FF2B5EF4-FFF2-40B4-BE49-F238E27FC236}">
                  <a16:creationId xmlns:a16="http://schemas.microsoft.com/office/drawing/2014/main" id="{329812B2-DB7F-417D-93E6-F0BBF90A91CE}"/>
                </a:ext>
              </a:extLst>
            </p:cNvPr>
            <p:cNvSpPr>
              <a:spLocks/>
            </p:cNvSpPr>
            <p:nvPr/>
          </p:nvSpPr>
          <p:spPr bwMode="auto">
            <a:xfrm>
              <a:off x="4962525" y="2554288"/>
              <a:ext cx="9525" cy="3730625"/>
            </a:xfrm>
            <a:custGeom>
              <a:avLst/>
              <a:gdLst>
                <a:gd name="T0" fmla="*/ 0 w 1"/>
                <a:gd name="T1" fmla="*/ 2147483646 h 386"/>
                <a:gd name="T2" fmla="*/ 0 w 1"/>
                <a:gd name="T3" fmla="*/ 2147483646 h 386"/>
                <a:gd name="T4" fmla="*/ 0 w 1"/>
                <a:gd name="T5" fmla="*/ 93410597 h 386"/>
                <a:gd name="T6" fmla="*/ 0 w 1"/>
                <a:gd name="T7" fmla="*/ 0 h 386"/>
                <a:gd name="T8" fmla="*/ 90725625 w 1"/>
                <a:gd name="T9" fmla="*/ 93410597 h 386"/>
                <a:gd name="T10" fmla="*/ 90725625 w 1"/>
                <a:gd name="T11" fmla="*/ 2147483646 h 386"/>
                <a:gd name="T12" fmla="*/ 0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0" y="386"/>
                  </a:moveTo>
                  <a:cubicBezTo>
                    <a:pt x="0" y="386"/>
                    <a:pt x="0" y="386"/>
                    <a:pt x="0" y="386"/>
                  </a:cubicBezTo>
                  <a:cubicBezTo>
                    <a:pt x="0" y="1"/>
                    <a:pt x="0" y="1"/>
                    <a:pt x="0" y="1"/>
                  </a:cubicBezTo>
                  <a:cubicBezTo>
                    <a:pt x="0" y="0"/>
                    <a:pt x="0" y="0"/>
                    <a:pt x="0" y="0"/>
                  </a:cubicBezTo>
                  <a:cubicBezTo>
                    <a:pt x="1" y="0"/>
                    <a:pt x="1" y="0"/>
                    <a:pt x="1" y="1"/>
                  </a:cubicBezTo>
                  <a:cubicBezTo>
                    <a:pt x="1" y="386"/>
                    <a:pt x="1" y="386"/>
                    <a:pt x="1" y="386"/>
                  </a:cubicBezTo>
                  <a:cubicBezTo>
                    <a:pt x="1" y="386"/>
                    <a:pt x="1" y="386"/>
                    <a:pt x="0"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56" name="Freeform 59">
              <a:extLst>
                <a:ext uri="{FF2B5EF4-FFF2-40B4-BE49-F238E27FC236}">
                  <a16:creationId xmlns:a16="http://schemas.microsoft.com/office/drawing/2014/main" id="{54455E3B-4E55-4187-BCC6-5AA2BEB28FDA}"/>
                </a:ext>
              </a:extLst>
            </p:cNvPr>
            <p:cNvSpPr>
              <a:spLocks/>
            </p:cNvSpPr>
            <p:nvPr/>
          </p:nvSpPr>
          <p:spPr bwMode="auto">
            <a:xfrm>
              <a:off x="5300663" y="2554288"/>
              <a:ext cx="9525" cy="3730625"/>
            </a:xfrm>
            <a:custGeom>
              <a:avLst/>
              <a:gdLst>
                <a:gd name="T0" fmla="*/ 0 w 1"/>
                <a:gd name="T1" fmla="*/ 2147483646 h 386"/>
                <a:gd name="T2" fmla="*/ 0 w 1"/>
                <a:gd name="T3" fmla="*/ 2147483646 h 386"/>
                <a:gd name="T4" fmla="*/ 0 w 1"/>
                <a:gd name="T5" fmla="*/ 93410597 h 386"/>
                <a:gd name="T6" fmla="*/ 0 w 1"/>
                <a:gd name="T7" fmla="*/ 0 h 386"/>
                <a:gd name="T8" fmla="*/ 90725625 w 1"/>
                <a:gd name="T9" fmla="*/ 93410597 h 386"/>
                <a:gd name="T10" fmla="*/ 90725625 w 1"/>
                <a:gd name="T11" fmla="*/ 2147483646 h 386"/>
                <a:gd name="T12" fmla="*/ 0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0" y="386"/>
                  </a:moveTo>
                  <a:cubicBezTo>
                    <a:pt x="0" y="386"/>
                    <a:pt x="0" y="386"/>
                    <a:pt x="0" y="386"/>
                  </a:cubicBezTo>
                  <a:cubicBezTo>
                    <a:pt x="0" y="1"/>
                    <a:pt x="0" y="1"/>
                    <a:pt x="0" y="1"/>
                  </a:cubicBezTo>
                  <a:cubicBezTo>
                    <a:pt x="0" y="0"/>
                    <a:pt x="0" y="0"/>
                    <a:pt x="0" y="0"/>
                  </a:cubicBezTo>
                  <a:cubicBezTo>
                    <a:pt x="1" y="0"/>
                    <a:pt x="1" y="0"/>
                    <a:pt x="1" y="1"/>
                  </a:cubicBezTo>
                  <a:cubicBezTo>
                    <a:pt x="1" y="386"/>
                    <a:pt x="1" y="386"/>
                    <a:pt x="1" y="386"/>
                  </a:cubicBezTo>
                  <a:cubicBezTo>
                    <a:pt x="1" y="386"/>
                    <a:pt x="1" y="386"/>
                    <a:pt x="0"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57" name="Freeform 60">
              <a:extLst>
                <a:ext uri="{FF2B5EF4-FFF2-40B4-BE49-F238E27FC236}">
                  <a16:creationId xmlns:a16="http://schemas.microsoft.com/office/drawing/2014/main" id="{E29545CE-D43F-4011-B116-16F5B6D46EFD}"/>
                </a:ext>
              </a:extLst>
            </p:cNvPr>
            <p:cNvSpPr>
              <a:spLocks/>
            </p:cNvSpPr>
            <p:nvPr/>
          </p:nvSpPr>
          <p:spPr bwMode="auto">
            <a:xfrm>
              <a:off x="5638800" y="2554288"/>
              <a:ext cx="9525" cy="3730625"/>
            </a:xfrm>
            <a:custGeom>
              <a:avLst/>
              <a:gdLst>
                <a:gd name="T0" fmla="*/ 90725625 w 1"/>
                <a:gd name="T1" fmla="*/ 2147483646 h 386"/>
                <a:gd name="T2" fmla="*/ 0 w 1"/>
                <a:gd name="T3" fmla="*/ 2147483646 h 386"/>
                <a:gd name="T4" fmla="*/ 0 w 1"/>
                <a:gd name="T5" fmla="*/ 93410597 h 386"/>
                <a:gd name="T6" fmla="*/ 90725625 w 1"/>
                <a:gd name="T7" fmla="*/ 0 h 386"/>
                <a:gd name="T8" fmla="*/ 90725625 w 1"/>
                <a:gd name="T9" fmla="*/ 93410597 h 386"/>
                <a:gd name="T10" fmla="*/ 90725625 w 1"/>
                <a:gd name="T11" fmla="*/ 2147483646 h 386"/>
                <a:gd name="T12" fmla="*/ 90725625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1" y="386"/>
                  </a:moveTo>
                  <a:cubicBezTo>
                    <a:pt x="0" y="386"/>
                    <a:pt x="0" y="386"/>
                    <a:pt x="0" y="386"/>
                  </a:cubicBezTo>
                  <a:cubicBezTo>
                    <a:pt x="0" y="1"/>
                    <a:pt x="0" y="1"/>
                    <a:pt x="0" y="1"/>
                  </a:cubicBezTo>
                  <a:cubicBezTo>
                    <a:pt x="0" y="0"/>
                    <a:pt x="0" y="0"/>
                    <a:pt x="1" y="0"/>
                  </a:cubicBezTo>
                  <a:cubicBezTo>
                    <a:pt x="1" y="0"/>
                    <a:pt x="1" y="0"/>
                    <a:pt x="1" y="1"/>
                  </a:cubicBezTo>
                  <a:cubicBezTo>
                    <a:pt x="1" y="386"/>
                    <a:pt x="1" y="386"/>
                    <a:pt x="1" y="386"/>
                  </a:cubicBezTo>
                  <a:cubicBezTo>
                    <a:pt x="1" y="386"/>
                    <a:pt x="1" y="386"/>
                    <a:pt x="1"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58" name="Freeform 61">
              <a:extLst>
                <a:ext uri="{FF2B5EF4-FFF2-40B4-BE49-F238E27FC236}">
                  <a16:creationId xmlns:a16="http://schemas.microsoft.com/office/drawing/2014/main" id="{EC79DAAD-1B85-40E6-B680-590C17752B5F}"/>
                </a:ext>
              </a:extLst>
            </p:cNvPr>
            <p:cNvSpPr>
              <a:spLocks/>
            </p:cNvSpPr>
            <p:nvPr/>
          </p:nvSpPr>
          <p:spPr bwMode="auto">
            <a:xfrm>
              <a:off x="5975350" y="2554288"/>
              <a:ext cx="9525" cy="3730625"/>
            </a:xfrm>
            <a:custGeom>
              <a:avLst/>
              <a:gdLst>
                <a:gd name="T0" fmla="*/ 90725625 w 1"/>
                <a:gd name="T1" fmla="*/ 2147483646 h 386"/>
                <a:gd name="T2" fmla="*/ 0 w 1"/>
                <a:gd name="T3" fmla="*/ 2147483646 h 386"/>
                <a:gd name="T4" fmla="*/ 0 w 1"/>
                <a:gd name="T5" fmla="*/ 93410597 h 386"/>
                <a:gd name="T6" fmla="*/ 90725625 w 1"/>
                <a:gd name="T7" fmla="*/ 0 h 386"/>
                <a:gd name="T8" fmla="*/ 90725625 w 1"/>
                <a:gd name="T9" fmla="*/ 93410597 h 386"/>
                <a:gd name="T10" fmla="*/ 90725625 w 1"/>
                <a:gd name="T11" fmla="*/ 2147483646 h 386"/>
                <a:gd name="T12" fmla="*/ 90725625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1" y="386"/>
                  </a:moveTo>
                  <a:cubicBezTo>
                    <a:pt x="0" y="386"/>
                    <a:pt x="0" y="386"/>
                    <a:pt x="0" y="386"/>
                  </a:cubicBezTo>
                  <a:cubicBezTo>
                    <a:pt x="0" y="1"/>
                    <a:pt x="0" y="1"/>
                    <a:pt x="0" y="1"/>
                  </a:cubicBezTo>
                  <a:cubicBezTo>
                    <a:pt x="0" y="0"/>
                    <a:pt x="0" y="0"/>
                    <a:pt x="1" y="0"/>
                  </a:cubicBezTo>
                  <a:cubicBezTo>
                    <a:pt x="1" y="0"/>
                    <a:pt x="1" y="0"/>
                    <a:pt x="1" y="1"/>
                  </a:cubicBezTo>
                  <a:cubicBezTo>
                    <a:pt x="1" y="386"/>
                    <a:pt x="1" y="386"/>
                    <a:pt x="1" y="386"/>
                  </a:cubicBezTo>
                  <a:cubicBezTo>
                    <a:pt x="1" y="386"/>
                    <a:pt x="1" y="386"/>
                    <a:pt x="1"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59" name="Freeform 62">
              <a:extLst>
                <a:ext uri="{FF2B5EF4-FFF2-40B4-BE49-F238E27FC236}">
                  <a16:creationId xmlns:a16="http://schemas.microsoft.com/office/drawing/2014/main" id="{09AE9046-8BE7-4B09-BF24-8A7002343DEF}"/>
                </a:ext>
              </a:extLst>
            </p:cNvPr>
            <p:cNvSpPr>
              <a:spLocks/>
            </p:cNvSpPr>
            <p:nvPr/>
          </p:nvSpPr>
          <p:spPr bwMode="auto">
            <a:xfrm>
              <a:off x="6313488" y="2554288"/>
              <a:ext cx="9525" cy="3730625"/>
            </a:xfrm>
            <a:custGeom>
              <a:avLst/>
              <a:gdLst>
                <a:gd name="T0" fmla="*/ 90725625 w 1"/>
                <a:gd name="T1" fmla="*/ 2147483646 h 386"/>
                <a:gd name="T2" fmla="*/ 0 w 1"/>
                <a:gd name="T3" fmla="*/ 2147483646 h 386"/>
                <a:gd name="T4" fmla="*/ 0 w 1"/>
                <a:gd name="T5" fmla="*/ 93410597 h 386"/>
                <a:gd name="T6" fmla="*/ 90725625 w 1"/>
                <a:gd name="T7" fmla="*/ 0 h 386"/>
                <a:gd name="T8" fmla="*/ 90725625 w 1"/>
                <a:gd name="T9" fmla="*/ 93410597 h 386"/>
                <a:gd name="T10" fmla="*/ 90725625 w 1"/>
                <a:gd name="T11" fmla="*/ 2147483646 h 386"/>
                <a:gd name="T12" fmla="*/ 90725625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1" y="386"/>
                  </a:moveTo>
                  <a:cubicBezTo>
                    <a:pt x="1" y="386"/>
                    <a:pt x="0" y="386"/>
                    <a:pt x="0" y="386"/>
                  </a:cubicBezTo>
                  <a:cubicBezTo>
                    <a:pt x="0" y="1"/>
                    <a:pt x="0" y="1"/>
                    <a:pt x="0" y="1"/>
                  </a:cubicBezTo>
                  <a:cubicBezTo>
                    <a:pt x="0" y="0"/>
                    <a:pt x="1" y="0"/>
                    <a:pt x="1" y="0"/>
                  </a:cubicBezTo>
                  <a:cubicBezTo>
                    <a:pt x="1" y="0"/>
                    <a:pt x="1" y="0"/>
                    <a:pt x="1" y="1"/>
                  </a:cubicBezTo>
                  <a:cubicBezTo>
                    <a:pt x="1" y="386"/>
                    <a:pt x="1" y="386"/>
                    <a:pt x="1" y="386"/>
                  </a:cubicBezTo>
                  <a:cubicBezTo>
                    <a:pt x="1" y="386"/>
                    <a:pt x="1" y="386"/>
                    <a:pt x="1"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60" name="Freeform 63">
              <a:extLst>
                <a:ext uri="{FF2B5EF4-FFF2-40B4-BE49-F238E27FC236}">
                  <a16:creationId xmlns:a16="http://schemas.microsoft.com/office/drawing/2014/main" id="{51FEF402-8C8B-4A82-B6E1-05C7469010A9}"/>
                </a:ext>
              </a:extLst>
            </p:cNvPr>
            <p:cNvSpPr>
              <a:spLocks/>
            </p:cNvSpPr>
            <p:nvPr/>
          </p:nvSpPr>
          <p:spPr bwMode="auto">
            <a:xfrm>
              <a:off x="6661150" y="2554288"/>
              <a:ext cx="9525" cy="3730625"/>
            </a:xfrm>
            <a:custGeom>
              <a:avLst/>
              <a:gdLst>
                <a:gd name="T0" fmla="*/ 0 w 1"/>
                <a:gd name="T1" fmla="*/ 2147483646 h 386"/>
                <a:gd name="T2" fmla="*/ 0 w 1"/>
                <a:gd name="T3" fmla="*/ 2147483646 h 386"/>
                <a:gd name="T4" fmla="*/ 0 w 1"/>
                <a:gd name="T5" fmla="*/ 93410597 h 386"/>
                <a:gd name="T6" fmla="*/ 0 w 1"/>
                <a:gd name="T7" fmla="*/ 0 h 386"/>
                <a:gd name="T8" fmla="*/ 90725625 w 1"/>
                <a:gd name="T9" fmla="*/ 93410597 h 386"/>
                <a:gd name="T10" fmla="*/ 90725625 w 1"/>
                <a:gd name="T11" fmla="*/ 2147483646 h 386"/>
                <a:gd name="T12" fmla="*/ 0 w 1"/>
                <a:gd name="T13" fmla="*/ 2147483646 h 3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 h="386">
                  <a:moveTo>
                    <a:pt x="0" y="386"/>
                  </a:moveTo>
                  <a:cubicBezTo>
                    <a:pt x="0" y="386"/>
                    <a:pt x="0" y="386"/>
                    <a:pt x="0" y="386"/>
                  </a:cubicBezTo>
                  <a:cubicBezTo>
                    <a:pt x="0" y="1"/>
                    <a:pt x="0" y="1"/>
                    <a:pt x="0" y="1"/>
                  </a:cubicBezTo>
                  <a:cubicBezTo>
                    <a:pt x="0" y="0"/>
                    <a:pt x="0" y="0"/>
                    <a:pt x="0" y="0"/>
                  </a:cubicBezTo>
                  <a:cubicBezTo>
                    <a:pt x="0" y="0"/>
                    <a:pt x="1" y="0"/>
                    <a:pt x="1" y="1"/>
                  </a:cubicBezTo>
                  <a:cubicBezTo>
                    <a:pt x="1" y="386"/>
                    <a:pt x="1" y="386"/>
                    <a:pt x="1" y="386"/>
                  </a:cubicBezTo>
                  <a:cubicBezTo>
                    <a:pt x="1" y="386"/>
                    <a:pt x="0" y="386"/>
                    <a:pt x="0" y="386"/>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61" name="Freeform 64">
              <a:extLst>
                <a:ext uri="{FF2B5EF4-FFF2-40B4-BE49-F238E27FC236}">
                  <a16:creationId xmlns:a16="http://schemas.microsoft.com/office/drawing/2014/main" id="{EE125F31-E64F-4F47-BFC6-7EA403F4FC25}"/>
                </a:ext>
              </a:extLst>
            </p:cNvPr>
            <p:cNvSpPr>
              <a:spLocks/>
            </p:cNvSpPr>
            <p:nvPr/>
          </p:nvSpPr>
          <p:spPr bwMode="auto">
            <a:xfrm>
              <a:off x="1230313" y="2554288"/>
              <a:ext cx="5440362" cy="9525"/>
            </a:xfrm>
            <a:custGeom>
              <a:avLst/>
              <a:gdLst>
                <a:gd name="T0" fmla="*/ 2147483646 w 564"/>
                <a:gd name="T1" fmla="*/ 90725625 h 1"/>
                <a:gd name="T2" fmla="*/ 93045624 w 564"/>
                <a:gd name="T3" fmla="*/ 90725625 h 1"/>
                <a:gd name="T4" fmla="*/ 0 w 564"/>
                <a:gd name="T5" fmla="*/ 0 h 1"/>
                <a:gd name="T6" fmla="*/ 93045624 w 564"/>
                <a:gd name="T7" fmla="*/ 0 h 1"/>
                <a:gd name="T8" fmla="*/ 2147483646 w 564"/>
                <a:gd name="T9" fmla="*/ 0 h 1"/>
                <a:gd name="T10" fmla="*/ 2147483646 w 564"/>
                <a:gd name="T11" fmla="*/ 0 h 1"/>
                <a:gd name="T12" fmla="*/ 2147483646 w 564"/>
                <a:gd name="T13" fmla="*/ 90725625 h 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4" h="1">
                  <a:moveTo>
                    <a:pt x="563" y="1"/>
                  </a:moveTo>
                  <a:cubicBezTo>
                    <a:pt x="1" y="1"/>
                    <a:pt x="1" y="1"/>
                    <a:pt x="1" y="1"/>
                  </a:cubicBezTo>
                  <a:cubicBezTo>
                    <a:pt x="0" y="1"/>
                    <a:pt x="0" y="1"/>
                    <a:pt x="0" y="0"/>
                  </a:cubicBezTo>
                  <a:cubicBezTo>
                    <a:pt x="0" y="0"/>
                    <a:pt x="0" y="0"/>
                    <a:pt x="1" y="0"/>
                  </a:cubicBezTo>
                  <a:cubicBezTo>
                    <a:pt x="563" y="0"/>
                    <a:pt x="563" y="0"/>
                    <a:pt x="563" y="0"/>
                  </a:cubicBezTo>
                  <a:cubicBezTo>
                    <a:pt x="563" y="0"/>
                    <a:pt x="564" y="0"/>
                    <a:pt x="564" y="0"/>
                  </a:cubicBezTo>
                  <a:cubicBezTo>
                    <a:pt x="564" y="1"/>
                    <a:pt x="563" y="1"/>
                    <a:pt x="563" y="1"/>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62" name="Freeform 65">
              <a:extLst>
                <a:ext uri="{FF2B5EF4-FFF2-40B4-BE49-F238E27FC236}">
                  <a16:creationId xmlns:a16="http://schemas.microsoft.com/office/drawing/2014/main" id="{61162427-D509-4B21-957C-B6FA63F50619}"/>
                </a:ext>
              </a:extLst>
            </p:cNvPr>
            <p:cNvSpPr>
              <a:spLocks/>
            </p:cNvSpPr>
            <p:nvPr/>
          </p:nvSpPr>
          <p:spPr bwMode="auto">
            <a:xfrm>
              <a:off x="1230313" y="2892425"/>
              <a:ext cx="5440362" cy="9525"/>
            </a:xfrm>
            <a:custGeom>
              <a:avLst/>
              <a:gdLst>
                <a:gd name="T0" fmla="*/ 2147483646 w 564"/>
                <a:gd name="T1" fmla="*/ 90725625 h 1"/>
                <a:gd name="T2" fmla="*/ 93045624 w 564"/>
                <a:gd name="T3" fmla="*/ 90725625 h 1"/>
                <a:gd name="T4" fmla="*/ 0 w 564"/>
                <a:gd name="T5" fmla="*/ 90725625 h 1"/>
                <a:gd name="T6" fmla="*/ 93045624 w 564"/>
                <a:gd name="T7" fmla="*/ 0 h 1"/>
                <a:gd name="T8" fmla="*/ 2147483646 w 564"/>
                <a:gd name="T9" fmla="*/ 0 h 1"/>
                <a:gd name="T10" fmla="*/ 2147483646 w 564"/>
                <a:gd name="T11" fmla="*/ 90725625 h 1"/>
                <a:gd name="T12" fmla="*/ 2147483646 w 564"/>
                <a:gd name="T13" fmla="*/ 90725625 h 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4" h="1">
                  <a:moveTo>
                    <a:pt x="563" y="1"/>
                  </a:moveTo>
                  <a:cubicBezTo>
                    <a:pt x="1" y="1"/>
                    <a:pt x="1" y="1"/>
                    <a:pt x="1" y="1"/>
                  </a:cubicBezTo>
                  <a:cubicBezTo>
                    <a:pt x="0" y="1"/>
                    <a:pt x="0" y="1"/>
                    <a:pt x="0" y="1"/>
                  </a:cubicBezTo>
                  <a:cubicBezTo>
                    <a:pt x="0" y="0"/>
                    <a:pt x="0" y="0"/>
                    <a:pt x="1" y="0"/>
                  </a:cubicBezTo>
                  <a:cubicBezTo>
                    <a:pt x="563" y="0"/>
                    <a:pt x="563" y="0"/>
                    <a:pt x="563" y="0"/>
                  </a:cubicBezTo>
                  <a:cubicBezTo>
                    <a:pt x="563" y="0"/>
                    <a:pt x="564" y="0"/>
                    <a:pt x="564" y="1"/>
                  </a:cubicBezTo>
                  <a:cubicBezTo>
                    <a:pt x="564" y="1"/>
                    <a:pt x="563" y="1"/>
                    <a:pt x="563" y="1"/>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63" name="Freeform 66">
              <a:extLst>
                <a:ext uri="{FF2B5EF4-FFF2-40B4-BE49-F238E27FC236}">
                  <a16:creationId xmlns:a16="http://schemas.microsoft.com/office/drawing/2014/main" id="{387B1079-9C61-4E5B-A2F5-0C4E5E9271AA}"/>
                </a:ext>
              </a:extLst>
            </p:cNvPr>
            <p:cNvSpPr>
              <a:spLocks/>
            </p:cNvSpPr>
            <p:nvPr/>
          </p:nvSpPr>
          <p:spPr bwMode="auto">
            <a:xfrm>
              <a:off x="1230313" y="3230563"/>
              <a:ext cx="5440362" cy="9525"/>
            </a:xfrm>
            <a:custGeom>
              <a:avLst/>
              <a:gdLst>
                <a:gd name="T0" fmla="*/ 2147483646 w 564"/>
                <a:gd name="T1" fmla="*/ 90725625 h 1"/>
                <a:gd name="T2" fmla="*/ 93045624 w 564"/>
                <a:gd name="T3" fmla="*/ 90725625 h 1"/>
                <a:gd name="T4" fmla="*/ 0 w 564"/>
                <a:gd name="T5" fmla="*/ 90725625 h 1"/>
                <a:gd name="T6" fmla="*/ 93045624 w 564"/>
                <a:gd name="T7" fmla="*/ 0 h 1"/>
                <a:gd name="T8" fmla="*/ 2147483646 w 564"/>
                <a:gd name="T9" fmla="*/ 0 h 1"/>
                <a:gd name="T10" fmla="*/ 2147483646 w 564"/>
                <a:gd name="T11" fmla="*/ 90725625 h 1"/>
                <a:gd name="T12" fmla="*/ 2147483646 w 564"/>
                <a:gd name="T13" fmla="*/ 90725625 h 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4" h="1">
                  <a:moveTo>
                    <a:pt x="563" y="1"/>
                  </a:moveTo>
                  <a:cubicBezTo>
                    <a:pt x="1" y="1"/>
                    <a:pt x="1" y="1"/>
                    <a:pt x="1" y="1"/>
                  </a:cubicBezTo>
                  <a:cubicBezTo>
                    <a:pt x="0" y="1"/>
                    <a:pt x="0" y="1"/>
                    <a:pt x="0" y="1"/>
                  </a:cubicBezTo>
                  <a:cubicBezTo>
                    <a:pt x="0" y="0"/>
                    <a:pt x="0" y="0"/>
                    <a:pt x="1" y="0"/>
                  </a:cubicBezTo>
                  <a:cubicBezTo>
                    <a:pt x="563" y="0"/>
                    <a:pt x="563" y="0"/>
                    <a:pt x="563" y="0"/>
                  </a:cubicBezTo>
                  <a:cubicBezTo>
                    <a:pt x="563" y="0"/>
                    <a:pt x="564" y="0"/>
                    <a:pt x="564" y="1"/>
                  </a:cubicBezTo>
                  <a:cubicBezTo>
                    <a:pt x="564" y="1"/>
                    <a:pt x="563" y="1"/>
                    <a:pt x="563" y="1"/>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64" name="Freeform 67">
              <a:extLst>
                <a:ext uri="{FF2B5EF4-FFF2-40B4-BE49-F238E27FC236}">
                  <a16:creationId xmlns:a16="http://schemas.microsoft.com/office/drawing/2014/main" id="{A31A9F7E-5690-4E9D-81F6-83F6DE06569D}"/>
                </a:ext>
              </a:extLst>
            </p:cNvPr>
            <p:cNvSpPr>
              <a:spLocks/>
            </p:cNvSpPr>
            <p:nvPr/>
          </p:nvSpPr>
          <p:spPr bwMode="auto">
            <a:xfrm>
              <a:off x="1230313" y="3568700"/>
              <a:ext cx="5440362" cy="9525"/>
            </a:xfrm>
            <a:custGeom>
              <a:avLst/>
              <a:gdLst>
                <a:gd name="T0" fmla="*/ 2147483646 w 564"/>
                <a:gd name="T1" fmla="*/ 90725625 h 1"/>
                <a:gd name="T2" fmla="*/ 93045624 w 564"/>
                <a:gd name="T3" fmla="*/ 90725625 h 1"/>
                <a:gd name="T4" fmla="*/ 0 w 564"/>
                <a:gd name="T5" fmla="*/ 90725625 h 1"/>
                <a:gd name="T6" fmla="*/ 93045624 w 564"/>
                <a:gd name="T7" fmla="*/ 0 h 1"/>
                <a:gd name="T8" fmla="*/ 2147483646 w 564"/>
                <a:gd name="T9" fmla="*/ 0 h 1"/>
                <a:gd name="T10" fmla="*/ 2147483646 w 564"/>
                <a:gd name="T11" fmla="*/ 90725625 h 1"/>
                <a:gd name="T12" fmla="*/ 2147483646 w 564"/>
                <a:gd name="T13" fmla="*/ 90725625 h 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4" h="1">
                  <a:moveTo>
                    <a:pt x="563" y="1"/>
                  </a:moveTo>
                  <a:cubicBezTo>
                    <a:pt x="1" y="1"/>
                    <a:pt x="1" y="1"/>
                    <a:pt x="1" y="1"/>
                  </a:cubicBezTo>
                  <a:cubicBezTo>
                    <a:pt x="0" y="1"/>
                    <a:pt x="0" y="1"/>
                    <a:pt x="0" y="1"/>
                  </a:cubicBezTo>
                  <a:cubicBezTo>
                    <a:pt x="0" y="1"/>
                    <a:pt x="0" y="0"/>
                    <a:pt x="1" y="0"/>
                  </a:cubicBezTo>
                  <a:cubicBezTo>
                    <a:pt x="563" y="0"/>
                    <a:pt x="563" y="0"/>
                    <a:pt x="563" y="0"/>
                  </a:cubicBezTo>
                  <a:cubicBezTo>
                    <a:pt x="563" y="0"/>
                    <a:pt x="564" y="1"/>
                    <a:pt x="564" y="1"/>
                  </a:cubicBezTo>
                  <a:cubicBezTo>
                    <a:pt x="564" y="1"/>
                    <a:pt x="563" y="1"/>
                    <a:pt x="563" y="1"/>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65" name="Freeform 68">
              <a:extLst>
                <a:ext uri="{FF2B5EF4-FFF2-40B4-BE49-F238E27FC236}">
                  <a16:creationId xmlns:a16="http://schemas.microsoft.com/office/drawing/2014/main" id="{9C2980CC-866D-45B6-8A2F-0B419450096F}"/>
                </a:ext>
              </a:extLst>
            </p:cNvPr>
            <p:cNvSpPr>
              <a:spLocks/>
            </p:cNvSpPr>
            <p:nvPr/>
          </p:nvSpPr>
          <p:spPr bwMode="auto">
            <a:xfrm>
              <a:off x="1230313" y="3906838"/>
              <a:ext cx="5440362" cy="9525"/>
            </a:xfrm>
            <a:custGeom>
              <a:avLst/>
              <a:gdLst>
                <a:gd name="T0" fmla="*/ 2147483646 w 564"/>
                <a:gd name="T1" fmla="*/ 90725625 h 1"/>
                <a:gd name="T2" fmla="*/ 93045624 w 564"/>
                <a:gd name="T3" fmla="*/ 90725625 h 1"/>
                <a:gd name="T4" fmla="*/ 0 w 564"/>
                <a:gd name="T5" fmla="*/ 90725625 h 1"/>
                <a:gd name="T6" fmla="*/ 93045624 w 564"/>
                <a:gd name="T7" fmla="*/ 0 h 1"/>
                <a:gd name="T8" fmla="*/ 2147483646 w 564"/>
                <a:gd name="T9" fmla="*/ 0 h 1"/>
                <a:gd name="T10" fmla="*/ 2147483646 w 564"/>
                <a:gd name="T11" fmla="*/ 90725625 h 1"/>
                <a:gd name="T12" fmla="*/ 2147483646 w 564"/>
                <a:gd name="T13" fmla="*/ 90725625 h 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4" h="1">
                  <a:moveTo>
                    <a:pt x="563" y="1"/>
                  </a:moveTo>
                  <a:cubicBezTo>
                    <a:pt x="1" y="1"/>
                    <a:pt x="1" y="1"/>
                    <a:pt x="1" y="1"/>
                  </a:cubicBezTo>
                  <a:cubicBezTo>
                    <a:pt x="0" y="1"/>
                    <a:pt x="0" y="1"/>
                    <a:pt x="0" y="1"/>
                  </a:cubicBezTo>
                  <a:cubicBezTo>
                    <a:pt x="0" y="1"/>
                    <a:pt x="0" y="0"/>
                    <a:pt x="1" y="0"/>
                  </a:cubicBezTo>
                  <a:cubicBezTo>
                    <a:pt x="563" y="0"/>
                    <a:pt x="563" y="0"/>
                    <a:pt x="563" y="0"/>
                  </a:cubicBezTo>
                  <a:cubicBezTo>
                    <a:pt x="563" y="0"/>
                    <a:pt x="564" y="1"/>
                    <a:pt x="564" y="1"/>
                  </a:cubicBezTo>
                  <a:cubicBezTo>
                    <a:pt x="564" y="1"/>
                    <a:pt x="563" y="1"/>
                    <a:pt x="563" y="1"/>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66" name="Freeform 69">
              <a:extLst>
                <a:ext uri="{FF2B5EF4-FFF2-40B4-BE49-F238E27FC236}">
                  <a16:creationId xmlns:a16="http://schemas.microsoft.com/office/drawing/2014/main" id="{99FAE4A1-993D-457E-8C1C-679EF3B3CBAF}"/>
                </a:ext>
              </a:extLst>
            </p:cNvPr>
            <p:cNvSpPr>
              <a:spLocks/>
            </p:cNvSpPr>
            <p:nvPr/>
          </p:nvSpPr>
          <p:spPr bwMode="auto">
            <a:xfrm>
              <a:off x="1230313" y="4254500"/>
              <a:ext cx="5440362" cy="9525"/>
            </a:xfrm>
            <a:custGeom>
              <a:avLst/>
              <a:gdLst>
                <a:gd name="T0" fmla="*/ 2147483646 w 564"/>
                <a:gd name="T1" fmla="*/ 90725625 h 1"/>
                <a:gd name="T2" fmla="*/ 93045624 w 564"/>
                <a:gd name="T3" fmla="*/ 90725625 h 1"/>
                <a:gd name="T4" fmla="*/ 0 w 564"/>
                <a:gd name="T5" fmla="*/ 0 h 1"/>
                <a:gd name="T6" fmla="*/ 93045624 w 564"/>
                <a:gd name="T7" fmla="*/ 0 h 1"/>
                <a:gd name="T8" fmla="*/ 2147483646 w 564"/>
                <a:gd name="T9" fmla="*/ 0 h 1"/>
                <a:gd name="T10" fmla="*/ 2147483646 w 564"/>
                <a:gd name="T11" fmla="*/ 0 h 1"/>
                <a:gd name="T12" fmla="*/ 2147483646 w 564"/>
                <a:gd name="T13" fmla="*/ 90725625 h 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4" h="1">
                  <a:moveTo>
                    <a:pt x="563" y="1"/>
                  </a:moveTo>
                  <a:cubicBezTo>
                    <a:pt x="1" y="1"/>
                    <a:pt x="1" y="1"/>
                    <a:pt x="1" y="1"/>
                  </a:cubicBezTo>
                  <a:cubicBezTo>
                    <a:pt x="0" y="1"/>
                    <a:pt x="0" y="0"/>
                    <a:pt x="0" y="0"/>
                  </a:cubicBezTo>
                  <a:cubicBezTo>
                    <a:pt x="0" y="0"/>
                    <a:pt x="0" y="0"/>
                    <a:pt x="1" y="0"/>
                  </a:cubicBezTo>
                  <a:cubicBezTo>
                    <a:pt x="563" y="0"/>
                    <a:pt x="563" y="0"/>
                    <a:pt x="563" y="0"/>
                  </a:cubicBezTo>
                  <a:cubicBezTo>
                    <a:pt x="563" y="0"/>
                    <a:pt x="564" y="0"/>
                    <a:pt x="564" y="0"/>
                  </a:cubicBezTo>
                  <a:cubicBezTo>
                    <a:pt x="564" y="0"/>
                    <a:pt x="563" y="1"/>
                    <a:pt x="563" y="1"/>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67" name="Freeform 70">
              <a:extLst>
                <a:ext uri="{FF2B5EF4-FFF2-40B4-BE49-F238E27FC236}">
                  <a16:creationId xmlns:a16="http://schemas.microsoft.com/office/drawing/2014/main" id="{9A708ABA-05AD-4BBF-8DBB-A0681039D81F}"/>
                </a:ext>
              </a:extLst>
            </p:cNvPr>
            <p:cNvSpPr>
              <a:spLocks/>
            </p:cNvSpPr>
            <p:nvPr/>
          </p:nvSpPr>
          <p:spPr bwMode="auto">
            <a:xfrm>
              <a:off x="1230313" y="4592638"/>
              <a:ext cx="5440362" cy="9525"/>
            </a:xfrm>
            <a:custGeom>
              <a:avLst/>
              <a:gdLst>
                <a:gd name="T0" fmla="*/ 2147483646 w 564"/>
                <a:gd name="T1" fmla="*/ 90725625 h 1"/>
                <a:gd name="T2" fmla="*/ 93045624 w 564"/>
                <a:gd name="T3" fmla="*/ 90725625 h 1"/>
                <a:gd name="T4" fmla="*/ 0 w 564"/>
                <a:gd name="T5" fmla="*/ 0 h 1"/>
                <a:gd name="T6" fmla="*/ 93045624 w 564"/>
                <a:gd name="T7" fmla="*/ 0 h 1"/>
                <a:gd name="T8" fmla="*/ 2147483646 w 564"/>
                <a:gd name="T9" fmla="*/ 0 h 1"/>
                <a:gd name="T10" fmla="*/ 2147483646 w 564"/>
                <a:gd name="T11" fmla="*/ 0 h 1"/>
                <a:gd name="T12" fmla="*/ 2147483646 w 564"/>
                <a:gd name="T13" fmla="*/ 90725625 h 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4" h="1">
                  <a:moveTo>
                    <a:pt x="563" y="1"/>
                  </a:moveTo>
                  <a:cubicBezTo>
                    <a:pt x="1" y="1"/>
                    <a:pt x="1" y="1"/>
                    <a:pt x="1" y="1"/>
                  </a:cubicBezTo>
                  <a:cubicBezTo>
                    <a:pt x="0" y="1"/>
                    <a:pt x="0" y="1"/>
                    <a:pt x="0" y="0"/>
                  </a:cubicBezTo>
                  <a:cubicBezTo>
                    <a:pt x="0" y="0"/>
                    <a:pt x="0" y="0"/>
                    <a:pt x="1" y="0"/>
                  </a:cubicBezTo>
                  <a:cubicBezTo>
                    <a:pt x="563" y="0"/>
                    <a:pt x="563" y="0"/>
                    <a:pt x="563" y="0"/>
                  </a:cubicBezTo>
                  <a:cubicBezTo>
                    <a:pt x="563" y="0"/>
                    <a:pt x="564" y="0"/>
                    <a:pt x="564" y="0"/>
                  </a:cubicBezTo>
                  <a:cubicBezTo>
                    <a:pt x="564" y="1"/>
                    <a:pt x="563" y="1"/>
                    <a:pt x="563" y="1"/>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68" name="Freeform 71">
              <a:extLst>
                <a:ext uri="{FF2B5EF4-FFF2-40B4-BE49-F238E27FC236}">
                  <a16:creationId xmlns:a16="http://schemas.microsoft.com/office/drawing/2014/main" id="{8DB8A663-ECBB-4C73-AC81-A5B5A20D589A}"/>
                </a:ext>
              </a:extLst>
            </p:cNvPr>
            <p:cNvSpPr>
              <a:spLocks/>
            </p:cNvSpPr>
            <p:nvPr/>
          </p:nvSpPr>
          <p:spPr bwMode="auto">
            <a:xfrm>
              <a:off x="1230313" y="4930775"/>
              <a:ext cx="5440362" cy="11113"/>
            </a:xfrm>
            <a:custGeom>
              <a:avLst/>
              <a:gdLst>
                <a:gd name="T0" fmla="*/ 2147483646 w 564"/>
                <a:gd name="T1" fmla="*/ 123498769 h 1"/>
                <a:gd name="T2" fmla="*/ 93045624 w 564"/>
                <a:gd name="T3" fmla="*/ 123498769 h 1"/>
                <a:gd name="T4" fmla="*/ 0 w 564"/>
                <a:gd name="T5" fmla="*/ 0 h 1"/>
                <a:gd name="T6" fmla="*/ 93045624 w 564"/>
                <a:gd name="T7" fmla="*/ 0 h 1"/>
                <a:gd name="T8" fmla="*/ 2147483646 w 564"/>
                <a:gd name="T9" fmla="*/ 0 h 1"/>
                <a:gd name="T10" fmla="*/ 2147483646 w 564"/>
                <a:gd name="T11" fmla="*/ 0 h 1"/>
                <a:gd name="T12" fmla="*/ 2147483646 w 564"/>
                <a:gd name="T13" fmla="*/ 123498769 h 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4" h="1">
                  <a:moveTo>
                    <a:pt x="563" y="1"/>
                  </a:moveTo>
                  <a:cubicBezTo>
                    <a:pt x="1" y="1"/>
                    <a:pt x="1" y="1"/>
                    <a:pt x="1" y="1"/>
                  </a:cubicBezTo>
                  <a:cubicBezTo>
                    <a:pt x="0" y="1"/>
                    <a:pt x="0" y="1"/>
                    <a:pt x="0" y="0"/>
                  </a:cubicBezTo>
                  <a:cubicBezTo>
                    <a:pt x="0" y="0"/>
                    <a:pt x="0" y="0"/>
                    <a:pt x="1" y="0"/>
                  </a:cubicBezTo>
                  <a:cubicBezTo>
                    <a:pt x="563" y="0"/>
                    <a:pt x="563" y="0"/>
                    <a:pt x="563" y="0"/>
                  </a:cubicBezTo>
                  <a:cubicBezTo>
                    <a:pt x="563" y="0"/>
                    <a:pt x="564" y="0"/>
                    <a:pt x="564" y="0"/>
                  </a:cubicBezTo>
                  <a:cubicBezTo>
                    <a:pt x="564" y="1"/>
                    <a:pt x="563" y="1"/>
                    <a:pt x="563" y="1"/>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69" name="Freeform 72">
              <a:extLst>
                <a:ext uri="{FF2B5EF4-FFF2-40B4-BE49-F238E27FC236}">
                  <a16:creationId xmlns:a16="http://schemas.microsoft.com/office/drawing/2014/main" id="{2DF1BD57-F70B-48C4-A7B4-F1331089D463}"/>
                </a:ext>
              </a:extLst>
            </p:cNvPr>
            <p:cNvSpPr>
              <a:spLocks/>
            </p:cNvSpPr>
            <p:nvPr/>
          </p:nvSpPr>
          <p:spPr bwMode="auto">
            <a:xfrm>
              <a:off x="1230313" y="5268913"/>
              <a:ext cx="5440362" cy="11112"/>
            </a:xfrm>
            <a:custGeom>
              <a:avLst/>
              <a:gdLst>
                <a:gd name="T0" fmla="*/ 2147483646 w 564"/>
                <a:gd name="T1" fmla="*/ 123487656 h 1"/>
                <a:gd name="T2" fmla="*/ 93045624 w 564"/>
                <a:gd name="T3" fmla="*/ 123487656 h 1"/>
                <a:gd name="T4" fmla="*/ 0 w 564"/>
                <a:gd name="T5" fmla="*/ 123487656 h 1"/>
                <a:gd name="T6" fmla="*/ 93045624 w 564"/>
                <a:gd name="T7" fmla="*/ 0 h 1"/>
                <a:gd name="T8" fmla="*/ 2147483646 w 564"/>
                <a:gd name="T9" fmla="*/ 0 h 1"/>
                <a:gd name="T10" fmla="*/ 2147483646 w 564"/>
                <a:gd name="T11" fmla="*/ 123487656 h 1"/>
                <a:gd name="T12" fmla="*/ 2147483646 w 564"/>
                <a:gd name="T13" fmla="*/ 123487656 h 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4" h="1">
                  <a:moveTo>
                    <a:pt x="563" y="1"/>
                  </a:moveTo>
                  <a:cubicBezTo>
                    <a:pt x="1" y="1"/>
                    <a:pt x="1" y="1"/>
                    <a:pt x="1" y="1"/>
                  </a:cubicBezTo>
                  <a:cubicBezTo>
                    <a:pt x="0" y="1"/>
                    <a:pt x="0" y="1"/>
                    <a:pt x="0" y="1"/>
                  </a:cubicBezTo>
                  <a:cubicBezTo>
                    <a:pt x="0" y="0"/>
                    <a:pt x="0" y="0"/>
                    <a:pt x="1" y="0"/>
                  </a:cubicBezTo>
                  <a:cubicBezTo>
                    <a:pt x="563" y="0"/>
                    <a:pt x="563" y="0"/>
                    <a:pt x="563" y="0"/>
                  </a:cubicBezTo>
                  <a:cubicBezTo>
                    <a:pt x="563" y="0"/>
                    <a:pt x="564" y="0"/>
                    <a:pt x="564" y="1"/>
                  </a:cubicBezTo>
                  <a:cubicBezTo>
                    <a:pt x="564" y="1"/>
                    <a:pt x="563" y="1"/>
                    <a:pt x="563" y="1"/>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70" name="Freeform 73">
              <a:extLst>
                <a:ext uri="{FF2B5EF4-FFF2-40B4-BE49-F238E27FC236}">
                  <a16:creationId xmlns:a16="http://schemas.microsoft.com/office/drawing/2014/main" id="{797DE853-B536-45F2-8355-F123103794AF}"/>
                </a:ext>
              </a:extLst>
            </p:cNvPr>
            <p:cNvSpPr>
              <a:spLocks/>
            </p:cNvSpPr>
            <p:nvPr/>
          </p:nvSpPr>
          <p:spPr bwMode="auto">
            <a:xfrm>
              <a:off x="1230313" y="5608638"/>
              <a:ext cx="5440362" cy="9525"/>
            </a:xfrm>
            <a:custGeom>
              <a:avLst/>
              <a:gdLst>
                <a:gd name="T0" fmla="*/ 2147483646 w 564"/>
                <a:gd name="T1" fmla="*/ 90725625 h 1"/>
                <a:gd name="T2" fmla="*/ 93045624 w 564"/>
                <a:gd name="T3" fmla="*/ 90725625 h 1"/>
                <a:gd name="T4" fmla="*/ 0 w 564"/>
                <a:gd name="T5" fmla="*/ 90725625 h 1"/>
                <a:gd name="T6" fmla="*/ 93045624 w 564"/>
                <a:gd name="T7" fmla="*/ 0 h 1"/>
                <a:gd name="T8" fmla="*/ 2147483646 w 564"/>
                <a:gd name="T9" fmla="*/ 0 h 1"/>
                <a:gd name="T10" fmla="*/ 2147483646 w 564"/>
                <a:gd name="T11" fmla="*/ 90725625 h 1"/>
                <a:gd name="T12" fmla="*/ 2147483646 w 564"/>
                <a:gd name="T13" fmla="*/ 90725625 h 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4" h="1">
                  <a:moveTo>
                    <a:pt x="563" y="1"/>
                  </a:moveTo>
                  <a:cubicBezTo>
                    <a:pt x="1" y="1"/>
                    <a:pt x="1" y="1"/>
                    <a:pt x="1" y="1"/>
                  </a:cubicBezTo>
                  <a:cubicBezTo>
                    <a:pt x="0" y="1"/>
                    <a:pt x="0" y="1"/>
                    <a:pt x="0" y="1"/>
                  </a:cubicBezTo>
                  <a:cubicBezTo>
                    <a:pt x="0" y="0"/>
                    <a:pt x="0" y="0"/>
                    <a:pt x="1" y="0"/>
                  </a:cubicBezTo>
                  <a:cubicBezTo>
                    <a:pt x="563" y="0"/>
                    <a:pt x="563" y="0"/>
                    <a:pt x="563" y="0"/>
                  </a:cubicBezTo>
                  <a:cubicBezTo>
                    <a:pt x="563" y="0"/>
                    <a:pt x="564" y="0"/>
                    <a:pt x="564" y="1"/>
                  </a:cubicBezTo>
                  <a:cubicBezTo>
                    <a:pt x="564" y="1"/>
                    <a:pt x="563" y="1"/>
                    <a:pt x="563" y="1"/>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71" name="Freeform 74">
              <a:extLst>
                <a:ext uri="{FF2B5EF4-FFF2-40B4-BE49-F238E27FC236}">
                  <a16:creationId xmlns:a16="http://schemas.microsoft.com/office/drawing/2014/main" id="{D8EC6A87-F242-43CB-BC23-6E1A4811D048}"/>
                </a:ext>
              </a:extLst>
            </p:cNvPr>
            <p:cNvSpPr>
              <a:spLocks/>
            </p:cNvSpPr>
            <p:nvPr/>
          </p:nvSpPr>
          <p:spPr bwMode="auto">
            <a:xfrm>
              <a:off x="1230313" y="5946775"/>
              <a:ext cx="5440362" cy="9525"/>
            </a:xfrm>
            <a:custGeom>
              <a:avLst/>
              <a:gdLst>
                <a:gd name="T0" fmla="*/ 2147483646 w 564"/>
                <a:gd name="T1" fmla="*/ 90725625 h 1"/>
                <a:gd name="T2" fmla="*/ 93045624 w 564"/>
                <a:gd name="T3" fmla="*/ 90725625 h 1"/>
                <a:gd name="T4" fmla="*/ 0 w 564"/>
                <a:gd name="T5" fmla="*/ 90725625 h 1"/>
                <a:gd name="T6" fmla="*/ 93045624 w 564"/>
                <a:gd name="T7" fmla="*/ 0 h 1"/>
                <a:gd name="T8" fmla="*/ 2147483646 w 564"/>
                <a:gd name="T9" fmla="*/ 0 h 1"/>
                <a:gd name="T10" fmla="*/ 2147483646 w 564"/>
                <a:gd name="T11" fmla="*/ 90725625 h 1"/>
                <a:gd name="T12" fmla="*/ 2147483646 w 564"/>
                <a:gd name="T13" fmla="*/ 90725625 h 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4" h="1">
                  <a:moveTo>
                    <a:pt x="563" y="1"/>
                  </a:moveTo>
                  <a:cubicBezTo>
                    <a:pt x="1" y="1"/>
                    <a:pt x="1" y="1"/>
                    <a:pt x="1" y="1"/>
                  </a:cubicBezTo>
                  <a:cubicBezTo>
                    <a:pt x="0" y="1"/>
                    <a:pt x="0" y="1"/>
                    <a:pt x="0" y="1"/>
                  </a:cubicBezTo>
                  <a:cubicBezTo>
                    <a:pt x="0" y="1"/>
                    <a:pt x="0" y="0"/>
                    <a:pt x="1" y="0"/>
                  </a:cubicBezTo>
                  <a:cubicBezTo>
                    <a:pt x="563" y="0"/>
                    <a:pt x="563" y="0"/>
                    <a:pt x="563" y="0"/>
                  </a:cubicBezTo>
                  <a:cubicBezTo>
                    <a:pt x="563" y="0"/>
                    <a:pt x="564" y="1"/>
                    <a:pt x="564" y="1"/>
                  </a:cubicBezTo>
                  <a:cubicBezTo>
                    <a:pt x="564" y="1"/>
                    <a:pt x="563" y="1"/>
                    <a:pt x="563" y="1"/>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72" name="Freeform 75">
              <a:extLst>
                <a:ext uri="{FF2B5EF4-FFF2-40B4-BE49-F238E27FC236}">
                  <a16:creationId xmlns:a16="http://schemas.microsoft.com/office/drawing/2014/main" id="{89981475-DF1E-4663-833B-049EFBF48648}"/>
                </a:ext>
              </a:extLst>
            </p:cNvPr>
            <p:cNvSpPr>
              <a:spLocks/>
            </p:cNvSpPr>
            <p:nvPr/>
          </p:nvSpPr>
          <p:spPr bwMode="auto">
            <a:xfrm>
              <a:off x="1230313" y="6284913"/>
              <a:ext cx="5440362" cy="9525"/>
            </a:xfrm>
            <a:custGeom>
              <a:avLst/>
              <a:gdLst>
                <a:gd name="T0" fmla="*/ 2147483646 w 564"/>
                <a:gd name="T1" fmla="*/ 90725625 h 1"/>
                <a:gd name="T2" fmla="*/ 93045624 w 564"/>
                <a:gd name="T3" fmla="*/ 90725625 h 1"/>
                <a:gd name="T4" fmla="*/ 0 w 564"/>
                <a:gd name="T5" fmla="*/ 90725625 h 1"/>
                <a:gd name="T6" fmla="*/ 93045624 w 564"/>
                <a:gd name="T7" fmla="*/ 0 h 1"/>
                <a:gd name="T8" fmla="*/ 2147483646 w 564"/>
                <a:gd name="T9" fmla="*/ 0 h 1"/>
                <a:gd name="T10" fmla="*/ 2147483646 w 564"/>
                <a:gd name="T11" fmla="*/ 90725625 h 1"/>
                <a:gd name="T12" fmla="*/ 2147483646 w 564"/>
                <a:gd name="T13" fmla="*/ 90725625 h 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64" h="1">
                  <a:moveTo>
                    <a:pt x="563" y="1"/>
                  </a:moveTo>
                  <a:cubicBezTo>
                    <a:pt x="1" y="1"/>
                    <a:pt x="1" y="1"/>
                    <a:pt x="1" y="1"/>
                  </a:cubicBezTo>
                  <a:cubicBezTo>
                    <a:pt x="0" y="1"/>
                    <a:pt x="0" y="1"/>
                    <a:pt x="0" y="1"/>
                  </a:cubicBezTo>
                  <a:cubicBezTo>
                    <a:pt x="0" y="1"/>
                    <a:pt x="0" y="0"/>
                    <a:pt x="1" y="0"/>
                  </a:cubicBezTo>
                  <a:cubicBezTo>
                    <a:pt x="563" y="0"/>
                    <a:pt x="563" y="0"/>
                    <a:pt x="563" y="0"/>
                  </a:cubicBezTo>
                  <a:cubicBezTo>
                    <a:pt x="563" y="0"/>
                    <a:pt x="564" y="1"/>
                    <a:pt x="564" y="1"/>
                  </a:cubicBezTo>
                  <a:cubicBezTo>
                    <a:pt x="564" y="1"/>
                    <a:pt x="563" y="1"/>
                    <a:pt x="563" y="1"/>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73" name="Freeform 76">
              <a:extLst>
                <a:ext uri="{FF2B5EF4-FFF2-40B4-BE49-F238E27FC236}">
                  <a16:creationId xmlns:a16="http://schemas.microsoft.com/office/drawing/2014/main" id="{01A8D986-8DDA-45E2-9B96-5D57C083155C}"/>
                </a:ext>
              </a:extLst>
            </p:cNvPr>
            <p:cNvSpPr>
              <a:spLocks/>
            </p:cNvSpPr>
            <p:nvPr/>
          </p:nvSpPr>
          <p:spPr bwMode="auto">
            <a:xfrm>
              <a:off x="1201738" y="2284413"/>
              <a:ext cx="5729287" cy="4048125"/>
            </a:xfrm>
            <a:custGeom>
              <a:avLst/>
              <a:gdLst>
                <a:gd name="T0" fmla="*/ 2147483646 w 594"/>
                <a:gd name="T1" fmla="*/ 2147483646 h 419"/>
                <a:gd name="T2" fmla="*/ 0 w 594"/>
                <a:gd name="T3" fmla="*/ 2147483646 h 419"/>
                <a:gd name="T4" fmla="*/ 0 w 594"/>
                <a:gd name="T5" fmla="*/ 373374317 h 419"/>
                <a:gd name="T6" fmla="*/ 372123942 w 594"/>
                <a:gd name="T7" fmla="*/ 0 h 419"/>
                <a:gd name="T8" fmla="*/ 744247885 w 594"/>
                <a:gd name="T9" fmla="*/ 373374317 h 419"/>
                <a:gd name="T10" fmla="*/ 744247885 w 594"/>
                <a:gd name="T11" fmla="*/ 2147483646 h 419"/>
                <a:gd name="T12" fmla="*/ 2147483646 w 594"/>
                <a:gd name="T13" fmla="*/ 2147483646 h 419"/>
                <a:gd name="T14" fmla="*/ 2147483646 w 594"/>
                <a:gd name="T15" fmla="*/ 2147483646 h 419"/>
                <a:gd name="T16" fmla="*/ 2147483646 w 594"/>
                <a:gd name="T17" fmla="*/ 2147483646 h 4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94" h="419">
                  <a:moveTo>
                    <a:pt x="590" y="419"/>
                  </a:moveTo>
                  <a:cubicBezTo>
                    <a:pt x="0" y="419"/>
                    <a:pt x="0" y="419"/>
                    <a:pt x="0" y="419"/>
                  </a:cubicBezTo>
                  <a:cubicBezTo>
                    <a:pt x="0" y="4"/>
                    <a:pt x="0" y="4"/>
                    <a:pt x="0" y="4"/>
                  </a:cubicBezTo>
                  <a:cubicBezTo>
                    <a:pt x="0" y="2"/>
                    <a:pt x="2" y="0"/>
                    <a:pt x="4" y="0"/>
                  </a:cubicBezTo>
                  <a:cubicBezTo>
                    <a:pt x="6" y="0"/>
                    <a:pt x="8" y="2"/>
                    <a:pt x="8" y="4"/>
                  </a:cubicBezTo>
                  <a:cubicBezTo>
                    <a:pt x="8" y="411"/>
                    <a:pt x="8" y="411"/>
                    <a:pt x="8" y="411"/>
                  </a:cubicBezTo>
                  <a:cubicBezTo>
                    <a:pt x="590" y="411"/>
                    <a:pt x="590" y="411"/>
                    <a:pt x="590" y="411"/>
                  </a:cubicBezTo>
                  <a:cubicBezTo>
                    <a:pt x="592" y="411"/>
                    <a:pt x="594" y="413"/>
                    <a:pt x="594" y="415"/>
                  </a:cubicBezTo>
                  <a:cubicBezTo>
                    <a:pt x="594" y="417"/>
                    <a:pt x="592" y="419"/>
                    <a:pt x="590" y="419"/>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74" name="Freeform 77">
              <a:extLst>
                <a:ext uri="{FF2B5EF4-FFF2-40B4-BE49-F238E27FC236}">
                  <a16:creationId xmlns:a16="http://schemas.microsoft.com/office/drawing/2014/main" id="{C40D1DFD-325C-4F33-AE52-EC541CB58369}"/>
                </a:ext>
              </a:extLst>
            </p:cNvPr>
            <p:cNvSpPr>
              <a:spLocks/>
            </p:cNvSpPr>
            <p:nvPr/>
          </p:nvSpPr>
          <p:spPr bwMode="auto">
            <a:xfrm>
              <a:off x="6689725" y="6110288"/>
              <a:ext cx="298450" cy="357187"/>
            </a:xfrm>
            <a:custGeom>
              <a:avLst/>
              <a:gdLst>
                <a:gd name="T0" fmla="*/ 463435085 w 31"/>
                <a:gd name="T1" fmla="*/ 2147483646 h 37"/>
                <a:gd name="T2" fmla="*/ 92683166 w 31"/>
                <a:gd name="T3" fmla="*/ 2147483646 h 37"/>
                <a:gd name="T4" fmla="*/ 185375960 w 31"/>
                <a:gd name="T5" fmla="*/ 2147483646 h 37"/>
                <a:gd name="T6" fmla="*/ 1761057176 w 31"/>
                <a:gd name="T7" fmla="*/ 1770691803 h 37"/>
                <a:gd name="T8" fmla="*/ 185375960 w 31"/>
                <a:gd name="T9" fmla="*/ 745555460 h 37"/>
                <a:gd name="T10" fmla="*/ 92683166 w 31"/>
                <a:gd name="T11" fmla="*/ 279580884 h 37"/>
                <a:gd name="T12" fmla="*/ 648811045 w 31"/>
                <a:gd name="T13" fmla="*/ 186384038 h 37"/>
                <a:gd name="T14" fmla="*/ 2147483646 w 31"/>
                <a:gd name="T15" fmla="*/ 1491110919 h 37"/>
                <a:gd name="T16" fmla="*/ 2147483646 w 31"/>
                <a:gd name="T17" fmla="*/ 1770691803 h 37"/>
                <a:gd name="T18" fmla="*/ 2147483646 w 31"/>
                <a:gd name="T19" fmla="*/ 2143469533 h 37"/>
                <a:gd name="T20" fmla="*/ 648811045 w 31"/>
                <a:gd name="T21" fmla="*/ 2147483646 h 37"/>
                <a:gd name="T22" fmla="*/ 463435085 w 31"/>
                <a:gd name="T23" fmla="*/ 2147483646 h 3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1" h="37">
                  <a:moveTo>
                    <a:pt x="5" y="37"/>
                  </a:moveTo>
                  <a:cubicBezTo>
                    <a:pt x="3" y="37"/>
                    <a:pt x="2" y="36"/>
                    <a:pt x="1" y="35"/>
                  </a:cubicBezTo>
                  <a:cubicBezTo>
                    <a:pt x="0" y="33"/>
                    <a:pt x="1" y="31"/>
                    <a:pt x="2" y="29"/>
                  </a:cubicBezTo>
                  <a:cubicBezTo>
                    <a:pt x="19" y="19"/>
                    <a:pt x="19" y="19"/>
                    <a:pt x="19" y="19"/>
                  </a:cubicBezTo>
                  <a:cubicBezTo>
                    <a:pt x="2" y="8"/>
                    <a:pt x="2" y="8"/>
                    <a:pt x="2" y="8"/>
                  </a:cubicBezTo>
                  <a:cubicBezTo>
                    <a:pt x="1" y="7"/>
                    <a:pt x="0" y="5"/>
                    <a:pt x="1" y="3"/>
                  </a:cubicBezTo>
                  <a:cubicBezTo>
                    <a:pt x="2" y="1"/>
                    <a:pt x="5" y="0"/>
                    <a:pt x="7" y="2"/>
                  </a:cubicBezTo>
                  <a:cubicBezTo>
                    <a:pt x="29" y="16"/>
                    <a:pt x="29" y="16"/>
                    <a:pt x="29" y="16"/>
                  </a:cubicBezTo>
                  <a:cubicBezTo>
                    <a:pt x="30" y="16"/>
                    <a:pt x="31" y="18"/>
                    <a:pt x="31" y="19"/>
                  </a:cubicBezTo>
                  <a:cubicBezTo>
                    <a:pt x="31" y="21"/>
                    <a:pt x="30" y="22"/>
                    <a:pt x="29" y="23"/>
                  </a:cubicBezTo>
                  <a:cubicBezTo>
                    <a:pt x="7" y="36"/>
                    <a:pt x="7" y="36"/>
                    <a:pt x="7" y="36"/>
                  </a:cubicBezTo>
                  <a:cubicBezTo>
                    <a:pt x="6" y="37"/>
                    <a:pt x="5" y="37"/>
                    <a:pt x="5" y="37"/>
                  </a:cubicBezTo>
                  <a:close/>
                </a:path>
              </a:pathLst>
            </a:custGeom>
            <a:solidFill>
              <a:srgbClr val="77828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39938" name="TextBox 112">
            <a:extLst>
              <a:ext uri="{FF2B5EF4-FFF2-40B4-BE49-F238E27FC236}">
                <a16:creationId xmlns:a16="http://schemas.microsoft.com/office/drawing/2014/main" id="{AE84B124-5186-4E11-A454-AB27F476B139}"/>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39939" name="TextBox 115">
            <a:extLst>
              <a:ext uri="{FF2B5EF4-FFF2-40B4-BE49-F238E27FC236}">
                <a16:creationId xmlns:a16="http://schemas.microsoft.com/office/drawing/2014/main" id="{48C648BC-4347-414E-B10F-746F627F9BCC}"/>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sp>
        <p:nvSpPr>
          <p:cNvPr id="39941" name="Freeform 44">
            <a:extLst>
              <a:ext uri="{FF2B5EF4-FFF2-40B4-BE49-F238E27FC236}">
                <a16:creationId xmlns:a16="http://schemas.microsoft.com/office/drawing/2014/main" id="{F27510C7-550C-40FC-A024-4826766E6550}"/>
              </a:ext>
            </a:extLst>
          </p:cNvPr>
          <p:cNvSpPr>
            <a:spLocks/>
          </p:cNvSpPr>
          <p:nvPr/>
        </p:nvSpPr>
        <p:spPr bwMode="auto">
          <a:xfrm>
            <a:off x="1239838" y="3152775"/>
            <a:ext cx="5421312" cy="2522538"/>
          </a:xfrm>
          <a:custGeom>
            <a:avLst/>
            <a:gdLst>
              <a:gd name="T0" fmla="*/ 0 w 562"/>
              <a:gd name="T1" fmla="*/ 2147483646 h 261"/>
              <a:gd name="T2" fmla="*/ 0 w 562"/>
              <a:gd name="T3" fmla="*/ 2147483646 h 261"/>
              <a:gd name="T4" fmla="*/ 2147483646 w 562"/>
              <a:gd name="T5" fmla="*/ 2147483646 h 261"/>
              <a:gd name="T6" fmla="*/ 2147483646 w 562"/>
              <a:gd name="T7" fmla="*/ 2147483646 h 261"/>
              <a:gd name="T8" fmla="*/ 2147483646 w 562"/>
              <a:gd name="T9" fmla="*/ 2147483646 h 261"/>
              <a:gd name="T10" fmla="*/ 2147483646 w 562"/>
              <a:gd name="T11" fmla="*/ 2147483646 h 261"/>
              <a:gd name="T12" fmla="*/ 2147483646 w 562"/>
              <a:gd name="T13" fmla="*/ 0 h 261"/>
              <a:gd name="T14" fmla="*/ 2147483646 w 562"/>
              <a:gd name="T15" fmla="*/ 2147483646 h 261"/>
              <a:gd name="T16" fmla="*/ 2147483646 w 562"/>
              <a:gd name="T17" fmla="*/ 2147483646 h 261"/>
              <a:gd name="T18" fmla="*/ 0 w 562"/>
              <a:gd name="T19" fmla="*/ 2147483646 h 26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62" h="261">
                <a:moveTo>
                  <a:pt x="0" y="261"/>
                </a:moveTo>
                <a:cubicBezTo>
                  <a:pt x="0" y="81"/>
                  <a:pt x="0" y="81"/>
                  <a:pt x="0" y="81"/>
                </a:cubicBezTo>
                <a:cubicBezTo>
                  <a:pt x="0" y="81"/>
                  <a:pt x="45" y="50"/>
                  <a:pt x="76" y="50"/>
                </a:cubicBezTo>
                <a:cubicBezTo>
                  <a:pt x="106" y="50"/>
                  <a:pt x="132" y="82"/>
                  <a:pt x="159" y="90"/>
                </a:cubicBezTo>
                <a:cubicBezTo>
                  <a:pt x="192" y="101"/>
                  <a:pt x="244" y="25"/>
                  <a:pt x="281" y="25"/>
                </a:cubicBezTo>
                <a:cubicBezTo>
                  <a:pt x="318" y="25"/>
                  <a:pt x="342" y="101"/>
                  <a:pt x="371" y="104"/>
                </a:cubicBezTo>
                <a:cubicBezTo>
                  <a:pt x="408" y="108"/>
                  <a:pt x="470" y="0"/>
                  <a:pt x="506" y="0"/>
                </a:cubicBezTo>
                <a:cubicBezTo>
                  <a:pt x="542" y="0"/>
                  <a:pt x="562" y="58"/>
                  <a:pt x="562" y="58"/>
                </a:cubicBezTo>
                <a:cubicBezTo>
                  <a:pt x="562" y="261"/>
                  <a:pt x="562" y="261"/>
                  <a:pt x="562" y="261"/>
                </a:cubicBezTo>
                <a:lnTo>
                  <a:pt x="0" y="26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42" name="Freeform 45">
            <a:extLst>
              <a:ext uri="{FF2B5EF4-FFF2-40B4-BE49-F238E27FC236}">
                <a16:creationId xmlns:a16="http://schemas.microsoft.com/office/drawing/2014/main" id="{42017580-C700-407D-A926-CAE93B40E7B9}"/>
              </a:ext>
            </a:extLst>
          </p:cNvPr>
          <p:cNvSpPr>
            <a:spLocks/>
          </p:cNvSpPr>
          <p:nvPr/>
        </p:nvSpPr>
        <p:spPr bwMode="auto">
          <a:xfrm>
            <a:off x="1239838" y="3733800"/>
            <a:ext cx="5421312" cy="1941513"/>
          </a:xfrm>
          <a:custGeom>
            <a:avLst/>
            <a:gdLst>
              <a:gd name="T0" fmla="*/ 0 w 562"/>
              <a:gd name="T1" fmla="*/ 2147483646 h 201"/>
              <a:gd name="T2" fmla="*/ 2147483646 w 562"/>
              <a:gd name="T3" fmla="*/ 2147483646 h 201"/>
              <a:gd name="T4" fmla="*/ 2147483646 w 562"/>
              <a:gd name="T5" fmla="*/ 2147483646 h 201"/>
              <a:gd name="T6" fmla="*/ 2147483646 w 562"/>
              <a:gd name="T7" fmla="*/ 2147483646 h 201"/>
              <a:gd name="T8" fmla="*/ 2147483646 w 562"/>
              <a:gd name="T9" fmla="*/ 2147483646 h 201"/>
              <a:gd name="T10" fmla="*/ 2147483646 w 562"/>
              <a:gd name="T11" fmla="*/ 1399521776 h 201"/>
              <a:gd name="T12" fmla="*/ 2147483646 w 562"/>
              <a:gd name="T13" fmla="*/ 2147483646 h 201"/>
              <a:gd name="T14" fmla="*/ 2147483646 w 562"/>
              <a:gd name="T15" fmla="*/ 2147483646 h 201"/>
              <a:gd name="T16" fmla="*/ 0 w 562"/>
              <a:gd name="T17" fmla="*/ 2147483646 h 201"/>
              <a:gd name="T18" fmla="*/ 0 w 562"/>
              <a:gd name="T19" fmla="*/ 2147483646 h 20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62" h="201">
                <a:moveTo>
                  <a:pt x="0" y="69"/>
                </a:moveTo>
                <a:cubicBezTo>
                  <a:pt x="0" y="69"/>
                  <a:pt x="51" y="47"/>
                  <a:pt x="81" y="53"/>
                </a:cubicBezTo>
                <a:cubicBezTo>
                  <a:pt x="110" y="58"/>
                  <a:pt x="150" y="96"/>
                  <a:pt x="181" y="95"/>
                </a:cubicBezTo>
                <a:cubicBezTo>
                  <a:pt x="206" y="94"/>
                  <a:pt x="248" y="40"/>
                  <a:pt x="284" y="38"/>
                </a:cubicBezTo>
                <a:cubicBezTo>
                  <a:pt x="308" y="37"/>
                  <a:pt x="346" y="67"/>
                  <a:pt x="368" y="78"/>
                </a:cubicBezTo>
                <a:cubicBezTo>
                  <a:pt x="411" y="98"/>
                  <a:pt x="455" y="32"/>
                  <a:pt x="492" y="15"/>
                </a:cubicBezTo>
                <a:cubicBezTo>
                  <a:pt x="522" y="0"/>
                  <a:pt x="562" y="30"/>
                  <a:pt x="562" y="30"/>
                </a:cubicBezTo>
                <a:cubicBezTo>
                  <a:pt x="562" y="201"/>
                  <a:pt x="562" y="201"/>
                  <a:pt x="562" y="201"/>
                </a:cubicBezTo>
                <a:cubicBezTo>
                  <a:pt x="0" y="201"/>
                  <a:pt x="0" y="201"/>
                  <a:pt x="0" y="201"/>
                </a:cubicBezTo>
                <a:lnTo>
                  <a:pt x="0" y="69"/>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39943" name="Freeform 46">
            <a:extLst>
              <a:ext uri="{FF2B5EF4-FFF2-40B4-BE49-F238E27FC236}">
                <a16:creationId xmlns:a16="http://schemas.microsoft.com/office/drawing/2014/main" id="{1D8D446B-1E08-4CB3-AC1E-A14F2605FA91}"/>
              </a:ext>
            </a:extLst>
          </p:cNvPr>
          <p:cNvSpPr>
            <a:spLocks/>
          </p:cNvSpPr>
          <p:nvPr/>
        </p:nvSpPr>
        <p:spPr bwMode="auto">
          <a:xfrm>
            <a:off x="1239838" y="4748213"/>
            <a:ext cx="5421312" cy="1536700"/>
          </a:xfrm>
          <a:custGeom>
            <a:avLst/>
            <a:gdLst>
              <a:gd name="T0" fmla="*/ 0 w 562"/>
              <a:gd name="T1" fmla="*/ 2147483646 h 159"/>
              <a:gd name="T2" fmla="*/ 2147483646 w 562"/>
              <a:gd name="T3" fmla="*/ 2147483646 h 159"/>
              <a:gd name="T4" fmla="*/ 2147483646 w 562"/>
              <a:gd name="T5" fmla="*/ 2147483646 h 159"/>
              <a:gd name="T6" fmla="*/ 2147483646 w 562"/>
              <a:gd name="T7" fmla="*/ 1961563723 h 159"/>
              <a:gd name="T8" fmla="*/ 2147483646 w 562"/>
              <a:gd name="T9" fmla="*/ 2147483646 h 159"/>
              <a:gd name="T10" fmla="*/ 2147483646 w 562"/>
              <a:gd name="T11" fmla="*/ 0 h 159"/>
              <a:gd name="T12" fmla="*/ 2147483646 w 562"/>
              <a:gd name="T13" fmla="*/ 2147483646 h 159"/>
              <a:gd name="T14" fmla="*/ 0 w 562"/>
              <a:gd name="T15" fmla="*/ 2147483646 h 159"/>
              <a:gd name="T16" fmla="*/ 0 w 562"/>
              <a:gd name="T17" fmla="*/ 2147483646 h 15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62" h="159">
                <a:moveTo>
                  <a:pt x="0" y="24"/>
                </a:moveTo>
                <a:cubicBezTo>
                  <a:pt x="0" y="24"/>
                  <a:pt x="51" y="11"/>
                  <a:pt x="86" y="44"/>
                </a:cubicBezTo>
                <a:cubicBezTo>
                  <a:pt x="151" y="103"/>
                  <a:pt x="198" y="83"/>
                  <a:pt x="242" y="43"/>
                </a:cubicBezTo>
                <a:cubicBezTo>
                  <a:pt x="274" y="14"/>
                  <a:pt x="313" y="1"/>
                  <a:pt x="354" y="21"/>
                </a:cubicBezTo>
                <a:cubicBezTo>
                  <a:pt x="389" y="38"/>
                  <a:pt x="427" y="58"/>
                  <a:pt x="466" y="35"/>
                </a:cubicBezTo>
                <a:cubicBezTo>
                  <a:pt x="507" y="11"/>
                  <a:pt x="562" y="0"/>
                  <a:pt x="562" y="0"/>
                </a:cubicBezTo>
                <a:cubicBezTo>
                  <a:pt x="562" y="159"/>
                  <a:pt x="562" y="159"/>
                  <a:pt x="562" y="159"/>
                </a:cubicBezTo>
                <a:cubicBezTo>
                  <a:pt x="0" y="159"/>
                  <a:pt x="0" y="159"/>
                  <a:pt x="0" y="159"/>
                </a:cubicBezTo>
                <a:lnTo>
                  <a:pt x="0" y="24"/>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3" name="Группа 2">
            <a:extLst>
              <a:ext uri="{FF2B5EF4-FFF2-40B4-BE49-F238E27FC236}">
                <a16:creationId xmlns:a16="http://schemas.microsoft.com/office/drawing/2014/main" id="{01E9C77A-01B8-4F6E-8AC0-B1C13AF16198}"/>
              </a:ext>
            </a:extLst>
          </p:cNvPr>
          <p:cNvGrpSpPr/>
          <p:nvPr/>
        </p:nvGrpSpPr>
        <p:grpSpPr>
          <a:xfrm>
            <a:off x="7429500" y="2406650"/>
            <a:ext cx="3825875" cy="1008063"/>
            <a:chOff x="7429500" y="2406650"/>
            <a:chExt cx="3825875" cy="1008063"/>
          </a:xfrm>
        </p:grpSpPr>
        <p:sp>
          <p:nvSpPr>
            <p:cNvPr id="39975" name="TextBox 115">
              <a:extLst>
                <a:ext uri="{FF2B5EF4-FFF2-40B4-BE49-F238E27FC236}">
                  <a16:creationId xmlns:a16="http://schemas.microsoft.com/office/drawing/2014/main" id="{67FA1109-0C2C-4458-938E-0FA3BF54F350}"/>
                </a:ext>
              </a:extLst>
            </p:cNvPr>
            <p:cNvSpPr txBox="1">
              <a:spLocks noChangeArrowheads="1"/>
            </p:cNvSpPr>
            <p:nvPr/>
          </p:nvSpPr>
          <p:spPr bwMode="auto">
            <a:xfrm>
              <a:off x="7429500" y="2828925"/>
              <a:ext cx="382587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
          <p:nvSpPr>
            <p:cNvPr id="39976" name="Rectangle 146">
              <a:extLst>
                <a:ext uri="{FF2B5EF4-FFF2-40B4-BE49-F238E27FC236}">
                  <a16:creationId xmlns:a16="http://schemas.microsoft.com/office/drawing/2014/main" id="{D97DCD9F-AC06-4DFB-8195-049AD6A61F95}"/>
                </a:ext>
              </a:extLst>
            </p:cNvPr>
            <p:cNvSpPr>
              <a:spLocks noChangeArrowheads="1"/>
            </p:cNvSpPr>
            <p:nvPr/>
          </p:nvSpPr>
          <p:spPr bwMode="auto">
            <a:xfrm>
              <a:off x="7508875" y="2406650"/>
              <a:ext cx="1254125" cy="35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300" b="1" dirty="0">
                  <a:solidFill>
                    <a:schemeClr val="accent2"/>
                  </a:solidFill>
                  <a:latin typeface="Arial" panose="020B0604020202020204" pitchFamily="34" charset="0"/>
                </a:rPr>
                <a:t>Your text</a:t>
              </a:r>
              <a:endParaRPr lang="ru-RU" altLang="ru-RU" sz="1800" dirty="0">
                <a:solidFill>
                  <a:schemeClr val="accent2"/>
                </a:solidFill>
              </a:endParaRPr>
            </a:p>
          </p:txBody>
        </p:sp>
      </p:grpSp>
      <p:grpSp>
        <p:nvGrpSpPr>
          <p:cNvPr id="4" name="Группа 3">
            <a:extLst>
              <a:ext uri="{FF2B5EF4-FFF2-40B4-BE49-F238E27FC236}">
                <a16:creationId xmlns:a16="http://schemas.microsoft.com/office/drawing/2014/main" id="{66FAD70E-8B6A-44B1-8B00-5FE82FDC472C}"/>
              </a:ext>
            </a:extLst>
          </p:cNvPr>
          <p:cNvGrpSpPr/>
          <p:nvPr/>
        </p:nvGrpSpPr>
        <p:grpSpPr>
          <a:xfrm>
            <a:off x="7429500" y="3784600"/>
            <a:ext cx="3825875" cy="1009650"/>
            <a:chOff x="7429500" y="3784600"/>
            <a:chExt cx="3825875" cy="1009650"/>
          </a:xfrm>
        </p:grpSpPr>
        <p:sp>
          <p:nvSpPr>
            <p:cNvPr id="39977" name="TextBox 115">
              <a:extLst>
                <a:ext uri="{FF2B5EF4-FFF2-40B4-BE49-F238E27FC236}">
                  <a16:creationId xmlns:a16="http://schemas.microsoft.com/office/drawing/2014/main" id="{ECC29806-CAE7-4ECE-8B72-347B055D5641}"/>
                </a:ext>
              </a:extLst>
            </p:cNvPr>
            <p:cNvSpPr txBox="1">
              <a:spLocks noChangeArrowheads="1"/>
            </p:cNvSpPr>
            <p:nvPr/>
          </p:nvSpPr>
          <p:spPr bwMode="auto">
            <a:xfrm>
              <a:off x="7429500" y="4208463"/>
              <a:ext cx="38258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
          <p:nvSpPr>
            <p:cNvPr id="39978" name="Rectangle 146">
              <a:extLst>
                <a:ext uri="{FF2B5EF4-FFF2-40B4-BE49-F238E27FC236}">
                  <a16:creationId xmlns:a16="http://schemas.microsoft.com/office/drawing/2014/main" id="{8564996A-52FA-4F12-B19F-2E1D9C86AB31}"/>
                </a:ext>
              </a:extLst>
            </p:cNvPr>
            <p:cNvSpPr>
              <a:spLocks noChangeArrowheads="1"/>
            </p:cNvSpPr>
            <p:nvPr/>
          </p:nvSpPr>
          <p:spPr bwMode="auto">
            <a:xfrm>
              <a:off x="7508875" y="3784600"/>
              <a:ext cx="1254125"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300" b="1" dirty="0">
                  <a:solidFill>
                    <a:schemeClr val="accent1"/>
                  </a:solidFill>
                  <a:latin typeface="Arial" panose="020B0604020202020204" pitchFamily="34" charset="0"/>
                </a:rPr>
                <a:t>Your text</a:t>
              </a:r>
              <a:endParaRPr lang="ru-RU" altLang="ru-RU" sz="1800" dirty="0">
                <a:solidFill>
                  <a:schemeClr val="accent1"/>
                </a:solidFill>
              </a:endParaRPr>
            </a:p>
          </p:txBody>
        </p:sp>
      </p:grpSp>
      <p:grpSp>
        <p:nvGrpSpPr>
          <p:cNvPr id="5" name="Группа 4">
            <a:extLst>
              <a:ext uri="{FF2B5EF4-FFF2-40B4-BE49-F238E27FC236}">
                <a16:creationId xmlns:a16="http://schemas.microsoft.com/office/drawing/2014/main" id="{83B70EEA-E77F-42B2-AAC3-E97D33CEE877}"/>
              </a:ext>
            </a:extLst>
          </p:cNvPr>
          <p:cNvGrpSpPr/>
          <p:nvPr/>
        </p:nvGrpSpPr>
        <p:grpSpPr>
          <a:xfrm>
            <a:off x="7429500" y="5280025"/>
            <a:ext cx="3825875" cy="1008063"/>
            <a:chOff x="7429500" y="5280025"/>
            <a:chExt cx="3825875" cy="1008063"/>
          </a:xfrm>
        </p:grpSpPr>
        <p:sp>
          <p:nvSpPr>
            <p:cNvPr id="39979" name="TextBox 115">
              <a:extLst>
                <a:ext uri="{FF2B5EF4-FFF2-40B4-BE49-F238E27FC236}">
                  <a16:creationId xmlns:a16="http://schemas.microsoft.com/office/drawing/2014/main" id="{0EDB9FD1-DCC2-4282-9682-9E2ABB6A8C9C}"/>
                </a:ext>
              </a:extLst>
            </p:cNvPr>
            <p:cNvSpPr txBox="1">
              <a:spLocks noChangeArrowheads="1"/>
            </p:cNvSpPr>
            <p:nvPr/>
          </p:nvSpPr>
          <p:spPr bwMode="auto">
            <a:xfrm>
              <a:off x="7429500" y="5703888"/>
              <a:ext cx="38258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
          <p:nvSpPr>
            <p:cNvPr id="39980" name="Rectangle 146">
              <a:extLst>
                <a:ext uri="{FF2B5EF4-FFF2-40B4-BE49-F238E27FC236}">
                  <a16:creationId xmlns:a16="http://schemas.microsoft.com/office/drawing/2014/main" id="{DD7761E0-013D-4C02-8477-B3647AD9FF15}"/>
                </a:ext>
              </a:extLst>
            </p:cNvPr>
            <p:cNvSpPr>
              <a:spLocks noChangeArrowheads="1"/>
            </p:cNvSpPr>
            <p:nvPr/>
          </p:nvSpPr>
          <p:spPr bwMode="auto">
            <a:xfrm>
              <a:off x="7508875" y="5280025"/>
              <a:ext cx="1254125" cy="354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300" b="1" dirty="0">
                  <a:solidFill>
                    <a:schemeClr val="accent4"/>
                  </a:solidFill>
                  <a:latin typeface="Arial" panose="020B0604020202020204" pitchFamily="34" charset="0"/>
                </a:rPr>
                <a:t>Your text</a:t>
              </a:r>
              <a:endParaRPr lang="ru-RU" altLang="ru-RU" sz="1800" dirty="0">
                <a:solidFill>
                  <a:schemeClr val="accent4"/>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additive="base">
                                        <p:cTn id="7" dur="500" fill="hold"/>
                                        <p:tgtEl>
                                          <p:spTgt spid="39938"/>
                                        </p:tgtEl>
                                        <p:attrNameLst>
                                          <p:attrName>ppt_x</p:attrName>
                                        </p:attrNameLst>
                                      </p:cBhvr>
                                      <p:tavLst>
                                        <p:tav tm="0">
                                          <p:val>
                                            <p:strVal val="#ppt_x"/>
                                          </p:val>
                                        </p:tav>
                                        <p:tav tm="100000">
                                          <p:val>
                                            <p:strVal val="#ppt_x"/>
                                          </p:val>
                                        </p:tav>
                                      </p:tavLst>
                                    </p:anim>
                                    <p:anim calcmode="lin" valueType="num">
                                      <p:cBhvr additive="base">
                                        <p:cTn id="8" dur="500" fill="hold"/>
                                        <p:tgtEl>
                                          <p:spTgt spid="39938"/>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39939"/>
                                        </p:tgtEl>
                                        <p:attrNameLst>
                                          <p:attrName>style.visibility</p:attrName>
                                        </p:attrNameLst>
                                      </p:cBhvr>
                                      <p:to>
                                        <p:strVal val="visible"/>
                                      </p:to>
                                    </p:set>
                                    <p:anim calcmode="lin" valueType="num">
                                      <p:cBhvr additive="base">
                                        <p:cTn id="11" dur="500" fill="hold"/>
                                        <p:tgtEl>
                                          <p:spTgt spid="39939"/>
                                        </p:tgtEl>
                                        <p:attrNameLst>
                                          <p:attrName>ppt_x</p:attrName>
                                        </p:attrNameLst>
                                      </p:cBhvr>
                                      <p:tavLst>
                                        <p:tav tm="0">
                                          <p:val>
                                            <p:strVal val="#ppt_x"/>
                                          </p:val>
                                        </p:tav>
                                        <p:tav tm="100000">
                                          <p:val>
                                            <p:strVal val="#ppt_x"/>
                                          </p:val>
                                        </p:tav>
                                      </p:tavLst>
                                    </p:anim>
                                    <p:anim calcmode="lin" valueType="num">
                                      <p:cBhvr additive="base">
                                        <p:cTn id="12" dur="500" fill="hold"/>
                                        <p:tgtEl>
                                          <p:spTgt spid="39939"/>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childTnLst>
                                </p:cTn>
                              </p:par>
                            </p:childTnLst>
                          </p:cTn>
                        </p:par>
                        <p:par>
                          <p:cTn id="18" fill="hold">
                            <p:stCondLst>
                              <p:cond delay="1250"/>
                            </p:stCondLst>
                            <p:childTnLst>
                              <p:par>
                                <p:cTn id="19" presetID="23"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500" fill="hold"/>
                                        <p:tgtEl>
                                          <p:spTgt spid="5"/>
                                        </p:tgtEl>
                                        <p:attrNameLst>
                                          <p:attrName>ppt_w</p:attrName>
                                        </p:attrNameLst>
                                      </p:cBhvr>
                                      <p:tavLst>
                                        <p:tav tm="0">
                                          <p:val>
                                            <p:fltVal val="0"/>
                                          </p:val>
                                        </p:tav>
                                        <p:tav tm="100000">
                                          <p:val>
                                            <p:strVal val="#ppt_w"/>
                                          </p:val>
                                        </p:tav>
                                      </p:tavLst>
                                    </p:anim>
                                    <p:anim calcmode="lin" valueType="num">
                                      <p:cBhvr>
                                        <p:cTn id="22" dur="500" fill="hold"/>
                                        <p:tgtEl>
                                          <p:spTgt spid="5"/>
                                        </p:tgtEl>
                                        <p:attrNameLst>
                                          <p:attrName>ppt_h</p:attrName>
                                        </p:attrNameLst>
                                      </p:cBhvr>
                                      <p:tavLst>
                                        <p:tav tm="0">
                                          <p:val>
                                            <p:fltVal val="0"/>
                                          </p:val>
                                        </p:tav>
                                        <p:tav tm="100000">
                                          <p:val>
                                            <p:strVal val="#ppt_h"/>
                                          </p:val>
                                        </p:tav>
                                      </p:tavLst>
                                    </p:anim>
                                  </p:childTnLst>
                                </p:cTn>
                              </p:par>
                              <p:par>
                                <p:cTn id="23" presetID="17" presetClass="entr" presetSubtype="4" fill="hold" grpId="0" nodeType="withEffect">
                                  <p:stCondLst>
                                    <p:cond delay="0"/>
                                  </p:stCondLst>
                                  <p:childTnLst>
                                    <p:set>
                                      <p:cBhvr>
                                        <p:cTn id="24" dur="1" fill="hold">
                                          <p:stCondLst>
                                            <p:cond delay="0"/>
                                          </p:stCondLst>
                                        </p:cTn>
                                        <p:tgtEl>
                                          <p:spTgt spid="39943"/>
                                        </p:tgtEl>
                                        <p:attrNameLst>
                                          <p:attrName>style.visibility</p:attrName>
                                        </p:attrNameLst>
                                      </p:cBhvr>
                                      <p:to>
                                        <p:strVal val="visible"/>
                                      </p:to>
                                    </p:set>
                                    <p:anim calcmode="lin" valueType="num">
                                      <p:cBhvr>
                                        <p:cTn id="25" dur="500" fill="hold"/>
                                        <p:tgtEl>
                                          <p:spTgt spid="39943"/>
                                        </p:tgtEl>
                                        <p:attrNameLst>
                                          <p:attrName>ppt_x</p:attrName>
                                        </p:attrNameLst>
                                      </p:cBhvr>
                                      <p:tavLst>
                                        <p:tav tm="0">
                                          <p:val>
                                            <p:strVal val="#ppt_x"/>
                                          </p:val>
                                        </p:tav>
                                        <p:tav tm="100000">
                                          <p:val>
                                            <p:strVal val="#ppt_x"/>
                                          </p:val>
                                        </p:tav>
                                      </p:tavLst>
                                    </p:anim>
                                    <p:anim calcmode="lin" valueType="num">
                                      <p:cBhvr>
                                        <p:cTn id="26" dur="500" fill="hold"/>
                                        <p:tgtEl>
                                          <p:spTgt spid="39943"/>
                                        </p:tgtEl>
                                        <p:attrNameLst>
                                          <p:attrName>ppt_y</p:attrName>
                                        </p:attrNameLst>
                                      </p:cBhvr>
                                      <p:tavLst>
                                        <p:tav tm="0">
                                          <p:val>
                                            <p:strVal val="#ppt_y+#ppt_h/2"/>
                                          </p:val>
                                        </p:tav>
                                        <p:tav tm="100000">
                                          <p:val>
                                            <p:strVal val="#ppt_y"/>
                                          </p:val>
                                        </p:tav>
                                      </p:tavLst>
                                    </p:anim>
                                    <p:anim calcmode="lin" valueType="num">
                                      <p:cBhvr>
                                        <p:cTn id="27" dur="500" fill="hold"/>
                                        <p:tgtEl>
                                          <p:spTgt spid="39943"/>
                                        </p:tgtEl>
                                        <p:attrNameLst>
                                          <p:attrName>ppt_w</p:attrName>
                                        </p:attrNameLst>
                                      </p:cBhvr>
                                      <p:tavLst>
                                        <p:tav tm="0">
                                          <p:val>
                                            <p:strVal val="#ppt_w"/>
                                          </p:val>
                                        </p:tav>
                                        <p:tav tm="100000">
                                          <p:val>
                                            <p:strVal val="#ppt_w"/>
                                          </p:val>
                                        </p:tav>
                                      </p:tavLst>
                                    </p:anim>
                                    <p:anim calcmode="lin" valueType="num">
                                      <p:cBhvr>
                                        <p:cTn id="28" dur="500" fill="hold"/>
                                        <p:tgtEl>
                                          <p:spTgt spid="39943"/>
                                        </p:tgtEl>
                                        <p:attrNameLst>
                                          <p:attrName>ppt_h</p:attrName>
                                        </p:attrNameLst>
                                      </p:cBhvr>
                                      <p:tavLst>
                                        <p:tav tm="0">
                                          <p:val>
                                            <p:fltVal val="0"/>
                                          </p:val>
                                        </p:tav>
                                        <p:tav tm="100000">
                                          <p:val>
                                            <p:strVal val="#ppt_h"/>
                                          </p:val>
                                        </p:tav>
                                      </p:tavLst>
                                    </p:anim>
                                  </p:childTnLst>
                                </p:cTn>
                              </p:par>
                              <p:par>
                                <p:cTn id="29" presetID="23" presetClass="entr" presetSubtype="16" fill="hold" nodeType="withEffect">
                                  <p:stCondLst>
                                    <p:cond delay="50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fltVal val="0"/>
                                          </p:val>
                                        </p:tav>
                                        <p:tav tm="100000">
                                          <p:val>
                                            <p:strVal val="#ppt_w"/>
                                          </p:val>
                                        </p:tav>
                                      </p:tavLst>
                                    </p:anim>
                                    <p:anim calcmode="lin" valueType="num">
                                      <p:cBhvr>
                                        <p:cTn id="32" dur="500" fill="hold"/>
                                        <p:tgtEl>
                                          <p:spTgt spid="4"/>
                                        </p:tgtEl>
                                        <p:attrNameLst>
                                          <p:attrName>ppt_h</p:attrName>
                                        </p:attrNameLst>
                                      </p:cBhvr>
                                      <p:tavLst>
                                        <p:tav tm="0">
                                          <p:val>
                                            <p:fltVal val="0"/>
                                          </p:val>
                                        </p:tav>
                                        <p:tav tm="100000">
                                          <p:val>
                                            <p:strVal val="#ppt_h"/>
                                          </p:val>
                                        </p:tav>
                                      </p:tavLst>
                                    </p:anim>
                                  </p:childTnLst>
                                </p:cTn>
                              </p:par>
                              <p:par>
                                <p:cTn id="33" presetID="17" presetClass="entr" presetSubtype="4" fill="hold" grpId="0" nodeType="withEffect">
                                  <p:stCondLst>
                                    <p:cond delay="500"/>
                                  </p:stCondLst>
                                  <p:childTnLst>
                                    <p:set>
                                      <p:cBhvr>
                                        <p:cTn id="34" dur="1" fill="hold">
                                          <p:stCondLst>
                                            <p:cond delay="0"/>
                                          </p:stCondLst>
                                        </p:cTn>
                                        <p:tgtEl>
                                          <p:spTgt spid="39942"/>
                                        </p:tgtEl>
                                        <p:attrNameLst>
                                          <p:attrName>style.visibility</p:attrName>
                                        </p:attrNameLst>
                                      </p:cBhvr>
                                      <p:to>
                                        <p:strVal val="visible"/>
                                      </p:to>
                                    </p:set>
                                    <p:anim calcmode="lin" valueType="num">
                                      <p:cBhvr>
                                        <p:cTn id="35" dur="500" fill="hold"/>
                                        <p:tgtEl>
                                          <p:spTgt spid="39942"/>
                                        </p:tgtEl>
                                        <p:attrNameLst>
                                          <p:attrName>ppt_x</p:attrName>
                                        </p:attrNameLst>
                                      </p:cBhvr>
                                      <p:tavLst>
                                        <p:tav tm="0">
                                          <p:val>
                                            <p:strVal val="#ppt_x"/>
                                          </p:val>
                                        </p:tav>
                                        <p:tav tm="100000">
                                          <p:val>
                                            <p:strVal val="#ppt_x"/>
                                          </p:val>
                                        </p:tav>
                                      </p:tavLst>
                                    </p:anim>
                                    <p:anim calcmode="lin" valueType="num">
                                      <p:cBhvr>
                                        <p:cTn id="36" dur="500" fill="hold"/>
                                        <p:tgtEl>
                                          <p:spTgt spid="39942"/>
                                        </p:tgtEl>
                                        <p:attrNameLst>
                                          <p:attrName>ppt_y</p:attrName>
                                        </p:attrNameLst>
                                      </p:cBhvr>
                                      <p:tavLst>
                                        <p:tav tm="0">
                                          <p:val>
                                            <p:strVal val="#ppt_y+#ppt_h/2"/>
                                          </p:val>
                                        </p:tav>
                                        <p:tav tm="100000">
                                          <p:val>
                                            <p:strVal val="#ppt_y"/>
                                          </p:val>
                                        </p:tav>
                                      </p:tavLst>
                                    </p:anim>
                                    <p:anim calcmode="lin" valueType="num">
                                      <p:cBhvr>
                                        <p:cTn id="37" dur="500" fill="hold"/>
                                        <p:tgtEl>
                                          <p:spTgt spid="39942"/>
                                        </p:tgtEl>
                                        <p:attrNameLst>
                                          <p:attrName>ppt_w</p:attrName>
                                        </p:attrNameLst>
                                      </p:cBhvr>
                                      <p:tavLst>
                                        <p:tav tm="0">
                                          <p:val>
                                            <p:strVal val="#ppt_w"/>
                                          </p:val>
                                        </p:tav>
                                        <p:tav tm="100000">
                                          <p:val>
                                            <p:strVal val="#ppt_w"/>
                                          </p:val>
                                        </p:tav>
                                      </p:tavLst>
                                    </p:anim>
                                    <p:anim calcmode="lin" valueType="num">
                                      <p:cBhvr>
                                        <p:cTn id="38" dur="500" fill="hold"/>
                                        <p:tgtEl>
                                          <p:spTgt spid="39942"/>
                                        </p:tgtEl>
                                        <p:attrNameLst>
                                          <p:attrName>ppt_h</p:attrName>
                                        </p:attrNameLst>
                                      </p:cBhvr>
                                      <p:tavLst>
                                        <p:tav tm="0">
                                          <p:val>
                                            <p:fltVal val="0"/>
                                          </p:val>
                                        </p:tav>
                                        <p:tav tm="100000">
                                          <p:val>
                                            <p:strVal val="#ppt_h"/>
                                          </p:val>
                                        </p:tav>
                                      </p:tavLst>
                                    </p:anim>
                                  </p:childTnLst>
                                </p:cTn>
                              </p:par>
                              <p:par>
                                <p:cTn id="39" presetID="23" presetClass="entr" presetSubtype="16" fill="hold" nodeType="withEffect">
                                  <p:stCondLst>
                                    <p:cond delay="1000"/>
                                  </p:stCondLst>
                                  <p:childTnLst>
                                    <p:set>
                                      <p:cBhvr>
                                        <p:cTn id="40" dur="1" fill="hold">
                                          <p:stCondLst>
                                            <p:cond delay="0"/>
                                          </p:stCondLst>
                                        </p:cTn>
                                        <p:tgtEl>
                                          <p:spTgt spid="3"/>
                                        </p:tgtEl>
                                        <p:attrNameLst>
                                          <p:attrName>style.visibility</p:attrName>
                                        </p:attrNameLst>
                                      </p:cBhvr>
                                      <p:to>
                                        <p:strVal val="visible"/>
                                      </p:to>
                                    </p:set>
                                    <p:anim calcmode="lin" valueType="num">
                                      <p:cBhvr>
                                        <p:cTn id="41" dur="500" fill="hold"/>
                                        <p:tgtEl>
                                          <p:spTgt spid="3"/>
                                        </p:tgtEl>
                                        <p:attrNameLst>
                                          <p:attrName>ppt_w</p:attrName>
                                        </p:attrNameLst>
                                      </p:cBhvr>
                                      <p:tavLst>
                                        <p:tav tm="0">
                                          <p:val>
                                            <p:fltVal val="0"/>
                                          </p:val>
                                        </p:tav>
                                        <p:tav tm="100000">
                                          <p:val>
                                            <p:strVal val="#ppt_w"/>
                                          </p:val>
                                        </p:tav>
                                      </p:tavLst>
                                    </p:anim>
                                    <p:anim calcmode="lin" valueType="num">
                                      <p:cBhvr>
                                        <p:cTn id="42" dur="500" fill="hold"/>
                                        <p:tgtEl>
                                          <p:spTgt spid="3"/>
                                        </p:tgtEl>
                                        <p:attrNameLst>
                                          <p:attrName>ppt_h</p:attrName>
                                        </p:attrNameLst>
                                      </p:cBhvr>
                                      <p:tavLst>
                                        <p:tav tm="0">
                                          <p:val>
                                            <p:fltVal val="0"/>
                                          </p:val>
                                        </p:tav>
                                        <p:tav tm="100000">
                                          <p:val>
                                            <p:strVal val="#ppt_h"/>
                                          </p:val>
                                        </p:tav>
                                      </p:tavLst>
                                    </p:anim>
                                  </p:childTnLst>
                                </p:cTn>
                              </p:par>
                              <p:par>
                                <p:cTn id="43" presetID="17" presetClass="entr" presetSubtype="4" fill="hold" grpId="0" nodeType="withEffect">
                                  <p:stCondLst>
                                    <p:cond delay="1000"/>
                                  </p:stCondLst>
                                  <p:childTnLst>
                                    <p:set>
                                      <p:cBhvr>
                                        <p:cTn id="44" dur="1" fill="hold">
                                          <p:stCondLst>
                                            <p:cond delay="0"/>
                                          </p:stCondLst>
                                        </p:cTn>
                                        <p:tgtEl>
                                          <p:spTgt spid="39941"/>
                                        </p:tgtEl>
                                        <p:attrNameLst>
                                          <p:attrName>style.visibility</p:attrName>
                                        </p:attrNameLst>
                                      </p:cBhvr>
                                      <p:to>
                                        <p:strVal val="visible"/>
                                      </p:to>
                                    </p:set>
                                    <p:anim calcmode="lin" valueType="num">
                                      <p:cBhvr>
                                        <p:cTn id="45" dur="500" fill="hold"/>
                                        <p:tgtEl>
                                          <p:spTgt spid="39941"/>
                                        </p:tgtEl>
                                        <p:attrNameLst>
                                          <p:attrName>ppt_x</p:attrName>
                                        </p:attrNameLst>
                                      </p:cBhvr>
                                      <p:tavLst>
                                        <p:tav tm="0">
                                          <p:val>
                                            <p:strVal val="#ppt_x"/>
                                          </p:val>
                                        </p:tav>
                                        <p:tav tm="100000">
                                          <p:val>
                                            <p:strVal val="#ppt_x"/>
                                          </p:val>
                                        </p:tav>
                                      </p:tavLst>
                                    </p:anim>
                                    <p:anim calcmode="lin" valueType="num">
                                      <p:cBhvr>
                                        <p:cTn id="46" dur="500" fill="hold"/>
                                        <p:tgtEl>
                                          <p:spTgt spid="39941"/>
                                        </p:tgtEl>
                                        <p:attrNameLst>
                                          <p:attrName>ppt_y</p:attrName>
                                        </p:attrNameLst>
                                      </p:cBhvr>
                                      <p:tavLst>
                                        <p:tav tm="0">
                                          <p:val>
                                            <p:strVal val="#ppt_y+#ppt_h/2"/>
                                          </p:val>
                                        </p:tav>
                                        <p:tav tm="100000">
                                          <p:val>
                                            <p:strVal val="#ppt_y"/>
                                          </p:val>
                                        </p:tav>
                                      </p:tavLst>
                                    </p:anim>
                                    <p:anim calcmode="lin" valueType="num">
                                      <p:cBhvr>
                                        <p:cTn id="47" dur="500" fill="hold"/>
                                        <p:tgtEl>
                                          <p:spTgt spid="39941"/>
                                        </p:tgtEl>
                                        <p:attrNameLst>
                                          <p:attrName>ppt_w</p:attrName>
                                        </p:attrNameLst>
                                      </p:cBhvr>
                                      <p:tavLst>
                                        <p:tav tm="0">
                                          <p:val>
                                            <p:strVal val="#ppt_w"/>
                                          </p:val>
                                        </p:tav>
                                        <p:tav tm="100000">
                                          <p:val>
                                            <p:strVal val="#ppt_w"/>
                                          </p:val>
                                        </p:tav>
                                      </p:tavLst>
                                    </p:anim>
                                    <p:anim calcmode="lin" valueType="num">
                                      <p:cBhvr>
                                        <p:cTn id="48" dur="500" fill="hold"/>
                                        <p:tgtEl>
                                          <p:spTgt spid="3994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p:bldP spid="39939" grpId="0"/>
      <p:bldP spid="39941" grpId="0" animBg="1"/>
      <p:bldP spid="39942" grpId="0" animBg="1"/>
      <p:bldP spid="3994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112">
            <a:extLst>
              <a:ext uri="{FF2B5EF4-FFF2-40B4-BE49-F238E27FC236}">
                <a16:creationId xmlns:a16="http://schemas.microsoft.com/office/drawing/2014/main" id="{47895B23-41AB-4452-8A13-4263E1F4DAD0}"/>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grpSp>
        <p:nvGrpSpPr>
          <p:cNvPr id="5" name="Группа 4">
            <a:extLst>
              <a:ext uri="{FF2B5EF4-FFF2-40B4-BE49-F238E27FC236}">
                <a16:creationId xmlns:a16="http://schemas.microsoft.com/office/drawing/2014/main" id="{46FCC829-D531-4D12-B237-3EEAD964FCB5}"/>
              </a:ext>
            </a:extLst>
          </p:cNvPr>
          <p:cNvGrpSpPr/>
          <p:nvPr/>
        </p:nvGrpSpPr>
        <p:grpSpPr>
          <a:xfrm>
            <a:off x="1747838" y="2357438"/>
            <a:ext cx="2198687" cy="2782887"/>
            <a:chOff x="1747838" y="2357438"/>
            <a:chExt cx="2198687" cy="2782887"/>
          </a:xfrm>
        </p:grpSpPr>
        <p:sp>
          <p:nvSpPr>
            <p:cNvPr id="40963" name="Freeform 183">
              <a:extLst>
                <a:ext uri="{FF2B5EF4-FFF2-40B4-BE49-F238E27FC236}">
                  <a16:creationId xmlns:a16="http://schemas.microsoft.com/office/drawing/2014/main" id="{B23E4719-E07D-4426-A82D-6E3A084E3B16}"/>
                </a:ext>
              </a:extLst>
            </p:cNvPr>
            <p:cNvSpPr>
              <a:spLocks/>
            </p:cNvSpPr>
            <p:nvPr/>
          </p:nvSpPr>
          <p:spPr bwMode="auto">
            <a:xfrm>
              <a:off x="1747838" y="3222625"/>
              <a:ext cx="2198687" cy="1917700"/>
            </a:xfrm>
            <a:custGeom>
              <a:avLst/>
              <a:gdLst>
                <a:gd name="T0" fmla="*/ 2147483646 w 237"/>
                <a:gd name="T1" fmla="*/ 2147483646 h 206"/>
                <a:gd name="T2" fmla="*/ 2147483646 w 237"/>
                <a:gd name="T3" fmla="*/ 1906556860 h 206"/>
                <a:gd name="T4" fmla="*/ 2147483646 w 237"/>
                <a:gd name="T5" fmla="*/ 0 h 206"/>
                <a:gd name="T6" fmla="*/ 1463119511 w 237"/>
                <a:gd name="T7" fmla="*/ 0 h 206"/>
                <a:gd name="T8" fmla="*/ 430330359 w 237"/>
                <a:gd name="T9" fmla="*/ 1906556860 h 206"/>
                <a:gd name="T10" fmla="*/ 2147483646 w 237"/>
                <a:gd name="T11" fmla="*/ 2147483646 h 206"/>
                <a:gd name="T12" fmla="*/ 2147483646 w 237"/>
                <a:gd name="T13" fmla="*/ 2147483646 h 2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37" h="206">
                  <a:moveTo>
                    <a:pt x="130" y="196"/>
                  </a:moveTo>
                  <a:cubicBezTo>
                    <a:pt x="231" y="22"/>
                    <a:pt x="231" y="22"/>
                    <a:pt x="231" y="22"/>
                  </a:cubicBezTo>
                  <a:cubicBezTo>
                    <a:pt x="237" y="12"/>
                    <a:pt x="230" y="0"/>
                    <a:pt x="219" y="0"/>
                  </a:cubicBezTo>
                  <a:cubicBezTo>
                    <a:pt x="17" y="0"/>
                    <a:pt x="17" y="0"/>
                    <a:pt x="17" y="0"/>
                  </a:cubicBezTo>
                  <a:cubicBezTo>
                    <a:pt x="6" y="0"/>
                    <a:pt x="0" y="12"/>
                    <a:pt x="5" y="22"/>
                  </a:cubicBezTo>
                  <a:cubicBezTo>
                    <a:pt x="106" y="196"/>
                    <a:pt x="106" y="196"/>
                    <a:pt x="106" y="196"/>
                  </a:cubicBezTo>
                  <a:cubicBezTo>
                    <a:pt x="111" y="206"/>
                    <a:pt x="125" y="206"/>
                    <a:pt x="130" y="19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64" name="Oval 184">
              <a:extLst>
                <a:ext uri="{FF2B5EF4-FFF2-40B4-BE49-F238E27FC236}">
                  <a16:creationId xmlns:a16="http://schemas.microsoft.com/office/drawing/2014/main" id="{43AC62AB-18FC-41C9-BFBF-DCFA7876E46E}"/>
                </a:ext>
              </a:extLst>
            </p:cNvPr>
            <p:cNvSpPr>
              <a:spLocks noChangeArrowheads="1"/>
            </p:cNvSpPr>
            <p:nvPr/>
          </p:nvSpPr>
          <p:spPr bwMode="auto">
            <a:xfrm>
              <a:off x="2259013" y="2384425"/>
              <a:ext cx="1166812" cy="1173163"/>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0965" name="Freeform 185">
              <a:extLst>
                <a:ext uri="{FF2B5EF4-FFF2-40B4-BE49-F238E27FC236}">
                  <a16:creationId xmlns:a16="http://schemas.microsoft.com/office/drawing/2014/main" id="{4BB94964-9A30-47DA-8D6C-769CCBC159F4}"/>
                </a:ext>
              </a:extLst>
            </p:cNvPr>
            <p:cNvSpPr>
              <a:spLocks noEditPoints="1"/>
            </p:cNvSpPr>
            <p:nvPr/>
          </p:nvSpPr>
          <p:spPr bwMode="auto">
            <a:xfrm>
              <a:off x="2230438" y="2357438"/>
              <a:ext cx="1233487" cy="1238250"/>
            </a:xfrm>
            <a:custGeom>
              <a:avLst/>
              <a:gdLst>
                <a:gd name="T0" fmla="*/ 2147483646 w 133"/>
                <a:gd name="T1" fmla="*/ 2147483646 h 133"/>
                <a:gd name="T2" fmla="*/ 2147483646 w 133"/>
                <a:gd name="T3" fmla="*/ 2147483646 h 133"/>
                <a:gd name="T4" fmla="*/ 0 w 133"/>
                <a:gd name="T5" fmla="*/ 2147483646 h 133"/>
                <a:gd name="T6" fmla="*/ 2147483646 w 133"/>
                <a:gd name="T7" fmla="*/ 0 h 133"/>
                <a:gd name="T8" fmla="*/ 2147483646 w 133"/>
                <a:gd name="T9" fmla="*/ 2147483646 h 133"/>
                <a:gd name="T10" fmla="*/ 516079832 w 133"/>
                <a:gd name="T11" fmla="*/ 2147483646 h 133"/>
                <a:gd name="T12" fmla="*/ 2147483646 w 133"/>
                <a:gd name="T13" fmla="*/ 2147483646 h 133"/>
                <a:gd name="T14" fmla="*/ 2147483646 w 133"/>
                <a:gd name="T15" fmla="*/ 2147483646 h 133"/>
                <a:gd name="T16" fmla="*/ 2147483646 w 133"/>
                <a:gd name="T17" fmla="*/ 606751810 h 133"/>
                <a:gd name="T18" fmla="*/ 516079832 w 133"/>
                <a:gd name="T19" fmla="*/ 2147483646 h 13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3" h="133">
                  <a:moveTo>
                    <a:pt x="133" y="66"/>
                  </a:moveTo>
                  <a:cubicBezTo>
                    <a:pt x="133" y="103"/>
                    <a:pt x="103" y="133"/>
                    <a:pt x="66" y="133"/>
                  </a:cubicBezTo>
                  <a:cubicBezTo>
                    <a:pt x="29" y="133"/>
                    <a:pt x="0" y="103"/>
                    <a:pt x="0" y="66"/>
                  </a:cubicBezTo>
                  <a:cubicBezTo>
                    <a:pt x="0" y="30"/>
                    <a:pt x="29" y="0"/>
                    <a:pt x="66" y="0"/>
                  </a:cubicBezTo>
                  <a:cubicBezTo>
                    <a:pt x="103" y="0"/>
                    <a:pt x="133" y="30"/>
                    <a:pt x="133" y="66"/>
                  </a:cubicBezTo>
                  <a:close/>
                  <a:moveTo>
                    <a:pt x="6" y="66"/>
                  </a:moveTo>
                  <a:cubicBezTo>
                    <a:pt x="6" y="99"/>
                    <a:pt x="33" y="126"/>
                    <a:pt x="66" y="126"/>
                  </a:cubicBezTo>
                  <a:cubicBezTo>
                    <a:pt x="99" y="126"/>
                    <a:pt x="126" y="99"/>
                    <a:pt x="126" y="66"/>
                  </a:cubicBezTo>
                  <a:cubicBezTo>
                    <a:pt x="126" y="33"/>
                    <a:pt x="99" y="7"/>
                    <a:pt x="66" y="7"/>
                  </a:cubicBezTo>
                  <a:cubicBezTo>
                    <a:pt x="33" y="7"/>
                    <a:pt x="6" y="33"/>
                    <a:pt x="6" y="66"/>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81" name="Freeform 201">
              <a:extLst>
                <a:ext uri="{FF2B5EF4-FFF2-40B4-BE49-F238E27FC236}">
                  <a16:creationId xmlns:a16="http://schemas.microsoft.com/office/drawing/2014/main" id="{8CD7BD15-CDD5-43E0-B800-8A17D4D3523D}"/>
                </a:ext>
              </a:extLst>
            </p:cNvPr>
            <p:cNvSpPr>
              <a:spLocks noEditPoints="1"/>
            </p:cNvSpPr>
            <p:nvPr/>
          </p:nvSpPr>
          <p:spPr bwMode="auto">
            <a:xfrm>
              <a:off x="2416175" y="2701925"/>
              <a:ext cx="862013" cy="539750"/>
            </a:xfrm>
            <a:custGeom>
              <a:avLst/>
              <a:gdLst>
                <a:gd name="T0" fmla="*/ 2147483646 w 93"/>
                <a:gd name="T1" fmla="*/ 2147483646 h 58"/>
                <a:gd name="T2" fmla="*/ 1202786204 w 93"/>
                <a:gd name="T3" fmla="*/ 2147483646 h 58"/>
                <a:gd name="T4" fmla="*/ 85913962 w 93"/>
                <a:gd name="T5" fmla="*/ 2147483646 h 58"/>
                <a:gd name="T6" fmla="*/ 0 w 93"/>
                <a:gd name="T7" fmla="*/ 2147483646 h 58"/>
                <a:gd name="T8" fmla="*/ 85913962 w 93"/>
                <a:gd name="T9" fmla="*/ 2147483646 h 58"/>
                <a:gd name="T10" fmla="*/ 1202786204 w 93"/>
                <a:gd name="T11" fmla="*/ 1212427397 h 58"/>
                <a:gd name="T12" fmla="*/ 2147483646 w 93"/>
                <a:gd name="T13" fmla="*/ 0 h 58"/>
                <a:gd name="T14" fmla="*/ 2147483646 w 93"/>
                <a:gd name="T15" fmla="*/ 1212427397 h 58"/>
                <a:gd name="T16" fmla="*/ 2147483646 w 93"/>
                <a:gd name="T17" fmla="*/ 2147483646 h 58"/>
                <a:gd name="T18" fmla="*/ 2147483646 w 93"/>
                <a:gd name="T19" fmla="*/ 2147483646 h 58"/>
                <a:gd name="T20" fmla="*/ 2147483646 w 93"/>
                <a:gd name="T21" fmla="*/ 2147483646 h 58"/>
                <a:gd name="T22" fmla="*/ 2147483646 w 93"/>
                <a:gd name="T23" fmla="*/ 2147483646 h 58"/>
                <a:gd name="T24" fmla="*/ 2147483646 w 93"/>
                <a:gd name="T25" fmla="*/ 2147483646 h 58"/>
                <a:gd name="T26" fmla="*/ 601397736 w 93"/>
                <a:gd name="T27" fmla="*/ 2147483646 h 58"/>
                <a:gd name="T28" fmla="*/ 1546442053 w 93"/>
                <a:gd name="T29" fmla="*/ 2147483646 h 58"/>
                <a:gd name="T30" fmla="*/ 2147483646 w 93"/>
                <a:gd name="T31" fmla="*/ 2147483646 h 58"/>
                <a:gd name="T32" fmla="*/ 2147483646 w 93"/>
                <a:gd name="T33" fmla="*/ 2147483646 h 58"/>
                <a:gd name="T34" fmla="*/ 2147483646 w 93"/>
                <a:gd name="T35" fmla="*/ 2147483646 h 58"/>
                <a:gd name="T36" fmla="*/ 2147483646 w 93"/>
                <a:gd name="T37" fmla="*/ 1558844530 h 58"/>
                <a:gd name="T38" fmla="*/ 2147483646 w 93"/>
                <a:gd name="T39" fmla="*/ 519611741 h 58"/>
                <a:gd name="T40" fmla="*/ 601397736 w 93"/>
                <a:gd name="T41" fmla="*/ 2147483646 h 58"/>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93" h="58">
                  <a:moveTo>
                    <a:pt x="46" y="58"/>
                  </a:moveTo>
                  <a:cubicBezTo>
                    <a:pt x="36" y="58"/>
                    <a:pt x="25" y="53"/>
                    <a:pt x="14" y="44"/>
                  </a:cubicBezTo>
                  <a:cubicBezTo>
                    <a:pt x="6" y="38"/>
                    <a:pt x="1" y="31"/>
                    <a:pt x="1" y="31"/>
                  </a:cubicBezTo>
                  <a:cubicBezTo>
                    <a:pt x="0" y="29"/>
                    <a:pt x="0" y="29"/>
                    <a:pt x="0" y="29"/>
                  </a:cubicBezTo>
                  <a:cubicBezTo>
                    <a:pt x="1" y="27"/>
                    <a:pt x="1" y="27"/>
                    <a:pt x="1" y="27"/>
                  </a:cubicBezTo>
                  <a:cubicBezTo>
                    <a:pt x="1" y="27"/>
                    <a:pt x="6" y="21"/>
                    <a:pt x="14" y="14"/>
                  </a:cubicBezTo>
                  <a:cubicBezTo>
                    <a:pt x="25" y="5"/>
                    <a:pt x="36" y="0"/>
                    <a:pt x="46" y="0"/>
                  </a:cubicBezTo>
                  <a:cubicBezTo>
                    <a:pt x="57" y="0"/>
                    <a:pt x="68" y="5"/>
                    <a:pt x="78" y="14"/>
                  </a:cubicBezTo>
                  <a:cubicBezTo>
                    <a:pt x="86" y="21"/>
                    <a:pt x="91" y="27"/>
                    <a:pt x="91" y="27"/>
                  </a:cubicBezTo>
                  <a:cubicBezTo>
                    <a:pt x="93" y="29"/>
                    <a:pt x="93" y="29"/>
                    <a:pt x="93" y="29"/>
                  </a:cubicBezTo>
                  <a:cubicBezTo>
                    <a:pt x="91" y="31"/>
                    <a:pt x="91" y="31"/>
                    <a:pt x="91" y="31"/>
                  </a:cubicBezTo>
                  <a:cubicBezTo>
                    <a:pt x="91" y="31"/>
                    <a:pt x="86" y="38"/>
                    <a:pt x="78" y="44"/>
                  </a:cubicBezTo>
                  <a:cubicBezTo>
                    <a:pt x="68" y="53"/>
                    <a:pt x="57" y="58"/>
                    <a:pt x="46" y="58"/>
                  </a:cubicBezTo>
                  <a:close/>
                  <a:moveTo>
                    <a:pt x="7" y="29"/>
                  </a:moveTo>
                  <a:cubicBezTo>
                    <a:pt x="9" y="32"/>
                    <a:pt x="13" y="36"/>
                    <a:pt x="18" y="40"/>
                  </a:cubicBezTo>
                  <a:cubicBezTo>
                    <a:pt x="24" y="46"/>
                    <a:pt x="35" y="52"/>
                    <a:pt x="46" y="52"/>
                  </a:cubicBezTo>
                  <a:cubicBezTo>
                    <a:pt x="57" y="52"/>
                    <a:pt x="68" y="46"/>
                    <a:pt x="74" y="40"/>
                  </a:cubicBezTo>
                  <a:cubicBezTo>
                    <a:pt x="80" y="36"/>
                    <a:pt x="83" y="32"/>
                    <a:pt x="85" y="29"/>
                  </a:cubicBezTo>
                  <a:cubicBezTo>
                    <a:pt x="83" y="27"/>
                    <a:pt x="80" y="23"/>
                    <a:pt x="74" y="18"/>
                  </a:cubicBezTo>
                  <a:cubicBezTo>
                    <a:pt x="68" y="13"/>
                    <a:pt x="57" y="6"/>
                    <a:pt x="46" y="6"/>
                  </a:cubicBezTo>
                  <a:cubicBezTo>
                    <a:pt x="28" y="6"/>
                    <a:pt x="12" y="24"/>
                    <a:pt x="7" y="29"/>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82" name="Oval 202">
              <a:extLst>
                <a:ext uri="{FF2B5EF4-FFF2-40B4-BE49-F238E27FC236}">
                  <a16:creationId xmlns:a16="http://schemas.microsoft.com/office/drawing/2014/main" id="{36156A20-C43E-496D-84FB-5968855E7A0F}"/>
                </a:ext>
              </a:extLst>
            </p:cNvPr>
            <p:cNvSpPr>
              <a:spLocks noChangeArrowheads="1"/>
            </p:cNvSpPr>
            <p:nvPr/>
          </p:nvSpPr>
          <p:spPr bwMode="auto">
            <a:xfrm>
              <a:off x="2693988" y="2822575"/>
              <a:ext cx="306387" cy="306388"/>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0984" name="Rectangle 146">
              <a:extLst>
                <a:ext uri="{FF2B5EF4-FFF2-40B4-BE49-F238E27FC236}">
                  <a16:creationId xmlns:a16="http://schemas.microsoft.com/office/drawing/2014/main" id="{DA7A3308-1707-45DE-B60B-70E39308E4F0}"/>
                </a:ext>
              </a:extLst>
            </p:cNvPr>
            <p:cNvSpPr>
              <a:spLocks noChangeArrowheads="1"/>
            </p:cNvSpPr>
            <p:nvPr/>
          </p:nvSpPr>
          <p:spPr bwMode="auto">
            <a:xfrm>
              <a:off x="2192338" y="3568700"/>
              <a:ext cx="12700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ru-RU" altLang="ru-RU" sz="6000" b="1">
                  <a:solidFill>
                    <a:schemeClr val="bg1"/>
                  </a:solidFill>
                  <a:latin typeface="Arial" panose="020B0604020202020204" pitchFamily="34" charset="0"/>
                </a:rPr>
                <a:t>01</a:t>
              </a:r>
              <a:endParaRPr lang="ru-RU" altLang="ru-RU" sz="2400">
                <a:solidFill>
                  <a:schemeClr val="bg1"/>
                </a:solidFill>
              </a:endParaRPr>
            </a:p>
          </p:txBody>
        </p:sp>
      </p:grpSp>
      <p:grpSp>
        <p:nvGrpSpPr>
          <p:cNvPr id="3" name="Группа 2">
            <a:extLst>
              <a:ext uri="{FF2B5EF4-FFF2-40B4-BE49-F238E27FC236}">
                <a16:creationId xmlns:a16="http://schemas.microsoft.com/office/drawing/2014/main" id="{836630CF-2F86-4010-A014-B0D56A2EB2AC}"/>
              </a:ext>
            </a:extLst>
          </p:cNvPr>
          <p:cNvGrpSpPr/>
          <p:nvPr/>
        </p:nvGrpSpPr>
        <p:grpSpPr>
          <a:xfrm>
            <a:off x="6040438" y="2357438"/>
            <a:ext cx="2197100" cy="2782887"/>
            <a:chOff x="6040438" y="2357438"/>
            <a:chExt cx="2197100" cy="2782887"/>
          </a:xfrm>
        </p:grpSpPr>
        <p:sp>
          <p:nvSpPr>
            <p:cNvPr id="40966" name="Freeform 186">
              <a:extLst>
                <a:ext uri="{FF2B5EF4-FFF2-40B4-BE49-F238E27FC236}">
                  <a16:creationId xmlns:a16="http://schemas.microsoft.com/office/drawing/2014/main" id="{4752751C-A049-47EB-A6A6-938BF312D8BF}"/>
                </a:ext>
              </a:extLst>
            </p:cNvPr>
            <p:cNvSpPr>
              <a:spLocks/>
            </p:cNvSpPr>
            <p:nvPr/>
          </p:nvSpPr>
          <p:spPr bwMode="auto">
            <a:xfrm>
              <a:off x="6040438" y="3222625"/>
              <a:ext cx="2197100" cy="1917700"/>
            </a:xfrm>
            <a:custGeom>
              <a:avLst/>
              <a:gdLst>
                <a:gd name="T0" fmla="*/ 2147483646 w 237"/>
                <a:gd name="T1" fmla="*/ 2147483646 h 206"/>
                <a:gd name="T2" fmla="*/ 2147483646 w 237"/>
                <a:gd name="T3" fmla="*/ 1906556860 h 206"/>
                <a:gd name="T4" fmla="*/ 2147483646 w 237"/>
                <a:gd name="T5" fmla="*/ 0 h 206"/>
                <a:gd name="T6" fmla="*/ 1546943809 w 237"/>
                <a:gd name="T7" fmla="*/ 0 h 206"/>
                <a:gd name="T8" fmla="*/ 429704554 w 237"/>
                <a:gd name="T9" fmla="*/ 1906556860 h 206"/>
                <a:gd name="T10" fmla="*/ 2147483646 w 237"/>
                <a:gd name="T11" fmla="*/ 2147483646 h 206"/>
                <a:gd name="T12" fmla="*/ 2147483646 w 237"/>
                <a:gd name="T13" fmla="*/ 2147483646 h 2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37" h="206">
                  <a:moveTo>
                    <a:pt x="131" y="196"/>
                  </a:moveTo>
                  <a:cubicBezTo>
                    <a:pt x="232" y="22"/>
                    <a:pt x="232" y="22"/>
                    <a:pt x="232" y="22"/>
                  </a:cubicBezTo>
                  <a:cubicBezTo>
                    <a:pt x="237" y="12"/>
                    <a:pt x="230" y="0"/>
                    <a:pt x="219" y="0"/>
                  </a:cubicBezTo>
                  <a:cubicBezTo>
                    <a:pt x="18" y="0"/>
                    <a:pt x="18" y="0"/>
                    <a:pt x="18" y="0"/>
                  </a:cubicBezTo>
                  <a:cubicBezTo>
                    <a:pt x="7" y="0"/>
                    <a:pt x="0" y="12"/>
                    <a:pt x="5" y="22"/>
                  </a:cubicBezTo>
                  <a:cubicBezTo>
                    <a:pt x="106" y="196"/>
                    <a:pt x="106" y="196"/>
                    <a:pt x="106" y="196"/>
                  </a:cubicBezTo>
                  <a:cubicBezTo>
                    <a:pt x="112" y="206"/>
                    <a:pt x="125" y="206"/>
                    <a:pt x="131" y="19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67" name="Oval 187">
              <a:extLst>
                <a:ext uri="{FF2B5EF4-FFF2-40B4-BE49-F238E27FC236}">
                  <a16:creationId xmlns:a16="http://schemas.microsoft.com/office/drawing/2014/main" id="{244A0DC7-6864-420A-B0E7-3D12C25F14F8}"/>
                </a:ext>
              </a:extLst>
            </p:cNvPr>
            <p:cNvSpPr>
              <a:spLocks noChangeArrowheads="1"/>
            </p:cNvSpPr>
            <p:nvPr/>
          </p:nvSpPr>
          <p:spPr bwMode="auto">
            <a:xfrm>
              <a:off x="6551613" y="2384425"/>
              <a:ext cx="1166812" cy="1173163"/>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0968" name="Freeform 188">
              <a:extLst>
                <a:ext uri="{FF2B5EF4-FFF2-40B4-BE49-F238E27FC236}">
                  <a16:creationId xmlns:a16="http://schemas.microsoft.com/office/drawing/2014/main" id="{3DE0669B-E0AB-4C78-AB95-BE524B8C1A50}"/>
                </a:ext>
              </a:extLst>
            </p:cNvPr>
            <p:cNvSpPr>
              <a:spLocks noEditPoints="1"/>
            </p:cNvSpPr>
            <p:nvPr/>
          </p:nvSpPr>
          <p:spPr bwMode="auto">
            <a:xfrm>
              <a:off x="6523038" y="2357438"/>
              <a:ext cx="1233487" cy="1238250"/>
            </a:xfrm>
            <a:custGeom>
              <a:avLst/>
              <a:gdLst>
                <a:gd name="T0" fmla="*/ 2147483646 w 133"/>
                <a:gd name="T1" fmla="*/ 2147483646 h 133"/>
                <a:gd name="T2" fmla="*/ 2147483646 w 133"/>
                <a:gd name="T3" fmla="*/ 2147483646 h 133"/>
                <a:gd name="T4" fmla="*/ 0 w 133"/>
                <a:gd name="T5" fmla="*/ 2147483646 h 133"/>
                <a:gd name="T6" fmla="*/ 2147483646 w 133"/>
                <a:gd name="T7" fmla="*/ 0 h 133"/>
                <a:gd name="T8" fmla="*/ 2147483646 w 133"/>
                <a:gd name="T9" fmla="*/ 2147483646 h 133"/>
                <a:gd name="T10" fmla="*/ 602090045 w 133"/>
                <a:gd name="T11" fmla="*/ 2147483646 h 133"/>
                <a:gd name="T12" fmla="*/ 2147483646 w 133"/>
                <a:gd name="T13" fmla="*/ 2147483646 h 133"/>
                <a:gd name="T14" fmla="*/ 2147483646 w 133"/>
                <a:gd name="T15" fmla="*/ 2147483646 h 133"/>
                <a:gd name="T16" fmla="*/ 2147483646 w 133"/>
                <a:gd name="T17" fmla="*/ 606751810 h 133"/>
                <a:gd name="T18" fmla="*/ 602090045 w 133"/>
                <a:gd name="T19" fmla="*/ 2147483646 h 13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3" h="133">
                  <a:moveTo>
                    <a:pt x="133" y="66"/>
                  </a:moveTo>
                  <a:cubicBezTo>
                    <a:pt x="133" y="103"/>
                    <a:pt x="103" y="133"/>
                    <a:pt x="66" y="133"/>
                  </a:cubicBezTo>
                  <a:cubicBezTo>
                    <a:pt x="30" y="133"/>
                    <a:pt x="0" y="103"/>
                    <a:pt x="0" y="66"/>
                  </a:cubicBezTo>
                  <a:cubicBezTo>
                    <a:pt x="0" y="30"/>
                    <a:pt x="30" y="0"/>
                    <a:pt x="66" y="0"/>
                  </a:cubicBezTo>
                  <a:cubicBezTo>
                    <a:pt x="103" y="0"/>
                    <a:pt x="133" y="30"/>
                    <a:pt x="133" y="66"/>
                  </a:cubicBezTo>
                  <a:close/>
                  <a:moveTo>
                    <a:pt x="7" y="66"/>
                  </a:moveTo>
                  <a:cubicBezTo>
                    <a:pt x="7" y="99"/>
                    <a:pt x="34" y="126"/>
                    <a:pt x="66" y="126"/>
                  </a:cubicBezTo>
                  <a:cubicBezTo>
                    <a:pt x="99" y="126"/>
                    <a:pt x="126" y="99"/>
                    <a:pt x="126" y="66"/>
                  </a:cubicBezTo>
                  <a:cubicBezTo>
                    <a:pt x="126" y="33"/>
                    <a:pt x="99" y="7"/>
                    <a:pt x="66" y="7"/>
                  </a:cubicBezTo>
                  <a:cubicBezTo>
                    <a:pt x="34" y="7"/>
                    <a:pt x="7" y="33"/>
                    <a:pt x="7" y="66"/>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83" name="Freeform 203">
              <a:extLst>
                <a:ext uri="{FF2B5EF4-FFF2-40B4-BE49-F238E27FC236}">
                  <a16:creationId xmlns:a16="http://schemas.microsoft.com/office/drawing/2014/main" id="{C2084C06-4224-4B8C-890C-CD0B23B81F13}"/>
                </a:ext>
              </a:extLst>
            </p:cNvPr>
            <p:cNvSpPr>
              <a:spLocks noEditPoints="1"/>
            </p:cNvSpPr>
            <p:nvPr/>
          </p:nvSpPr>
          <p:spPr bwMode="auto">
            <a:xfrm>
              <a:off x="6783388" y="2608263"/>
              <a:ext cx="712787" cy="679450"/>
            </a:xfrm>
            <a:custGeom>
              <a:avLst/>
              <a:gdLst>
                <a:gd name="T0" fmla="*/ 234375161 w 449"/>
                <a:gd name="T1" fmla="*/ 1078626875 h 428"/>
                <a:gd name="T2" fmla="*/ 264617014 w 449"/>
                <a:gd name="T3" fmla="*/ 695563125 h 428"/>
                <a:gd name="T4" fmla="*/ 0 w 449"/>
                <a:gd name="T5" fmla="*/ 428426563 h 428"/>
                <a:gd name="T6" fmla="*/ 367942554 w 449"/>
                <a:gd name="T7" fmla="*/ 340221888 h 428"/>
                <a:gd name="T8" fmla="*/ 544353368 w 449"/>
                <a:gd name="T9" fmla="*/ 0 h 428"/>
                <a:gd name="T10" fmla="*/ 748486675 w 449"/>
                <a:gd name="T11" fmla="*/ 325100950 h 428"/>
                <a:gd name="T12" fmla="*/ 1131550156 w 449"/>
                <a:gd name="T13" fmla="*/ 385584700 h 428"/>
                <a:gd name="T14" fmla="*/ 882054069 w 449"/>
                <a:gd name="T15" fmla="*/ 680442188 h 428"/>
                <a:gd name="T16" fmla="*/ 940018416 w 449"/>
                <a:gd name="T17" fmla="*/ 1063505938 h 428"/>
                <a:gd name="T18" fmla="*/ 587196788 w 449"/>
                <a:gd name="T19" fmla="*/ 917336875 h 428"/>
                <a:gd name="T20" fmla="*/ 234375161 w 449"/>
                <a:gd name="T21" fmla="*/ 1078626875 h 428"/>
                <a:gd name="T22" fmla="*/ 234375161 w 449"/>
                <a:gd name="T23" fmla="*/ 488910313 h 428"/>
                <a:gd name="T24" fmla="*/ 395665047 w 449"/>
                <a:gd name="T25" fmla="*/ 650200313 h 428"/>
                <a:gd name="T26" fmla="*/ 367942554 w 449"/>
                <a:gd name="T27" fmla="*/ 887095000 h 428"/>
                <a:gd name="T28" fmla="*/ 572075861 w 449"/>
                <a:gd name="T29" fmla="*/ 783769388 h 428"/>
                <a:gd name="T30" fmla="*/ 793849456 w 449"/>
                <a:gd name="T31" fmla="*/ 871974063 h 428"/>
                <a:gd name="T32" fmla="*/ 748486675 w 449"/>
                <a:gd name="T33" fmla="*/ 650200313 h 428"/>
                <a:gd name="T34" fmla="*/ 897174996 w 449"/>
                <a:gd name="T35" fmla="*/ 473789375 h 428"/>
                <a:gd name="T36" fmla="*/ 675401401 w 449"/>
                <a:gd name="T37" fmla="*/ 428426563 h 428"/>
                <a:gd name="T38" fmla="*/ 556954934 w 449"/>
                <a:gd name="T39" fmla="*/ 236894688 h 428"/>
                <a:gd name="T40" fmla="*/ 456148755 w 449"/>
                <a:gd name="T41" fmla="*/ 443547500 h 428"/>
                <a:gd name="T42" fmla="*/ 234375161 w 449"/>
                <a:gd name="T43" fmla="*/ 488910313 h 42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449" h="428">
                  <a:moveTo>
                    <a:pt x="93" y="428"/>
                  </a:moveTo>
                  <a:lnTo>
                    <a:pt x="105" y="276"/>
                  </a:lnTo>
                  <a:lnTo>
                    <a:pt x="0" y="170"/>
                  </a:lnTo>
                  <a:lnTo>
                    <a:pt x="146" y="135"/>
                  </a:lnTo>
                  <a:lnTo>
                    <a:pt x="216" y="0"/>
                  </a:lnTo>
                  <a:lnTo>
                    <a:pt x="297" y="129"/>
                  </a:lnTo>
                  <a:lnTo>
                    <a:pt x="449" y="153"/>
                  </a:lnTo>
                  <a:lnTo>
                    <a:pt x="350" y="270"/>
                  </a:lnTo>
                  <a:lnTo>
                    <a:pt x="373" y="422"/>
                  </a:lnTo>
                  <a:lnTo>
                    <a:pt x="233" y="364"/>
                  </a:lnTo>
                  <a:lnTo>
                    <a:pt x="93" y="428"/>
                  </a:lnTo>
                  <a:close/>
                  <a:moveTo>
                    <a:pt x="93" y="194"/>
                  </a:moveTo>
                  <a:lnTo>
                    <a:pt x="157" y="258"/>
                  </a:lnTo>
                  <a:lnTo>
                    <a:pt x="146" y="352"/>
                  </a:lnTo>
                  <a:lnTo>
                    <a:pt x="227" y="311"/>
                  </a:lnTo>
                  <a:lnTo>
                    <a:pt x="315" y="346"/>
                  </a:lnTo>
                  <a:lnTo>
                    <a:pt x="297" y="258"/>
                  </a:lnTo>
                  <a:lnTo>
                    <a:pt x="356" y="188"/>
                  </a:lnTo>
                  <a:lnTo>
                    <a:pt x="268" y="170"/>
                  </a:lnTo>
                  <a:lnTo>
                    <a:pt x="221" y="94"/>
                  </a:lnTo>
                  <a:lnTo>
                    <a:pt x="181" y="176"/>
                  </a:lnTo>
                  <a:lnTo>
                    <a:pt x="93" y="194"/>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85" name="Rectangle 146">
              <a:extLst>
                <a:ext uri="{FF2B5EF4-FFF2-40B4-BE49-F238E27FC236}">
                  <a16:creationId xmlns:a16="http://schemas.microsoft.com/office/drawing/2014/main" id="{59C917E0-E6F8-4B86-824A-BD720AA97F6D}"/>
                </a:ext>
              </a:extLst>
            </p:cNvPr>
            <p:cNvSpPr>
              <a:spLocks noChangeArrowheads="1"/>
            </p:cNvSpPr>
            <p:nvPr/>
          </p:nvSpPr>
          <p:spPr bwMode="auto">
            <a:xfrm>
              <a:off x="6499225" y="3568700"/>
              <a:ext cx="12715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ru-RU" altLang="ru-RU" sz="6000" b="1">
                  <a:solidFill>
                    <a:schemeClr val="bg1"/>
                  </a:solidFill>
                  <a:latin typeface="Arial" panose="020B0604020202020204" pitchFamily="34" charset="0"/>
                </a:rPr>
                <a:t>03</a:t>
              </a:r>
              <a:endParaRPr lang="ru-RU" altLang="ru-RU" sz="2400">
                <a:solidFill>
                  <a:schemeClr val="bg1"/>
                </a:solidFill>
              </a:endParaRPr>
            </a:p>
          </p:txBody>
        </p:sp>
      </p:grpSp>
      <p:grpSp>
        <p:nvGrpSpPr>
          <p:cNvPr id="4" name="Группа 3">
            <a:extLst>
              <a:ext uri="{FF2B5EF4-FFF2-40B4-BE49-F238E27FC236}">
                <a16:creationId xmlns:a16="http://schemas.microsoft.com/office/drawing/2014/main" id="{0054B704-C21D-48A6-A364-FD4169F3C8B4}"/>
              </a:ext>
            </a:extLst>
          </p:cNvPr>
          <p:cNvGrpSpPr/>
          <p:nvPr/>
        </p:nvGrpSpPr>
        <p:grpSpPr>
          <a:xfrm>
            <a:off x="3889375" y="3482975"/>
            <a:ext cx="2198688" cy="2782888"/>
            <a:chOff x="3889375" y="3482975"/>
            <a:chExt cx="2198688" cy="2782888"/>
          </a:xfrm>
        </p:grpSpPr>
        <p:sp>
          <p:nvSpPr>
            <p:cNvPr id="40972" name="Freeform 192">
              <a:extLst>
                <a:ext uri="{FF2B5EF4-FFF2-40B4-BE49-F238E27FC236}">
                  <a16:creationId xmlns:a16="http://schemas.microsoft.com/office/drawing/2014/main" id="{790FC1B1-42C6-4206-86BD-E2A61EFA029C}"/>
                </a:ext>
              </a:extLst>
            </p:cNvPr>
            <p:cNvSpPr>
              <a:spLocks/>
            </p:cNvSpPr>
            <p:nvPr/>
          </p:nvSpPr>
          <p:spPr bwMode="auto">
            <a:xfrm>
              <a:off x="3889375" y="3482975"/>
              <a:ext cx="2198688" cy="1917700"/>
            </a:xfrm>
            <a:custGeom>
              <a:avLst/>
              <a:gdLst>
                <a:gd name="T0" fmla="*/ 2147483646 w 237"/>
                <a:gd name="T1" fmla="*/ 866614216 h 206"/>
                <a:gd name="T2" fmla="*/ 2147483646 w 237"/>
                <a:gd name="T3" fmla="*/ 2147483646 h 206"/>
                <a:gd name="T4" fmla="*/ 2147483646 w 237"/>
                <a:gd name="T5" fmla="*/ 2147483646 h 206"/>
                <a:gd name="T6" fmla="*/ 1549184432 w 237"/>
                <a:gd name="T7" fmla="*/ 2147483646 h 206"/>
                <a:gd name="T8" fmla="*/ 516394811 w 237"/>
                <a:gd name="T9" fmla="*/ 2147483646 h 206"/>
                <a:gd name="T10" fmla="*/ 2147483646 w 237"/>
                <a:gd name="T11" fmla="*/ 866614216 h 206"/>
                <a:gd name="T12" fmla="*/ 2147483646 w 237"/>
                <a:gd name="T13" fmla="*/ 866614216 h 2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37" h="206">
                  <a:moveTo>
                    <a:pt x="131" y="10"/>
                  </a:moveTo>
                  <a:cubicBezTo>
                    <a:pt x="232" y="185"/>
                    <a:pt x="232" y="185"/>
                    <a:pt x="232" y="185"/>
                  </a:cubicBezTo>
                  <a:cubicBezTo>
                    <a:pt x="237" y="194"/>
                    <a:pt x="231" y="206"/>
                    <a:pt x="220" y="206"/>
                  </a:cubicBezTo>
                  <a:cubicBezTo>
                    <a:pt x="18" y="206"/>
                    <a:pt x="18" y="206"/>
                    <a:pt x="18" y="206"/>
                  </a:cubicBezTo>
                  <a:cubicBezTo>
                    <a:pt x="7" y="206"/>
                    <a:pt x="0" y="194"/>
                    <a:pt x="6" y="185"/>
                  </a:cubicBezTo>
                  <a:cubicBezTo>
                    <a:pt x="107" y="10"/>
                    <a:pt x="107" y="10"/>
                    <a:pt x="107" y="10"/>
                  </a:cubicBezTo>
                  <a:cubicBezTo>
                    <a:pt x="112" y="0"/>
                    <a:pt x="126" y="0"/>
                    <a:pt x="131" y="1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73" name="Oval 193">
              <a:extLst>
                <a:ext uri="{FF2B5EF4-FFF2-40B4-BE49-F238E27FC236}">
                  <a16:creationId xmlns:a16="http://schemas.microsoft.com/office/drawing/2014/main" id="{9C9C30D2-F285-4112-A785-6203016F081D}"/>
                </a:ext>
              </a:extLst>
            </p:cNvPr>
            <p:cNvSpPr>
              <a:spLocks noChangeArrowheads="1"/>
            </p:cNvSpPr>
            <p:nvPr/>
          </p:nvSpPr>
          <p:spPr bwMode="auto">
            <a:xfrm>
              <a:off x="4410075" y="5065713"/>
              <a:ext cx="1166813" cy="1171575"/>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0974" name="Freeform 194">
              <a:extLst>
                <a:ext uri="{FF2B5EF4-FFF2-40B4-BE49-F238E27FC236}">
                  <a16:creationId xmlns:a16="http://schemas.microsoft.com/office/drawing/2014/main" id="{311EC789-3258-43AA-9C2C-CF6833A06933}"/>
                </a:ext>
              </a:extLst>
            </p:cNvPr>
            <p:cNvSpPr>
              <a:spLocks noEditPoints="1"/>
            </p:cNvSpPr>
            <p:nvPr/>
          </p:nvSpPr>
          <p:spPr bwMode="auto">
            <a:xfrm>
              <a:off x="4371975" y="5037138"/>
              <a:ext cx="1233488" cy="1228725"/>
            </a:xfrm>
            <a:custGeom>
              <a:avLst/>
              <a:gdLst>
                <a:gd name="T0" fmla="*/ 2147483646 w 133"/>
                <a:gd name="T1" fmla="*/ 2147483646 h 132"/>
                <a:gd name="T2" fmla="*/ 2147483646 w 133"/>
                <a:gd name="T3" fmla="*/ 2147483646 h 132"/>
                <a:gd name="T4" fmla="*/ 0 w 133"/>
                <a:gd name="T5" fmla="*/ 2147483646 h 132"/>
                <a:gd name="T6" fmla="*/ 2147483646 w 133"/>
                <a:gd name="T7" fmla="*/ 0 h 132"/>
                <a:gd name="T8" fmla="*/ 2147483646 w 133"/>
                <a:gd name="T9" fmla="*/ 2147483646 h 132"/>
                <a:gd name="T10" fmla="*/ 602090534 w 133"/>
                <a:gd name="T11" fmla="*/ 2147483646 h 132"/>
                <a:gd name="T12" fmla="*/ 2147483646 w 133"/>
                <a:gd name="T13" fmla="*/ 2147483646 h 132"/>
                <a:gd name="T14" fmla="*/ 2147483646 w 133"/>
                <a:gd name="T15" fmla="*/ 2147483646 h 132"/>
                <a:gd name="T16" fmla="*/ 2147483646 w 133"/>
                <a:gd name="T17" fmla="*/ 519890303 h 132"/>
                <a:gd name="T18" fmla="*/ 602090534 w 133"/>
                <a:gd name="T19" fmla="*/ 2147483646 h 1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3" h="132">
                  <a:moveTo>
                    <a:pt x="133" y="66"/>
                  </a:moveTo>
                  <a:cubicBezTo>
                    <a:pt x="133" y="103"/>
                    <a:pt x="104" y="132"/>
                    <a:pt x="67" y="132"/>
                  </a:cubicBezTo>
                  <a:cubicBezTo>
                    <a:pt x="30" y="132"/>
                    <a:pt x="0" y="103"/>
                    <a:pt x="0" y="66"/>
                  </a:cubicBezTo>
                  <a:cubicBezTo>
                    <a:pt x="0" y="29"/>
                    <a:pt x="30" y="0"/>
                    <a:pt x="67" y="0"/>
                  </a:cubicBezTo>
                  <a:cubicBezTo>
                    <a:pt x="104" y="0"/>
                    <a:pt x="133" y="29"/>
                    <a:pt x="133" y="66"/>
                  </a:cubicBezTo>
                  <a:close/>
                  <a:moveTo>
                    <a:pt x="7" y="66"/>
                  </a:moveTo>
                  <a:cubicBezTo>
                    <a:pt x="7" y="99"/>
                    <a:pt x="34" y="126"/>
                    <a:pt x="67" y="126"/>
                  </a:cubicBezTo>
                  <a:cubicBezTo>
                    <a:pt x="100" y="126"/>
                    <a:pt x="127" y="99"/>
                    <a:pt x="127" y="66"/>
                  </a:cubicBezTo>
                  <a:cubicBezTo>
                    <a:pt x="127" y="33"/>
                    <a:pt x="100" y="6"/>
                    <a:pt x="67" y="6"/>
                  </a:cubicBezTo>
                  <a:cubicBezTo>
                    <a:pt x="34" y="6"/>
                    <a:pt x="7" y="33"/>
                    <a:pt x="7" y="66"/>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79" name="Freeform 199">
              <a:extLst>
                <a:ext uri="{FF2B5EF4-FFF2-40B4-BE49-F238E27FC236}">
                  <a16:creationId xmlns:a16="http://schemas.microsoft.com/office/drawing/2014/main" id="{19C69B74-5163-499E-BA80-8E9B6F4A8282}"/>
                </a:ext>
              </a:extLst>
            </p:cNvPr>
            <p:cNvSpPr>
              <a:spLocks/>
            </p:cNvSpPr>
            <p:nvPr/>
          </p:nvSpPr>
          <p:spPr bwMode="auto">
            <a:xfrm>
              <a:off x="4733925" y="5316538"/>
              <a:ext cx="519113" cy="558800"/>
            </a:xfrm>
            <a:custGeom>
              <a:avLst/>
              <a:gdLst>
                <a:gd name="T0" fmla="*/ 2147483646 w 56"/>
                <a:gd name="T1" fmla="*/ 2147483646 h 60"/>
                <a:gd name="T2" fmla="*/ 2147483646 w 56"/>
                <a:gd name="T3" fmla="*/ 693908527 h 60"/>
                <a:gd name="T4" fmla="*/ 2147483646 w 56"/>
                <a:gd name="T5" fmla="*/ 433693993 h 60"/>
                <a:gd name="T6" fmla="*/ 2147483646 w 56"/>
                <a:gd name="T7" fmla="*/ 0 h 60"/>
                <a:gd name="T8" fmla="*/ 1976402239 w 56"/>
                <a:gd name="T9" fmla="*/ 433693993 h 60"/>
                <a:gd name="T10" fmla="*/ 1976402239 w 56"/>
                <a:gd name="T11" fmla="*/ 693908527 h 60"/>
                <a:gd name="T12" fmla="*/ 601512919 w 56"/>
                <a:gd name="T13" fmla="*/ 2147483646 h 60"/>
                <a:gd name="T14" fmla="*/ 601512919 w 56"/>
                <a:gd name="T15" fmla="*/ 2147483646 h 60"/>
                <a:gd name="T16" fmla="*/ 429649436 w 56"/>
                <a:gd name="T17" fmla="*/ 2147483646 h 60"/>
                <a:gd name="T18" fmla="*/ 85931741 w 56"/>
                <a:gd name="T19" fmla="*/ 2147483646 h 60"/>
                <a:gd name="T20" fmla="*/ 0 w 56"/>
                <a:gd name="T21" fmla="*/ 2147483646 h 60"/>
                <a:gd name="T22" fmla="*/ 0 w 56"/>
                <a:gd name="T23" fmla="*/ 2147483646 h 60"/>
                <a:gd name="T24" fmla="*/ 171863483 w 56"/>
                <a:gd name="T25" fmla="*/ 2147483646 h 60"/>
                <a:gd name="T26" fmla="*/ 2147483646 w 56"/>
                <a:gd name="T27" fmla="*/ 2147483646 h 60"/>
                <a:gd name="T28" fmla="*/ 2147483646 w 56"/>
                <a:gd name="T29" fmla="*/ 2147483646 h 60"/>
                <a:gd name="T30" fmla="*/ 2147483646 w 56"/>
                <a:gd name="T31" fmla="*/ 2147483646 h 60"/>
                <a:gd name="T32" fmla="*/ 2147483646 w 56"/>
                <a:gd name="T33" fmla="*/ 2147483646 h 60"/>
                <a:gd name="T34" fmla="*/ 2147483646 w 56"/>
                <a:gd name="T35" fmla="*/ 2147483646 h 60"/>
                <a:gd name="T36" fmla="*/ 2147483646 w 56"/>
                <a:gd name="T37" fmla="*/ 2147483646 h 60"/>
                <a:gd name="T38" fmla="*/ 2147483646 w 56"/>
                <a:gd name="T39" fmla="*/ 2147483646 h 6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56" h="60">
                  <a:moveTo>
                    <a:pt x="49" y="32"/>
                  </a:moveTo>
                  <a:cubicBezTo>
                    <a:pt x="49" y="21"/>
                    <a:pt x="43" y="10"/>
                    <a:pt x="33" y="8"/>
                  </a:cubicBezTo>
                  <a:cubicBezTo>
                    <a:pt x="33" y="5"/>
                    <a:pt x="33" y="5"/>
                    <a:pt x="33" y="5"/>
                  </a:cubicBezTo>
                  <a:cubicBezTo>
                    <a:pt x="33" y="3"/>
                    <a:pt x="31" y="0"/>
                    <a:pt x="28" y="0"/>
                  </a:cubicBezTo>
                  <a:cubicBezTo>
                    <a:pt x="25" y="0"/>
                    <a:pt x="23" y="2"/>
                    <a:pt x="23" y="5"/>
                  </a:cubicBezTo>
                  <a:cubicBezTo>
                    <a:pt x="23" y="8"/>
                    <a:pt x="23" y="8"/>
                    <a:pt x="23" y="8"/>
                  </a:cubicBezTo>
                  <a:cubicBezTo>
                    <a:pt x="13" y="10"/>
                    <a:pt x="7" y="21"/>
                    <a:pt x="7" y="32"/>
                  </a:cubicBezTo>
                  <a:cubicBezTo>
                    <a:pt x="7" y="46"/>
                    <a:pt x="7" y="46"/>
                    <a:pt x="7" y="46"/>
                  </a:cubicBezTo>
                  <a:cubicBezTo>
                    <a:pt x="7" y="48"/>
                    <a:pt x="6" y="50"/>
                    <a:pt x="5" y="51"/>
                  </a:cubicBezTo>
                  <a:cubicBezTo>
                    <a:pt x="1" y="55"/>
                    <a:pt x="1" y="55"/>
                    <a:pt x="1" y="55"/>
                  </a:cubicBezTo>
                  <a:cubicBezTo>
                    <a:pt x="0" y="56"/>
                    <a:pt x="0" y="56"/>
                    <a:pt x="0" y="57"/>
                  </a:cubicBezTo>
                  <a:cubicBezTo>
                    <a:pt x="0" y="57"/>
                    <a:pt x="0" y="57"/>
                    <a:pt x="0" y="57"/>
                  </a:cubicBezTo>
                  <a:cubicBezTo>
                    <a:pt x="0" y="58"/>
                    <a:pt x="1" y="60"/>
                    <a:pt x="2" y="60"/>
                  </a:cubicBezTo>
                  <a:cubicBezTo>
                    <a:pt x="53" y="60"/>
                    <a:pt x="53" y="60"/>
                    <a:pt x="53" y="60"/>
                  </a:cubicBezTo>
                  <a:cubicBezTo>
                    <a:pt x="55" y="60"/>
                    <a:pt x="56" y="58"/>
                    <a:pt x="56" y="57"/>
                  </a:cubicBezTo>
                  <a:cubicBezTo>
                    <a:pt x="56" y="57"/>
                    <a:pt x="56" y="57"/>
                    <a:pt x="56" y="57"/>
                  </a:cubicBezTo>
                  <a:cubicBezTo>
                    <a:pt x="56" y="56"/>
                    <a:pt x="56" y="56"/>
                    <a:pt x="55" y="55"/>
                  </a:cubicBezTo>
                  <a:cubicBezTo>
                    <a:pt x="51" y="51"/>
                    <a:pt x="51" y="51"/>
                    <a:pt x="51" y="51"/>
                  </a:cubicBezTo>
                  <a:cubicBezTo>
                    <a:pt x="50" y="50"/>
                    <a:pt x="49" y="48"/>
                    <a:pt x="49" y="46"/>
                  </a:cubicBezTo>
                  <a:lnTo>
                    <a:pt x="49" y="32"/>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80" name="Freeform 200">
              <a:extLst>
                <a:ext uri="{FF2B5EF4-FFF2-40B4-BE49-F238E27FC236}">
                  <a16:creationId xmlns:a16="http://schemas.microsoft.com/office/drawing/2014/main" id="{67FD0ACF-C394-4E98-8718-FFB30FBBEF74}"/>
                </a:ext>
              </a:extLst>
            </p:cNvPr>
            <p:cNvSpPr>
              <a:spLocks/>
            </p:cNvSpPr>
            <p:nvPr/>
          </p:nvSpPr>
          <p:spPr bwMode="auto">
            <a:xfrm>
              <a:off x="4929188" y="5921375"/>
              <a:ext cx="128587" cy="65088"/>
            </a:xfrm>
            <a:custGeom>
              <a:avLst/>
              <a:gdLst>
                <a:gd name="T0" fmla="*/ 590526613 w 14"/>
                <a:gd name="T1" fmla="*/ 605206821 h 7"/>
                <a:gd name="T2" fmla="*/ 674888870 w 14"/>
                <a:gd name="T3" fmla="*/ 605206821 h 7"/>
                <a:gd name="T4" fmla="*/ 1096690969 w 14"/>
                <a:gd name="T5" fmla="*/ 259375680 h 7"/>
                <a:gd name="T6" fmla="*/ 1181053225 w 14"/>
                <a:gd name="T7" fmla="*/ 0 h 7"/>
                <a:gd name="T8" fmla="*/ 0 w 14"/>
                <a:gd name="T9" fmla="*/ 0 h 7"/>
                <a:gd name="T10" fmla="*/ 590526613 w 14"/>
                <a:gd name="T11" fmla="*/ 605206821 h 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 h="7">
                  <a:moveTo>
                    <a:pt x="7" y="7"/>
                  </a:moveTo>
                  <a:cubicBezTo>
                    <a:pt x="7" y="7"/>
                    <a:pt x="8" y="7"/>
                    <a:pt x="8" y="7"/>
                  </a:cubicBezTo>
                  <a:cubicBezTo>
                    <a:pt x="11" y="6"/>
                    <a:pt x="12" y="5"/>
                    <a:pt x="13" y="3"/>
                  </a:cubicBezTo>
                  <a:cubicBezTo>
                    <a:pt x="14" y="2"/>
                    <a:pt x="14" y="1"/>
                    <a:pt x="14" y="0"/>
                  </a:cubicBezTo>
                  <a:cubicBezTo>
                    <a:pt x="0" y="0"/>
                    <a:pt x="0" y="0"/>
                    <a:pt x="0" y="0"/>
                  </a:cubicBezTo>
                  <a:cubicBezTo>
                    <a:pt x="0" y="4"/>
                    <a:pt x="3" y="7"/>
                    <a:pt x="7" y="7"/>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86" name="Rectangle 146">
              <a:extLst>
                <a:ext uri="{FF2B5EF4-FFF2-40B4-BE49-F238E27FC236}">
                  <a16:creationId xmlns:a16="http://schemas.microsoft.com/office/drawing/2014/main" id="{B6714161-F7ED-4A54-BB43-F86A2B656BC1}"/>
                </a:ext>
              </a:extLst>
            </p:cNvPr>
            <p:cNvSpPr>
              <a:spLocks noChangeArrowheads="1"/>
            </p:cNvSpPr>
            <p:nvPr/>
          </p:nvSpPr>
          <p:spPr bwMode="auto">
            <a:xfrm>
              <a:off x="4359275" y="4117975"/>
              <a:ext cx="1270000"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ru-RU" altLang="ru-RU" sz="6000" b="1">
                  <a:solidFill>
                    <a:schemeClr val="bg1"/>
                  </a:solidFill>
                  <a:latin typeface="Arial" panose="020B0604020202020204" pitchFamily="34" charset="0"/>
                </a:rPr>
                <a:t>02</a:t>
              </a:r>
              <a:endParaRPr lang="ru-RU" altLang="ru-RU" sz="2400">
                <a:solidFill>
                  <a:schemeClr val="bg1"/>
                </a:solidFill>
              </a:endParaRPr>
            </a:p>
          </p:txBody>
        </p:sp>
      </p:grpSp>
      <p:grpSp>
        <p:nvGrpSpPr>
          <p:cNvPr id="2" name="Группа 1">
            <a:extLst>
              <a:ext uri="{FF2B5EF4-FFF2-40B4-BE49-F238E27FC236}">
                <a16:creationId xmlns:a16="http://schemas.microsoft.com/office/drawing/2014/main" id="{4C931C07-6D94-4802-94FA-A33F71FA278E}"/>
              </a:ext>
            </a:extLst>
          </p:cNvPr>
          <p:cNvGrpSpPr/>
          <p:nvPr/>
        </p:nvGrpSpPr>
        <p:grpSpPr>
          <a:xfrm>
            <a:off x="8181975" y="3482975"/>
            <a:ext cx="2197100" cy="2782888"/>
            <a:chOff x="8181975" y="3482975"/>
            <a:chExt cx="2197100" cy="2782888"/>
          </a:xfrm>
        </p:grpSpPr>
        <p:sp>
          <p:nvSpPr>
            <p:cNvPr id="40969" name="Freeform 189">
              <a:extLst>
                <a:ext uri="{FF2B5EF4-FFF2-40B4-BE49-F238E27FC236}">
                  <a16:creationId xmlns:a16="http://schemas.microsoft.com/office/drawing/2014/main" id="{E8AC6C2F-3075-478A-B094-8CC412F4881B}"/>
                </a:ext>
              </a:extLst>
            </p:cNvPr>
            <p:cNvSpPr>
              <a:spLocks/>
            </p:cNvSpPr>
            <p:nvPr/>
          </p:nvSpPr>
          <p:spPr bwMode="auto">
            <a:xfrm>
              <a:off x="8181975" y="3482975"/>
              <a:ext cx="2197100" cy="1917700"/>
            </a:xfrm>
            <a:custGeom>
              <a:avLst/>
              <a:gdLst>
                <a:gd name="T0" fmla="*/ 2147483646 w 237"/>
                <a:gd name="T1" fmla="*/ 866614216 h 206"/>
                <a:gd name="T2" fmla="*/ 2147483646 w 237"/>
                <a:gd name="T3" fmla="*/ 2147483646 h 206"/>
                <a:gd name="T4" fmla="*/ 2147483646 w 237"/>
                <a:gd name="T5" fmla="*/ 2147483646 h 206"/>
                <a:gd name="T6" fmla="*/ 1461006607 w 237"/>
                <a:gd name="T7" fmla="*/ 2147483646 h 206"/>
                <a:gd name="T8" fmla="*/ 429704554 w 237"/>
                <a:gd name="T9" fmla="*/ 2147483646 h 206"/>
                <a:gd name="T10" fmla="*/ 2147483646 w 237"/>
                <a:gd name="T11" fmla="*/ 866614216 h 206"/>
                <a:gd name="T12" fmla="*/ 2147483646 w 237"/>
                <a:gd name="T13" fmla="*/ 866614216 h 20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37" h="206">
                  <a:moveTo>
                    <a:pt x="131" y="10"/>
                  </a:moveTo>
                  <a:cubicBezTo>
                    <a:pt x="231" y="185"/>
                    <a:pt x="231" y="185"/>
                    <a:pt x="231" y="185"/>
                  </a:cubicBezTo>
                  <a:cubicBezTo>
                    <a:pt x="237" y="194"/>
                    <a:pt x="230" y="206"/>
                    <a:pt x="219" y="206"/>
                  </a:cubicBezTo>
                  <a:cubicBezTo>
                    <a:pt x="17" y="206"/>
                    <a:pt x="17" y="206"/>
                    <a:pt x="17" y="206"/>
                  </a:cubicBezTo>
                  <a:cubicBezTo>
                    <a:pt x="6" y="206"/>
                    <a:pt x="0" y="194"/>
                    <a:pt x="5" y="185"/>
                  </a:cubicBezTo>
                  <a:cubicBezTo>
                    <a:pt x="106" y="10"/>
                    <a:pt x="106" y="10"/>
                    <a:pt x="106" y="10"/>
                  </a:cubicBezTo>
                  <a:cubicBezTo>
                    <a:pt x="111" y="0"/>
                    <a:pt x="125" y="0"/>
                    <a:pt x="131" y="1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70" name="Oval 190">
              <a:extLst>
                <a:ext uri="{FF2B5EF4-FFF2-40B4-BE49-F238E27FC236}">
                  <a16:creationId xmlns:a16="http://schemas.microsoft.com/office/drawing/2014/main" id="{8B98274A-98F6-430C-A0A4-70404962A6EF}"/>
                </a:ext>
              </a:extLst>
            </p:cNvPr>
            <p:cNvSpPr>
              <a:spLocks noChangeArrowheads="1"/>
            </p:cNvSpPr>
            <p:nvPr/>
          </p:nvSpPr>
          <p:spPr bwMode="auto">
            <a:xfrm>
              <a:off x="8693150" y="5065713"/>
              <a:ext cx="1166813" cy="1171575"/>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0971" name="Freeform 191">
              <a:extLst>
                <a:ext uri="{FF2B5EF4-FFF2-40B4-BE49-F238E27FC236}">
                  <a16:creationId xmlns:a16="http://schemas.microsoft.com/office/drawing/2014/main" id="{3AE6E784-D7B3-4EBA-B0BE-952047BEBEDC}"/>
                </a:ext>
              </a:extLst>
            </p:cNvPr>
            <p:cNvSpPr>
              <a:spLocks noEditPoints="1"/>
            </p:cNvSpPr>
            <p:nvPr/>
          </p:nvSpPr>
          <p:spPr bwMode="auto">
            <a:xfrm>
              <a:off x="8664575" y="5037138"/>
              <a:ext cx="1233488" cy="1228725"/>
            </a:xfrm>
            <a:custGeom>
              <a:avLst/>
              <a:gdLst>
                <a:gd name="T0" fmla="*/ 2147483646 w 133"/>
                <a:gd name="T1" fmla="*/ 2147483646 h 132"/>
                <a:gd name="T2" fmla="*/ 2147483646 w 133"/>
                <a:gd name="T3" fmla="*/ 2147483646 h 132"/>
                <a:gd name="T4" fmla="*/ 0 w 133"/>
                <a:gd name="T5" fmla="*/ 2147483646 h 132"/>
                <a:gd name="T6" fmla="*/ 2147483646 w 133"/>
                <a:gd name="T7" fmla="*/ 0 h 132"/>
                <a:gd name="T8" fmla="*/ 2147483646 w 133"/>
                <a:gd name="T9" fmla="*/ 2147483646 h 132"/>
                <a:gd name="T10" fmla="*/ 602090534 w 133"/>
                <a:gd name="T11" fmla="*/ 2147483646 h 132"/>
                <a:gd name="T12" fmla="*/ 2147483646 w 133"/>
                <a:gd name="T13" fmla="*/ 2147483646 h 132"/>
                <a:gd name="T14" fmla="*/ 2147483646 w 133"/>
                <a:gd name="T15" fmla="*/ 2147483646 h 132"/>
                <a:gd name="T16" fmla="*/ 2147483646 w 133"/>
                <a:gd name="T17" fmla="*/ 519890303 h 132"/>
                <a:gd name="T18" fmla="*/ 602090534 w 133"/>
                <a:gd name="T19" fmla="*/ 2147483646 h 13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33" h="132">
                  <a:moveTo>
                    <a:pt x="133" y="66"/>
                  </a:moveTo>
                  <a:cubicBezTo>
                    <a:pt x="133" y="103"/>
                    <a:pt x="103" y="132"/>
                    <a:pt x="66" y="132"/>
                  </a:cubicBezTo>
                  <a:cubicBezTo>
                    <a:pt x="30" y="132"/>
                    <a:pt x="0" y="103"/>
                    <a:pt x="0" y="66"/>
                  </a:cubicBezTo>
                  <a:cubicBezTo>
                    <a:pt x="0" y="29"/>
                    <a:pt x="30" y="0"/>
                    <a:pt x="66" y="0"/>
                  </a:cubicBezTo>
                  <a:cubicBezTo>
                    <a:pt x="103" y="0"/>
                    <a:pt x="133" y="29"/>
                    <a:pt x="133" y="66"/>
                  </a:cubicBezTo>
                  <a:close/>
                  <a:moveTo>
                    <a:pt x="7" y="66"/>
                  </a:moveTo>
                  <a:cubicBezTo>
                    <a:pt x="7" y="99"/>
                    <a:pt x="33" y="126"/>
                    <a:pt x="66" y="126"/>
                  </a:cubicBezTo>
                  <a:cubicBezTo>
                    <a:pt x="99" y="126"/>
                    <a:pt x="126" y="99"/>
                    <a:pt x="126" y="66"/>
                  </a:cubicBezTo>
                  <a:cubicBezTo>
                    <a:pt x="126" y="33"/>
                    <a:pt x="99" y="6"/>
                    <a:pt x="66" y="6"/>
                  </a:cubicBezTo>
                  <a:cubicBezTo>
                    <a:pt x="33" y="6"/>
                    <a:pt x="7" y="33"/>
                    <a:pt x="7" y="66"/>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75" name="Freeform 195">
              <a:extLst>
                <a:ext uri="{FF2B5EF4-FFF2-40B4-BE49-F238E27FC236}">
                  <a16:creationId xmlns:a16="http://schemas.microsoft.com/office/drawing/2014/main" id="{C237EBCB-DBF1-4EB5-8BF8-3C35A09281FD}"/>
                </a:ext>
              </a:extLst>
            </p:cNvPr>
            <p:cNvSpPr>
              <a:spLocks/>
            </p:cNvSpPr>
            <p:nvPr/>
          </p:nvSpPr>
          <p:spPr bwMode="auto">
            <a:xfrm>
              <a:off x="9137650" y="5921375"/>
              <a:ext cx="277813" cy="46038"/>
            </a:xfrm>
            <a:custGeom>
              <a:avLst/>
              <a:gdLst>
                <a:gd name="T0" fmla="*/ 2147483646 w 30"/>
                <a:gd name="T1" fmla="*/ 423899489 h 5"/>
                <a:gd name="T2" fmla="*/ 171512486 w 30"/>
                <a:gd name="T3" fmla="*/ 423899489 h 5"/>
                <a:gd name="T4" fmla="*/ 0 w 30"/>
                <a:gd name="T5" fmla="*/ 254341535 h 5"/>
                <a:gd name="T6" fmla="*/ 0 w 30"/>
                <a:gd name="T7" fmla="*/ 169557954 h 5"/>
                <a:gd name="T8" fmla="*/ 171512486 w 30"/>
                <a:gd name="T9" fmla="*/ 0 h 5"/>
                <a:gd name="T10" fmla="*/ 2147483646 w 30"/>
                <a:gd name="T11" fmla="*/ 0 h 5"/>
                <a:gd name="T12" fmla="*/ 2147483646 w 30"/>
                <a:gd name="T13" fmla="*/ 169557954 h 5"/>
                <a:gd name="T14" fmla="*/ 2147483646 w 30"/>
                <a:gd name="T15" fmla="*/ 254341535 h 5"/>
                <a:gd name="T16" fmla="*/ 2147483646 w 30"/>
                <a:gd name="T17" fmla="*/ 423899489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 h="5">
                  <a:moveTo>
                    <a:pt x="28" y="5"/>
                  </a:moveTo>
                  <a:cubicBezTo>
                    <a:pt x="2" y="5"/>
                    <a:pt x="2" y="5"/>
                    <a:pt x="2" y="5"/>
                  </a:cubicBezTo>
                  <a:cubicBezTo>
                    <a:pt x="1" y="5"/>
                    <a:pt x="0" y="5"/>
                    <a:pt x="0" y="3"/>
                  </a:cubicBezTo>
                  <a:cubicBezTo>
                    <a:pt x="0" y="2"/>
                    <a:pt x="0" y="2"/>
                    <a:pt x="0" y="2"/>
                  </a:cubicBezTo>
                  <a:cubicBezTo>
                    <a:pt x="0" y="1"/>
                    <a:pt x="1" y="0"/>
                    <a:pt x="2" y="0"/>
                  </a:cubicBezTo>
                  <a:cubicBezTo>
                    <a:pt x="28" y="0"/>
                    <a:pt x="28" y="0"/>
                    <a:pt x="28" y="0"/>
                  </a:cubicBezTo>
                  <a:cubicBezTo>
                    <a:pt x="29" y="0"/>
                    <a:pt x="30" y="1"/>
                    <a:pt x="30" y="2"/>
                  </a:cubicBezTo>
                  <a:cubicBezTo>
                    <a:pt x="30" y="3"/>
                    <a:pt x="30" y="3"/>
                    <a:pt x="30" y="3"/>
                  </a:cubicBezTo>
                  <a:cubicBezTo>
                    <a:pt x="30" y="5"/>
                    <a:pt x="29" y="5"/>
                    <a:pt x="28" y="5"/>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76" name="Freeform 196">
              <a:extLst>
                <a:ext uri="{FF2B5EF4-FFF2-40B4-BE49-F238E27FC236}">
                  <a16:creationId xmlns:a16="http://schemas.microsoft.com/office/drawing/2014/main" id="{204E93A8-BE8A-47DB-827F-E58BA988F161}"/>
                </a:ext>
              </a:extLst>
            </p:cNvPr>
            <p:cNvSpPr>
              <a:spLocks/>
            </p:cNvSpPr>
            <p:nvPr/>
          </p:nvSpPr>
          <p:spPr bwMode="auto">
            <a:xfrm>
              <a:off x="9137650" y="5995988"/>
              <a:ext cx="277813" cy="46037"/>
            </a:xfrm>
            <a:custGeom>
              <a:avLst/>
              <a:gdLst>
                <a:gd name="T0" fmla="*/ 2147483646 w 30"/>
                <a:gd name="T1" fmla="*/ 423890281 h 5"/>
                <a:gd name="T2" fmla="*/ 171512486 w 30"/>
                <a:gd name="T3" fmla="*/ 423890281 h 5"/>
                <a:gd name="T4" fmla="*/ 0 w 30"/>
                <a:gd name="T5" fmla="*/ 254336010 h 5"/>
                <a:gd name="T6" fmla="*/ 0 w 30"/>
                <a:gd name="T7" fmla="*/ 169554271 h 5"/>
                <a:gd name="T8" fmla="*/ 171512486 w 30"/>
                <a:gd name="T9" fmla="*/ 0 h 5"/>
                <a:gd name="T10" fmla="*/ 2147483646 w 30"/>
                <a:gd name="T11" fmla="*/ 0 h 5"/>
                <a:gd name="T12" fmla="*/ 2147483646 w 30"/>
                <a:gd name="T13" fmla="*/ 169554271 h 5"/>
                <a:gd name="T14" fmla="*/ 2147483646 w 30"/>
                <a:gd name="T15" fmla="*/ 254336010 h 5"/>
                <a:gd name="T16" fmla="*/ 2147483646 w 30"/>
                <a:gd name="T17" fmla="*/ 423890281 h 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0" h="5">
                  <a:moveTo>
                    <a:pt x="28" y="5"/>
                  </a:moveTo>
                  <a:cubicBezTo>
                    <a:pt x="2" y="5"/>
                    <a:pt x="2" y="5"/>
                    <a:pt x="2" y="5"/>
                  </a:cubicBezTo>
                  <a:cubicBezTo>
                    <a:pt x="1" y="5"/>
                    <a:pt x="0" y="4"/>
                    <a:pt x="0" y="3"/>
                  </a:cubicBezTo>
                  <a:cubicBezTo>
                    <a:pt x="0" y="2"/>
                    <a:pt x="0" y="2"/>
                    <a:pt x="0" y="2"/>
                  </a:cubicBezTo>
                  <a:cubicBezTo>
                    <a:pt x="0" y="1"/>
                    <a:pt x="1" y="0"/>
                    <a:pt x="2" y="0"/>
                  </a:cubicBezTo>
                  <a:cubicBezTo>
                    <a:pt x="28" y="0"/>
                    <a:pt x="28" y="0"/>
                    <a:pt x="28" y="0"/>
                  </a:cubicBezTo>
                  <a:cubicBezTo>
                    <a:pt x="29" y="0"/>
                    <a:pt x="30" y="1"/>
                    <a:pt x="30" y="2"/>
                  </a:cubicBezTo>
                  <a:cubicBezTo>
                    <a:pt x="30" y="3"/>
                    <a:pt x="30" y="3"/>
                    <a:pt x="30" y="3"/>
                  </a:cubicBezTo>
                  <a:cubicBezTo>
                    <a:pt x="30" y="4"/>
                    <a:pt x="29" y="5"/>
                    <a:pt x="28" y="5"/>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77" name="Freeform 197">
              <a:extLst>
                <a:ext uri="{FF2B5EF4-FFF2-40B4-BE49-F238E27FC236}">
                  <a16:creationId xmlns:a16="http://schemas.microsoft.com/office/drawing/2014/main" id="{A3C69837-3DFD-4ADD-8D03-D5B66303F1EF}"/>
                </a:ext>
              </a:extLst>
            </p:cNvPr>
            <p:cNvSpPr>
              <a:spLocks/>
            </p:cNvSpPr>
            <p:nvPr/>
          </p:nvSpPr>
          <p:spPr bwMode="auto">
            <a:xfrm>
              <a:off x="9202738" y="5511800"/>
              <a:ext cx="157162" cy="390525"/>
            </a:xfrm>
            <a:custGeom>
              <a:avLst/>
              <a:gdLst>
                <a:gd name="T0" fmla="*/ 249495469 w 99"/>
                <a:gd name="T1" fmla="*/ 30241875 h 246"/>
                <a:gd name="T2" fmla="*/ 146168597 w 99"/>
                <a:gd name="T3" fmla="*/ 60483750 h 246"/>
                <a:gd name="T4" fmla="*/ 73085092 w 99"/>
                <a:gd name="T5" fmla="*/ 0 h 246"/>
                <a:gd name="T6" fmla="*/ 0 w 99"/>
                <a:gd name="T7" fmla="*/ 45362813 h 246"/>
                <a:gd name="T8" fmla="*/ 73085092 w 99"/>
                <a:gd name="T9" fmla="*/ 191531875 h 246"/>
                <a:gd name="T10" fmla="*/ 73085092 w 99"/>
                <a:gd name="T11" fmla="*/ 619958438 h 246"/>
                <a:gd name="T12" fmla="*/ 176410376 w 99"/>
                <a:gd name="T13" fmla="*/ 619958438 h 246"/>
                <a:gd name="T14" fmla="*/ 176410376 w 99"/>
                <a:gd name="T15" fmla="*/ 176410938 h 246"/>
                <a:gd name="T16" fmla="*/ 249495469 w 99"/>
                <a:gd name="T17" fmla="*/ 30241875 h 24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9" h="246">
                  <a:moveTo>
                    <a:pt x="99" y="12"/>
                  </a:moveTo>
                  <a:lnTo>
                    <a:pt x="58" y="24"/>
                  </a:lnTo>
                  <a:lnTo>
                    <a:pt x="29" y="0"/>
                  </a:lnTo>
                  <a:lnTo>
                    <a:pt x="0" y="18"/>
                  </a:lnTo>
                  <a:lnTo>
                    <a:pt x="29" y="76"/>
                  </a:lnTo>
                  <a:lnTo>
                    <a:pt x="29" y="246"/>
                  </a:lnTo>
                  <a:lnTo>
                    <a:pt x="70" y="246"/>
                  </a:lnTo>
                  <a:lnTo>
                    <a:pt x="70" y="70"/>
                  </a:lnTo>
                  <a:lnTo>
                    <a:pt x="99" y="12"/>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78" name="Freeform 198">
              <a:extLst>
                <a:ext uri="{FF2B5EF4-FFF2-40B4-BE49-F238E27FC236}">
                  <a16:creationId xmlns:a16="http://schemas.microsoft.com/office/drawing/2014/main" id="{6C18B0A9-0733-4677-8A15-F935B234E1B3}"/>
                </a:ext>
              </a:extLst>
            </p:cNvPr>
            <p:cNvSpPr>
              <a:spLocks/>
            </p:cNvSpPr>
            <p:nvPr/>
          </p:nvSpPr>
          <p:spPr bwMode="auto">
            <a:xfrm>
              <a:off x="9007475" y="5232400"/>
              <a:ext cx="519113" cy="669925"/>
            </a:xfrm>
            <a:custGeom>
              <a:avLst/>
              <a:gdLst>
                <a:gd name="T0" fmla="*/ 2062333980 w 56"/>
                <a:gd name="T1" fmla="*/ 259726201 h 72"/>
                <a:gd name="T2" fmla="*/ 257795224 w 56"/>
                <a:gd name="T3" fmla="*/ 2147483646 h 72"/>
                <a:gd name="T4" fmla="*/ 1203025838 w 56"/>
                <a:gd name="T5" fmla="*/ 2147483646 h 72"/>
                <a:gd name="T6" fmla="*/ 1203025838 w 56"/>
                <a:gd name="T7" fmla="*/ 2147483646 h 72"/>
                <a:gd name="T8" fmla="*/ 1460821062 w 56"/>
                <a:gd name="T9" fmla="*/ 2147483646 h 72"/>
                <a:gd name="T10" fmla="*/ 1890470498 w 56"/>
                <a:gd name="T11" fmla="*/ 2147483646 h 72"/>
                <a:gd name="T12" fmla="*/ 1890470498 w 56"/>
                <a:gd name="T13" fmla="*/ 2147483646 h 72"/>
                <a:gd name="T14" fmla="*/ 1203025838 w 56"/>
                <a:gd name="T15" fmla="*/ 2147483646 h 72"/>
                <a:gd name="T16" fmla="*/ 1288957579 w 56"/>
                <a:gd name="T17" fmla="*/ 2147483646 h 72"/>
                <a:gd name="T18" fmla="*/ 1546752803 w 56"/>
                <a:gd name="T19" fmla="*/ 2147483646 h 72"/>
                <a:gd name="T20" fmla="*/ 1632684544 w 56"/>
                <a:gd name="T21" fmla="*/ 2147483646 h 72"/>
                <a:gd name="T22" fmla="*/ 2147483646 w 56"/>
                <a:gd name="T23" fmla="*/ 2147483646 h 72"/>
                <a:gd name="T24" fmla="*/ 2147483646 w 56"/>
                <a:gd name="T25" fmla="*/ 2147483646 h 72"/>
                <a:gd name="T26" fmla="*/ 2147483646 w 56"/>
                <a:gd name="T27" fmla="*/ 2147483646 h 72"/>
                <a:gd name="T28" fmla="*/ 2147483646 w 56"/>
                <a:gd name="T29" fmla="*/ 2147483646 h 72"/>
                <a:gd name="T30" fmla="*/ 2147483646 w 56"/>
                <a:gd name="T31" fmla="*/ 2147483646 h 72"/>
                <a:gd name="T32" fmla="*/ 2147483646 w 56"/>
                <a:gd name="T33" fmla="*/ 2147483646 h 72"/>
                <a:gd name="T34" fmla="*/ 2147483646 w 56"/>
                <a:gd name="T35" fmla="*/ 2147483646 h 72"/>
                <a:gd name="T36" fmla="*/ 2147483646 w 56"/>
                <a:gd name="T37" fmla="*/ 2147483646 h 72"/>
                <a:gd name="T38" fmla="*/ 2147483646 w 56"/>
                <a:gd name="T39" fmla="*/ 2147483646 h 72"/>
                <a:gd name="T40" fmla="*/ 2147483646 w 56"/>
                <a:gd name="T41" fmla="*/ 2147483646 h 72"/>
                <a:gd name="T42" fmla="*/ 2147483646 w 56"/>
                <a:gd name="T43" fmla="*/ 2147483646 h 72"/>
                <a:gd name="T44" fmla="*/ 2147483646 w 56"/>
                <a:gd name="T45" fmla="*/ 2147483646 h 72"/>
                <a:gd name="T46" fmla="*/ 2147483646 w 56"/>
                <a:gd name="T47" fmla="*/ 2147483646 h 72"/>
                <a:gd name="T48" fmla="*/ 2147483646 w 56"/>
                <a:gd name="T49" fmla="*/ 2147483646 h 72"/>
                <a:gd name="T50" fmla="*/ 2062333980 w 56"/>
                <a:gd name="T51" fmla="*/ 259726201 h 72"/>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56" h="72">
                  <a:moveTo>
                    <a:pt x="24" y="3"/>
                  </a:moveTo>
                  <a:cubicBezTo>
                    <a:pt x="13" y="5"/>
                    <a:pt x="4" y="14"/>
                    <a:pt x="3" y="25"/>
                  </a:cubicBezTo>
                  <a:cubicBezTo>
                    <a:pt x="0" y="36"/>
                    <a:pt x="6" y="47"/>
                    <a:pt x="14" y="52"/>
                  </a:cubicBezTo>
                  <a:cubicBezTo>
                    <a:pt x="14" y="69"/>
                    <a:pt x="14" y="69"/>
                    <a:pt x="14" y="69"/>
                  </a:cubicBezTo>
                  <a:cubicBezTo>
                    <a:pt x="14" y="70"/>
                    <a:pt x="15" y="72"/>
                    <a:pt x="17" y="72"/>
                  </a:cubicBezTo>
                  <a:cubicBezTo>
                    <a:pt x="22" y="72"/>
                    <a:pt x="22" y="72"/>
                    <a:pt x="22" y="72"/>
                  </a:cubicBezTo>
                  <a:cubicBezTo>
                    <a:pt x="22" y="43"/>
                    <a:pt x="22" y="43"/>
                    <a:pt x="22" y="43"/>
                  </a:cubicBezTo>
                  <a:cubicBezTo>
                    <a:pt x="14" y="27"/>
                    <a:pt x="14" y="27"/>
                    <a:pt x="14" y="27"/>
                  </a:cubicBezTo>
                  <a:cubicBezTo>
                    <a:pt x="14" y="26"/>
                    <a:pt x="14" y="25"/>
                    <a:pt x="15" y="25"/>
                  </a:cubicBezTo>
                  <a:cubicBezTo>
                    <a:pt x="16" y="24"/>
                    <a:pt x="17" y="25"/>
                    <a:pt x="18" y="26"/>
                  </a:cubicBezTo>
                  <a:cubicBezTo>
                    <a:pt x="19" y="30"/>
                    <a:pt x="19" y="30"/>
                    <a:pt x="19" y="30"/>
                  </a:cubicBezTo>
                  <a:cubicBezTo>
                    <a:pt x="27" y="25"/>
                    <a:pt x="27" y="25"/>
                    <a:pt x="27" y="25"/>
                  </a:cubicBezTo>
                  <a:cubicBezTo>
                    <a:pt x="32" y="30"/>
                    <a:pt x="32" y="30"/>
                    <a:pt x="32" y="30"/>
                  </a:cubicBezTo>
                  <a:cubicBezTo>
                    <a:pt x="40" y="28"/>
                    <a:pt x="40" y="28"/>
                    <a:pt x="40" y="28"/>
                  </a:cubicBezTo>
                  <a:cubicBezTo>
                    <a:pt x="41" y="26"/>
                    <a:pt x="41" y="26"/>
                    <a:pt x="41" y="26"/>
                  </a:cubicBezTo>
                  <a:cubicBezTo>
                    <a:pt x="41" y="25"/>
                    <a:pt x="43" y="24"/>
                    <a:pt x="44" y="25"/>
                  </a:cubicBezTo>
                  <a:cubicBezTo>
                    <a:pt x="44" y="25"/>
                    <a:pt x="45" y="26"/>
                    <a:pt x="44" y="27"/>
                  </a:cubicBezTo>
                  <a:cubicBezTo>
                    <a:pt x="43" y="30"/>
                    <a:pt x="43" y="30"/>
                    <a:pt x="43" y="30"/>
                  </a:cubicBezTo>
                  <a:cubicBezTo>
                    <a:pt x="43" y="30"/>
                    <a:pt x="43" y="30"/>
                    <a:pt x="43" y="30"/>
                  </a:cubicBezTo>
                  <a:cubicBezTo>
                    <a:pt x="37" y="43"/>
                    <a:pt x="37" y="43"/>
                    <a:pt x="37" y="43"/>
                  </a:cubicBezTo>
                  <a:cubicBezTo>
                    <a:pt x="37" y="72"/>
                    <a:pt x="37" y="72"/>
                    <a:pt x="37" y="72"/>
                  </a:cubicBezTo>
                  <a:cubicBezTo>
                    <a:pt x="42" y="72"/>
                    <a:pt x="42" y="72"/>
                    <a:pt x="42" y="72"/>
                  </a:cubicBezTo>
                  <a:cubicBezTo>
                    <a:pt x="43" y="72"/>
                    <a:pt x="44" y="70"/>
                    <a:pt x="44" y="69"/>
                  </a:cubicBezTo>
                  <a:cubicBezTo>
                    <a:pt x="44" y="52"/>
                    <a:pt x="44" y="52"/>
                    <a:pt x="44" y="52"/>
                  </a:cubicBezTo>
                  <a:cubicBezTo>
                    <a:pt x="52" y="48"/>
                    <a:pt x="56" y="39"/>
                    <a:pt x="56" y="30"/>
                  </a:cubicBezTo>
                  <a:cubicBezTo>
                    <a:pt x="56" y="13"/>
                    <a:pt x="41" y="0"/>
                    <a:pt x="24" y="3"/>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0987" name="Rectangle 146">
              <a:extLst>
                <a:ext uri="{FF2B5EF4-FFF2-40B4-BE49-F238E27FC236}">
                  <a16:creationId xmlns:a16="http://schemas.microsoft.com/office/drawing/2014/main" id="{A4477C21-CD3E-4ACA-842B-EBE65F088A37}"/>
                </a:ext>
              </a:extLst>
            </p:cNvPr>
            <p:cNvSpPr>
              <a:spLocks noChangeArrowheads="1"/>
            </p:cNvSpPr>
            <p:nvPr/>
          </p:nvSpPr>
          <p:spPr bwMode="auto">
            <a:xfrm>
              <a:off x="8666163" y="4117975"/>
              <a:ext cx="1271587"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ru-RU" altLang="ru-RU" sz="6000" b="1">
                  <a:solidFill>
                    <a:schemeClr val="bg1"/>
                  </a:solidFill>
                  <a:latin typeface="Arial" panose="020B0604020202020204" pitchFamily="34" charset="0"/>
                </a:rPr>
                <a:t>04</a:t>
              </a:r>
              <a:endParaRPr lang="ru-RU" altLang="ru-RU" sz="2400">
                <a:solidFill>
                  <a:schemeClr val="bg1"/>
                </a:solidFill>
              </a:endParaRPr>
            </a:p>
          </p:txBody>
        </p:sp>
      </p:grpSp>
      <p:sp>
        <p:nvSpPr>
          <p:cNvPr id="40988" name="TextBox 115">
            <a:extLst>
              <a:ext uri="{FF2B5EF4-FFF2-40B4-BE49-F238E27FC236}">
                <a16:creationId xmlns:a16="http://schemas.microsoft.com/office/drawing/2014/main" id="{0A57F0E9-4209-4FBF-9293-C496B212AEBD}"/>
              </a:ext>
            </a:extLst>
          </p:cNvPr>
          <p:cNvSpPr txBox="1">
            <a:spLocks noChangeArrowheads="1"/>
          </p:cNvSpPr>
          <p:nvPr/>
        </p:nvSpPr>
        <p:spPr bwMode="auto">
          <a:xfrm>
            <a:off x="3935413" y="2154238"/>
            <a:ext cx="2114550"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a:t>
            </a:r>
            <a:endParaRPr lang="ru-RU" altLang="ru-RU" sz="1200" i="1">
              <a:solidFill>
                <a:srgbClr val="73858E"/>
              </a:solidFill>
              <a:latin typeface="Arial" panose="020B0604020202020204" pitchFamily="34" charset="0"/>
              <a:cs typeface="Arial" panose="020B0604020202020204" pitchFamily="34" charset="0"/>
            </a:endParaRPr>
          </a:p>
        </p:txBody>
      </p:sp>
      <p:sp>
        <p:nvSpPr>
          <p:cNvPr id="40989" name="TextBox 115">
            <a:extLst>
              <a:ext uri="{FF2B5EF4-FFF2-40B4-BE49-F238E27FC236}">
                <a16:creationId xmlns:a16="http://schemas.microsoft.com/office/drawing/2014/main" id="{8E056F33-1B05-499A-B73B-378A415D7C86}"/>
              </a:ext>
            </a:extLst>
          </p:cNvPr>
          <p:cNvSpPr txBox="1">
            <a:spLocks noChangeArrowheads="1"/>
          </p:cNvSpPr>
          <p:nvPr/>
        </p:nvSpPr>
        <p:spPr bwMode="auto">
          <a:xfrm>
            <a:off x="8186738" y="2154238"/>
            <a:ext cx="2114550"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a:t>
            </a:r>
            <a:endParaRPr lang="ru-RU" altLang="ru-RU" sz="1200" i="1">
              <a:solidFill>
                <a:srgbClr val="73858E"/>
              </a:solidFill>
              <a:latin typeface="Arial" panose="020B0604020202020204" pitchFamily="34" charset="0"/>
              <a:cs typeface="Arial" panose="020B0604020202020204" pitchFamily="34" charset="0"/>
            </a:endParaRPr>
          </a:p>
        </p:txBody>
      </p:sp>
      <p:sp>
        <p:nvSpPr>
          <p:cNvPr id="40990" name="TextBox 115">
            <a:extLst>
              <a:ext uri="{FF2B5EF4-FFF2-40B4-BE49-F238E27FC236}">
                <a16:creationId xmlns:a16="http://schemas.microsoft.com/office/drawing/2014/main" id="{63F311C9-D932-4922-86D0-CA36283ADAE4}"/>
              </a:ext>
            </a:extLst>
          </p:cNvPr>
          <p:cNvSpPr txBox="1">
            <a:spLocks noChangeArrowheads="1"/>
          </p:cNvSpPr>
          <p:nvPr/>
        </p:nvSpPr>
        <p:spPr bwMode="auto">
          <a:xfrm>
            <a:off x="1774825" y="5287963"/>
            <a:ext cx="2114550"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a:t>
            </a:r>
            <a:endParaRPr lang="ru-RU" altLang="ru-RU" sz="1200" i="1">
              <a:solidFill>
                <a:srgbClr val="73858E"/>
              </a:solidFill>
              <a:latin typeface="Arial" panose="020B0604020202020204" pitchFamily="34" charset="0"/>
              <a:cs typeface="Arial" panose="020B0604020202020204" pitchFamily="34" charset="0"/>
            </a:endParaRPr>
          </a:p>
        </p:txBody>
      </p:sp>
      <p:sp>
        <p:nvSpPr>
          <p:cNvPr id="40991" name="TextBox 115">
            <a:extLst>
              <a:ext uri="{FF2B5EF4-FFF2-40B4-BE49-F238E27FC236}">
                <a16:creationId xmlns:a16="http://schemas.microsoft.com/office/drawing/2014/main" id="{BB342150-34CA-4C2C-ABAC-6B798F1B1957}"/>
              </a:ext>
            </a:extLst>
          </p:cNvPr>
          <p:cNvSpPr txBox="1">
            <a:spLocks noChangeArrowheads="1"/>
          </p:cNvSpPr>
          <p:nvPr/>
        </p:nvSpPr>
        <p:spPr bwMode="auto">
          <a:xfrm>
            <a:off x="6105525" y="5287963"/>
            <a:ext cx="2114550" cy="1169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a:t>
            </a:r>
            <a:endParaRPr lang="ru-RU" altLang="ru-RU" sz="1200" i="1">
              <a:solidFill>
                <a:srgbClr val="73858E"/>
              </a:solidFill>
              <a:latin typeface="Arial" panose="020B0604020202020204" pitchFamily="34" charset="0"/>
              <a:cs typeface="Arial" panose="020B0604020202020204" pitchFamily="34" charset="0"/>
            </a:endParaRPr>
          </a:p>
        </p:txBody>
      </p:sp>
      <p:sp>
        <p:nvSpPr>
          <p:cNvPr id="40992" name="TextBox 115">
            <a:extLst>
              <a:ext uri="{FF2B5EF4-FFF2-40B4-BE49-F238E27FC236}">
                <a16:creationId xmlns:a16="http://schemas.microsoft.com/office/drawing/2014/main" id="{B37F618E-03DC-4DB0-BAA5-E637E09228CB}"/>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additive="base">
                                        <p:cTn id="7" dur="500" fill="hold"/>
                                        <p:tgtEl>
                                          <p:spTgt spid="40962"/>
                                        </p:tgtEl>
                                        <p:attrNameLst>
                                          <p:attrName>ppt_x</p:attrName>
                                        </p:attrNameLst>
                                      </p:cBhvr>
                                      <p:tavLst>
                                        <p:tav tm="0">
                                          <p:val>
                                            <p:strVal val="#ppt_x"/>
                                          </p:val>
                                        </p:tav>
                                        <p:tav tm="100000">
                                          <p:val>
                                            <p:strVal val="#ppt_x"/>
                                          </p:val>
                                        </p:tav>
                                      </p:tavLst>
                                    </p:anim>
                                    <p:anim calcmode="lin" valueType="num">
                                      <p:cBhvr additive="base">
                                        <p:cTn id="8" dur="500" fill="hold"/>
                                        <p:tgtEl>
                                          <p:spTgt spid="40962"/>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40992"/>
                                        </p:tgtEl>
                                        <p:attrNameLst>
                                          <p:attrName>style.visibility</p:attrName>
                                        </p:attrNameLst>
                                      </p:cBhvr>
                                      <p:to>
                                        <p:strVal val="visible"/>
                                      </p:to>
                                    </p:set>
                                    <p:anim calcmode="lin" valueType="num">
                                      <p:cBhvr additive="base">
                                        <p:cTn id="11" dur="500" fill="hold"/>
                                        <p:tgtEl>
                                          <p:spTgt spid="40992"/>
                                        </p:tgtEl>
                                        <p:attrNameLst>
                                          <p:attrName>ppt_x</p:attrName>
                                        </p:attrNameLst>
                                      </p:cBhvr>
                                      <p:tavLst>
                                        <p:tav tm="0">
                                          <p:val>
                                            <p:strVal val="#ppt_x"/>
                                          </p:val>
                                        </p:tav>
                                        <p:tav tm="100000">
                                          <p:val>
                                            <p:strVal val="#ppt_x"/>
                                          </p:val>
                                        </p:tav>
                                      </p:tavLst>
                                    </p:anim>
                                    <p:anim calcmode="lin" valueType="num">
                                      <p:cBhvr additive="base">
                                        <p:cTn id="12" dur="500" fill="hold"/>
                                        <p:tgtEl>
                                          <p:spTgt spid="40992"/>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p:cTn id="16" dur="500" fill="hold"/>
                                        <p:tgtEl>
                                          <p:spTgt spid="5"/>
                                        </p:tgtEl>
                                        <p:attrNameLst>
                                          <p:attrName>ppt_w</p:attrName>
                                        </p:attrNameLst>
                                      </p:cBhvr>
                                      <p:tavLst>
                                        <p:tav tm="0">
                                          <p:val>
                                            <p:fltVal val="0"/>
                                          </p:val>
                                        </p:tav>
                                        <p:tav tm="100000">
                                          <p:val>
                                            <p:strVal val="#ppt_w"/>
                                          </p:val>
                                        </p:tav>
                                      </p:tavLst>
                                    </p:anim>
                                    <p:anim calcmode="lin" valueType="num">
                                      <p:cBhvr>
                                        <p:cTn id="17" dur="500" fill="hold"/>
                                        <p:tgtEl>
                                          <p:spTgt spid="5"/>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40990"/>
                                        </p:tgtEl>
                                        <p:attrNameLst>
                                          <p:attrName>style.visibility</p:attrName>
                                        </p:attrNameLst>
                                      </p:cBhvr>
                                      <p:to>
                                        <p:strVal val="visible"/>
                                      </p:to>
                                    </p:set>
                                    <p:anim calcmode="lin" valueType="num">
                                      <p:cBhvr>
                                        <p:cTn id="20" dur="500" fill="hold"/>
                                        <p:tgtEl>
                                          <p:spTgt spid="40990"/>
                                        </p:tgtEl>
                                        <p:attrNameLst>
                                          <p:attrName>ppt_w</p:attrName>
                                        </p:attrNameLst>
                                      </p:cBhvr>
                                      <p:tavLst>
                                        <p:tav tm="0">
                                          <p:val>
                                            <p:fltVal val="0"/>
                                          </p:val>
                                        </p:tav>
                                        <p:tav tm="100000">
                                          <p:val>
                                            <p:strVal val="#ppt_w"/>
                                          </p:val>
                                        </p:tav>
                                      </p:tavLst>
                                    </p:anim>
                                    <p:anim calcmode="lin" valueType="num">
                                      <p:cBhvr>
                                        <p:cTn id="21" dur="500" fill="hold"/>
                                        <p:tgtEl>
                                          <p:spTgt spid="40990"/>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25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250"/>
                                  </p:stCondLst>
                                  <p:childTnLst>
                                    <p:set>
                                      <p:cBhvr>
                                        <p:cTn id="27" dur="1" fill="hold">
                                          <p:stCondLst>
                                            <p:cond delay="0"/>
                                          </p:stCondLst>
                                        </p:cTn>
                                        <p:tgtEl>
                                          <p:spTgt spid="40988"/>
                                        </p:tgtEl>
                                        <p:attrNameLst>
                                          <p:attrName>style.visibility</p:attrName>
                                        </p:attrNameLst>
                                      </p:cBhvr>
                                      <p:to>
                                        <p:strVal val="visible"/>
                                      </p:to>
                                    </p:set>
                                    <p:anim calcmode="lin" valueType="num">
                                      <p:cBhvr>
                                        <p:cTn id="28" dur="500" fill="hold"/>
                                        <p:tgtEl>
                                          <p:spTgt spid="40988"/>
                                        </p:tgtEl>
                                        <p:attrNameLst>
                                          <p:attrName>ppt_w</p:attrName>
                                        </p:attrNameLst>
                                      </p:cBhvr>
                                      <p:tavLst>
                                        <p:tav tm="0">
                                          <p:val>
                                            <p:fltVal val="0"/>
                                          </p:val>
                                        </p:tav>
                                        <p:tav tm="100000">
                                          <p:val>
                                            <p:strVal val="#ppt_w"/>
                                          </p:val>
                                        </p:tav>
                                      </p:tavLst>
                                    </p:anim>
                                    <p:anim calcmode="lin" valueType="num">
                                      <p:cBhvr>
                                        <p:cTn id="29" dur="500" fill="hold"/>
                                        <p:tgtEl>
                                          <p:spTgt spid="40988"/>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50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fltVal val="0"/>
                                          </p:val>
                                        </p:tav>
                                        <p:tav tm="100000">
                                          <p:val>
                                            <p:strVal val="#ppt_w"/>
                                          </p:val>
                                        </p:tav>
                                      </p:tavLst>
                                    </p:anim>
                                    <p:anim calcmode="lin" valueType="num">
                                      <p:cBhvr>
                                        <p:cTn id="33" dur="500" fill="hold"/>
                                        <p:tgtEl>
                                          <p:spTgt spid="3"/>
                                        </p:tgtEl>
                                        <p:attrNameLst>
                                          <p:attrName>ppt_h</p:attrName>
                                        </p:attrNameLst>
                                      </p:cBhvr>
                                      <p:tavLst>
                                        <p:tav tm="0">
                                          <p:val>
                                            <p:fltVal val="0"/>
                                          </p:val>
                                        </p:tav>
                                        <p:tav tm="100000">
                                          <p:val>
                                            <p:strVal val="#ppt_h"/>
                                          </p:val>
                                        </p:tav>
                                      </p:tavLst>
                                    </p:anim>
                                  </p:childTnLst>
                                </p:cTn>
                              </p:par>
                              <p:par>
                                <p:cTn id="34" presetID="23" presetClass="entr" presetSubtype="16" fill="hold" grpId="0" nodeType="withEffect">
                                  <p:stCondLst>
                                    <p:cond delay="500"/>
                                  </p:stCondLst>
                                  <p:childTnLst>
                                    <p:set>
                                      <p:cBhvr>
                                        <p:cTn id="35" dur="1" fill="hold">
                                          <p:stCondLst>
                                            <p:cond delay="0"/>
                                          </p:stCondLst>
                                        </p:cTn>
                                        <p:tgtEl>
                                          <p:spTgt spid="40991"/>
                                        </p:tgtEl>
                                        <p:attrNameLst>
                                          <p:attrName>style.visibility</p:attrName>
                                        </p:attrNameLst>
                                      </p:cBhvr>
                                      <p:to>
                                        <p:strVal val="visible"/>
                                      </p:to>
                                    </p:set>
                                    <p:anim calcmode="lin" valueType="num">
                                      <p:cBhvr>
                                        <p:cTn id="36" dur="500" fill="hold"/>
                                        <p:tgtEl>
                                          <p:spTgt spid="40991"/>
                                        </p:tgtEl>
                                        <p:attrNameLst>
                                          <p:attrName>ppt_w</p:attrName>
                                        </p:attrNameLst>
                                      </p:cBhvr>
                                      <p:tavLst>
                                        <p:tav tm="0">
                                          <p:val>
                                            <p:fltVal val="0"/>
                                          </p:val>
                                        </p:tav>
                                        <p:tav tm="100000">
                                          <p:val>
                                            <p:strVal val="#ppt_w"/>
                                          </p:val>
                                        </p:tav>
                                      </p:tavLst>
                                    </p:anim>
                                    <p:anim calcmode="lin" valueType="num">
                                      <p:cBhvr>
                                        <p:cTn id="37" dur="500" fill="hold"/>
                                        <p:tgtEl>
                                          <p:spTgt spid="40991"/>
                                        </p:tgtEl>
                                        <p:attrNameLst>
                                          <p:attrName>ppt_h</p:attrName>
                                        </p:attrNameLst>
                                      </p:cBhvr>
                                      <p:tavLst>
                                        <p:tav tm="0">
                                          <p:val>
                                            <p:fltVal val="0"/>
                                          </p:val>
                                        </p:tav>
                                        <p:tav tm="100000">
                                          <p:val>
                                            <p:strVal val="#ppt_h"/>
                                          </p:val>
                                        </p:tav>
                                      </p:tavLst>
                                    </p:anim>
                                  </p:childTnLst>
                                </p:cTn>
                              </p:par>
                              <p:par>
                                <p:cTn id="38" presetID="23" presetClass="entr" presetSubtype="16" fill="hold" nodeType="withEffect">
                                  <p:stCondLst>
                                    <p:cond delay="750"/>
                                  </p:stCondLst>
                                  <p:childTnLst>
                                    <p:set>
                                      <p:cBhvr>
                                        <p:cTn id="39" dur="1" fill="hold">
                                          <p:stCondLst>
                                            <p:cond delay="0"/>
                                          </p:stCondLst>
                                        </p:cTn>
                                        <p:tgtEl>
                                          <p:spTgt spid="2"/>
                                        </p:tgtEl>
                                        <p:attrNameLst>
                                          <p:attrName>style.visibility</p:attrName>
                                        </p:attrNameLst>
                                      </p:cBhvr>
                                      <p:to>
                                        <p:strVal val="visible"/>
                                      </p:to>
                                    </p:set>
                                    <p:anim calcmode="lin" valueType="num">
                                      <p:cBhvr>
                                        <p:cTn id="40" dur="500" fill="hold"/>
                                        <p:tgtEl>
                                          <p:spTgt spid="2"/>
                                        </p:tgtEl>
                                        <p:attrNameLst>
                                          <p:attrName>ppt_w</p:attrName>
                                        </p:attrNameLst>
                                      </p:cBhvr>
                                      <p:tavLst>
                                        <p:tav tm="0">
                                          <p:val>
                                            <p:fltVal val="0"/>
                                          </p:val>
                                        </p:tav>
                                        <p:tav tm="100000">
                                          <p:val>
                                            <p:strVal val="#ppt_w"/>
                                          </p:val>
                                        </p:tav>
                                      </p:tavLst>
                                    </p:anim>
                                    <p:anim calcmode="lin" valueType="num">
                                      <p:cBhvr>
                                        <p:cTn id="41" dur="500" fill="hold"/>
                                        <p:tgtEl>
                                          <p:spTgt spid="2"/>
                                        </p:tgtEl>
                                        <p:attrNameLst>
                                          <p:attrName>ppt_h</p:attrName>
                                        </p:attrNameLst>
                                      </p:cBhvr>
                                      <p:tavLst>
                                        <p:tav tm="0">
                                          <p:val>
                                            <p:fltVal val="0"/>
                                          </p:val>
                                        </p:tav>
                                        <p:tav tm="100000">
                                          <p:val>
                                            <p:strVal val="#ppt_h"/>
                                          </p:val>
                                        </p:tav>
                                      </p:tavLst>
                                    </p:anim>
                                  </p:childTnLst>
                                </p:cTn>
                              </p:par>
                              <p:par>
                                <p:cTn id="42" presetID="23" presetClass="entr" presetSubtype="16" fill="hold" grpId="0" nodeType="withEffect">
                                  <p:stCondLst>
                                    <p:cond delay="750"/>
                                  </p:stCondLst>
                                  <p:childTnLst>
                                    <p:set>
                                      <p:cBhvr>
                                        <p:cTn id="43" dur="1" fill="hold">
                                          <p:stCondLst>
                                            <p:cond delay="0"/>
                                          </p:stCondLst>
                                        </p:cTn>
                                        <p:tgtEl>
                                          <p:spTgt spid="40989"/>
                                        </p:tgtEl>
                                        <p:attrNameLst>
                                          <p:attrName>style.visibility</p:attrName>
                                        </p:attrNameLst>
                                      </p:cBhvr>
                                      <p:to>
                                        <p:strVal val="visible"/>
                                      </p:to>
                                    </p:set>
                                    <p:anim calcmode="lin" valueType="num">
                                      <p:cBhvr>
                                        <p:cTn id="44" dur="500" fill="hold"/>
                                        <p:tgtEl>
                                          <p:spTgt spid="40989"/>
                                        </p:tgtEl>
                                        <p:attrNameLst>
                                          <p:attrName>ppt_w</p:attrName>
                                        </p:attrNameLst>
                                      </p:cBhvr>
                                      <p:tavLst>
                                        <p:tav tm="0">
                                          <p:val>
                                            <p:fltVal val="0"/>
                                          </p:val>
                                        </p:tav>
                                        <p:tav tm="100000">
                                          <p:val>
                                            <p:strVal val="#ppt_w"/>
                                          </p:val>
                                        </p:tav>
                                      </p:tavLst>
                                    </p:anim>
                                    <p:anim calcmode="lin" valueType="num">
                                      <p:cBhvr>
                                        <p:cTn id="45" dur="500" fill="hold"/>
                                        <p:tgtEl>
                                          <p:spTgt spid="4098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p:bldP spid="40988" grpId="0"/>
      <p:bldP spid="40989" grpId="0"/>
      <p:bldP spid="40990" grpId="0"/>
      <p:bldP spid="40991" grpId="0"/>
      <p:bldP spid="4099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Группа 7">
            <a:extLst>
              <a:ext uri="{FF2B5EF4-FFF2-40B4-BE49-F238E27FC236}">
                <a16:creationId xmlns:a16="http://schemas.microsoft.com/office/drawing/2014/main" id="{893EA187-FFB2-4927-B8EE-3C3564190EA2}"/>
              </a:ext>
            </a:extLst>
          </p:cNvPr>
          <p:cNvGrpSpPr/>
          <p:nvPr/>
        </p:nvGrpSpPr>
        <p:grpSpPr>
          <a:xfrm>
            <a:off x="1400175" y="1268413"/>
            <a:ext cx="3802063" cy="1403350"/>
            <a:chOff x="1400175" y="1268413"/>
            <a:chExt cx="3802063" cy="1403350"/>
          </a:xfrm>
        </p:grpSpPr>
        <p:sp>
          <p:nvSpPr>
            <p:cNvPr id="5123" name="Rectangle 26">
              <a:extLst>
                <a:ext uri="{FF2B5EF4-FFF2-40B4-BE49-F238E27FC236}">
                  <a16:creationId xmlns:a16="http://schemas.microsoft.com/office/drawing/2014/main" id="{488A398F-9140-49C8-8BC5-BCE3C6580A5A}"/>
                </a:ext>
              </a:extLst>
            </p:cNvPr>
            <p:cNvSpPr>
              <a:spLocks noChangeArrowheads="1"/>
            </p:cNvSpPr>
            <p:nvPr/>
          </p:nvSpPr>
          <p:spPr bwMode="auto">
            <a:xfrm>
              <a:off x="1881188" y="1490663"/>
              <a:ext cx="474662" cy="11747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dirty="0"/>
            </a:p>
          </p:txBody>
        </p:sp>
        <p:sp>
          <p:nvSpPr>
            <p:cNvPr id="5124" name="Rectangle 27">
              <a:extLst>
                <a:ext uri="{FF2B5EF4-FFF2-40B4-BE49-F238E27FC236}">
                  <a16:creationId xmlns:a16="http://schemas.microsoft.com/office/drawing/2014/main" id="{A8017801-9183-47A1-9F55-47A0F9EE91AD}"/>
                </a:ext>
              </a:extLst>
            </p:cNvPr>
            <p:cNvSpPr>
              <a:spLocks noChangeArrowheads="1"/>
            </p:cNvSpPr>
            <p:nvPr/>
          </p:nvSpPr>
          <p:spPr bwMode="auto">
            <a:xfrm>
              <a:off x="1881188" y="1490663"/>
              <a:ext cx="474662"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25" name="Rectangle 28">
              <a:extLst>
                <a:ext uri="{FF2B5EF4-FFF2-40B4-BE49-F238E27FC236}">
                  <a16:creationId xmlns:a16="http://schemas.microsoft.com/office/drawing/2014/main" id="{D5210B6A-F741-4A87-82F7-A5E24A4341ED}"/>
                </a:ext>
              </a:extLst>
            </p:cNvPr>
            <p:cNvSpPr>
              <a:spLocks noChangeArrowheads="1"/>
            </p:cNvSpPr>
            <p:nvPr/>
          </p:nvSpPr>
          <p:spPr bwMode="auto">
            <a:xfrm>
              <a:off x="2830513" y="1490663"/>
              <a:ext cx="466725" cy="11747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dirty="0"/>
            </a:p>
          </p:txBody>
        </p:sp>
        <p:sp>
          <p:nvSpPr>
            <p:cNvPr id="5126" name="Rectangle 29">
              <a:extLst>
                <a:ext uri="{FF2B5EF4-FFF2-40B4-BE49-F238E27FC236}">
                  <a16:creationId xmlns:a16="http://schemas.microsoft.com/office/drawing/2014/main" id="{3E970B8C-2960-4937-9871-0DF6BA2285CC}"/>
                </a:ext>
              </a:extLst>
            </p:cNvPr>
            <p:cNvSpPr>
              <a:spLocks noChangeArrowheads="1"/>
            </p:cNvSpPr>
            <p:nvPr/>
          </p:nvSpPr>
          <p:spPr bwMode="auto">
            <a:xfrm>
              <a:off x="2830513" y="1490663"/>
              <a:ext cx="466725"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27" name="Rectangle 30">
              <a:extLst>
                <a:ext uri="{FF2B5EF4-FFF2-40B4-BE49-F238E27FC236}">
                  <a16:creationId xmlns:a16="http://schemas.microsoft.com/office/drawing/2014/main" id="{23B8F607-22F7-41C7-AEF6-A1B1D995FEB6}"/>
                </a:ext>
              </a:extLst>
            </p:cNvPr>
            <p:cNvSpPr>
              <a:spLocks noChangeArrowheads="1"/>
            </p:cNvSpPr>
            <p:nvPr/>
          </p:nvSpPr>
          <p:spPr bwMode="auto">
            <a:xfrm>
              <a:off x="3771900" y="1490663"/>
              <a:ext cx="474663" cy="11747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28" name="Rectangle 31">
              <a:extLst>
                <a:ext uri="{FF2B5EF4-FFF2-40B4-BE49-F238E27FC236}">
                  <a16:creationId xmlns:a16="http://schemas.microsoft.com/office/drawing/2014/main" id="{4094325B-3D94-4FB0-9C1E-69B77F61DDDE}"/>
                </a:ext>
              </a:extLst>
            </p:cNvPr>
            <p:cNvSpPr>
              <a:spLocks noChangeArrowheads="1"/>
            </p:cNvSpPr>
            <p:nvPr/>
          </p:nvSpPr>
          <p:spPr bwMode="auto">
            <a:xfrm>
              <a:off x="3771900" y="1490663"/>
              <a:ext cx="47466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29" name="Rectangle 32">
              <a:extLst>
                <a:ext uri="{FF2B5EF4-FFF2-40B4-BE49-F238E27FC236}">
                  <a16:creationId xmlns:a16="http://schemas.microsoft.com/office/drawing/2014/main" id="{7F2085EB-7A99-4457-BA03-C8AB537F2CE1}"/>
                </a:ext>
              </a:extLst>
            </p:cNvPr>
            <p:cNvSpPr>
              <a:spLocks noChangeArrowheads="1"/>
            </p:cNvSpPr>
            <p:nvPr/>
          </p:nvSpPr>
          <p:spPr bwMode="auto">
            <a:xfrm>
              <a:off x="4721225" y="1490663"/>
              <a:ext cx="466725" cy="11747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30" name="Rectangle 33">
              <a:extLst>
                <a:ext uri="{FF2B5EF4-FFF2-40B4-BE49-F238E27FC236}">
                  <a16:creationId xmlns:a16="http://schemas.microsoft.com/office/drawing/2014/main" id="{5D50DFF4-0A06-4A35-8518-630F34C04007}"/>
                </a:ext>
              </a:extLst>
            </p:cNvPr>
            <p:cNvSpPr>
              <a:spLocks noChangeArrowheads="1"/>
            </p:cNvSpPr>
            <p:nvPr/>
          </p:nvSpPr>
          <p:spPr bwMode="auto">
            <a:xfrm>
              <a:off x="4721225" y="1490663"/>
              <a:ext cx="466725"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31" name="Freeform 34">
              <a:extLst>
                <a:ext uri="{FF2B5EF4-FFF2-40B4-BE49-F238E27FC236}">
                  <a16:creationId xmlns:a16="http://schemas.microsoft.com/office/drawing/2014/main" id="{2D889C8F-A6A0-44F0-90A9-214E40CB3571}"/>
                </a:ext>
              </a:extLst>
            </p:cNvPr>
            <p:cNvSpPr>
              <a:spLocks/>
            </p:cNvSpPr>
            <p:nvPr/>
          </p:nvSpPr>
          <p:spPr bwMode="auto">
            <a:xfrm>
              <a:off x="1874838" y="1476375"/>
              <a:ext cx="22225" cy="1195388"/>
            </a:xfrm>
            <a:custGeom>
              <a:avLst/>
              <a:gdLst>
                <a:gd name="T0" fmla="*/ 54880933 w 3"/>
                <a:gd name="T1" fmla="*/ 2147483646 h 161"/>
                <a:gd name="T2" fmla="*/ 0 w 3"/>
                <a:gd name="T3" fmla="*/ 2147483646 h 161"/>
                <a:gd name="T4" fmla="*/ 0 w 3"/>
                <a:gd name="T5" fmla="*/ 110257837 h 161"/>
                <a:gd name="T6" fmla="*/ 54880933 w 3"/>
                <a:gd name="T7" fmla="*/ 0 h 161"/>
                <a:gd name="T8" fmla="*/ 164650208 w 3"/>
                <a:gd name="T9" fmla="*/ 110257837 h 161"/>
                <a:gd name="T10" fmla="*/ 164650208 w 3"/>
                <a:gd name="T11" fmla="*/ 2147483646 h 161"/>
                <a:gd name="T12" fmla="*/ 54880933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1" y="161"/>
                  </a:moveTo>
                  <a:cubicBezTo>
                    <a:pt x="0" y="161"/>
                    <a:pt x="0" y="161"/>
                    <a:pt x="0" y="160"/>
                  </a:cubicBezTo>
                  <a:cubicBezTo>
                    <a:pt x="0" y="2"/>
                    <a:pt x="0" y="2"/>
                    <a:pt x="0" y="2"/>
                  </a:cubicBezTo>
                  <a:cubicBezTo>
                    <a:pt x="0" y="1"/>
                    <a:pt x="0" y="0"/>
                    <a:pt x="1" y="0"/>
                  </a:cubicBezTo>
                  <a:cubicBezTo>
                    <a:pt x="2" y="0"/>
                    <a:pt x="3" y="1"/>
                    <a:pt x="3" y="2"/>
                  </a:cubicBezTo>
                  <a:cubicBezTo>
                    <a:pt x="3" y="160"/>
                    <a:pt x="3" y="160"/>
                    <a:pt x="3" y="160"/>
                  </a:cubicBezTo>
                  <a:cubicBezTo>
                    <a:pt x="3" y="161"/>
                    <a:pt x="2" y="161"/>
                    <a:pt x="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32" name="Freeform 35">
              <a:extLst>
                <a:ext uri="{FF2B5EF4-FFF2-40B4-BE49-F238E27FC236}">
                  <a16:creationId xmlns:a16="http://schemas.microsoft.com/office/drawing/2014/main" id="{5B45C140-D32F-4DF4-B1C5-921B300DD125}"/>
                </a:ext>
              </a:extLst>
            </p:cNvPr>
            <p:cNvSpPr>
              <a:spLocks/>
            </p:cNvSpPr>
            <p:nvPr/>
          </p:nvSpPr>
          <p:spPr bwMode="auto">
            <a:xfrm>
              <a:off x="2341563" y="1476375"/>
              <a:ext cx="22225" cy="1195388"/>
            </a:xfrm>
            <a:custGeom>
              <a:avLst/>
              <a:gdLst>
                <a:gd name="T0" fmla="*/ 109769275 w 3"/>
                <a:gd name="T1" fmla="*/ 2147483646 h 161"/>
                <a:gd name="T2" fmla="*/ 0 w 3"/>
                <a:gd name="T3" fmla="*/ 2147483646 h 161"/>
                <a:gd name="T4" fmla="*/ 0 w 3"/>
                <a:gd name="T5" fmla="*/ 110257837 h 161"/>
                <a:gd name="T6" fmla="*/ 109769275 w 3"/>
                <a:gd name="T7" fmla="*/ 0 h 161"/>
                <a:gd name="T8" fmla="*/ 164650208 w 3"/>
                <a:gd name="T9" fmla="*/ 110257837 h 161"/>
                <a:gd name="T10" fmla="*/ 164650208 w 3"/>
                <a:gd name="T11" fmla="*/ 2147483646 h 161"/>
                <a:gd name="T12" fmla="*/ 109769275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2" y="161"/>
                  </a:moveTo>
                  <a:cubicBezTo>
                    <a:pt x="1" y="161"/>
                    <a:pt x="0" y="161"/>
                    <a:pt x="0" y="160"/>
                  </a:cubicBezTo>
                  <a:cubicBezTo>
                    <a:pt x="0" y="2"/>
                    <a:pt x="0" y="2"/>
                    <a:pt x="0" y="2"/>
                  </a:cubicBezTo>
                  <a:cubicBezTo>
                    <a:pt x="0" y="1"/>
                    <a:pt x="1" y="0"/>
                    <a:pt x="2" y="0"/>
                  </a:cubicBezTo>
                  <a:cubicBezTo>
                    <a:pt x="3" y="0"/>
                    <a:pt x="3" y="1"/>
                    <a:pt x="3" y="2"/>
                  </a:cubicBezTo>
                  <a:cubicBezTo>
                    <a:pt x="3" y="160"/>
                    <a:pt x="3" y="160"/>
                    <a:pt x="3" y="160"/>
                  </a:cubicBezTo>
                  <a:cubicBezTo>
                    <a:pt x="3" y="161"/>
                    <a:pt x="3" y="161"/>
                    <a:pt x="2"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33" name="Freeform 36">
              <a:extLst>
                <a:ext uri="{FF2B5EF4-FFF2-40B4-BE49-F238E27FC236}">
                  <a16:creationId xmlns:a16="http://schemas.microsoft.com/office/drawing/2014/main" id="{000DB64E-258D-4AB5-B684-8C63E1452B7E}"/>
                </a:ext>
              </a:extLst>
            </p:cNvPr>
            <p:cNvSpPr>
              <a:spLocks/>
            </p:cNvSpPr>
            <p:nvPr/>
          </p:nvSpPr>
          <p:spPr bwMode="auto">
            <a:xfrm>
              <a:off x="2816225" y="1476375"/>
              <a:ext cx="22225" cy="1195388"/>
            </a:xfrm>
            <a:custGeom>
              <a:avLst/>
              <a:gdLst>
                <a:gd name="T0" fmla="*/ 109769275 w 3"/>
                <a:gd name="T1" fmla="*/ 2147483646 h 161"/>
                <a:gd name="T2" fmla="*/ 0 w 3"/>
                <a:gd name="T3" fmla="*/ 2147483646 h 161"/>
                <a:gd name="T4" fmla="*/ 0 w 3"/>
                <a:gd name="T5" fmla="*/ 110257837 h 161"/>
                <a:gd name="T6" fmla="*/ 109769275 w 3"/>
                <a:gd name="T7" fmla="*/ 0 h 161"/>
                <a:gd name="T8" fmla="*/ 164650208 w 3"/>
                <a:gd name="T9" fmla="*/ 110257837 h 161"/>
                <a:gd name="T10" fmla="*/ 164650208 w 3"/>
                <a:gd name="T11" fmla="*/ 2147483646 h 161"/>
                <a:gd name="T12" fmla="*/ 109769275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2" y="161"/>
                  </a:moveTo>
                  <a:cubicBezTo>
                    <a:pt x="1" y="161"/>
                    <a:pt x="0" y="161"/>
                    <a:pt x="0" y="160"/>
                  </a:cubicBezTo>
                  <a:cubicBezTo>
                    <a:pt x="0" y="2"/>
                    <a:pt x="0" y="2"/>
                    <a:pt x="0" y="2"/>
                  </a:cubicBezTo>
                  <a:cubicBezTo>
                    <a:pt x="0" y="1"/>
                    <a:pt x="1" y="0"/>
                    <a:pt x="2" y="0"/>
                  </a:cubicBezTo>
                  <a:cubicBezTo>
                    <a:pt x="2" y="0"/>
                    <a:pt x="3" y="1"/>
                    <a:pt x="3" y="2"/>
                  </a:cubicBezTo>
                  <a:cubicBezTo>
                    <a:pt x="3" y="160"/>
                    <a:pt x="3" y="160"/>
                    <a:pt x="3" y="160"/>
                  </a:cubicBezTo>
                  <a:cubicBezTo>
                    <a:pt x="3" y="161"/>
                    <a:pt x="2" y="161"/>
                    <a:pt x="2"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34" name="Freeform 37">
              <a:extLst>
                <a:ext uri="{FF2B5EF4-FFF2-40B4-BE49-F238E27FC236}">
                  <a16:creationId xmlns:a16="http://schemas.microsoft.com/office/drawing/2014/main" id="{A668EE77-D946-4D36-87BD-C7AF5746B2F0}"/>
                </a:ext>
              </a:extLst>
            </p:cNvPr>
            <p:cNvSpPr>
              <a:spLocks/>
            </p:cNvSpPr>
            <p:nvPr/>
          </p:nvSpPr>
          <p:spPr bwMode="auto">
            <a:xfrm>
              <a:off x="3290888" y="1476375"/>
              <a:ext cx="22225" cy="1195388"/>
            </a:xfrm>
            <a:custGeom>
              <a:avLst/>
              <a:gdLst>
                <a:gd name="T0" fmla="*/ 54880933 w 3"/>
                <a:gd name="T1" fmla="*/ 2147483646 h 161"/>
                <a:gd name="T2" fmla="*/ 0 w 3"/>
                <a:gd name="T3" fmla="*/ 2147483646 h 161"/>
                <a:gd name="T4" fmla="*/ 0 w 3"/>
                <a:gd name="T5" fmla="*/ 110257837 h 161"/>
                <a:gd name="T6" fmla="*/ 54880933 w 3"/>
                <a:gd name="T7" fmla="*/ 0 h 161"/>
                <a:gd name="T8" fmla="*/ 164650208 w 3"/>
                <a:gd name="T9" fmla="*/ 110257837 h 161"/>
                <a:gd name="T10" fmla="*/ 164650208 w 3"/>
                <a:gd name="T11" fmla="*/ 2147483646 h 161"/>
                <a:gd name="T12" fmla="*/ 54880933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1" y="161"/>
                  </a:moveTo>
                  <a:cubicBezTo>
                    <a:pt x="0" y="161"/>
                    <a:pt x="0" y="161"/>
                    <a:pt x="0" y="160"/>
                  </a:cubicBezTo>
                  <a:cubicBezTo>
                    <a:pt x="0" y="2"/>
                    <a:pt x="0" y="2"/>
                    <a:pt x="0" y="2"/>
                  </a:cubicBezTo>
                  <a:cubicBezTo>
                    <a:pt x="0" y="1"/>
                    <a:pt x="0" y="0"/>
                    <a:pt x="1" y="0"/>
                  </a:cubicBezTo>
                  <a:cubicBezTo>
                    <a:pt x="2" y="0"/>
                    <a:pt x="3" y="1"/>
                    <a:pt x="3" y="2"/>
                  </a:cubicBezTo>
                  <a:cubicBezTo>
                    <a:pt x="3" y="160"/>
                    <a:pt x="3" y="160"/>
                    <a:pt x="3" y="160"/>
                  </a:cubicBezTo>
                  <a:cubicBezTo>
                    <a:pt x="3" y="161"/>
                    <a:pt x="2" y="161"/>
                    <a:pt x="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35" name="Freeform 38">
              <a:extLst>
                <a:ext uri="{FF2B5EF4-FFF2-40B4-BE49-F238E27FC236}">
                  <a16:creationId xmlns:a16="http://schemas.microsoft.com/office/drawing/2014/main" id="{0EBDE7A2-498C-4B44-A248-CA63B968BB5A}"/>
                </a:ext>
              </a:extLst>
            </p:cNvPr>
            <p:cNvSpPr>
              <a:spLocks/>
            </p:cNvSpPr>
            <p:nvPr/>
          </p:nvSpPr>
          <p:spPr bwMode="auto">
            <a:xfrm>
              <a:off x="3763963" y="1476375"/>
              <a:ext cx="22225" cy="1195388"/>
            </a:xfrm>
            <a:custGeom>
              <a:avLst/>
              <a:gdLst>
                <a:gd name="T0" fmla="*/ 54880933 w 3"/>
                <a:gd name="T1" fmla="*/ 2147483646 h 161"/>
                <a:gd name="T2" fmla="*/ 0 w 3"/>
                <a:gd name="T3" fmla="*/ 2147483646 h 161"/>
                <a:gd name="T4" fmla="*/ 0 w 3"/>
                <a:gd name="T5" fmla="*/ 110257837 h 161"/>
                <a:gd name="T6" fmla="*/ 54880933 w 3"/>
                <a:gd name="T7" fmla="*/ 0 h 161"/>
                <a:gd name="T8" fmla="*/ 164650208 w 3"/>
                <a:gd name="T9" fmla="*/ 110257837 h 161"/>
                <a:gd name="T10" fmla="*/ 164650208 w 3"/>
                <a:gd name="T11" fmla="*/ 2147483646 h 161"/>
                <a:gd name="T12" fmla="*/ 54880933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1" y="161"/>
                  </a:moveTo>
                  <a:cubicBezTo>
                    <a:pt x="0" y="161"/>
                    <a:pt x="0" y="161"/>
                    <a:pt x="0" y="160"/>
                  </a:cubicBezTo>
                  <a:cubicBezTo>
                    <a:pt x="0" y="2"/>
                    <a:pt x="0" y="2"/>
                    <a:pt x="0" y="2"/>
                  </a:cubicBezTo>
                  <a:cubicBezTo>
                    <a:pt x="0" y="1"/>
                    <a:pt x="0" y="0"/>
                    <a:pt x="1" y="0"/>
                  </a:cubicBezTo>
                  <a:cubicBezTo>
                    <a:pt x="2" y="0"/>
                    <a:pt x="3" y="1"/>
                    <a:pt x="3" y="2"/>
                  </a:cubicBezTo>
                  <a:cubicBezTo>
                    <a:pt x="3" y="160"/>
                    <a:pt x="3" y="160"/>
                    <a:pt x="3" y="160"/>
                  </a:cubicBezTo>
                  <a:cubicBezTo>
                    <a:pt x="3" y="161"/>
                    <a:pt x="2" y="161"/>
                    <a:pt x="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36" name="Freeform 39">
              <a:extLst>
                <a:ext uri="{FF2B5EF4-FFF2-40B4-BE49-F238E27FC236}">
                  <a16:creationId xmlns:a16="http://schemas.microsoft.com/office/drawing/2014/main" id="{83FD75F9-01C4-4420-A256-DC0AA250934C}"/>
                </a:ext>
              </a:extLst>
            </p:cNvPr>
            <p:cNvSpPr>
              <a:spLocks/>
            </p:cNvSpPr>
            <p:nvPr/>
          </p:nvSpPr>
          <p:spPr bwMode="auto">
            <a:xfrm>
              <a:off x="4232275" y="1476375"/>
              <a:ext cx="22225" cy="1195388"/>
            </a:xfrm>
            <a:custGeom>
              <a:avLst/>
              <a:gdLst>
                <a:gd name="T0" fmla="*/ 109769275 w 3"/>
                <a:gd name="T1" fmla="*/ 2147483646 h 161"/>
                <a:gd name="T2" fmla="*/ 0 w 3"/>
                <a:gd name="T3" fmla="*/ 2147483646 h 161"/>
                <a:gd name="T4" fmla="*/ 0 w 3"/>
                <a:gd name="T5" fmla="*/ 110257837 h 161"/>
                <a:gd name="T6" fmla="*/ 109769275 w 3"/>
                <a:gd name="T7" fmla="*/ 0 h 161"/>
                <a:gd name="T8" fmla="*/ 164650208 w 3"/>
                <a:gd name="T9" fmla="*/ 110257837 h 161"/>
                <a:gd name="T10" fmla="*/ 164650208 w 3"/>
                <a:gd name="T11" fmla="*/ 2147483646 h 161"/>
                <a:gd name="T12" fmla="*/ 109769275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2" y="161"/>
                  </a:moveTo>
                  <a:cubicBezTo>
                    <a:pt x="1" y="161"/>
                    <a:pt x="0" y="161"/>
                    <a:pt x="0" y="160"/>
                  </a:cubicBezTo>
                  <a:cubicBezTo>
                    <a:pt x="0" y="2"/>
                    <a:pt x="0" y="2"/>
                    <a:pt x="0" y="2"/>
                  </a:cubicBezTo>
                  <a:cubicBezTo>
                    <a:pt x="0" y="1"/>
                    <a:pt x="1" y="0"/>
                    <a:pt x="2" y="0"/>
                  </a:cubicBezTo>
                  <a:cubicBezTo>
                    <a:pt x="3" y="0"/>
                    <a:pt x="3" y="1"/>
                    <a:pt x="3" y="2"/>
                  </a:cubicBezTo>
                  <a:cubicBezTo>
                    <a:pt x="3" y="160"/>
                    <a:pt x="3" y="160"/>
                    <a:pt x="3" y="160"/>
                  </a:cubicBezTo>
                  <a:cubicBezTo>
                    <a:pt x="3" y="161"/>
                    <a:pt x="3" y="161"/>
                    <a:pt x="2"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37" name="Freeform 40">
              <a:extLst>
                <a:ext uri="{FF2B5EF4-FFF2-40B4-BE49-F238E27FC236}">
                  <a16:creationId xmlns:a16="http://schemas.microsoft.com/office/drawing/2014/main" id="{733BC45D-D9E9-49E5-B3A2-5072E3A36186}"/>
                </a:ext>
              </a:extLst>
            </p:cNvPr>
            <p:cNvSpPr>
              <a:spLocks/>
            </p:cNvSpPr>
            <p:nvPr/>
          </p:nvSpPr>
          <p:spPr bwMode="auto">
            <a:xfrm>
              <a:off x="1400175" y="1476375"/>
              <a:ext cx="3802063" cy="1195388"/>
            </a:xfrm>
            <a:custGeom>
              <a:avLst/>
              <a:gdLst>
                <a:gd name="T0" fmla="*/ 2147483646 w 513"/>
                <a:gd name="T1" fmla="*/ 2147483646 h 161"/>
                <a:gd name="T2" fmla="*/ 0 w 513"/>
                <a:gd name="T3" fmla="*/ 2147483646 h 161"/>
                <a:gd name="T4" fmla="*/ 0 w 513"/>
                <a:gd name="T5" fmla="*/ 110257837 h 161"/>
                <a:gd name="T6" fmla="*/ 54926099 w 513"/>
                <a:gd name="T7" fmla="*/ 0 h 161"/>
                <a:gd name="T8" fmla="*/ 164785709 w 513"/>
                <a:gd name="T9" fmla="*/ 110257837 h 161"/>
                <a:gd name="T10" fmla="*/ 164785709 w 513"/>
                <a:gd name="T11" fmla="*/ 2147483646 h 161"/>
                <a:gd name="T12" fmla="*/ 2147483646 w 513"/>
                <a:gd name="T13" fmla="*/ 2147483646 h 161"/>
                <a:gd name="T14" fmla="*/ 2147483646 w 513"/>
                <a:gd name="T15" fmla="*/ 2147483646 h 161"/>
                <a:gd name="T16" fmla="*/ 2147483646 w 513"/>
                <a:gd name="T17" fmla="*/ 2147483646 h 1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3" h="161">
                  <a:moveTo>
                    <a:pt x="511" y="161"/>
                  </a:moveTo>
                  <a:cubicBezTo>
                    <a:pt x="0" y="161"/>
                    <a:pt x="0" y="161"/>
                    <a:pt x="0" y="161"/>
                  </a:cubicBezTo>
                  <a:cubicBezTo>
                    <a:pt x="0" y="2"/>
                    <a:pt x="0" y="2"/>
                    <a:pt x="0" y="2"/>
                  </a:cubicBezTo>
                  <a:cubicBezTo>
                    <a:pt x="0" y="1"/>
                    <a:pt x="1" y="0"/>
                    <a:pt x="1" y="0"/>
                  </a:cubicBezTo>
                  <a:cubicBezTo>
                    <a:pt x="2" y="0"/>
                    <a:pt x="3" y="1"/>
                    <a:pt x="3" y="2"/>
                  </a:cubicBezTo>
                  <a:cubicBezTo>
                    <a:pt x="3" y="158"/>
                    <a:pt x="3" y="158"/>
                    <a:pt x="3" y="158"/>
                  </a:cubicBezTo>
                  <a:cubicBezTo>
                    <a:pt x="511" y="158"/>
                    <a:pt x="511" y="158"/>
                    <a:pt x="511" y="158"/>
                  </a:cubicBezTo>
                  <a:cubicBezTo>
                    <a:pt x="512" y="158"/>
                    <a:pt x="513" y="159"/>
                    <a:pt x="513" y="160"/>
                  </a:cubicBezTo>
                  <a:cubicBezTo>
                    <a:pt x="513" y="161"/>
                    <a:pt x="512" y="161"/>
                    <a:pt x="51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38" name="Freeform 41">
              <a:extLst>
                <a:ext uri="{FF2B5EF4-FFF2-40B4-BE49-F238E27FC236}">
                  <a16:creationId xmlns:a16="http://schemas.microsoft.com/office/drawing/2014/main" id="{EC22D4D8-ADAF-48BA-B3BF-3102726C15D8}"/>
                </a:ext>
              </a:extLst>
            </p:cNvPr>
            <p:cNvSpPr>
              <a:spLocks/>
            </p:cNvSpPr>
            <p:nvPr/>
          </p:nvSpPr>
          <p:spPr bwMode="auto">
            <a:xfrm>
              <a:off x="4705350" y="1476375"/>
              <a:ext cx="22225" cy="1195388"/>
            </a:xfrm>
            <a:custGeom>
              <a:avLst/>
              <a:gdLst>
                <a:gd name="T0" fmla="*/ 109769275 w 3"/>
                <a:gd name="T1" fmla="*/ 2147483646 h 161"/>
                <a:gd name="T2" fmla="*/ 0 w 3"/>
                <a:gd name="T3" fmla="*/ 2147483646 h 161"/>
                <a:gd name="T4" fmla="*/ 0 w 3"/>
                <a:gd name="T5" fmla="*/ 110257837 h 161"/>
                <a:gd name="T6" fmla="*/ 109769275 w 3"/>
                <a:gd name="T7" fmla="*/ 0 h 161"/>
                <a:gd name="T8" fmla="*/ 164650208 w 3"/>
                <a:gd name="T9" fmla="*/ 110257837 h 161"/>
                <a:gd name="T10" fmla="*/ 164650208 w 3"/>
                <a:gd name="T11" fmla="*/ 2147483646 h 161"/>
                <a:gd name="T12" fmla="*/ 109769275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2" y="161"/>
                  </a:moveTo>
                  <a:cubicBezTo>
                    <a:pt x="1" y="161"/>
                    <a:pt x="0" y="161"/>
                    <a:pt x="0" y="160"/>
                  </a:cubicBezTo>
                  <a:cubicBezTo>
                    <a:pt x="0" y="2"/>
                    <a:pt x="0" y="2"/>
                    <a:pt x="0" y="2"/>
                  </a:cubicBezTo>
                  <a:cubicBezTo>
                    <a:pt x="0" y="1"/>
                    <a:pt x="1" y="0"/>
                    <a:pt x="2" y="0"/>
                  </a:cubicBezTo>
                  <a:cubicBezTo>
                    <a:pt x="2" y="0"/>
                    <a:pt x="3" y="1"/>
                    <a:pt x="3" y="2"/>
                  </a:cubicBezTo>
                  <a:cubicBezTo>
                    <a:pt x="3" y="160"/>
                    <a:pt x="3" y="160"/>
                    <a:pt x="3" y="160"/>
                  </a:cubicBezTo>
                  <a:cubicBezTo>
                    <a:pt x="3" y="161"/>
                    <a:pt x="2" y="161"/>
                    <a:pt x="2"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39" name="Freeform 42">
              <a:extLst>
                <a:ext uri="{FF2B5EF4-FFF2-40B4-BE49-F238E27FC236}">
                  <a16:creationId xmlns:a16="http://schemas.microsoft.com/office/drawing/2014/main" id="{7590AE99-B596-4D75-9F28-2267351F667D}"/>
                </a:ext>
              </a:extLst>
            </p:cNvPr>
            <p:cNvSpPr>
              <a:spLocks/>
            </p:cNvSpPr>
            <p:nvPr/>
          </p:nvSpPr>
          <p:spPr bwMode="auto">
            <a:xfrm>
              <a:off x="5180013" y="1476375"/>
              <a:ext cx="22225" cy="1195388"/>
            </a:xfrm>
            <a:custGeom>
              <a:avLst/>
              <a:gdLst>
                <a:gd name="T0" fmla="*/ 54880933 w 3"/>
                <a:gd name="T1" fmla="*/ 2147483646 h 161"/>
                <a:gd name="T2" fmla="*/ 0 w 3"/>
                <a:gd name="T3" fmla="*/ 2147483646 h 161"/>
                <a:gd name="T4" fmla="*/ 0 w 3"/>
                <a:gd name="T5" fmla="*/ 110257837 h 161"/>
                <a:gd name="T6" fmla="*/ 54880933 w 3"/>
                <a:gd name="T7" fmla="*/ 0 h 161"/>
                <a:gd name="T8" fmla="*/ 164650208 w 3"/>
                <a:gd name="T9" fmla="*/ 110257837 h 161"/>
                <a:gd name="T10" fmla="*/ 164650208 w 3"/>
                <a:gd name="T11" fmla="*/ 2147483646 h 161"/>
                <a:gd name="T12" fmla="*/ 54880933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1" y="161"/>
                  </a:moveTo>
                  <a:cubicBezTo>
                    <a:pt x="0" y="161"/>
                    <a:pt x="0" y="161"/>
                    <a:pt x="0" y="160"/>
                  </a:cubicBezTo>
                  <a:cubicBezTo>
                    <a:pt x="0" y="2"/>
                    <a:pt x="0" y="2"/>
                    <a:pt x="0" y="2"/>
                  </a:cubicBezTo>
                  <a:cubicBezTo>
                    <a:pt x="0" y="1"/>
                    <a:pt x="0" y="0"/>
                    <a:pt x="1" y="0"/>
                  </a:cubicBezTo>
                  <a:cubicBezTo>
                    <a:pt x="2" y="0"/>
                    <a:pt x="3" y="1"/>
                    <a:pt x="3" y="2"/>
                  </a:cubicBezTo>
                  <a:cubicBezTo>
                    <a:pt x="3" y="160"/>
                    <a:pt x="3" y="160"/>
                    <a:pt x="3" y="160"/>
                  </a:cubicBezTo>
                  <a:cubicBezTo>
                    <a:pt x="3" y="161"/>
                    <a:pt x="2" y="161"/>
                    <a:pt x="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40" name="Freeform 43">
              <a:extLst>
                <a:ext uri="{FF2B5EF4-FFF2-40B4-BE49-F238E27FC236}">
                  <a16:creationId xmlns:a16="http://schemas.microsoft.com/office/drawing/2014/main" id="{511A7663-0419-42FD-B8BA-B8A5657042A1}"/>
                </a:ext>
              </a:extLst>
            </p:cNvPr>
            <p:cNvSpPr>
              <a:spLocks/>
            </p:cNvSpPr>
            <p:nvPr/>
          </p:nvSpPr>
          <p:spPr bwMode="auto">
            <a:xfrm>
              <a:off x="1400175" y="2352675"/>
              <a:ext cx="3795713" cy="30163"/>
            </a:xfrm>
            <a:custGeom>
              <a:avLst/>
              <a:gdLst>
                <a:gd name="T0" fmla="*/ 2147483646 w 512"/>
                <a:gd name="T1" fmla="*/ 227444102 h 4"/>
                <a:gd name="T2" fmla="*/ 54963703 w 512"/>
                <a:gd name="T3" fmla="*/ 227444102 h 4"/>
                <a:gd name="T4" fmla="*/ 0 w 512"/>
                <a:gd name="T5" fmla="*/ 113722051 h 4"/>
                <a:gd name="T6" fmla="*/ 54963703 w 512"/>
                <a:gd name="T7" fmla="*/ 0 h 4"/>
                <a:gd name="T8" fmla="*/ 2147483646 w 512"/>
                <a:gd name="T9" fmla="*/ 0 h 4"/>
                <a:gd name="T10" fmla="*/ 2147483646 w 512"/>
                <a:gd name="T11" fmla="*/ 113722051 h 4"/>
                <a:gd name="T12" fmla="*/ 2147483646 w 512"/>
                <a:gd name="T13" fmla="*/ 227444102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2" h="4">
                  <a:moveTo>
                    <a:pt x="510" y="4"/>
                  </a:moveTo>
                  <a:cubicBezTo>
                    <a:pt x="1" y="4"/>
                    <a:pt x="1" y="4"/>
                    <a:pt x="1" y="4"/>
                  </a:cubicBezTo>
                  <a:cubicBezTo>
                    <a:pt x="1" y="4"/>
                    <a:pt x="0" y="3"/>
                    <a:pt x="0" y="2"/>
                  </a:cubicBezTo>
                  <a:cubicBezTo>
                    <a:pt x="0" y="1"/>
                    <a:pt x="1" y="0"/>
                    <a:pt x="1" y="0"/>
                  </a:cubicBezTo>
                  <a:cubicBezTo>
                    <a:pt x="510" y="0"/>
                    <a:pt x="510" y="0"/>
                    <a:pt x="510" y="0"/>
                  </a:cubicBezTo>
                  <a:cubicBezTo>
                    <a:pt x="511" y="0"/>
                    <a:pt x="512" y="1"/>
                    <a:pt x="512" y="2"/>
                  </a:cubicBezTo>
                  <a:cubicBezTo>
                    <a:pt x="512" y="3"/>
                    <a:pt x="511" y="4"/>
                    <a:pt x="510" y="4"/>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41" name="Freeform 44">
              <a:extLst>
                <a:ext uri="{FF2B5EF4-FFF2-40B4-BE49-F238E27FC236}">
                  <a16:creationId xmlns:a16="http://schemas.microsoft.com/office/drawing/2014/main" id="{733F3B98-4BE5-47F5-B2A9-59A7C836A7BB}"/>
                </a:ext>
              </a:extLst>
            </p:cNvPr>
            <p:cNvSpPr>
              <a:spLocks/>
            </p:cNvSpPr>
            <p:nvPr/>
          </p:nvSpPr>
          <p:spPr bwMode="auto">
            <a:xfrm>
              <a:off x="1400175" y="2063750"/>
              <a:ext cx="3795713" cy="22225"/>
            </a:xfrm>
            <a:custGeom>
              <a:avLst/>
              <a:gdLst>
                <a:gd name="T0" fmla="*/ 2147483646 w 512"/>
                <a:gd name="T1" fmla="*/ 164650208 h 3"/>
                <a:gd name="T2" fmla="*/ 54963703 w 512"/>
                <a:gd name="T3" fmla="*/ 164650208 h 3"/>
                <a:gd name="T4" fmla="*/ 0 w 512"/>
                <a:gd name="T5" fmla="*/ 54880933 h 3"/>
                <a:gd name="T6" fmla="*/ 54963703 w 512"/>
                <a:gd name="T7" fmla="*/ 0 h 3"/>
                <a:gd name="T8" fmla="*/ 2147483646 w 512"/>
                <a:gd name="T9" fmla="*/ 0 h 3"/>
                <a:gd name="T10" fmla="*/ 2147483646 w 512"/>
                <a:gd name="T11" fmla="*/ 54880933 h 3"/>
                <a:gd name="T12" fmla="*/ 2147483646 w 512"/>
                <a:gd name="T13" fmla="*/ 164650208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2" h="3">
                  <a:moveTo>
                    <a:pt x="510" y="3"/>
                  </a:moveTo>
                  <a:cubicBezTo>
                    <a:pt x="1" y="3"/>
                    <a:pt x="1" y="3"/>
                    <a:pt x="1" y="3"/>
                  </a:cubicBezTo>
                  <a:cubicBezTo>
                    <a:pt x="1" y="3"/>
                    <a:pt x="0" y="2"/>
                    <a:pt x="0" y="1"/>
                  </a:cubicBezTo>
                  <a:cubicBezTo>
                    <a:pt x="0" y="0"/>
                    <a:pt x="1" y="0"/>
                    <a:pt x="1" y="0"/>
                  </a:cubicBezTo>
                  <a:cubicBezTo>
                    <a:pt x="510" y="0"/>
                    <a:pt x="510" y="0"/>
                    <a:pt x="510" y="0"/>
                  </a:cubicBezTo>
                  <a:cubicBezTo>
                    <a:pt x="511" y="0"/>
                    <a:pt x="512" y="0"/>
                    <a:pt x="512" y="1"/>
                  </a:cubicBezTo>
                  <a:cubicBezTo>
                    <a:pt x="512" y="2"/>
                    <a:pt x="511" y="3"/>
                    <a:pt x="510" y="3"/>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42" name="Freeform 45">
              <a:extLst>
                <a:ext uri="{FF2B5EF4-FFF2-40B4-BE49-F238E27FC236}">
                  <a16:creationId xmlns:a16="http://schemas.microsoft.com/office/drawing/2014/main" id="{A4B464AA-BE60-434E-89D8-696974AE2D59}"/>
                </a:ext>
              </a:extLst>
            </p:cNvPr>
            <p:cNvSpPr>
              <a:spLocks/>
            </p:cNvSpPr>
            <p:nvPr/>
          </p:nvSpPr>
          <p:spPr bwMode="auto">
            <a:xfrm>
              <a:off x="1400175" y="1765300"/>
              <a:ext cx="3795713" cy="22225"/>
            </a:xfrm>
            <a:custGeom>
              <a:avLst/>
              <a:gdLst>
                <a:gd name="T0" fmla="*/ 2147483646 w 512"/>
                <a:gd name="T1" fmla="*/ 164650208 h 3"/>
                <a:gd name="T2" fmla="*/ 54963703 w 512"/>
                <a:gd name="T3" fmla="*/ 164650208 h 3"/>
                <a:gd name="T4" fmla="*/ 0 w 512"/>
                <a:gd name="T5" fmla="*/ 109769275 h 3"/>
                <a:gd name="T6" fmla="*/ 54963703 w 512"/>
                <a:gd name="T7" fmla="*/ 0 h 3"/>
                <a:gd name="T8" fmla="*/ 2147483646 w 512"/>
                <a:gd name="T9" fmla="*/ 0 h 3"/>
                <a:gd name="T10" fmla="*/ 2147483646 w 512"/>
                <a:gd name="T11" fmla="*/ 109769275 h 3"/>
                <a:gd name="T12" fmla="*/ 2147483646 w 512"/>
                <a:gd name="T13" fmla="*/ 164650208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2" h="3">
                  <a:moveTo>
                    <a:pt x="510" y="3"/>
                  </a:moveTo>
                  <a:cubicBezTo>
                    <a:pt x="1" y="3"/>
                    <a:pt x="1" y="3"/>
                    <a:pt x="1" y="3"/>
                  </a:cubicBezTo>
                  <a:cubicBezTo>
                    <a:pt x="1" y="3"/>
                    <a:pt x="0" y="3"/>
                    <a:pt x="0" y="2"/>
                  </a:cubicBezTo>
                  <a:cubicBezTo>
                    <a:pt x="0" y="1"/>
                    <a:pt x="1" y="0"/>
                    <a:pt x="1" y="0"/>
                  </a:cubicBezTo>
                  <a:cubicBezTo>
                    <a:pt x="510" y="0"/>
                    <a:pt x="510" y="0"/>
                    <a:pt x="510" y="0"/>
                  </a:cubicBezTo>
                  <a:cubicBezTo>
                    <a:pt x="511" y="0"/>
                    <a:pt x="512" y="1"/>
                    <a:pt x="512" y="2"/>
                  </a:cubicBezTo>
                  <a:cubicBezTo>
                    <a:pt x="512" y="3"/>
                    <a:pt x="511" y="3"/>
                    <a:pt x="510" y="3"/>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43" name="Freeform 46">
              <a:extLst>
                <a:ext uri="{FF2B5EF4-FFF2-40B4-BE49-F238E27FC236}">
                  <a16:creationId xmlns:a16="http://schemas.microsoft.com/office/drawing/2014/main" id="{27AAF500-9149-4AE3-AC0E-F8F8D3A539CA}"/>
                </a:ext>
              </a:extLst>
            </p:cNvPr>
            <p:cNvSpPr>
              <a:spLocks/>
            </p:cNvSpPr>
            <p:nvPr/>
          </p:nvSpPr>
          <p:spPr bwMode="auto">
            <a:xfrm>
              <a:off x="1400175" y="1468438"/>
              <a:ext cx="3795713" cy="30162"/>
            </a:xfrm>
            <a:custGeom>
              <a:avLst/>
              <a:gdLst>
                <a:gd name="T0" fmla="*/ 2147483646 w 512"/>
                <a:gd name="T1" fmla="*/ 227436561 h 4"/>
                <a:gd name="T2" fmla="*/ 54963703 w 512"/>
                <a:gd name="T3" fmla="*/ 227436561 h 4"/>
                <a:gd name="T4" fmla="*/ 0 w 512"/>
                <a:gd name="T5" fmla="*/ 113718281 h 4"/>
                <a:gd name="T6" fmla="*/ 54963703 w 512"/>
                <a:gd name="T7" fmla="*/ 0 h 4"/>
                <a:gd name="T8" fmla="*/ 2147483646 w 512"/>
                <a:gd name="T9" fmla="*/ 0 h 4"/>
                <a:gd name="T10" fmla="*/ 2147483646 w 512"/>
                <a:gd name="T11" fmla="*/ 113718281 h 4"/>
                <a:gd name="T12" fmla="*/ 2147483646 w 512"/>
                <a:gd name="T13" fmla="*/ 227436561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2" h="4">
                  <a:moveTo>
                    <a:pt x="510" y="4"/>
                  </a:moveTo>
                  <a:cubicBezTo>
                    <a:pt x="1" y="4"/>
                    <a:pt x="1" y="4"/>
                    <a:pt x="1" y="4"/>
                  </a:cubicBezTo>
                  <a:cubicBezTo>
                    <a:pt x="1" y="4"/>
                    <a:pt x="0" y="3"/>
                    <a:pt x="0" y="2"/>
                  </a:cubicBezTo>
                  <a:cubicBezTo>
                    <a:pt x="0" y="1"/>
                    <a:pt x="1" y="0"/>
                    <a:pt x="1" y="0"/>
                  </a:cubicBezTo>
                  <a:cubicBezTo>
                    <a:pt x="510" y="0"/>
                    <a:pt x="510" y="0"/>
                    <a:pt x="510" y="0"/>
                  </a:cubicBezTo>
                  <a:cubicBezTo>
                    <a:pt x="511" y="0"/>
                    <a:pt x="512" y="1"/>
                    <a:pt x="512" y="2"/>
                  </a:cubicBezTo>
                  <a:cubicBezTo>
                    <a:pt x="512" y="3"/>
                    <a:pt x="511" y="4"/>
                    <a:pt x="510" y="4"/>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23" name="Rectangle 126">
              <a:extLst>
                <a:ext uri="{FF2B5EF4-FFF2-40B4-BE49-F238E27FC236}">
                  <a16:creationId xmlns:a16="http://schemas.microsoft.com/office/drawing/2014/main" id="{FB99902C-F925-425F-A2AF-05DAF604D388}"/>
                </a:ext>
              </a:extLst>
            </p:cNvPr>
            <p:cNvSpPr>
              <a:spLocks noChangeArrowheads="1"/>
            </p:cNvSpPr>
            <p:nvPr/>
          </p:nvSpPr>
          <p:spPr bwMode="auto">
            <a:xfrm>
              <a:off x="1525588" y="1268413"/>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100</a:t>
              </a:r>
              <a:endParaRPr lang="ru-RU" altLang="ru-RU" sz="1800"/>
            </a:p>
          </p:txBody>
        </p:sp>
        <p:sp>
          <p:nvSpPr>
            <p:cNvPr id="5224" name="Rectangle 127">
              <a:extLst>
                <a:ext uri="{FF2B5EF4-FFF2-40B4-BE49-F238E27FC236}">
                  <a16:creationId xmlns:a16="http://schemas.microsoft.com/office/drawing/2014/main" id="{D6282BD5-CF69-4C35-9996-8F48271EFB9C}"/>
                </a:ext>
              </a:extLst>
            </p:cNvPr>
            <p:cNvSpPr>
              <a:spLocks noChangeArrowheads="1"/>
            </p:cNvSpPr>
            <p:nvPr/>
          </p:nvSpPr>
          <p:spPr bwMode="auto">
            <a:xfrm>
              <a:off x="2008188" y="1268413"/>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200</a:t>
              </a:r>
              <a:endParaRPr lang="ru-RU" altLang="ru-RU" sz="1800"/>
            </a:p>
          </p:txBody>
        </p:sp>
        <p:sp>
          <p:nvSpPr>
            <p:cNvPr id="5225" name="Rectangle 128">
              <a:extLst>
                <a:ext uri="{FF2B5EF4-FFF2-40B4-BE49-F238E27FC236}">
                  <a16:creationId xmlns:a16="http://schemas.microsoft.com/office/drawing/2014/main" id="{4D4EE047-4628-4AC6-B5DF-AD2E77EDDEAF}"/>
                </a:ext>
              </a:extLst>
            </p:cNvPr>
            <p:cNvSpPr>
              <a:spLocks noChangeArrowheads="1"/>
            </p:cNvSpPr>
            <p:nvPr/>
          </p:nvSpPr>
          <p:spPr bwMode="auto">
            <a:xfrm>
              <a:off x="2459038" y="1268413"/>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300</a:t>
              </a:r>
              <a:endParaRPr lang="ru-RU" altLang="ru-RU" sz="1800"/>
            </a:p>
          </p:txBody>
        </p:sp>
        <p:sp>
          <p:nvSpPr>
            <p:cNvPr id="5226" name="Rectangle 129">
              <a:extLst>
                <a:ext uri="{FF2B5EF4-FFF2-40B4-BE49-F238E27FC236}">
                  <a16:creationId xmlns:a16="http://schemas.microsoft.com/office/drawing/2014/main" id="{139CF74A-34C3-4E2A-A6DD-C66725A2AA08}"/>
                </a:ext>
              </a:extLst>
            </p:cNvPr>
            <p:cNvSpPr>
              <a:spLocks noChangeArrowheads="1"/>
            </p:cNvSpPr>
            <p:nvPr/>
          </p:nvSpPr>
          <p:spPr bwMode="auto">
            <a:xfrm>
              <a:off x="2941638" y="1268413"/>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400</a:t>
              </a:r>
              <a:endParaRPr lang="ru-RU" altLang="ru-RU" sz="1800"/>
            </a:p>
          </p:txBody>
        </p:sp>
        <p:sp>
          <p:nvSpPr>
            <p:cNvPr id="5227" name="Rectangle 130">
              <a:extLst>
                <a:ext uri="{FF2B5EF4-FFF2-40B4-BE49-F238E27FC236}">
                  <a16:creationId xmlns:a16="http://schemas.microsoft.com/office/drawing/2014/main" id="{A45E41F7-1A0F-425A-923B-7953A505218F}"/>
                </a:ext>
              </a:extLst>
            </p:cNvPr>
            <p:cNvSpPr>
              <a:spLocks noChangeArrowheads="1"/>
            </p:cNvSpPr>
            <p:nvPr/>
          </p:nvSpPr>
          <p:spPr bwMode="auto">
            <a:xfrm>
              <a:off x="3424238" y="1268413"/>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500</a:t>
              </a:r>
              <a:endParaRPr lang="ru-RU" altLang="ru-RU" sz="1800"/>
            </a:p>
          </p:txBody>
        </p:sp>
        <p:sp>
          <p:nvSpPr>
            <p:cNvPr id="5228" name="Rectangle 131">
              <a:extLst>
                <a:ext uri="{FF2B5EF4-FFF2-40B4-BE49-F238E27FC236}">
                  <a16:creationId xmlns:a16="http://schemas.microsoft.com/office/drawing/2014/main" id="{49662FC6-782A-4065-A5BA-8373A7F2AEC3}"/>
                </a:ext>
              </a:extLst>
            </p:cNvPr>
            <p:cNvSpPr>
              <a:spLocks noChangeArrowheads="1"/>
            </p:cNvSpPr>
            <p:nvPr/>
          </p:nvSpPr>
          <p:spPr bwMode="auto">
            <a:xfrm>
              <a:off x="3883025" y="1268413"/>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600</a:t>
              </a:r>
              <a:endParaRPr lang="ru-RU" altLang="ru-RU" sz="1800"/>
            </a:p>
          </p:txBody>
        </p:sp>
        <p:sp>
          <p:nvSpPr>
            <p:cNvPr id="5229" name="Rectangle 132">
              <a:extLst>
                <a:ext uri="{FF2B5EF4-FFF2-40B4-BE49-F238E27FC236}">
                  <a16:creationId xmlns:a16="http://schemas.microsoft.com/office/drawing/2014/main" id="{F6DF88D0-E728-4B40-A77F-C71DE89FD25F}"/>
                </a:ext>
              </a:extLst>
            </p:cNvPr>
            <p:cNvSpPr>
              <a:spLocks noChangeArrowheads="1"/>
            </p:cNvSpPr>
            <p:nvPr/>
          </p:nvSpPr>
          <p:spPr bwMode="auto">
            <a:xfrm>
              <a:off x="4357688" y="1268413"/>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700</a:t>
              </a:r>
              <a:endParaRPr lang="ru-RU" altLang="ru-RU" sz="1800"/>
            </a:p>
          </p:txBody>
        </p:sp>
        <p:sp>
          <p:nvSpPr>
            <p:cNvPr id="5230" name="Rectangle 133">
              <a:extLst>
                <a:ext uri="{FF2B5EF4-FFF2-40B4-BE49-F238E27FC236}">
                  <a16:creationId xmlns:a16="http://schemas.microsoft.com/office/drawing/2014/main" id="{7F238597-FDA4-4EF5-96E6-DD81296B739D}"/>
                </a:ext>
              </a:extLst>
            </p:cNvPr>
            <p:cNvSpPr>
              <a:spLocks noChangeArrowheads="1"/>
            </p:cNvSpPr>
            <p:nvPr/>
          </p:nvSpPr>
          <p:spPr bwMode="auto">
            <a:xfrm>
              <a:off x="4838700" y="1268413"/>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800</a:t>
              </a:r>
              <a:endParaRPr lang="ru-RU" altLang="ru-RU" sz="1800"/>
            </a:p>
          </p:txBody>
        </p:sp>
      </p:grpSp>
      <p:grpSp>
        <p:nvGrpSpPr>
          <p:cNvPr id="10" name="Группа 9">
            <a:extLst>
              <a:ext uri="{FF2B5EF4-FFF2-40B4-BE49-F238E27FC236}">
                <a16:creationId xmlns:a16="http://schemas.microsoft.com/office/drawing/2014/main" id="{87E5CF35-330C-4682-B1FF-6402313AA39B}"/>
              </a:ext>
            </a:extLst>
          </p:cNvPr>
          <p:cNvGrpSpPr/>
          <p:nvPr/>
        </p:nvGrpSpPr>
        <p:grpSpPr>
          <a:xfrm>
            <a:off x="1400175" y="4427538"/>
            <a:ext cx="3802063" cy="1411287"/>
            <a:chOff x="1400175" y="4427538"/>
            <a:chExt cx="3802063" cy="1411287"/>
          </a:xfrm>
        </p:grpSpPr>
        <p:sp>
          <p:nvSpPr>
            <p:cNvPr id="5231" name="Rectangle 134">
              <a:extLst>
                <a:ext uri="{FF2B5EF4-FFF2-40B4-BE49-F238E27FC236}">
                  <a16:creationId xmlns:a16="http://schemas.microsoft.com/office/drawing/2014/main" id="{7C114BE0-D49B-4D97-B275-4DB920446557}"/>
                </a:ext>
              </a:extLst>
            </p:cNvPr>
            <p:cNvSpPr>
              <a:spLocks noChangeArrowheads="1"/>
            </p:cNvSpPr>
            <p:nvPr/>
          </p:nvSpPr>
          <p:spPr bwMode="auto">
            <a:xfrm>
              <a:off x="1881188" y="4656138"/>
              <a:ext cx="474662" cy="11747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32" name="Rectangle 135">
              <a:extLst>
                <a:ext uri="{FF2B5EF4-FFF2-40B4-BE49-F238E27FC236}">
                  <a16:creationId xmlns:a16="http://schemas.microsoft.com/office/drawing/2014/main" id="{12AAA14D-C0DA-4952-8234-9124C73AAFAA}"/>
                </a:ext>
              </a:extLst>
            </p:cNvPr>
            <p:cNvSpPr>
              <a:spLocks noChangeArrowheads="1"/>
            </p:cNvSpPr>
            <p:nvPr/>
          </p:nvSpPr>
          <p:spPr bwMode="auto">
            <a:xfrm>
              <a:off x="1881188" y="4656138"/>
              <a:ext cx="474662"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33" name="Rectangle 136">
              <a:extLst>
                <a:ext uri="{FF2B5EF4-FFF2-40B4-BE49-F238E27FC236}">
                  <a16:creationId xmlns:a16="http://schemas.microsoft.com/office/drawing/2014/main" id="{EE830204-ACC6-4B2D-9073-0B789C10B132}"/>
                </a:ext>
              </a:extLst>
            </p:cNvPr>
            <p:cNvSpPr>
              <a:spLocks noChangeArrowheads="1"/>
            </p:cNvSpPr>
            <p:nvPr/>
          </p:nvSpPr>
          <p:spPr bwMode="auto">
            <a:xfrm>
              <a:off x="2830513" y="4656138"/>
              <a:ext cx="466725" cy="11747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34" name="Rectangle 137">
              <a:extLst>
                <a:ext uri="{FF2B5EF4-FFF2-40B4-BE49-F238E27FC236}">
                  <a16:creationId xmlns:a16="http://schemas.microsoft.com/office/drawing/2014/main" id="{8361CFC5-9DD6-4E19-AD0F-07FB8C4177BE}"/>
                </a:ext>
              </a:extLst>
            </p:cNvPr>
            <p:cNvSpPr>
              <a:spLocks noChangeArrowheads="1"/>
            </p:cNvSpPr>
            <p:nvPr/>
          </p:nvSpPr>
          <p:spPr bwMode="auto">
            <a:xfrm>
              <a:off x="2830513" y="4656138"/>
              <a:ext cx="466725"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35" name="Rectangle 138">
              <a:extLst>
                <a:ext uri="{FF2B5EF4-FFF2-40B4-BE49-F238E27FC236}">
                  <a16:creationId xmlns:a16="http://schemas.microsoft.com/office/drawing/2014/main" id="{66067DC2-5B09-4D2B-B9A6-9EA8D669D443}"/>
                </a:ext>
              </a:extLst>
            </p:cNvPr>
            <p:cNvSpPr>
              <a:spLocks noChangeArrowheads="1"/>
            </p:cNvSpPr>
            <p:nvPr/>
          </p:nvSpPr>
          <p:spPr bwMode="auto">
            <a:xfrm>
              <a:off x="3771900" y="4656138"/>
              <a:ext cx="474663" cy="11747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36" name="Rectangle 139">
              <a:extLst>
                <a:ext uri="{FF2B5EF4-FFF2-40B4-BE49-F238E27FC236}">
                  <a16:creationId xmlns:a16="http://schemas.microsoft.com/office/drawing/2014/main" id="{53ACD237-62A0-49E2-B3B2-9C127B2B1303}"/>
                </a:ext>
              </a:extLst>
            </p:cNvPr>
            <p:cNvSpPr>
              <a:spLocks noChangeArrowheads="1"/>
            </p:cNvSpPr>
            <p:nvPr/>
          </p:nvSpPr>
          <p:spPr bwMode="auto">
            <a:xfrm>
              <a:off x="3771900" y="4656138"/>
              <a:ext cx="47466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37" name="Rectangle 140">
              <a:extLst>
                <a:ext uri="{FF2B5EF4-FFF2-40B4-BE49-F238E27FC236}">
                  <a16:creationId xmlns:a16="http://schemas.microsoft.com/office/drawing/2014/main" id="{49453829-DCD2-40BE-A56F-55AC4E6CB7E3}"/>
                </a:ext>
              </a:extLst>
            </p:cNvPr>
            <p:cNvSpPr>
              <a:spLocks noChangeArrowheads="1"/>
            </p:cNvSpPr>
            <p:nvPr/>
          </p:nvSpPr>
          <p:spPr bwMode="auto">
            <a:xfrm>
              <a:off x="4721225" y="4656138"/>
              <a:ext cx="466725" cy="11747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38" name="Rectangle 141">
              <a:extLst>
                <a:ext uri="{FF2B5EF4-FFF2-40B4-BE49-F238E27FC236}">
                  <a16:creationId xmlns:a16="http://schemas.microsoft.com/office/drawing/2014/main" id="{53CF77D4-85AE-4792-BDBE-C9F8092D09B6}"/>
                </a:ext>
              </a:extLst>
            </p:cNvPr>
            <p:cNvSpPr>
              <a:spLocks noChangeArrowheads="1"/>
            </p:cNvSpPr>
            <p:nvPr/>
          </p:nvSpPr>
          <p:spPr bwMode="auto">
            <a:xfrm>
              <a:off x="4721225" y="4656138"/>
              <a:ext cx="466725"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39" name="Freeform 142">
              <a:extLst>
                <a:ext uri="{FF2B5EF4-FFF2-40B4-BE49-F238E27FC236}">
                  <a16:creationId xmlns:a16="http://schemas.microsoft.com/office/drawing/2014/main" id="{813789D4-E65D-4A7E-89BF-51857B874C01}"/>
                </a:ext>
              </a:extLst>
            </p:cNvPr>
            <p:cNvSpPr>
              <a:spLocks/>
            </p:cNvSpPr>
            <p:nvPr/>
          </p:nvSpPr>
          <p:spPr bwMode="auto">
            <a:xfrm>
              <a:off x="1874838" y="4641850"/>
              <a:ext cx="22225" cy="1196975"/>
            </a:xfrm>
            <a:custGeom>
              <a:avLst/>
              <a:gdLst>
                <a:gd name="T0" fmla="*/ 54880933 w 3"/>
                <a:gd name="T1" fmla="*/ 2147483646 h 161"/>
                <a:gd name="T2" fmla="*/ 0 w 3"/>
                <a:gd name="T3" fmla="*/ 2147483646 h 161"/>
                <a:gd name="T4" fmla="*/ 0 w 3"/>
                <a:gd name="T5" fmla="*/ 110545474 h 161"/>
                <a:gd name="T6" fmla="*/ 54880933 w 3"/>
                <a:gd name="T7" fmla="*/ 0 h 161"/>
                <a:gd name="T8" fmla="*/ 164650208 w 3"/>
                <a:gd name="T9" fmla="*/ 110545474 h 161"/>
                <a:gd name="T10" fmla="*/ 164650208 w 3"/>
                <a:gd name="T11" fmla="*/ 2147483646 h 161"/>
                <a:gd name="T12" fmla="*/ 54880933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1" y="161"/>
                  </a:moveTo>
                  <a:cubicBezTo>
                    <a:pt x="0" y="161"/>
                    <a:pt x="0" y="160"/>
                    <a:pt x="0" y="160"/>
                  </a:cubicBezTo>
                  <a:cubicBezTo>
                    <a:pt x="0" y="2"/>
                    <a:pt x="0" y="2"/>
                    <a:pt x="0" y="2"/>
                  </a:cubicBezTo>
                  <a:cubicBezTo>
                    <a:pt x="0" y="1"/>
                    <a:pt x="0" y="0"/>
                    <a:pt x="1" y="0"/>
                  </a:cubicBezTo>
                  <a:cubicBezTo>
                    <a:pt x="2" y="0"/>
                    <a:pt x="3" y="1"/>
                    <a:pt x="3" y="2"/>
                  </a:cubicBezTo>
                  <a:cubicBezTo>
                    <a:pt x="3" y="160"/>
                    <a:pt x="3" y="160"/>
                    <a:pt x="3" y="160"/>
                  </a:cubicBezTo>
                  <a:cubicBezTo>
                    <a:pt x="3" y="160"/>
                    <a:pt x="2" y="161"/>
                    <a:pt x="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40" name="Freeform 143">
              <a:extLst>
                <a:ext uri="{FF2B5EF4-FFF2-40B4-BE49-F238E27FC236}">
                  <a16:creationId xmlns:a16="http://schemas.microsoft.com/office/drawing/2014/main" id="{A9BB157E-66AA-4FD1-A3DC-FC573338D577}"/>
                </a:ext>
              </a:extLst>
            </p:cNvPr>
            <p:cNvSpPr>
              <a:spLocks/>
            </p:cNvSpPr>
            <p:nvPr/>
          </p:nvSpPr>
          <p:spPr bwMode="auto">
            <a:xfrm>
              <a:off x="2341563" y="4641850"/>
              <a:ext cx="22225" cy="1196975"/>
            </a:xfrm>
            <a:custGeom>
              <a:avLst/>
              <a:gdLst>
                <a:gd name="T0" fmla="*/ 109769275 w 3"/>
                <a:gd name="T1" fmla="*/ 2147483646 h 161"/>
                <a:gd name="T2" fmla="*/ 0 w 3"/>
                <a:gd name="T3" fmla="*/ 2147483646 h 161"/>
                <a:gd name="T4" fmla="*/ 0 w 3"/>
                <a:gd name="T5" fmla="*/ 110545474 h 161"/>
                <a:gd name="T6" fmla="*/ 109769275 w 3"/>
                <a:gd name="T7" fmla="*/ 0 h 161"/>
                <a:gd name="T8" fmla="*/ 164650208 w 3"/>
                <a:gd name="T9" fmla="*/ 110545474 h 161"/>
                <a:gd name="T10" fmla="*/ 164650208 w 3"/>
                <a:gd name="T11" fmla="*/ 2147483646 h 161"/>
                <a:gd name="T12" fmla="*/ 109769275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2" y="161"/>
                  </a:moveTo>
                  <a:cubicBezTo>
                    <a:pt x="1" y="161"/>
                    <a:pt x="0" y="160"/>
                    <a:pt x="0" y="160"/>
                  </a:cubicBezTo>
                  <a:cubicBezTo>
                    <a:pt x="0" y="2"/>
                    <a:pt x="0" y="2"/>
                    <a:pt x="0" y="2"/>
                  </a:cubicBezTo>
                  <a:cubicBezTo>
                    <a:pt x="0" y="1"/>
                    <a:pt x="1" y="0"/>
                    <a:pt x="2" y="0"/>
                  </a:cubicBezTo>
                  <a:cubicBezTo>
                    <a:pt x="3" y="0"/>
                    <a:pt x="3" y="1"/>
                    <a:pt x="3" y="2"/>
                  </a:cubicBezTo>
                  <a:cubicBezTo>
                    <a:pt x="3" y="160"/>
                    <a:pt x="3" y="160"/>
                    <a:pt x="3" y="160"/>
                  </a:cubicBezTo>
                  <a:cubicBezTo>
                    <a:pt x="3" y="160"/>
                    <a:pt x="3" y="161"/>
                    <a:pt x="2"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41" name="Freeform 144">
              <a:extLst>
                <a:ext uri="{FF2B5EF4-FFF2-40B4-BE49-F238E27FC236}">
                  <a16:creationId xmlns:a16="http://schemas.microsoft.com/office/drawing/2014/main" id="{8D38B38D-94BF-4807-832B-E3FCF2933F6A}"/>
                </a:ext>
              </a:extLst>
            </p:cNvPr>
            <p:cNvSpPr>
              <a:spLocks/>
            </p:cNvSpPr>
            <p:nvPr/>
          </p:nvSpPr>
          <p:spPr bwMode="auto">
            <a:xfrm>
              <a:off x="2816225" y="4641850"/>
              <a:ext cx="22225" cy="1196975"/>
            </a:xfrm>
            <a:custGeom>
              <a:avLst/>
              <a:gdLst>
                <a:gd name="T0" fmla="*/ 109769275 w 3"/>
                <a:gd name="T1" fmla="*/ 2147483646 h 161"/>
                <a:gd name="T2" fmla="*/ 0 w 3"/>
                <a:gd name="T3" fmla="*/ 2147483646 h 161"/>
                <a:gd name="T4" fmla="*/ 0 w 3"/>
                <a:gd name="T5" fmla="*/ 110545474 h 161"/>
                <a:gd name="T6" fmla="*/ 109769275 w 3"/>
                <a:gd name="T7" fmla="*/ 0 h 161"/>
                <a:gd name="T8" fmla="*/ 164650208 w 3"/>
                <a:gd name="T9" fmla="*/ 110545474 h 161"/>
                <a:gd name="T10" fmla="*/ 164650208 w 3"/>
                <a:gd name="T11" fmla="*/ 2147483646 h 161"/>
                <a:gd name="T12" fmla="*/ 109769275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2" y="161"/>
                  </a:moveTo>
                  <a:cubicBezTo>
                    <a:pt x="1" y="161"/>
                    <a:pt x="0" y="160"/>
                    <a:pt x="0" y="160"/>
                  </a:cubicBezTo>
                  <a:cubicBezTo>
                    <a:pt x="0" y="2"/>
                    <a:pt x="0" y="2"/>
                    <a:pt x="0" y="2"/>
                  </a:cubicBezTo>
                  <a:cubicBezTo>
                    <a:pt x="0" y="1"/>
                    <a:pt x="1" y="0"/>
                    <a:pt x="2" y="0"/>
                  </a:cubicBezTo>
                  <a:cubicBezTo>
                    <a:pt x="2" y="0"/>
                    <a:pt x="3" y="1"/>
                    <a:pt x="3" y="2"/>
                  </a:cubicBezTo>
                  <a:cubicBezTo>
                    <a:pt x="3" y="160"/>
                    <a:pt x="3" y="160"/>
                    <a:pt x="3" y="160"/>
                  </a:cubicBezTo>
                  <a:cubicBezTo>
                    <a:pt x="3" y="160"/>
                    <a:pt x="2" y="161"/>
                    <a:pt x="2"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42" name="Freeform 145">
              <a:extLst>
                <a:ext uri="{FF2B5EF4-FFF2-40B4-BE49-F238E27FC236}">
                  <a16:creationId xmlns:a16="http://schemas.microsoft.com/office/drawing/2014/main" id="{764DF0CA-FD88-44AD-9C1D-8B6C54295B6D}"/>
                </a:ext>
              </a:extLst>
            </p:cNvPr>
            <p:cNvSpPr>
              <a:spLocks/>
            </p:cNvSpPr>
            <p:nvPr/>
          </p:nvSpPr>
          <p:spPr bwMode="auto">
            <a:xfrm>
              <a:off x="3290888" y="4641850"/>
              <a:ext cx="22225" cy="1196975"/>
            </a:xfrm>
            <a:custGeom>
              <a:avLst/>
              <a:gdLst>
                <a:gd name="T0" fmla="*/ 54880933 w 3"/>
                <a:gd name="T1" fmla="*/ 2147483646 h 161"/>
                <a:gd name="T2" fmla="*/ 0 w 3"/>
                <a:gd name="T3" fmla="*/ 2147483646 h 161"/>
                <a:gd name="T4" fmla="*/ 0 w 3"/>
                <a:gd name="T5" fmla="*/ 110545474 h 161"/>
                <a:gd name="T6" fmla="*/ 54880933 w 3"/>
                <a:gd name="T7" fmla="*/ 0 h 161"/>
                <a:gd name="T8" fmla="*/ 164650208 w 3"/>
                <a:gd name="T9" fmla="*/ 110545474 h 161"/>
                <a:gd name="T10" fmla="*/ 164650208 w 3"/>
                <a:gd name="T11" fmla="*/ 2147483646 h 161"/>
                <a:gd name="T12" fmla="*/ 54880933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1" y="161"/>
                  </a:moveTo>
                  <a:cubicBezTo>
                    <a:pt x="0" y="161"/>
                    <a:pt x="0" y="160"/>
                    <a:pt x="0" y="160"/>
                  </a:cubicBezTo>
                  <a:cubicBezTo>
                    <a:pt x="0" y="2"/>
                    <a:pt x="0" y="2"/>
                    <a:pt x="0" y="2"/>
                  </a:cubicBezTo>
                  <a:cubicBezTo>
                    <a:pt x="0" y="1"/>
                    <a:pt x="0" y="0"/>
                    <a:pt x="1" y="0"/>
                  </a:cubicBezTo>
                  <a:cubicBezTo>
                    <a:pt x="2" y="0"/>
                    <a:pt x="3" y="1"/>
                    <a:pt x="3" y="2"/>
                  </a:cubicBezTo>
                  <a:cubicBezTo>
                    <a:pt x="3" y="160"/>
                    <a:pt x="3" y="160"/>
                    <a:pt x="3" y="160"/>
                  </a:cubicBezTo>
                  <a:cubicBezTo>
                    <a:pt x="3" y="160"/>
                    <a:pt x="2" y="161"/>
                    <a:pt x="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43" name="Freeform 146">
              <a:extLst>
                <a:ext uri="{FF2B5EF4-FFF2-40B4-BE49-F238E27FC236}">
                  <a16:creationId xmlns:a16="http://schemas.microsoft.com/office/drawing/2014/main" id="{038FF08C-0B76-45D5-92BF-44C382BBF420}"/>
                </a:ext>
              </a:extLst>
            </p:cNvPr>
            <p:cNvSpPr>
              <a:spLocks/>
            </p:cNvSpPr>
            <p:nvPr/>
          </p:nvSpPr>
          <p:spPr bwMode="auto">
            <a:xfrm>
              <a:off x="3763963" y="4641850"/>
              <a:ext cx="22225" cy="1196975"/>
            </a:xfrm>
            <a:custGeom>
              <a:avLst/>
              <a:gdLst>
                <a:gd name="T0" fmla="*/ 54880933 w 3"/>
                <a:gd name="T1" fmla="*/ 2147483646 h 161"/>
                <a:gd name="T2" fmla="*/ 0 w 3"/>
                <a:gd name="T3" fmla="*/ 2147483646 h 161"/>
                <a:gd name="T4" fmla="*/ 0 w 3"/>
                <a:gd name="T5" fmla="*/ 110545474 h 161"/>
                <a:gd name="T6" fmla="*/ 54880933 w 3"/>
                <a:gd name="T7" fmla="*/ 0 h 161"/>
                <a:gd name="T8" fmla="*/ 164650208 w 3"/>
                <a:gd name="T9" fmla="*/ 110545474 h 161"/>
                <a:gd name="T10" fmla="*/ 164650208 w 3"/>
                <a:gd name="T11" fmla="*/ 2147483646 h 161"/>
                <a:gd name="T12" fmla="*/ 54880933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1" y="161"/>
                  </a:moveTo>
                  <a:cubicBezTo>
                    <a:pt x="0" y="161"/>
                    <a:pt x="0" y="160"/>
                    <a:pt x="0" y="160"/>
                  </a:cubicBezTo>
                  <a:cubicBezTo>
                    <a:pt x="0" y="2"/>
                    <a:pt x="0" y="2"/>
                    <a:pt x="0" y="2"/>
                  </a:cubicBezTo>
                  <a:cubicBezTo>
                    <a:pt x="0" y="1"/>
                    <a:pt x="0" y="0"/>
                    <a:pt x="1" y="0"/>
                  </a:cubicBezTo>
                  <a:cubicBezTo>
                    <a:pt x="2" y="0"/>
                    <a:pt x="3" y="1"/>
                    <a:pt x="3" y="2"/>
                  </a:cubicBezTo>
                  <a:cubicBezTo>
                    <a:pt x="3" y="160"/>
                    <a:pt x="3" y="160"/>
                    <a:pt x="3" y="160"/>
                  </a:cubicBezTo>
                  <a:cubicBezTo>
                    <a:pt x="3" y="160"/>
                    <a:pt x="2" y="161"/>
                    <a:pt x="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44" name="Freeform 147">
              <a:extLst>
                <a:ext uri="{FF2B5EF4-FFF2-40B4-BE49-F238E27FC236}">
                  <a16:creationId xmlns:a16="http://schemas.microsoft.com/office/drawing/2014/main" id="{1C5AAFB4-64BC-4E21-8594-77C820364DF3}"/>
                </a:ext>
              </a:extLst>
            </p:cNvPr>
            <p:cNvSpPr>
              <a:spLocks/>
            </p:cNvSpPr>
            <p:nvPr/>
          </p:nvSpPr>
          <p:spPr bwMode="auto">
            <a:xfrm>
              <a:off x="4232275" y="4641850"/>
              <a:ext cx="22225" cy="1196975"/>
            </a:xfrm>
            <a:custGeom>
              <a:avLst/>
              <a:gdLst>
                <a:gd name="T0" fmla="*/ 109769275 w 3"/>
                <a:gd name="T1" fmla="*/ 2147483646 h 161"/>
                <a:gd name="T2" fmla="*/ 0 w 3"/>
                <a:gd name="T3" fmla="*/ 2147483646 h 161"/>
                <a:gd name="T4" fmla="*/ 0 w 3"/>
                <a:gd name="T5" fmla="*/ 110545474 h 161"/>
                <a:gd name="T6" fmla="*/ 109769275 w 3"/>
                <a:gd name="T7" fmla="*/ 0 h 161"/>
                <a:gd name="T8" fmla="*/ 164650208 w 3"/>
                <a:gd name="T9" fmla="*/ 110545474 h 161"/>
                <a:gd name="T10" fmla="*/ 164650208 w 3"/>
                <a:gd name="T11" fmla="*/ 2147483646 h 161"/>
                <a:gd name="T12" fmla="*/ 109769275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2" y="161"/>
                  </a:moveTo>
                  <a:cubicBezTo>
                    <a:pt x="1" y="161"/>
                    <a:pt x="0" y="160"/>
                    <a:pt x="0" y="160"/>
                  </a:cubicBezTo>
                  <a:cubicBezTo>
                    <a:pt x="0" y="2"/>
                    <a:pt x="0" y="2"/>
                    <a:pt x="0" y="2"/>
                  </a:cubicBezTo>
                  <a:cubicBezTo>
                    <a:pt x="0" y="1"/>
                    <a:pt x="1" y="0"/>
                    <a:pt x="2" y="0"/>
                  </a:cubicBezTo>
                  <a:cubicBezTo>
                    <a:pt x="3" y="0"/>
                    <a:pt x="3" y="1"/>
                    <a:pt x="3" y="2"/>
                  </a:cubicBezTo>
                  <a:cubicBezTo>
                    <a:pt x="3" y="160"/>
                    <a:pt x="3" y="160"/>
                    <a:pt x="3" y="160"/>
                  </a:cubicBezTo>
                  <a:cubicBezTo>
                    <a:pt x="3" y="160"/>
                    <a:pt x="3" y="161"/>
                    <a:pt x="2"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45" name="Freeform 148">
              <a:extLst>
                <a:ext uri="{FF2B5EF4-FFF2-40B4-BE49-F238E27FC236}">
                  <a16:creationId xmlns:a16="http://schemas.microsoft.com/office/drawing/2014/main" id="{869402BF-C86F-4903-88DB-86FC4DD8196B}"/>
                </a:ext>
              </a:extLst>
            </p:cNvPr>
            <p:cNvSpPr>
              <a:spLocks/>
            </p:cNvSpPr>
            <p:nvPr/>
          </p:nvSpPr>
          <p:spPr bwMode="auto">
            <a:xfrm>
              <a:off x="1400175" y="4641850"/>
              <a:ext cx="3802063" cy="1196975"/>
            </a:xfrm>
            <a:custGeom>
              <a:avLst/>
              <a:gdLst>
                <a:gd name="T0" fmla="*/ 2147483646 w 513"/>
                <a:gd name="T1" fmla="*/ 2147483646 h 161"/>
                <a:gd name="T2" fmla="*/ 0 w 513"/>
                <a:gd name="T3" fmla="*/ 2147483646 h 161"/>
                <a:gd name="T4" fmla="*/ 0 w 513"/>
                <a:gd name="T5" fmla="*/ 110545474 h 161"/>
                <a:gd name="T6" fmla="*/ 54926099 w 513"/>
                <a:gd name="T7" fmla="*/ 0 h 161"/>
                <a:gd name="T8" fmla="*/ 164785709 w 513"/>
                <a:gd name="T9" fmla="*/ 110545474 h 161"/>
                <a:gd name="T10" fmla="*/ 164785709 w 513"/>
                <a:gd name="T11" fmla="*/ 2147483646 h 161"/>
                <a:gd name="T12" fmla="*/ 2147483646 w 513"/>
                <a:gd name="T13" fmla="*/ 2147483646 h 161"/>
                <a:gd name="T14" fmla="*/ 2147483646 w 513"/>
                <a:gd name="T15" fmla="*/ 2147483646 h 161"/>
                <a:gd name="T16" fmla="*/ 2147483646 w 513"/>
                <a:gd name="T17" fmla="*/ 2147483646 h 1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3" h="161">
                  <a:moveTo>
                    <a:pt x="511" y="161"/>
                  </a:moveTo>
                  <a:cubicBezTo>
                    <a:pt x="0" y="161"/>
                    <a:pt x="0" y="161"/>
                    <a:pt x="0" y="161"/>
                  </a:cubicBezTo>
                  <a:cubicBezTo>
                    <a:pt x="0" y="2"/>
                    <a:pt x="0" y="2"/>
                    <a:pt x="0" y="2"/>
                  </a:cubicBezTo>
                  <a:cubicBezTo>
                    <a:pt x="0" y="1"/>
                    <a:pt x="1" y="0"/>
                    <a:pt x="1" y="0"/>
                  </a:cubicBezTo>
                  <a:cubicBezTo>
                    <a:pt x="2" y="0"/>
                    <a:pt x="3" y="1"/>
                    <a:pt x="3" y="2"/>
                  </a:cubicBezTo>
                  <a:cubicBezTo>
                    <a:pt x="3" y="158"/>
                    <a:pt x="3" y="158"/>
                    <a:pt x="3" y="158"/>
                  </a:cubicBezTo>
                  <a:cubicBezTo>
                    <a:pt x="511" y="158"/>
                    <a:pt x="511" y="158"/>
                    <a:pt x="511" y="158"/>
                  </a:cubicBezTo>
                  <a:cubicBezTo>
                    <a:pt x="512" y="158"/>
                    <a:pt x="513" y="159"/>
                    <a:pt x="513" y="160"/>
                  </a:cubicBezTo>
                  <a:cubicBezTo>
                    <a:pt x="513" y="160"/>
                    <a:pt x="512" y="161"/>
                    <a:pt x="51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46" name="Freeform 149">
              <a:extLst>
                <a:ext uri="{FF2B5EF4-FFF2-40B4-BE49-F238E27FC236}">
                  <a16:creationId xmlns:a16="http://schemas.microsoft.com/office/drawing/2014/main" id="{BF4CE319-C70A-49E9-8AC3-303DA5EFD369}"/>
                </a:ext>
              </a:extLst>
            </p:cNvPr>
            <p:cNvSpPr>
              <a:spLocks/>
            </p:cNvSpPr>
            <p:nvPr/>
          </p:nvSpPr>
          <p:spPr bwMode="auto">
            <a:xfrm>
              <a:off x="4705350" y="4641850"/>
              <a:ext cx="22225" cy="1196975"/>
            </a:xfrm>
            <a:custGeom>
              <a:avLst/>
              <a:gdLst>
                <a:gd name="T0" fmla="*/ 109769275 w 3"/>
                <a:gd name="T1" fmla="*/ 2147483646 h 161"/>
                <a:gd name="T2" fmla="*/ 0 w 3"/>
                <a:gd name="T3" fmla="*/ 2147483646 h 161"/>
                <a:gd name="T4" fmla="*/ 0 w 3"/>
                <a:gd name="T5" fmla="*/ 110545474 h 161"/>
                <a:gd name="T6" fmla="*/ 109769275 w 3"/>
                <a:gd name="T7" fmla="*/ 0 h 161"/>
                <a:gd name="T8" fmla="*/ 164650208 w 3"/>
                <a:gd name="T9" fmla="*/ 110545474 h 161"/>
                <a:gd name="T10" fmla="*/ 164650208 w 3"/>
                <a:gd name="T11" fmla="*/ 2147483646 h 161"/>
                <a:gd name="T12" fmla="*/ 109769275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2" y="161"/>
                  </a:moveTo>
                  <a:cubicBezTo>
                    <a:pt x="1" y="161"/>
                    <a:pt x="0" y="160"/>
                    <a:pt x="0" y="160"/>
                  </a:cubicBezTo>
                  <a:cubicBezTo>
                    <a:pt x="0" y="2"/>
                    <a:pt x="0" y="2"/>
                    <a:pt x="0" y="2"/>
                  </a:cubicBezTo>
                  <a:cubicBezTo>
                    <a:pt x="0" y="1"/>
                    <a:pt x="1" y="0"/>
                    <a:pt x="2" y="0"/>
                  </a:cubicBezTo>
                  <a:cubicBezTo>
                    <a:pt x="2" y="0"/>
                    <a:pt x="3" y="1"/>
                    <a:pt x="3" y="2"/>
                  </a:cubicBezTo>
                  <a:cubicBezTo>
                    <a:pt x="3" y="160"/>
                    <a:pt x="3" y="160"/>
                    <a:pt x="3" y="160"/>
                  </a:cubicBezTo>
                  <a:cubicBezTo>
                    <a:pt x="3" y="160"/>
                    <a:pt x="2" y="161"/>
                    <a:pt x="2"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47" name="Freeform 150">
              <a:extLst>
                <a:ext uri="{FF2B5EF4-FFF2-40B4-BE49-F238E27FC236}">
                  <a16:creationId xmlns:a16="http://schemas.microsoft.com/office/drawing/2014/main" id="{F09C2752-C65A-4E17-A438-BB318C48322F}"/>
                </a:ext>
              </a:extLst>
            </p:cNvPr>
            <p:cNvSpPr>
              <a:spLocks/>
            </p:cNvSpPr>
            <p:nvPr/>
          </p:nvSpPr>
          <p:spPr bwMode="auto">
            <a:xfrm>
              <a:off x="5180013" y="4641850"/>
              <a:ext cx="22225" cy="1196975"/>
            </a:xfrm>
            <a:custGeom>
              <a:avLst/>
              <a:gdLst>
                <a:gd name="T0" fmla="*/ 54880933 w 3"/>
                <a:gd name="T1" fmla="*/ 2147483646 h 161"/>
                <a:gd name="T2" fmla="*/ 0 w 3"/>
                <a:gd name="T3" fmla="*/ 2147483646 h 161"/>
                <a:gd name="T4" fmla="*/ 0 w 3"/>
                <a:gd name="T5" fmla="*/ 110545474 h 161"/>
                <a:gd name="T6" fmla="*/ 54880933 w 3"/>
                <a:gd name="T7" fmla="*/ 0 h 161"/>
                <a:gd name="T8" fmla="*/ 164650208 w 3"/>
                <a:gd name="T9" fmla="*/ 110545474 h 161"/>
                <a:gd name="T10" fmla="*/ 164650208 w 3"/>
                <a:gd name="T11" fmla="*/ 2147483646 h 161"/>
                <a:gd name="T12" fmla="*/ 54880933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1" y="161"/>
                  </a:moveTo>
                  <a:cubicBezTo>
                    <a:pt x="0" y="161"/>
                    <a:pt x="0" y="160"/>
                    <a:pt x="0" y="160"/>
                  </a:cubicBezTo>
                  <a:cubicBezTo>
                    <a:pt x="0" y="2"/>
                    <a:pt x="0" y="2"/>
                    <a:pt x="0" y="2"/>
                  </a:cubicBezTo>
                  <a:cubicBezTo>
                    <a:pt x="0" y="1"/>
                    <a:pt x="0" y="0"/>
                    <a:pt x="1" y="0"/>
                  </a:cubicBezTo>
                  <a:cubicBezTo>
                    <a:pt x="2" y="0"/>
                    <a:pt x="3" y="1"/>
                    <a:pt x="3" y="2"/>
                  </a:cubicBezTo>
                  <a:cubicBezTo>
                    <a:pt x="3" y="160"/>
                    <a:pt x="3" y="160"/>
                    <a:pt x="3" y="160"/>
                  </a:cubicBezTo>
                  <a:cubicBezTo>
                    <a:pt x="3" y="160"/>
                    <a:pt x="2" y="161"/>
                    <a:pt x="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48" name="Freeform 151">
              <a:extLst>
                <a:ext uri="{FF2B5EF4-FFF2-40B4-BE49-F238E27FC236}">
                  <a16:creationId xmlns:a16="http://schemas.microsoft.com/office/drawing/2014/main" id="{E653D22A-90E2-4CF1-B0EA-B98068E92512}"/>
                </a:ext>
              </a:extLst>
            </p:cNvPr>
            <p:cNvSpPr>
              <a:spLocks/>
            </p:cNvSpPr>
            <p:nvPr/>
          </p:nvSpPr>
          <p:spPr bwMode="auto">
            <a:xfrm>
              <a:off x="1400175" y="5518150"/>
              <a:ext cx="3795713" cy="23813"/>
            </a:xfrm>
            <a:custGeom>
              <a:avLst/>
              <a:gdLst>
                <a:gd name="T0" fmla="*/ 2147483646 w 512"/>
                <a:gd name="T1" fmla="*/ 189011719 h 3"/>
                <a:gd name="T2" fmla="*/ 54963703 w 512"/>
                <a:gd name="T3" fmla="*/ 189011719 h 3"/>
                <a:gd name="T4" fmla="*/ 0 w 512"/>
                <a:gd name="T5" fmla="*/ 126010458 h 3"/>
                <a:gd name="T6" fmla="*/ 54963703 w 512"/>
                <a:gd name="T7" fmla="*/ 0 h 3"/>
                <a:gd name="T8" fmla="*/ 2147483646 w 512"/>
                <a:gd name="T9" fmla="*/ 0 h 3"/>
                <a:gd name="T10" fmla="*/ 2147483646 w 512"/>
                <a:gd name="T11" fmla="*/ 126010458 h 3"/>
                <a:gd name="T12" fmla="*/ 2147483646 w 512"/>
                <a:gd name="T13" fmla="*/ 189011719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2" h="3">
                  <a:moveTo>
                    <a:pt x="510" y="3"/>
                  </a:moveTo>
                  <a:cubicBezTo>
                    <a:pt x="1" y="3"/>
                    <a:pt x="1" y="3"/>
                    <a:pt x="1" y="3"/>
                  </a:cubicBezTo>
                  <a:cubicBezTo>
                    <a:pt x="1" y="3"/>
                    <a:pt x="0" y="3"/>
                    <a:pt x="0" y="2"/>
                  </a:cubicBezTo>
                  <a:cubicBezTo>
                    <a:pt x="0" y="1"/>
                    <a:pt x="1" y="0"/>
                    <a:pt x="1" y="0"/>
                  </a:cubicBezTo>
                  <a:cubicBezTo>
                    <a:pt x="510" y="0"/>
                    <a:pt x="510" y="0"/>
                    <a:pt x="510" y="0"/>
                  </a:cubicBezTo>
                  <a:cubicBezTo>
                    <a:pt x="511" y="0"/>
                    <a:pt x="512" y="1"/>
                    <a:pt x="512" y="2"/>
                  </a:cubicBezTo>
                  <a:cubicBezTo>
                    <a:pt x="512" y="3"/>
                    <a:pt x="511" y="3"/>
                    <a:pt x="510" y="3"/>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49" name="Freeform 152">
              <a:extLst>
                <a:ext uri="{FF2B5EF4-FFF2-40B4-BE49-F238E27FC236}">
                  <a16:creationId xmlns:a16="http://schemas.microsoft.com/office/drawing/2014/main" id="{FDDAAE3A-3615-4507-BEE8-A5EF743AAB9F}"/>
                </a:ext>
              </a:extLst>
            </p:cNvPr>
            <p:cNvSpPr>
              <a:spLocks/>
            </p:cNvSpPr>
            <p:nvPr/>
          </p:nvSpPr>
          <p:spPr bwMode="auto">
            <a:xfrm>
              <a:off x="1400175" y="5229225"/>
              <a:ext cx="3795713" cy="22225"/>
            </a:xfrm>
            <a:custGeom>
              <a:avLst/>
              <a:gdLst>
                <a:gd name="T0" fmla="*/ 2147483646 w 512"/>
                <a:gd name="T1" fmla="*/ 164650208 h 3"/>
                <a:gd name="T2" fmla="*/ 54963703 w 512"/>
                <a:gd name="T3" fmla="*/ 164650208 h 3"/>
                <a:gd name="T4" fmla="*/ 0 w 512"/>
                <a:gd name="T5" fmla="*/ 54880933 h 3"/>
                <a:gd name="T6" fmla="*/ 54963703 w 512"/>
                <a:gd name="T7" fmla="*/ 0 h 3"/>
                <a:gd name="T8" fmla="*/ 2147483646 w 512"/>
                <a:gd name="T9" fmla="*/ 0 h 3"/>
                <a:gd name="T10" fmla="*/ 2147483646 w 512"/>
                <a:gd name="T11" fmla="*/ 54880933 h 3"/>
                <a:gd name="T12" fmla="*/ 2147483646 w 512"/>
                <a:gd name="T13" fmla="*/ 164650208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2" h="3">
                  <a:moveTo>
                    <a:pt x="510" y="3"/>
                  </a:moveTo>
                  <a:cubicBezTo>
                    <a:pt x="1" y="3"/>
                    <a:pt x="1" y="3"/>
                    <a:pt x="1" y="3"/>
                  </a:cubicBezTo>
                  <a:cubicBezTo>
                    <a:pt x="1" y="3"/>
                    <a:pt x="0" y="2"/>
                    <a:pt x="0" y="1"/>
                  </a:cubicBezTo>
                  <a:cubicBezTo>
                    <a:pt x="0" y="0"/>
                    <a:pt x="1" y="0"/>
                    <a:pt x="1" y="0"/>
                  </a:cubicBezTo>
                  <a:cubicBezTo>
                    <a:pt x="510" y="0"/>
                    <a:pt x="510" y="0"/>
                    <a:pt x="510" y="0"/>
                  </a:cubicBezTo>
                  <a:cubicBezTo>
                    <a:pt x="511" y="0"/>
                    <a:pt x="512" y="0"/>
                    <a:pt x="512" y="1"/>
                  </a:cubicBezTo>
                  <a:cubicBezTo>
                    <a:pt x="512" y="2"/>
                    <a:pt x="511" y="3"/>
                    <a:pt x="510" y="3"/>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50" name="Freeform 153">
              <a:extLst>
                <a:ext uri="{FF2B5EF4-FFF2-40B4-BE49-F238E27FC236}">
                  <a16:creationId xmlns:a16="http://schemas.microsoft.com/office/drawing/2014/main" id="{7AF74EA9-5990-490A-9C13-A949300A6236}"/>
                </a:ext>
              </a:extLst>
            </p:cNvPr>
            <p:cNvSpPr>
              <a:spLocks/>
            </p:cNvSpPr>
            <p:nvPr/>
          </p:nvSpPr>
          <p:spPr bwMode="auto">
            <a:xfrm>
              <a:off x="1400175" y="4932363"/>
              <a:ext cx="3795713" cy="22225"/>
            </a:xfrm>
            <a:custGeom>
              <a:avLst/>
              <a:gdLst>
                <a:gd name="T0" fmla="*/ 2147483646 w 512"/>
                <a:gd name="T1" fmla="*/ 164650208 h 3"/>
                <a:gd name="T2" fmla="*/ 54963703 w 512"/>
                <a:gd name="T3" fmla="*/ 164650208 h 3"/>
                <a:gd name="T4" fmla="*/ 0 w 512"/>
                <a:gd name="T5" fmla="*/ 109769275 h 3"/>
                <a:gd name="T6" fmla="*/ 54963703 w 512"/>
                <a:gd name="T7" fmla="*/ 0 h 3"/>
                <a:gd name="T8" fmla="*/ 2147483646 w 512"/>
                <a:gd name="T9" fmla="*/ 0 h 3"/>
                <a:gd name="T10" fmla="*/ 2147483646 w 512"/>
                <a:gd name="T11" fmla="*/ 109769275 h 3"/>
                <a:gd name="T12" fmla="*/ 2147483646 w 512"/>
                <a:gd name="T13" fmla="*/ 164650208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2" h="3">
                  <a:moveTo>
                    <a:pt x="510" y="3"/>
                  </a:moveTo>
                  <a:cubicBezTo>
                    <a:pt x="1" y="3"/>
                    <a:pt x="1" y="3"/>
                    <a:pt x="1" y="3"/>
                  </a:cubicBezTo>
                  <a:cubicBezTo>
                    <a:pt x="1" y="3"/>
                    <a:pt x="0" y="2"/>
                    <a:pt x="0" y="2"/>
                  </a:cubicBezTo>
                  <a:cubicBezTo>
                    <a:pt x="0" y="1"/>
                    <a:pt x="1" y="0"/>
                    <a:pt x="1" y="0"/>
                  </a:cubicBezTo>
                  <a:cubicBezTo>
                    <a:pt x="510" y="0"/>
                    <a:pt x="510" y="0"/>
                    <a:pt x="510" y="0"/>
                  </a:cubicBezTo>
                  <a:cubicBezTo>
                    <a:pt x="511" y="0"/>
                    <a:pt x="512" y="1"/>
                    <a:pt x="512" y="2"/>
                  </a:cubicBezTo>
                  <a:cubicBezTo>
                    <a:pt x="512" y="2"/>
                    <a:pt x="511" y="3"/>
                    <a:pt x="510" y="3"/>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51" name="Freeform 154">
              <a:extLst>
                <a:ext uri="{FF2B5EF4-FFF2-40B4-BE49-F238E27FC236}">
                  <a16:creationId xmlns:a16="http://schemas.microsoft.com/office/drawing/2014/main" id="{B8E7BF17-9E6D-422C-9EA2-9D3E7CE6A708}"/>
                </a:ext>
              </a:extLst>
            </p:cNvPr>
            <p:cNvSpPr>
              <a:spLocks/>
            </p:cNvSpPr>
            <p:nvPr/>
          </p:nvSpPr>
          <p:spPr bwMode="auto">
            <a:xfrm>
              <a:off x="1400175" y="4633913"/>
              <a:ext cx="3795713" cy="22225"/>
            </a:xfrm>
            <a:custGeom>
              <a:avLst/>
              <a:gdLst>
                <a:gd name="T0" fmla="*/ 2147483646 w 512"/>
                <a:gd name="T1" fmla="*/ 164650208 h 3"/>
                <a:gd name="T2" fmla="*/ 54963703 w 512"/>
                <a:gd name="T3" fmla="*/ 164650208 h 3"/>
                <a:gd name="T4" fmla="*/ 0 w 512"/>
                <a:gd name="T5" fmla="*/ 109769275 h 3"/>
                <a:gd name="T6" fmla="*/ 54963703 w 512"/>
                <a:gd name="T7" fmla="*/ 0 h 3"/>
                <a:gd name="T8" fmla="*/ 2147483646 w 512"/>
                <a:gd name="T9" fmla="*/ 0 h 3"/>
                <a:gd name="T10" fmla="*/ 2147483646 w 512"/>
                <a:gd name="T11" fmla="*/ 109769275 h 3"/>
                <a:gd name="T12" fmla="*/ 2147483646 w 512"/>
                <a:gd name="T13" fmla="*/ 164650208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2" h="3">
                  <a:moveTo>
                    <a:pt x="510" y="3"/>
                  </a:moveTo>
                  <a:cubicBezTo>
                    <a:pt x="1" y="3"/>
                    <a:pt x="1" y="3"/>
                    <a:pt x="1" y="3"/>
                  </a:cubicBezTo>
                  <a:cubicBezTo>
                    <a:pt x="1" y="3"/>
                    <a:pt x="0" y="3"/>
                    <a:pt x="0" y="2"/>
                  </a:cubicBezTo>
                  <a:cubicBezTo>
                    <a:pt x="0" y="1"/>
                    <a:pt x="1" y="0"/>
                    <a:pt x="1" y="0"/>
                  </a:cubicBezTo>
                  <a:cubicBezTo>
                    <a:pt x="510" y="0"/>
                    <a:pt x="510" y="0"/>
                    <a:pt x="510" y="0"/>
                  </a:cubicBezTo>
                  <a:cubicBezTo>
                    <a:pt x="511" y="0"/>
                    <a:pt x="512" y="1"/>
                    <a:pt x="512" y="2"/>
                  </a:cubicBezTo>
                  <a:cubicBezTo>
                    <a:pt x="512" y="3"/>
                    <a:pt x="511" y="3"/>
                    <a:pt x="510" y="3"/>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59" name="Rectangle 162">
              <a:extLst>
                <a:ext uri="{FF2B5EF4-FFF2-40B4-BE49-F238E27FC236}">
                  <a16:creationId xmlns:a16="http://schemas.microsoft.com/office/drawing/2014/main" id="{7806A6A5-52E7-4500-8FD4-2812BD2DB5A1}"/>
                </a:ext>
              </a:extLst>
            </p:cNvPr>
            <p:cNvSpPr>
              <a:spLocks noChangeArrowheads="1"/>
            </p:cNvSpPr>
            <p:nvPr/>
          </p:nvSpPr>
          <p:spPr bwMode="auto">
            <a:xfrm>
              <a:off x="1525588" y="4427538"/>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100</a:t>
              </a:r>
              <a:endParaRPr lang="ru-RU" altLang="ru-RU" sz="1800"/>
            </a:p>
          </p:txBody>
        </p:sp>
        <p:sp>
          <p:nvSpPr>
            <p:cNvPr id="5260" name="Rectangle 163">
              <a:extLst>
                <a:ext uri="{FF2B5EF4-FFF2-40B4-BE49-F238E27FC236}">
                  <a16:creationId xmlns:a16="http://schemas.microsoft.com/office/drawing/2014/main" id="{86D51ADF-C155-4418-827C-CC9D802BA1ED}"/>
                </a:ext>
              </a:extLst>
            </p:cNvPr>
            <p:cNvSpPr>
              <a:spLocks noChangeArrowheads="1"/>
            </p:cNvSpPr>
            <p:nvPr/>
          </p:nvSpPr>
          <p:spPr bwMode="auto">
            <a:xfrm>
              <a:off x="2008188" y="4427538"/>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200</a:t>
              </a:r>
              <a:endParaRPr lang="ru-RU" altLang="ru-RU" sz="1800"/>
            </a:p>
          </p:txBody>
        </p:sp>
        <p:sp>
          <p:nvSpPr>
            <p:cNvPr id="5261" name="Rectangle 164">
              <a:extLst>
                <a:ext uri="{FF2B5EF4-FFF2-40B4-BE49-F238E27FC236}">
                  <a16:creationId xmlns:a16="http://schemas.microsoft.com/office/drawing/2014/main" id="{479BFEDB-F799-4F3D-9B22-BFC9A42070B2}"/>
                </a:ext>
              </a:extLst>
            </p:cNvPr>
            <p:cNvSpPr>
              <a:spLocks noChangeArrowheads="1"/>
            </p:cNvSpPr>
            <p:nvPr/>
          </p:nvSpPr>
          <p:spPr bwMode="auto">
            <a:xfrm>
              <a:off x="2459038" y="4427538"/>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300</a:t>
              </a:r>
              <a:endParaRPr lang="ru-RU" altLang="ru-RU" sz="1800"/>
            </a:p>
          </p:txBody>
        </p:sp>
        <p:sp>
          <p:nvSpPr>
            <p:cNvPr id="5262" name="Rectangle 165">
              <a:extLst>
                <a:ext uri="{FF2B5EF4-FFF2-40B4-BE49-F238E27FC236}">
                  <a16:creationId xmlns:a16="http://schemas.microsoft.com/office/drawing/2014/main" id="{5FA27BC3-0CF1-46CB-919B-D167253B7BCE}"/>
                </a:ext>
              </a:extLst>
            </p:cNvPr>
            <p:cNvSpPr>
              <a:spLocks noChangeArrowheads="1"/>
            </p:cNvSpPr>
            <p:nvPr/>
          </p:nvSpPr>
          <p:spPr bwMode="auto">
            <a:xfrm>
              <a:off x="2941638" y="4427538"/>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400</a:t>
              </a:r>
              <a:endParaRPr lang="ru-RU" altLang="ru-RU" sz="1800"/>
            </a:p>
          </p:txBody>
        </p:sp>
        <p:sp>
          <p:nvSpPr>
            <p:cNvPr id="5263" name="Rectangle 166">
              <a:extLst>
                <a:ext uri="{FF2B5EF4-FFF2-40B4-BE49-F238E27FC236}">
                  <a16:creationId xmlns:a16="http://schemas.microsoft.com/office/drawing/2014/main" id="{364B5C83-854D-4228-B5F3-389149BE7282}"/>
                </a:ext>
              </a:extLst>
            </p:cNvPr>
            <p:cNvSpPr>
              <a:spLocks noChangeArrowheads="1"/>
            </p:cNvSpPr>
            <p:nvPr/>
          </p:nvSpPr>
          <p:spPr bwMode="auto">
            <a:xfrm>
              <a:off x="3424238" y="4427538"/>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500</a:t>
              </a:r>
              <a:endParaRPr lang="ru-RU" altLang="ru-RU" sz="1800"/>
            </a:p>
          </p:txBody>
        </p:sp>
        <p:sp>
          <p:nvSpPr>
            <p:cNvPr id="5264" name="Rectangle 167">
              <a:extLst>
                <a:ext uri="{FF2B5EF4-FFF2-40B4-BE49-F238E27FC236}">
                  <a16:creationId xmlns:a16="http://schemas.microsoft.com/office/drawing/2014/main" id="{578F1A56-DF14-4467-A320-1D55699A03FB}"/>
                </a:ext>
              </a:extLst>
            </p:cNvPr>
            <p:cNvSpPr>
              <a:spLocks noChangeArrowheads="1"/>
            </p:cNvSpPr>
            <p:nvPr/>
          </p:nvSpPr>
          <p:spPr bwMode="auto">
            <a:xfrm>
              <a:off x="3883025" y="4427538"/>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600</a:t>
              </a:r>
              <a:endParaRPr lang="ru-RU" altLang="ru-RU" sz="1800"/>
            </a:p>
          </p:txBody>
        </p:sp>
        <p:sp>
          <p:nvSpPr>
            <p:cNvPr id="5265" name="Rectangle 168">
              <a:extLst>
                <a:ext uri="{FF2B5EF4-FFF2-40B4-BE49-F238E27FC236}">
                  <a16:creationId xmlns:a16="http://schemas.microsoft.com/office/drawing/2014/main" id="{E8691EE1-B4FB-41A6-807E-FA9D245A1146}"/>
                </a:ext>
              </a:extLst>
            </p:cNvPr>
            <p:cNvSpPr>
              <a:spLocks noChangeArrowheads="1"/>
            </p:cNvSpPr>
            <p:nvPr/>
          </p:nvSpPr>
          <p:spPr bwMode="auto">
            <a:xfrm>
              <a:off x="4357688" y="4427538"/>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700</a:t>
              </a:r>
              <a:endParaRPr lang="ru-RU" altLang="ru-RU" sz="1800"/>
            </a:p>
          </p:txBody>
        </p:sp>
        <p:sp>
          <p:nvSpPr>
            <p:cNvPr id="5266" name="Rectangle 169">
              <a:extLst>
                <a:ext uri="{FF2B5EF4-FFF2-40B4-BE49-F238E27FC236}">
                  <a16:creationId xmlns:a16="http://schemas.microsoft.com/office/drawing/2014/main" id="{DFD60AFB-4961-41E3-AA69-0ADB44E8B780}"/>
                </a:ext>
              </a:extLst>
            </p:cNvPr>
            <p:cNvSpPr>
              <a:spLocks noChangeArrowheads="1"/>
            </p:cNvSpPr>
            <p:nvPr/>
          </p:nvSpPr>
          <p:spPr bwMode="auto">
            <a:xfrm>
              <a:off x="4838700" y="4427538"/>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800</a:t>
              </a:r>
              <a:endParaRPr lang="ru-RU" altLang="ru-RU" sz="1800"/>
            </a:p>
          </p:txBody>
        </p:sp>
      </p:grpSp>
      <p:grpSp>
        <p:nvGrpSpPr>
          <p:cNvPr id="9" name="Группа 8">
            <a:extLst>
              <a:ext uri="{FF2B5EF4-FFF2-40B4-BE49-F238E27FC236}">
                <a16:creationId xmlns:a16="http://schemas.microsoft.com/office/drawing/2014/main" id="{E8DED866-121C-4117-A7A9-633CC7183F5B}"/>
              </a:ext>
            </a:extLst>
          </p:cNvPr>
          <p:cNvGrpSpPr/>
          <p:nvPr/>
        </p:nvGrpSpPr>
        <p:grpSpPr>
          <a:xfrm>
            <a:off x="1400175" y="2851150"/>
            <a:ext cx="3802063" cy="1411288"/>
            <a:chOff x="1400175" y="2851150"/>
            <a:chExt cx="3802063" cy="1411288"/>
          </a:xfrm>
        </p:grpSpPr>
        <p:sp>
          <p:nvSpPr>
            <p:cNvPr id="5151" name="Rectangle 54">
              <a:extLst>
                <a:ext uri="{FF2B5EF4-FFF2-40B4-BE49-F238E27FC236}">
                  <a16:creationId xmlns:a16="http://schemas.microsoft.com/office/drawing/2014/main" id="{A63BA33A-FF45-41AA-BE89-0DAD9D0892C6}"/>
                </a:ext>
              </a:extLst>
            </p:cNvPr>
            <p:cNvSpPr>
              <a:spLocks noChangeArrowheads="1"/>
            </p:cNvSpPr>
            <p:nvPr/>
          </p:nvSpPr>
          <p:spPr bwMode="auto">
            <a:xfrm>
              <a:off x="1881188" y="3073400"/>
              <a:ext cx="474662" cy="11747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dirty="0"/>
            </a:p>
          </p:txBody>
        </p:sp>
        <p:sp>
          <p:nvSpPr>
            <p:cNvPr id="5152" name="Rectangle 55">
              <a:extLst>
                <a:ext uri="{FF2B5EF4-FFF2-40B4-BE49-F238E27FC236}">
                  <a16:creationId xmlns:a16="http://schemas.microsoft.com/office/drawing/2014/main" id="{23A26D13-C8D0-4607-9EFC-6A960BC54EE6}"/>
                </a:ext>
              </a:extLst>
            </p:cNvPr>
            <p:cNvSpPr>
              <a:spLocks noChangeArrowheads="1"/>
            </p:cNvSpPr>
            <p:nvPr/>
          </p:nvSpPr>
          <p:spPr bwMode="auto">
            <a:xfrm>
              <a:off x="2830513" y="3073400"/>
              <a:ext cx="466725" cy="11747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53" name="Rectangle 56">
              <a:extLst>
                <a:ext uri="{FF2B5EF4-FFF2-40B4-BE49-F238E27FC236}">
                  <a16:creationId xmlns:a16="http://schemas.microsoft.com/office/drawing/2014/main" id="{56FB6660-4ACD-4957-BBD6-C3723490B82C}"/>
                </a:ext>
              </a:extLst>
            </p:cNvPr>
            <p:cNvSpPr>
              <a:spLocks noChangeArrowheads="1"/>
            </p:cNvSpPr>
            <p:nvPr/>
          </p:nvSpPr>
          <p:spPr bwMode="auto">
            <a:xfrm>
              <a:off x="2830513" y="3073400"/>
              <a:ext cx="466725"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54" name="Rectangle 57">
              <a:extLst>
                <a:ext uri="{FF2B5EF4-FFF2-40B4-BE49-F238E27FC236}">
                  <a16:creationId xmlns:a16="http://schemas.microsoft.com/office/drawing/2014/main" id="{F35C77D0-B938-46F0-8CC3-204E945AC70B}"/>
                </a:ext>
              </a:extLst>
            </p:cNvPr>
            <p:cNvSpPr>
              <a:spLocks noChangeArrowheads="1"/>
            </p:cNvSpPr>
            <p:nvPr/>
          </p:nvSpPr>
          <p:spPr bwMode="auto">
            <a:xfrm>
              <a:off x="3771900" y="3073400"/>
              <a:ext cx="474663" cy="11747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55" name="Rectangle 58">
              <a:extLst>
                <a:ext uri="{FF2B5EF4-FFF2-40B4-BE49-F238E27FC236}">
                  <a16:creationId xmlns:a16="http://schemas.microsoft.com/office/drawing/2014/main" id="{4AB7BBCE-E07A-4FBC-802C-2977E3838042}"/>
                </a:ext>
              </a:extLst>
            </p:cNvPr>
            <p:cNvSpPr>
              <a:spLocks noChangeArrowheads="1"/>
            </p:cNvSpPr>
            <p:nvPr/>
          </p:nvSpPr>
          <p:spPr bwMode="auto">
            <a:xfrm>
              <a:off x="3771900" y="3073400"/>
              <a:ext cx="474663"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56" name="Rectangle 59">
              <a:extLst>
                <a:ext uri="{FF2B5EF4-FFF2-40B4-BE49-F238E27FC236}">
                  <a16:creationId xmlns:a16="http://schemas.microsoft.com/office/drawing/2014/main" id="{69BC8B34-A8B9-49D8-B7BF-59536C7746FA}"/>
                </a:ext>
              </a:extLst>
            </p:cNvPr>
            <p:cNvSpPr>
              <a:spLocks noChangeArrowheads="1"/>
            </p:cNvSpPr>
            <p:nvPr/>
          </p:nvSpPr>
          <p:spPr bwMode="auto">
            <a:xfrm>
              <a:off x="4721225" y="3073400"/>
              <a:ext cx="466725" cy="117475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57" name="Rectangle 60">
              <a:extLst>
                <a:ext uri="{FF2B5EF4-FFF2-40B4-BE49-F238E27FC236}">
                  <a16:creationId xmlns:a16="http://schemas.microsoft.com/office/drawing/2014/main" id="{99A32AA1-75EE-4F8B-B44A-BF1848FAD5C0}"/>
                </a:ext>
              </a:extLst>
            </p:cNvPr>
            <p:cNvSpPr>
              <a:spLocks noChangeArrowheads="1"/>
            </p:cNvSpPr>
            <p:nvPr/>
          </p:nvSpPr>
          <p:spPr bwMode="auto">
            <a:xfrm>
              <a:off x="4721225" y="3073400"/>
              <a:ext cx="466725" cy="117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58" name="Freeform 61">
              <a:extLst>
                <a:ext uri="{FF2B5EF4-FFF2-40B4-BE49-F238E27FC236}">
                  <a16:creationId xmlns:a16="http://schemas.microsoft.com/office/drawing/2014/main" id="{E55CB27B-14E9-4CAA-981E-C831E313C04E}"/>
                </a:ext>
              </a:extLst>
            </p:cNvPr>
            <p:cNvSpPr>
              <a:spLocks/>
            </p:cNvSpPr>
            <p:nvPr/>
          </p:nvSpPr>
          <p:spPr bwMode="auto">
            <a:xfrm>
              <a:off x="1874838" y="3067050"/>
              <a:ext cx="22225" cy="1195388"/>
            </a:xfrm>
            <a:custGeom>
              <a:avLst/>
              <a:gdLst>
                <a:gd name="T0" fmla="*/ 54880933 w 3"/>
                <a:gd name="T1" fmla="*/ 2147483646 h 161"/>
                <a:gd name="T2" fmla="*/ 0 w 3"/>
                <a:gd name="T3" fmla="*/ 2147483646 h 161"/>
                <a:gd name="T4" fmla="*/ 0 w 3"/>
                <a:gd name="T5" fmla="*/ 55128919 h 161"/>
                <a:gd name="T6" fmla="*/ 54880933 w 3"/>
                <a:gd name="T7" fmla="*/ 0 h 161"/>
                <a:gd name="T8" fmla="*/ 164650208 w 3"/>
                <a:gd name="T9" fmla="*/ 55128919 h 161"/>
                <a:gd name="T10" fmla="*/ 164650208 w 3"/>
                <a:gd name="T11" fmla="*/ 2147483646 h 161"/>
                <a:gd name="T12" fmla="*/ 54880933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1" y="161"/>
                  </a:moveTo>
                  <a:cubicBezTo>
                    <a:pt x="0" y="161"/>
                    <a:pt x="0" y="160"/>
                    <a:pt x="0" y="159"/>
                  </a:cubicBezTo>
                  <a:cubicBezTo>
                    <a:pt x="0" y="1"/>
                    <a:pt x="0" y="1"/>
                    <a:pt x="0" y="1"/>
                  </a:cubicBezTo>
                  <a:cubicBezTo>
                    <a:pt x="0" y="0"/>
                    <a:pt x="0" y="0"/>
                    <a:pt x="1" y="0"/>
                  </a:cubicBezTo>
                  <a:cubicBezTo>
                    <a:pt x="2" y="0"/>
                    <a:pt x="3" y="0"/>
                    <a:pt x="3" y="1"/>
                  </a:cubicBezTo>
                  <a:cubicBezTo>
                    <a:pt x="3" y="159"/>
                    <a:pt x="3" y="159"/>
                    <a:pt x="3" y="159"/>
                  </a:cubicBezTo>
                  <a:cubicBezTo>
                    <a:pt x="3" y="160"/>
                    <a:pt x="2" y="161"/>
                    <a:pt x="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59" name="Freeform 62">
              <a:extLst>
                <a:ext uri="{FF2B5EF4-FFF2-40B4-BE49-F238E27FC236}">
                  <a16:creationId xmlns:a16="http://schemas.microsoft.com/office/drawing/2014/main" id="{476C92F4-FC82-4FF4-94C1-9F9655C0F169}"/>
                </a:ext>
              </a:extLst>
            </p:cNvPr>
            <p:cNvSpPr>
              <a:spLocks/>
            </p:cNvSpPr>
            <p:nvPr/>
          </p:nvSpPr>
          <p:spPr bwMode="auto">
            <a:xfrm>
              <a:off x="2341563" y="3067050"/>
              <a:ext cx="22225" cy="1195388"/>
            </a:xfrm>
            <a:custGeom>
              <a:avLst/>
              <a:gdLst>
                <a:gd name="T0" fmla="*/ 109769275 w 3"/>
                <a:gd name="T1" fmla="*/ 2147483646 h 161"/>
                <a:gd name="T2" fmla="*/ 0 w 3"/>
                <a:gd name="T3" fmla="*/ 2147483646 h 161"/>
                <a:gd name="T4" fmla="*/ 0 w 3"/>
                <a:gd name="T5" fmla="*/ 55128919 h 161"/>
                <a:gd name="T6" fmla="*/ 109769275 w 3"/>
                <a:gd name="T7" fmla="*/ 0 h 161"/>
                <a:gd name="T8" fmla="*/ 164650208 w 3"/>
                <a:gd name="T9" fmla="*/ 55128919 h 161"/>
                <a:gd name="T10" fmla="*/ 164650208 w 3"/>
                <a:gd name="T11" fmla="*/ 2147483646 h 161"/>
                <a:gd name="T12" fmla="*/ 109769275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2" y="161"/>
                  </a:moveTo>
                  <a:cubicBezTo>
                    <a:pt x="1" y="161"/>
                    <a:pt x="0" y="160"/>
                    <a:pt x="0" y="159"/>
                  </a:cubicBezTo>
                  <a:cubicBezTo>
                    <a:pt x="0" y="1"/>
                    <a:pt x="0" y="1"/>
                    <a:pt x="0" y="1"/>
                  </a:cubicBezTo>
                  <a:cubicBezTo>
                    <a:pt x="0" y="0"/>
                    <a:pt x="1" y="0"/>
                    <a:pt x="2" y="0"/>
                  </a:cubicBezTo>
                  <a:cubicBezTo>
                    <a:pt x="3" y="0"/>
                    <a:pt x="3" y="0"/>
                    <a:pt x="3" y="1"/>
                  </a:cubicBezTo>
                  <a:cubicBezTo>
                    <a:pt x="3" y="159"/>
                    <a:pt x="3" y="159"/>
                    <a:pt x="3" y="159"/>
                  </a:cubicBezTo>
                  <a:cubicBezTo>
                    <a:pt x="3" y="160"/>
                    <a:pt x="3" y="161"/>
                    <a:pt x="2"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60" name="Freeform 63">
              <a:extLst>
                <a:ext uri="{FF2B5EF4-FFF2-40B4-BE49-F238E27FC236}">
                  <a16:creationId xmlns:a16="http://schemas.microsoft.com/office/drawing/2014/main" id="{55D9C894-67FB-4F85-9B03-F50FD8B0253D}"/>
                </a:ext>
              </a:extLst>
            </p:cNvPr>
            <p:cNvSpPr>
              <a:spLocks/>
            </p:cNvSpPr>
            <p:nvPr/>
          </p:nvSpPr>
          <p:spPr bwMode="auto">
            <a:xfrm>
              <a:off x="2816225" y="3067050"/>
              <a:ext cx="22225" cy="1195388"/>
            </a:xfrm>
            <a:custGeom>
              <a:avLst/>
              <a:gdLst>
                <a:gd name="T0" fmla="*/ 109769275 w 3"/>
                <a:gd name="T1" fmla="*/ 2147483646 h 161"/>
                <a:gd name="T2" fmla="*/ 0 w 3"/>
                <a:gd name="T3" fmla="*/ 2147483646 h 161"/>
                <a:gd name="T4" fmla="*/ 0 w 3"/>
                <a:gd name="T5" fmla="*/ 55128919 h 161"/>
                <a:gd name="T6" fmla="*/ 109769275 w 3"/>
                <a:gd name="T7" fmla="*/ 0 h 161"/>
                <a:gd name="T8" fmla="*/ 164650208 w 3"/>
                <a:gd name="T9" fmla="*/ 55128919 h 161"/>
                <a:gd name="T10" fmla="*/ 164650208 w 3"/>
                <a:gd name="T11" fmla="*/ 2147483646 h 161"/>
                <a:gd name="T12" fmla="*/ 109769275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2" y="161"/>
                  </a:moveTo>
                  <a:cubicBezTo>
                    <a:pt x="1" y="161"/>
                    <a:pt x="0" y="160"/>
                    <a:pt x="0" y="159"/>
                  </a:cubicBezTo>
                  <a:cubicBezTo>
                    <a:pt x="0" y="1"/>
                    <a:pt x="0" y="1"/>
                    <a:pt x="0" y="1"/>
                  </a:cubicBezTo>
                  <a:cubicBezTo>
                    <a:pt x="0" y="0"/>
                    <a:pt x="1" y="0"/>
                    <a:pt x="2" y="0"/>
                  </a:cubicBezTo>
                  <a:cubicBezTo>
                    <a:pt x="2" y="0"/>
                    <a:pt x="3" y="0"/>
                    <a:pt x="3" y="1"/>
                  </a:cubicBezTo>
                  <a:cubicBezTo>
                    <a:pt x="3" y="159"/>
                    <a:pt x="3" y="159"/>
                    <a:pt x="3" y="159"/>
                  </a:cubicBezTo>
                  <a:cubicBezTo>
                    <a:pt x="3" y="160"/>
                    <a:pt x="2" y="161"/>
                    <a:pt x="2"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61" name="Freeform 64">
              <a:extLst>
                <a:ext uri="{FF2B5EF4-FFF2-40B4-BE49-F238E27FC236}">
                  <a16:creationId xmlns:a16="http://schemas.microsoft.com/office/drawing/2014/main" id="{29054504-DEA0-493B-8138-3A2014800F1E}"/>
                </a:ext>
              </a:extLst>
            </p:cNvPr>
            <p:cNvSpPr>
              <a:spLocks/>
            </p:cNvSpPr>
            <p:nvPr/>
          </p:nvSpPr>
          <p:spPr bwMode="auto">
            <a:xfrm>
              <a:off x="3290888" y="3067050"/>
              <a:ext cx="22225" cy="1195388"/>
            </a:xfrm>
            <a:custGeom>
              <a:avLst/>
              <a:gdLst>
                <a:gd name="T0" fmla="*/ 54880933 w 3"/>
                <a:gd name="T1" fmla="*/ 2147483646 h 161"/>
                <a:gd name="T2" fmla="*/ 0 w 3"/>
                <a:gd name="T3" fmla="*/ 2147483646 h 161"/>
                <a:gd name="T4" fmla="*/ 0 w 3"/>
                <a:gd name="T5" fmla="*/ 55128919 h 161"/>
                <a:gd name="T6" fmla="*/ 54880933 w 3"/>
                <a:gd name="T7" fmla="*/ 0 h 161"/>
                <a:gd name="T8" fmla="*/ 164650208 w 3"/>
                <a:gd name="T9" fmla="*/ 55128919 h 161"/>
                <a:gd name="T10" fmla="*/ 164650208 w 3"/>
                <a:gd name="T11" fmla="*/ 2147483646 h 161"/>
                <a:gd name="T12" fmla="*/ 54880933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1" y="161"/>
                  </a:moveTo>
                  <a:cubicBezTo>
                    <a:pt x="0" y="161"/>
                    <a:pt x="0" y="160"/>
                    <a:pt x="0" y="159"/>
                  </a:cubicBezTo>
                  <a:cubicBezTo>
                    <a:pt x="0" y="1"/>
                    <a:pt x="0" y="1"/>
                    <a:pt x="0" y="1"/>
                  </a:cubicBezTo>
                  <a:cubicBezTo>
                    <a:pt x="0" y="0"/>
                    <a:pt x="0" y="0"/>
                    <a:pt x="1" y="0"/>
                  </a:cubicBezTo>
                  <a:cubicBezTo>
                    <a:pt x="2" y="0"/>
                    <a:pt x="3" y="0"/>
                    <a:pt x="3" y="1"/>
                  </a:cubicBezTo>
                  <a:cubicBezTo>
                    <a:pt x="3" y="159"/>
                    <a:pt x="3" y="159"/>
                    <a:pt x="3" y="159"/>
                  </a:cubicBezTo>
                  <a:cubicBezTo>
                    <a:pt x="3" y="160"/>
                    <a:pt x="2" y="161"/>
                    <a:pt x="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62" name="Freeform 65">
              <a:extLst>
                <a:ext uri="{FF2B5EF4-FFF2-40B4-BE49-F238E27FC236}">
                  <a16:creationId xmlns:a16="http://schemas.microsoft.com/office/drawing/2014/main" id="{158E03D0-96F1-40DD-97A9-388125F8ADF2}"/>
                </a:ext>
              </a:extLst>
            </p:cNvPr>
            <p:cNvSpPr>
              <a:spLocks/>
            </p:cNvSpPr>
            <p:nvPr/>
          </p:nvSpPr>
          <p:spPr bwMode="auto">
            <a:xfrm>
              <a:off x="3763963" y="3067050"/>
              <a:ext cx="22225" cy="1195388"/>
            </a:xfrm>
            <a:custGeom>
              <a:avLst/>
              <a:gdLst>
                <a:gd name="T0" fmla="*/ 54880933 w 3"/>
                <a:gd name="T1" fmla="*/ 2147483646 h 161"/>
                <a:gd name="T2" fmla="*/ 0 w 3"/>
                <a:gd name="T3" fmla="*/ 2147483646 h 161"/>
                <a:gd name="T4" fmla="*/ 0 w 3"/>
                <a:gd name="T5" fmla="*/ 55128919 h 161"/>
                <a:gd name="T6" fmla="*/ 54880933 w 3"/>
                <a:gd name="T7" fmla="*/ 0 h 161"/>
                <a:gd name="T8" fmla="*/ 164650208 w 3"/>
                <a:gd name="T9" fmla="*/ 55128919 h 161"/>
                <a:gd name="T10" fmla="*/ 164650208 w 3"/>
                <a:gd name="T11" fmla="*/ 2147483646 h 161"/>
                <a:gd name="T12" fmla="*/ 54880933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1" y="161"/>
                  </a:moveTo>
                  <a:cubicBezTo>
                    <a:pt x="0" y="161"/>
                    <a:pt x="0" y="160"/>
                    <a:pt x="0" y="159"/>
                  </a:cubicBezTo>
                  <a:cubicBezTo>
                    <a:pt x="0" y="1"/>
                    <a:pt x="0" y="1"/>
                    <a:pt x="0" y="1"/>
                  </a:cubicBezTo>
                  <a:cubicBezTo>
                    <a:pt x="0" y="0"/>
                    <a:pt x="0" y="0"/>
                    <a:pt x="1" y="0"/>
                  </a:cubicBezTo>
                  <a:cubicBezTo>
                    <a:pt x="2" y="0"/>
                    <a:pt x="3" y="0"/>
                    <a:pt x="3" y="1"/>
                  </a:cubicBezTo>
                  <a:cubicBezTo>
                    <a:pt x="3" y="159"/>
                    <a:pt x="3" y="159"/>
                    <a:pt x="3" y="159"/>
                  </a:cubicBezTo>
                  <a:cubicBezTo>
                    <a:pt x="3" y="160"/>
                    <a:pt x="2" y="161"/>
                    <a:pt x="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63" name="Freeform 66">
              <a:extLst>
                <a:ext uri="{FF2B5EF4-FFF2-40B4-BE49-F238E27FC236}">
                  <a16:creationId xmlns:a16="http://schemas.microsoft.com/office/drawing/2014/main" id="{E959C16C-4428-443B-BD1A-FE70C9DD6A5C}"/>
                </a:ext>
              </a:extLst>
            </p:cNvPr>
            <p:cNvSpPr>
              <a:spLocks/>
            </p:cNvSpPr>
            <p:nvPr/>
          </p:nvSpPr>
          <p:spPr bwMode="auto">
            <a:xfrm>
              <a:off x="4232275" y="3067050"/>
              <a:ext cx="22225" cy="1195388"/>
            </a:xfrm>
            <a:custGeom>
              <a:avLst/>
              <a:gdLst>
                <a:gd name="T0" fmla="*/ 109769275 w 3"/>
                <a:gd name="T1" fmla="*/ 2147483646 h 161"/>
                <a:gd name="T2" fmla="*/ 0 w 3"/>
                <a:gd name="T3" fmla="*/ 2147483646 h 161"/>
                <a:gd name="T4" fmla="*/ 0 w 3"/>
                <a:gd name="T5" fmla="*/ 55128919 h 161"/>
                <a:gd name="T6" fmla="*/ 109769275 w 3"/>
                <a:gd name="T7" fmla="*/ 0 h 161"/>
                <a:gd name="T8" fmla="*/ 164650208 w 3"/>
                <a:gd name="T9" fmla="*/ 55128919 h 161"/>
                <a:gd name="T10" fmla="*/ 164650208 w 3"/>
                <a:gd name="T11" fmla="*/ 2147483646 h 161"/>
                <a:gd name="T12" fmla="*/ 109769275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2" y="161"/>
                  </a:moveTo>
                  <a:cubicBezTo>
                    <a:pt x="1" y="161"/>
                    <a:pt x="0" y="160"/>
                    <a:pt x="0" y="159"/>
                  </a:cubicBezTo>
                  <a:cubicBezTo>
                    <a:pt x="0" y="1"/>
                    <a:pt x="0" y="1"/>
                    <a:pt x="0" y="1"/>
                  </a:cubicBezTo>
                  <a:cubicBezTo>
                    <a:pt x="0" y="0"/>
                    <a:pt x="1" y="0"/>
                    <a:pt x="2" y="0"/>
                  </a:cubicBezTo>
                  <a:cubicBezTo>
                    <a:pt x="3" y="0"/>
                    <a:pt x="3" y="0"/>
                    <a:pt x="3" y="1"/>
                  </a:cubicBezTo>
                  <a:cubicBezTo>
                    <a:pt x="3" y="159"/>
                    <a:pt x="3" y="159"/>
                    <a:pt x="3" y="159"/>
                  </a:cubicBezTo>
                  <a:cubicBezTo>
                    <a:pt x="3" y="160"/>
                    <a:pt x="3" y="161"/>
                    <a:pt x="2"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64" name="Freeform 67">
              <a:extLst>
                <a:ext uri="{FF2B5EF4-FFF2-40B4-BE49-F238E27FC236}">
                  <a16:creationId xmlns:a16="http://schemas.microsoft.com/office/drawing/2014/main" id="{07E99238-7151-4AFF-8A21-837F6290548A}"/>
                </a:ext>
              </a:extLst>
            </p:cNvPr>
            <p:cNvSpPr>
              <a:spLocks/>
            </p:cNvSpPr>
            <p:nvPr/>
          </p:nvSpPr>
          <p:spPr bwMode="auto">
            <a:xfrm>
              <a:off x="1400175" y="3067050"/>
              <a:ext cx="3802063" cy="1195388"/>
            </a:xfrm>
            <a:custGeom>
              <a:avLst/>
              <a:gdLst>
                <a:gd name="T0" fmla="*/ 2147483646 w 513"/>
                <a:gd name="T1" fmla="*/ 2147483646 h 161"/>
                <a:gd name="T2" fmla="*/ 0 w 513"/>
                <a:gd name="T3" fmla="*/ 2147483646 h 161"/>
                <a:gd name="T4" fmla="*/ 0 w 513"/>
                <a:gd name="T5" fmla="*/ 55128919 h 161"/>
                <a:gd name="T6" fmla="*/ 54926099 w 513"/>
                <a:gd name="T7" fmla="*/ 0 h 161"/>
                <a:gd name="T8" fmla="*/ 164785709 w 513"/>
                <a:gd name="T9" fmla="*/ 55128919 h 161"/>
                <a:gd name="T10" fmla="*/ 164785709 w 513"/>
                <a:gd name="T11" fmla="*/ 2147483646 h 161"/>
                <a:gd name="T12" fmla="*/ 2147483646 w 513"/>
                <a:gd name="T13" fmla="*/ 2147483646 h 161"/>
                <a:gd name="T14" fmla="*/ 2147483646 w 513"/>
                <a:gd name="T15" fmla="*/ 2147483646 h 161"/>
                <a:gd name="T16" fmla="*/ 2147483646 w 513"/>
                <a:gd name="T17" fmla="*/ 2147483646 h 1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13" h="161">
                  <a:moveTo>
                    <a:pt x="511" y="161"/>
                  </a:moveTo>
                  <a:cubicBezTo>
                    <a:pt x="0" y="161"/>
                    <a:pt x="0" y="161"/>
                    <a:pt x="0" y="161"/>
                  </a:cubicBezTo>
                  <a:cubicBezTo>
                    <a:pt x="0" y="1"/>
                    <a:pt x="0" y="1"/>
                    <a:pt x="0" y="1"/>
                  </a:cubicBezTo>
                  <a:cubicBezTo>
                    <a:pt x="0" y="0"/>
                    <a:pt x="1" y="0"/>
                    <a:pt x="1" y="0"/>
                  </a:cubicBezTo>
                  <a:cubicBezTo>
                    <a:pt x="2" y="0"/>
                    <a:pt x="3" y="0"/>
                    <a:pt x="3" y="1"/>
                  </a:cubicBezTo>
                  <a:cubicBezTo>
                    <a:pt x="3" y="157"/>
                    <a:pt x="3" y="157"/>
                    <a:pt x="3" y="157"/>
                  </a:cubicBezTo>
                  <a:cubicBezTo>
                    <a:pt x="511" y="157"/>
                    <a:pt x="511" y="157"/>
                    <a:pt x="511" y="157"/>
                  </a:cubicBezTo>
                  <a:cubicBezTo>
                    <a:pt x="512" y="157"/>
                    <a:pt x="513" y="158"/>
                    <a:pt x="513" y="159"/>
                  </a:cubicBezTo>
                  <a:cubicBezTo>
                    <a:pt x="513" y="160"/>
                    <a:pt x="512" y="161"/>
                    <a:pt x="51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65" name="Freeform 68">
              <a:extLst>
                <a:ext uri="{FF2B5EF4-FFF2-40B4-BE49-F238E27FC236}">
                  <a16:creationId xmlns:a16="http://schemas.microsoft.com/office/drawing/2014/main" id="{31E68182-AFD2-4669-8EBD-A0573412487C}"/>
                </a:ext>
              </a:extLst>
            </p:cNvPr>
            <p:cNvSpPr>
              <a:spLocks/>
            </p:cNvSpPr>
            <p:nvPr/>
          </p:nvSpPr>
          <p:spPr bwMode="auto">
            <a:xfrm>
              <a:off x="4705350" y="3067050"/>
              <a:ext cx="22225" cy="1195388"/>
            </a:xfrm>
            <a:custGeom>
              <a:avLst/>
              <a:gdLst>
                <a:gd name="T0" fmla="*/ 109769275 w 3"/>
                <a:gd name="T1" fmla="*/ 2147483646 h 161"/>
                <a:gd name="T2" fmla="*/ 0 w 3"/>
                <a:gd name="T3" fmla="*/ 2147483646 h 161"/>
                <a:gd name="T4" fmla="*/ 0 w 3"/>
                <a:gd name="T5" fmla="*/ 55128919 h 161"/>
                <a:gd name="T6" fmla="*/ 109769275 w 3"/>
                <a:gd name="T7" fmla="*/ 0 h 161"/>
                <a:gd name="T8" fmla="*/ 164650208 w 3"/>
                <a:gd name="T9" fmla="*/ 55128919 h 161"/>
                <a:gd name="T10" fmla="*/ 164650208 w 3"/>
                <a:gd name="T11" fmla="*/ 2147483646 h 161"/>
                <a:gd name="T12" fmla="*/ 109769275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2" y="161"/>
                  </a:moveTo>
                  <a:cubicBezTo>
                    <a:pt x="1" y="161"/>
                    <a:pt x="0" y="160"/>
                    <a:pt x="0" y="159"/>
                  </a:cubicBezTo>
                  <a:cubicBezTo>
                    <a:pt x="0" y="1"/>
                    <a:pt x="0" y="1"/>
                    <a:pt x="0" y="1"/>
                  </a:cubicBezTo>
                  <a:cubicBezTo>
                    <a:pt x="0" y="0"/>
                    <a:pt x="1" y="0"/>
                    <a:pt x="2" y="0"/>
                  </a:cubicBezTo>
                  <a:cubicBezTo>
                    <a:pt x="2" y="0"/>
                    <a:pt x="3" y="0"/>
                    <a:pt x="3" y="1"/>
                  </a:cubicBezTo>
                  <a:cubicBezTo>
                    <a:pt x="3" y="159"/>
                    <a:pt x="3" y="159"/>
                    <a:pt x="3" y="159"/>
                  </a:cubicBezTo>
                  <a:cubicBezTo>
                    <a:pt x="3" y="160"/>
                    <a:pt x="2" y="161"/>
                    <a:pt x="2"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66" name="Freeform 69">
              <a:extLst>
                <a:ext uri="{FF2B5EF4-FFF2-40B4-BE49-F238E27FC236}">
                  <a16:creationId xmlns:a16="http://schemas.microsoft.com/office/drawing/2014/main" id="{EB1A7CFF-9049-4E62-A59B-51E45B4A342C}"/>
                </a:ext>
              </a:extLst>
            </p:cNvPr>
            <p:cNvSpPr>
              <a:spLocks/>
            </p:cNvSpPr>
            <p:nvPr/>
          </p:nvSpPr>
          <p:spPr bwMode="auto">
            <a:xfrm>
              <a:off x="5180013" y="3067050"/>
              <a:ext cx="22225" cy="1195388"/>
            </a:xfrm>
            <a:custGeom>
              <a:avLst/>
              <a:gdLst>
                <a:gd name="T0" fmla="*/ 54880933 w 3"/>
                <a:gd name="T1" fmla="*/ 2147483646 h 161"/>
                <a:gd name="T2" fmla="*/ 0 w 3"/>
                <a:gd name="T3" fmla="*/ 2147483646 h 161"/>
                <a:gd name="T4" fmla="*/ 0 w 3"/>
                <a:gd name="T5" fmla="*/ 55128919 h 161"/>
                <a:gd name="T6" fmla="*/ 54880933 w 3"/>
                <a:gd name="T7" fmla="*/ 0 h 161"/>
                <a:gd name="T8" fmla="*/ 164650208 w 3"/>
                <a:gd name="T9" fmla="*/ 55128919 h 161"/>
                <a:gd name="T10" fmla="*/ 164650208 w 3"/>
                <a:gd name="T11" fmla="*/ 2147483646 h 161"/>
                <a:gd name="T12" fmla="*/ 54880933 w 3"/>
                <a:gd name="T13" fmla="*/ 2147483646 h 16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161">
                  <a:moveTo>
                    <a:pt x="1" y="161"/>
                  </a:moveTo>
                  <a:cubicBezTo>
                    <a:pt x="0" y="161"/>
                    <a:pt x="0" y="160"/>
                    <a:pt x="0" y="159"/>
                  </a:cubicBezTo>
                  <a:cubicBezTo>
                    <a:pt x="0" y="1"/>
                    <a:pt x="0" y="1"/>
                    <a:pt x="0" y="1"/>
                  </a:cubicBezTo>
                  <a:cubicBezTo>
                    <a:pt x="0" y="0"/>
                    <a:pt x="0" y="0"/>
                    <a:pt x="1" y="0"/>
                  </a:cubicBezTo>
                  <a:cubicBezTo>
                    <a:pt x="2" y="0"/>
                    <a:pt x="3" y="0"/>
                    <a:pt x="3" y="1"/>
                  </a:cubicBezTo>
                  <a:cubicBezTo>
                    <a:pt x="3" y="159"/>
                    <a:pt x="3" y="159"/>
                    <a:pt x="3" y="159"/>
                  </a:cubicBezTo>
                  <a:cubicBezTo>
                    <a:pt x="3" y="160"/>
                    <a:pt x="2" y="161"/>
                    <a:pt x="1" y="161"/>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67" name="Freeform 70">
              <a:extLst>
                <a:ext uri="{FF2B5EF4-FFF2-40B4-BE49-F238E27FC236}">
                  <a16:creationId xmlns:a16="http://schemas.microsoft.com/office/drawing/2014/main" id="{56B9D0CB-CD4C-4CFA-934C-53B758C3C3BF}"/>
                </a:ext>
              </a:extLst>
            </p:cNvPr>
            <p:cNvSpPr>
              <a:spLocks/>
            </p:cNvSpPr>
            <p:nvPr/>
          </p:nvSpPr>
          <p:spPr bwMode="auto">
            <a:xfrm>
              <a:off x="1400175" y="3943350"/>
              <a:ext cx="3795713" cy="22225"/>
            </a:xfrm>
            <a:custGeom>
              <a:avLst/>
              <a:gdLst>
                <a:gd name="T0" fmla="*/ 2147483646 w 512"/>
                <a:gd name="T1" fmla="*/ 164650208 h 3"/>
                <a:gd name="T2" fmla="*/ 54963703 w 512"/>
                <a:gd name="T3" fmla="*/ 164650208 h 3"/>
                <a:gd name="T4" fmla="*/ 0 w 512"/>
                <a:gd name="T5" fmla="*/ 54880933 h 3"/>
                <a:gd name="T6" fmla="*/ 54963703 w 512"/>
                <a:gd name="T7" fmla="*/ 0 h 3"/>
                <a:gd name="T8" fmla="*/ 2147483646 w 512"/>
                <a:gd name="T9" fmla="*/ 0 h 3"/>
                <a:gd name="T10" fmla="*/ 2147483646 w 512"/>
                <a:gd name="T11" fmla="*/ 54880933 h 3"/>
                <a:gd name="T12" fmla="*/ 2147483646 w 512"/>
                <a:gd name="T13" fmla="*/ 164650208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2" h="3">
                  <a:moveTo>
                    <a:pt x="510" y="3"/>
                  </a:moveTo>
                  <a:cubicBezTo>
                    <a:pt x="1" y="3"/>
                    <a:pt x="1" y="3"/>
                    <a:pt x="1" y="3"/>
                  </a:cubicBezTo>
                  <a:cubicBezTo>
                    <a:pt x="1" y="3"/>
                    <a:pt x="0" y="2"/>
                    <a:pt x="0" y="1"/>
                  </a:cubicBezTo>
                  <a:cubicBezTo>
                    <a:pt x="0" y="0"/>
                    <a:pt x="1" y="0"/>
                    <a:pt x="1" y="0"/>
                  </a:cubicBezTo>
                  <a:cubicBezTo>
                    <a:pt x="510" y="0"/>
                    <a:pt x="510" y="0"/>
                    <a:pt x="510" y="0"/>
                  </a:cubicBezTo>
                  <a:cubicBezTo>
                    <a:pt x="511" y="0"/>
                    <a:pt x="512" y="0"/>
                    <a:pt x="512" y="1"/>
                  </a:cubicBezTo>
                  <a:cubicBezTo>
                    <a:pt x="512" y="2"/>
                    <a:pt x="511" y="3"/>
                    <a:pt x="510" y="3"/>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68" name="Freeform 71">
              <a:extLst>
                <a:ext uri="{FF2B5EF4-FFF2-40B4-BE49-F238E27FC236}">
                  <a16:creationId xmlns:a16="http://schemas.microsoft.com/office/drawing/2014/main" id="{262E1E66-07FC-44D9-A9C1-95B892FE9FFF}"/>
                </a:ext>
              </a:extLst>
            </p:cNvPr>
            <p:cNvSpPr>
              <a:spLocks/>
            </p:cNvSpPr>
            <p:nvPr/>
          </p:nvSpPr>
          <p:spPr bwMode="auto">
            <a:xfrm>
              <a:off x="1400175" y="3646488"/>
              <a:ext cx="3795713" cy="22225"/>
            </a:xfrm>
            <a:custGeom>
              <a:avLst/>
              <a:gdLst>
                <a:gd name="T0" fmla="*/ 2147483646 w 512"/>
                <a:gd name="T1" fmla="*/ 164650208 h 3"/>
                <a:gd name="T2" fmla="*/ 54963703 w 512"/>
                <a:gd name="T3" fmla="*/ 164650208 h 3"/>
                <a:gd name="T4" fmla="*/ 0 w 512"/>
                <a:gd name="T5" fmla="*/ 109769275 h 3"/>
                <a:gd name="T6" fmla="*/ 54963703 w 512"/>
                <a:gd name="T7" fmla="*/ 0 h 3"/>
                <a:gd name="T8" fmla="*/ 2147483646 w 512"/>
                <a:gd name="T9" fmla="*/ 0 h 3"/>
                <a:gd name="T10" fmla="*/ 2147483646 w 512"/>
                <a:gd name="T11" fmla="*/ 109769275 h 3"/>
                <a:gd name="T12" fmla="*/ 2147483646 w 512"/>
                <a:gd name="T13" fmla="*/ 164650208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2" h="3">
                  <a:moveTo>
                    <a:pt x="510" y="3"/>
                  </a:moveTo>
                  <a:cubicBezTo>
                    <a:pt x="1" y="3"/>
                    <a:pt x="1" y="3"/>
                    <a:pt x="1" y="3"/>
                  </a:cubicBezTo>
                  <a:cubicBezTo>
                    <a:pt x="1" y="3"/>
                    <a:pt x="0" y="3"/>
                    <a:pt x="0" y="2"/>
                  </a:cubicBezTo>
                  <a:cubicBezTo>
                    <a:pt x="0" y="1"/>
                    <a:pt x="1" y="0"/>
                    <a:pt x="1" y="0"/>
                  </a:cubicBezTo>
                  <a:cubicBezTo>
                    <a:pt x="510" y="0"/>
                    <a:pt x="510" y="0"/>
                    <a:pt x="510" y="0"/>
                  </a:cubicBezTo>
                  <a:cubicBezTo>
                    <a:pt x="511" y="0"/>
                    <a:pt x="512" y="1"/>
                    <a:pt x="512" y="2"/>
                  </a:cubicBezTo>
                  <a:cubicBezTo>
                    <a:pt x="512" y="3"/>
                    <a:pt x="511" y="3"/>
                    <a:pt x="510" y="3"/>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69" name="Freeform 72">
              <a:extLst>
                <a:ext uri="{FF2B5EF4-FFF2-40B4-BE49-F238E27FC236}">
                  <a16:creationId xmlns:a16="http://schemas.microsoft.com/office/drawing/2014/main" id="{F6680EF0-82AB-4311-A35A-33209D423B89}"/>
                </a:ext>
              </a:extLst>
            </p:cNvPr>
            <p:cNvSpPr>
              <a:spLocks/>
            </p:cNvSpPr>
            <p:nvPr/>
          </p:nvSpPr>
          <p:spPr bwMode="auto">
            <a:xfrm>
              <a:off x="1400175" y="3348038"/>
              <a:ext cx="3795713" cy="30162"/>
            </a:xfrm>
            <a:custGeom>
              <a:avLst/>
              <a:gdLst>
                <a:gd name="T0" fmla="*/ 2147483646 w 512"/>
                <a:gd name="T1" fmla="*/ 227436561 h 4"/>
                <a:gd name="T2" fmla="*/ 54963703 w 512"/>
                <a:gd name="T3" fmla="*/ 227436561 h 4"/>
                <a:gd name="T4" fmla="*/ 0 w 512"/>
                <a:gd name="T5" fmla="*/ 113718281 h 4"/>
                <a:gd name="T6" fmla="*/ 54963703 w 512"/>
                <a:gd name="T7" fmla="*/ 0 h 4"/>
                <a:gd name="T8" fmla="*/ 2147483646 w 512"/>
                <a:gd name="T9" fmla="*/ 0 h 4"/>
                <a:gd name="T10" fmla="*/ 2147483646 w 512"/>
                <a:gd name="T11" fmla="*/ 113718281 h 4"/>
                <a:gd name="T12" fmla="*/ 2147483646 w 512"/>
                <a:gd name="T13" fmla="*/ 227436561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2" h="4">
                  <a:moveTo>
                    <a:pt x="510" y="4"/>
                  </a:moveTo>
                  <a:cubicBezTo>
                    <a:pt x="1" y="4"/>
                    <a:pt x="1" y="4"/>
                    <a:pt x="1" y="4"/>
                  </a:cubicBezTo>
                  <a:cubicBezTo>
                    <a:pt x="1" y="4"/>
                    <a:pt x="0" y="3"/>
                    <a:pt x="0" y="2"/>
                  </a:cubicBezTo>
                  <a:cubicBezTo>
                    <a:pt x="0" y="1"/>
                    <a:pt x="1" y="0"/>
                    <a:pt x="1" y="0"/>
                  </a:cubicBezTo>
                  <a:cubicBezTo>
                    <a:pt x="510" y="0"/>
                    <a:pt x="510" y="0"/>
                    <a:pt x="510" y="0"/>
                  </a:cubicBezTo>
                  <a:cubicBezTo>
                    <a:pt x="511" y="0"/>
                    <a:pt x="512" y="1"/>
                    <a:pt x="512" y="2"/>
                  </a:cubicBezTo>
                  <a:cubicBezTo>
                    <a:pt x="512" y="3"/>
                    <a:pt x="511" y="4"/>
                    <a:pt x="510" y="4"/>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70" name="Freeform 73">
              <a:extLst>
                <a:ext uri="{FF2B5EF4-FFF2-40B4-BE49-F238E27FC236}">
                  <a16:creationId xmlns:a16="http://schemas.microsoft.com/office/drawing/2014/main" id="{45549A77-DDF4-4B6B-A39A-F52EF3705885}"/>
                </a:ext>
              </a:extLst>
            </p:cNvPr>
            <p:cNvSpPr>
              <a:spLocks/>
            </p:cNvSpPr>
            <p:nvPr/>
          </p:nvSpPr>
          <p:spPr bwMode="auto">
            <a:xfrm>
              <a:off x="1400175" y="3059113"/>
              <a:ext cx="3795713" cy="22225"/>
            </a:xfrm>
            <a:custGeom>
              <a:avLst/>
              <a:gdLst>
                <a:gd name="T0" fmla="*/ 2147483646 w 512"/>
                <a:gd name="T1" fmla="*/ 164650208 h 3"/>
                <a:gd name="T2" fmla="*/ 54963703 w 512"/>
                <a:gd name="T3" fmla="*/ 164650208 h 3"/>
                <a:gd name="T4" fmla="*/ 0 w 512"/>
                <a:gd name="T5" fmla="*/ 54880933 h 3"/>
                <a:gd name="T6" fmla="*/ 54963703 w 512"/>
                <a:gd name="T7" fmla="*/ 0 h 3"/>
                <a:gd name="T8" fmla="*/ 2147483646 w 512"/>
                <a:gd name="T9" fmla="*/ 0 h 3"/>
                <a:gd name="T10" fmla="*/ 2147483646 w 512"/>
                <a:gd name="T11" fmla="*/ 54880933 h 3"/>
                <a:gd name="T12" fmla="*/ 2147483646 w 512"/>
                <a:gd name="T13" fmla="*/ 164650208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12" h="3">
                  <a:moveTo>
                    <a:pt x="510" y="3"/>
                  </a:moveTo>
                  <a:cubicBezTo>
                    <a:pt x="1" y="3"/>
                    <a:pt x="1" y="3"/>
                    <a:pt x="1" y="3"/>
                  </a:cubicBezTo>
                  <a:cubicBezTo>
                    <a:pt x="1" y="3"/>
                    <a:pt x="0" y="2"/>
                    <a:pt x="0" y="1"/>
                  </a:cubicBezTo>
                  <a:cubicBezTo>
                    <a:pt x="0" y="0"/>
                    <a:pt x="1" y="0"/>
                    <a:pt x="1" y="0"/>
                  </a:cubicBezTo>
                  <a:cubicBezTo>
                    <a:pt x="510" y="0"/>
                    <a:pt x="510" y="0"/>
                    <a:pt x="510" y="0"/>
                  </a:cubicBezTo>
                  <a:cubicBezTo>
                    <a:pt x="511" y="0"/>
                    <a:pt x="512" y="0"/>
                    <a:pt x="512" y="1"/>
                  </a:cubicBezTo>
                  <a:cubicBezTo>
                    <a:pt x="512" y="2"/>
                    <a:pt x="511" y="3"/>
                    <a:pt x="510" y="3"/>
                  </a:cubicBezTo>
                  <a:close/>
                </a:path>
              </a:pathLst>
            </a:custGeom>
            <a:solidFill>
              <a:srgbClr val="A2B0C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67" name="Rectangle 170">
              <a:extLst>
                <a:ext uri="{FF2B5EF4-FFF2-40B4-BE49-F238E27FC236}">
                  <a16:creationId xmlns:a16="http://schemas.microsoft.com/office/drawing/2014/main" id="{9BC3D617-DDF2-4480-B744-F4560D053BB3}"/>
                </a:ext>
              </a:extLst>
            </p:cNvPr>
            <p:cNvSpPr>
              <a:spLocks noChangeArrowheads="1"/>
            </p:cNvSpPr>
            <p:nvPr/>
          </p:nvSpPr>
          <p:spPr bwMode="auto">
            <a:xfrm>
              <a:off x="1525588" y="2851150"/>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100</a:t>
              </a:r>
              <a:endParaRPr lang="ru-RU" altLang="ru-RU" sz="1800"/>
            </a:p>
          </p:txBody>
        </p:sp>
        <p:sp>
          <p:nvSpPr>
            <p:cNvPr id="5268" name="Rectangle 171">
              <a:extLst>
                <a:ext uri="{FF2B5EF4-FFF2-40B4-BE49-F238E27FC236}">
                  <a16:creationId xmlns:a16="http://schemas.microsoft.com/office/drawing/2014/main" id="{6446B1AA-4B6B-4DE1-A24E-93D29B2B5A36}"/>
                </a:ext>
              </a:extLst>
            </p:cNvPr>
            <p:cNvSpPr>
              <a:spLocks noChangeArrowheads="1"/>
            </p:cNvSpPr>
            <p:nvPr/>
          </p:nvSpPr>
          <p:spPr bwMode="auto">
            <a:xfrm>
              <a:off x="2008188" y="2851150"/>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200</a:t>
              </a:r>
              <a:endParaRPr lang="ru-RU" altLang="ru-RU" sz="1800"/>
            </a:p>
          </p:txBody>
        </p:sp>
        <p:sp>
          <p:nvSpPr>
            <p:cNvPr id="5269" name="Rectangle 172">
              <a:extLst>
                <a:ext uri="{FF2B5EF4-FFF2-40B4-BE49-F238E27FC236}">
                  <a16:creationId xmlns:a16="http://schemas.microsoft.com/office/drawing/2014/main" id="{C9815D18-0CA0-4FF3-8B03-31D50D06B900}"/>
                </a:ext>
              </a:extLst>
            </p:cNvPr>
            <p:cNvSpPr>
              <a:spLocks noChangeArrowheads="1"/>
            </p:cNvSpPr>
            <p:nvPr/>
          </p:nvSpPr>
          <p:spPr bwMode="auto">
            <a:xfrm>
              <a:off x="2459038" y="2851150"/>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300</a:t>
              </a:r>
              <a:endParaRPr lang="ru-RU" altLang="ru-RU" sz="1800"/>
            </a:p>
          </p:txBody>
        </p:sp>
        <p:sp>
          <p:nvSpPr>
            <p:cNvPr id="5270" name="Rectangle 173">
              <a:extLst>
                <a:ext uri="{FF2B5EF4-FFF2-40B4-BE49-F238E27FC236}">
                  <a16:creationId xmlns:a16="http://schemas.microsoft.com/office/drawing/2014/main" id="{893109C4-3EA2-4E7F-82E5-F777A4F24C90}"/>
                </a:ext>
              </a:extLst>
            </p:cNvPr>
            <p:cNvSpPr>
              <a:spLocks noChangeArrowheads="1"/>
            </p:cNvSpPr>
            <p:nvPr/>
          </p:nvSpPr>
          <p:spPr bwMode="auto">
            <a:xfrm>
              <a:off x="2941638" y="2851150"/>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400</a:t>
              </a:r>
              <a:endParaRPr lang="ru-RU" altLang="ru-RU" sz="1800"/>
            </a:p>
          </p:txBody>
        </p:sp>
        <p:sp>
          <p:nvSpPr>
            <p:cNvPr id="5271" name="Rectangle 174">
              <a:extLst>
                <a:ext uri="{FF2B5EF4-FFF2-40B4-BE49-F238E27FC236}">
                  <a16:creationId xmlns:a16="http://schemas.microsoft.com/office/drawing/2014/main" id="{29BC5CAC-68B9-4CAB-B1F0-6D14B12BB4A8}"/>
                </a:ext>
              </a:extLst>
            </p:cNvPr>
            <p:cNvSpPr>
              <a:spLocks noChangeArrowheads="1"/>
            </p:cNvSpPr>
            <p:nvPr/>
          </p:nvSpPr>
          <p:spPr bwMode="auto">
            <a:xfrm>
              <a:off x="3424238" y="2851150"/>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500</a:t>
              </a:r>
              <a:endParaRPr lang="ru-RU" altLang="ru-RU" sz="1800"/>
            </a:p>
          </p:txBody>
        </p:sp>
        <p:sp>
          <p:nvSpPr>
            <p:cNvPr id="5272" name="Rectangle 175">
              <a:extLst>
                <a:ext uri="{FF2B5EF4-FFF2-40B4-BE49-F238E27FC236}">
                  <a16:creationId xmlns:a16="http://schemas.microsoft.com/office/drawing/2014/main" id="{4186536F-F5DD-4D44-8F61-D89CFFA07EB5}"/>
                </a:ext>
              </a:extLst>
            </p:cNvPr>
            <p:cNvSpPr>
              <a:spLocks noChangeArrowheads="1"/>
            </p:cNvSpPr>
            <p:nvPr/>
          </p:nvSpPr>
          <p:spPr bwMode="auto">
            <a:xfrm>
              <a:off x="3883025" y="2851150"/>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600</a:t>
              </a:r>
              <a:endParaRPr lang="ru-RU" altLang="ru-RU" sz="1800"/>
            </a:p>
          </p:txBody>
        </p:sp>
        <p:sp>
          <p:nvSpPr>
            <p:cNvPr id="5273" name="Rectangle 176">
              <a:extLst>
                <a:ext uri="{FF2B5EF4-FFF2-40B4-BE49-F238E27FC236}">
                  <a16:creationId xmlns:a16="http://schemas.microsoft.com/office/drawing/2014/main" id="{C780BEE7-B26B-4D8E-B113-F372B99B128F}"/>
                </a:ext>
              </a:extLst>
            </p:cNvPr>
            <p:cNvSpPr>
              <a:spLocks noChangeArrowheads="1"/>
            </p:cNvSpPr>
            <p:nvPr/>
          </p:nvSpPr>
          <p:spPr bwMode="auto">
            <a:xfrm>
              <a:off x="4357688" y="2851150"/>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700</a:t>
              </a:r>
              <a:endParaRPr lang="ru-RU" altLang="ru-RU" sz="1800"/>
            </a:p>
          </p:txBody>
        </p:sp>
        <p:sp>
          <p:nvSpPr>
            <p:cNvPr id="5274" name="Rectangle 177">
              <a:extLst>
                <a:ext uri="{FF2B5EF4-FFF2-40B4-BE49-F238E27FC236}">
                  <a16:creationId xmlns:a16="http://schemas.microsoft.com/office/drawing/2014/main" id="{ACC31D67-20E5-4566-A491-843A11762FEC}"/>
                </a:ext>
              </a:extLst>
            </p:cNvPr>
            <p:cNvSpPr>
              <a:spLocks noChangeArrowheads="1"/>
            </p:cNvSpPr>
            <p:nvPr/>
          </p:nvSpPr>
          <p:spPr bwMode="auto">
            <a:xfrm>
              <a:off x="4838700" y="2851150"/>
              <a:ext cx="266700" cy="17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900" b="1">
                  <a:solidFill>
                    <a:srgbClr val="77828A"/>
                  </a:solidFill>
                  <a:latin typeface="Arial" panose="020B0604020202020204" pitchFamily="34" charset="0"/>
                </a:rPr>
                <a:t>800</a:t>
              </a:r>
              <a:endParaRPr lang="ru-RU" altLang="ru-RU" sz="1800"/>
            </a:p>
          </p:txBody>
        </p:sp>
      </p:grpSp>
      <p:sp>
        <p:nvSpPr>
          <p:cNvPr id="5122" name="TextBox 112">
            <a:extLst>
              <a:ext uri="{FF2B5EF4-FFF2-40B4-BE49-F238E27FC236}">
                <a16:creationId xmlns:a16="http://schemas.microsoft.com/office/drawing/2014/main" id="{6895620B-3C4E-414A-970D-3730C38B67E1}"/>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grpSp>
        <p:nvGrpSpPr>
          <p:cNvPr id="5" name="Группа 4">
            <a:extLst>
              <a:ext uri="{FF2B5EF4-FFF2-40B4-BE49-F238E27FC236}">
                <a16:creationId xmlns:a16="http://schemas.microsoft.com/office/drawing/2014/main" id="{79807CB2-E7C6-4FD1-9B57-D18573B5C5C0}"/>
              </a:ext>
            </a:extLst>
          </p:cNvPr>
          <p:cNvGrpSpPr/>
          <p:nvPr/>
        </p:nvGrpSpPr>
        <p:grpSpPr>
          <a:xfrm>
            <a:off x="1481138" y="1631950"/>
            <a:ext cx="3529012" cy="914400"/>
            <a:chOff x="1481138" y="1631950"/>
            <a:chExt cx="3529012" cy="914400"/>
          </a:xfrm>
        </p:grpSpPr>
        <p:sp>
          <p:nvSpPr>
            <p:cNvPr id="5144" name="Freeform 47">
              <a:extLst>
                <a:ext uri="{FF2B5EF4-FFF2-40B4-BE49-F238E27FC236}">
                  <a16:creationId xmlns:a16="http://schemas.microsoft.com/office/drawing/2014/main" id="{7ACC2A0D-7BA0-46B9-9D29-96CDF49E99B7}"/>
                </a:ext>
              </a:extLst>
            </p:cNvPr>
            <p:cNvSpPr>
              <a:spLocks/>
            </p:cNvSpPr>
            <p:nvPr/>
          </p:nvSpPr>
          <p:spPr bwMode="auto">
            <a:xfrm>
              <a:off x="1517650" y="1676400"/>
              <a:ext cx="3448050" cy="831850"/>
            </a:xfrm>
            <a:custGeom>
              <a:avLst/>
              <a:gdLst>
                <a:gd name="T0" fmla="*/ 2147483646 w 465"/>
                <a:gd name="T1" fmla="*/ 2147483646 h 112"/>
                <a:gd name="T2" fmla="*/ 2147483646 w 465"/>
                <a:gd name="T3" fmla="*/ 2147483646 h 112"/>
                <a:gd name="T4" fmla="*/ 2147483646 w 465"/>
                <a:gd name="T5" fmla="*/ 2147483646 h 112"/>
                <a:gd name="T6" fmla="*/ 2147483646 w 465"/>
                <a:gd name="T7" fmla="*/ 220655640 h 112"/>
                <a:gd name="T8" fmla="*/ 2147483646 w 465"/>
                <a:gd name="T9" fmla="*/ 2147483646 h 112"/>
                <a:gd name="T10" fmla="*/ 2147483646 w 465"/>
                <a:gd name="T11" fmla="*/ 2147483646 h 112"/>
                <a:gd name="T12" fmla="*/ 2147483646 w 465"/>
                <a:gd name="T13" fmla="*/ 2147483646 h 112"/>
                <a:gd name="T14" fmla="*/ 2147483646 w 465"/>
                <a:gd name="T15" fmla="*/ 2147483646 h 112"/>
                <a:gd name="T16" fmla="*/ 164950263 w 465"/>
                <a:gd name="T17" fmla="*/ 2147483646 h 112"/>
                <a:gd name="T18" fmla="*/ 54983421 w 465"/>
                <a:gd name="T19" fmla="*/ 2147483646 h 112"/>
                <a:gd name="T20" fmla="*/ 54983421 w 465"/>
                <a:gd name="T21" fmla="*/ 2147483646 h 112"/>
                <a:gd name="T22" fmla="*/ 2147483646 w 465"/>
                <a:gd name="T23" fmla="*/ 2147483646 h 112"/>
                <a:gd name="T24" fmla="*/ 2147483646 w 465"/>
                <a:gd name="T25" fmla="*/ 2147483646 h 112"/>
                <a:gd name="T26" fmla="*/ 2147483646 w 465"/>
                <a:gd name="T27" fmla="*/ 2147483646 h 112"/>
                <a:gd name="T28" fmla="*/ 2147483646 w 465"/>
                <a:gd name="T29" fmla="*/ 2147483646 h 112"/>
                <a:gd name="T30" fmla="*/ 2147483646 w 465"/>
                <a:gd name="T31" fmla="*/ 0 h 112"/>
                <a:gd name="T32" fmla="*/ 2147483646 w 465"/>
                <a:gd name="T33" fmla="*/ 0 h 112"/>
                <a:gd name="T34" fmla="*/ 2147483646 w 465"/>
                <a:gd name="T35" fmla="*/ 55162053 h 112"/>
                <a:gd name="T36" fmla="*/ 2147483646 w 465"/>
                <a:gd name="T37" fmla="*/ 2147483646 h 112"/>
                <a:gd name="T38" fmla="*/ 2147483646 w 465"/>
                <a:gd name="T39" fmla="*/ 2147483646 h 112"/>
                <a:gd name="T40" fmla="*/ 2147483646 w 465"/>
                <a:gd name="T41" fmla="*/ 2147483646 h 112"/>
                <a:gd name="T42" fmla="*/ 2147483646 w 465"/>
                <a:gd name="T43" fmla="*/ 2147483646 h 112"/>
                <a:gd name="T44" fmla="*/ 2147483646 w 465"/>
                <a:gd name="T45" fmla="*/ 1875569224 h 112"/>
                <a:gd name="T46" fmla="*/ 2147483646 w 465"/>
                <a:gd name="T47" fmla="*/ 1875569224 h 112"/>
                <a:gd name="T48" fmla="*/ 2147483646 w 465"/>
                <a:gd name="T49" fmla="*/ 2147483646 h 112"/>
                <a:gd name="T50" fmla="*/ 2147483646 w 465"/>
                <a:gd name="T51" fmla="*/ 1820407171 h 112"/>
                <a:gd name="T52" fmla="*/ 2147483646 w 465"/>
                <a:gd name="T53" fmla="*/ 1820407171 h 112"/>
                <a:gd name="T54" fmla="*/ 2147483646 w 465"/>
                <a:gd name="T55" fmla="*/ 1930731277 h 112"/>
                <a:gd name="T56" fmla="*/ 2147483646 w 465"/>
                <a:gd name="T57" fmla="*/ 2147483646 h 112"/>
                <a:gd name="T58" fmla="*/ 2147483646 w 465"/>
                <a:gd name="T59" fmla="*/ 2147483646 h 112"/>
                <a:gd name="T60" fmla="*/ 2147483646 w 465"/>
                <a:gd name="T61" fmla="*/ 2041062811 h 112"/>
                <a:gd name="T62" fmla="*/ 2147483646 w 465"/>
                <a:gd name="T63" fmla="*/ 2147483646 h 112"/>
                <a:gd name="T64" fmla="*/ 2147483646 w 465"/>
                <a:gd name="T65" fmla="*/ 2147483646 h 112"/>
                <a:gd name="T66" fmla="*/ 2147483646 w 465"/>
                <a:gd name="T67" fmla="*/ 2147483646 h 112"/>
                <a:gd name="T68" fmla="*/ 2147483646 w 465"/>
                <a:gd name="T69" fmla="*/ 2147483646 h 112"/>
                <a:gd name="T70" fmla="*/ 2147483646 w 465"/>
                <a:gd name="T71" fmla="*/ 2147483646 h 11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465" h="112">
                  <a:moveTo>
                    <a:pt x="208" y="111"/>
                  </a:moveTo>
                  <a:cubicBezTo>
                    <a:pt x="208" y="111"/>
                    <a:pt x="208" y="111"/>
                    <a:pt x="208" y="111"/>
                  </a:cubicBezTo>
                  <a:cubicBezTo>
                    <a:pt x="208" y="111"/>
                    <a:pt x="207" y="111"/>
                    <a:pt x="207" y="111"/>
                  </a:cubicBezTo>
                  <a:cubicBezTo>
                    <a:pt x="163" y="4"/>
                    <a:pt x="163" y="4"/>
                    <a:pt x="163" y="4"/>
                  </a:cubicBezTo>
                  <a:cubicBezTo>
                    <a:pt x="101" y="77"/>
                    <a:pt x="101" y="77"/>
                    <a:pt x="101" y="77"/>
                  </a:cubicBezTo>
                  <a:cubicBezTo>
                    <a:pt x="101" y="77"/>
                    <a:pt x="100" y="77"/>
                    <a:pt x="100" y="77"/>
                  </a:cubicBezTo>
                  <a:cubicBezTo>
                    <a:pt x="99" y="77"/>
                    <a:pt x="99" y="77"/>
                    <a:pt x="98" y="77"/>
                  </a:cubicBezTo>
                  <a:cubicBezTo>
                    <a:pt x="74" y="44"/>
                    <a:pt x="74" y="44"/>
                    <a:pt x="74" y="44"/>
                  </a:cubicBezTo>
                  <a:cubicBezTo>
                    <a:pt x="3" y="111"/>
                    <a:pt x="3" y="111"/>
                    <a:pt x="3" y="111"/>
                  </a:cubicBezTo>
                  <a:cubicBezTo>
                    <a:pt x="2" y="112"/>
                    <a:pt x="1" y="112"/>
                    <a:pt x="1" y="111"/>
                  </a:cubicBezTo>
                  <a:cubicBezTo>
                    <a:pt x="0" y="110"/>
                    <a:pt x="0" y="109"/>
                    <a:pt x="1" y="109"/>
                  </a:cubicBezTo>
                  <a:cubicBezTo>
                    <a:pt x="73" y="40"/>
                    <a:pt x="73" y="40"/>
                    <a:pt x="73" y="40"/>
                  </a:cubicBezTo>
                  <a:cubicBezTo>
                    <a:pt x="74" y="40"/>
                    <a:pt x="74" y="40"/>
                    <a:pt x="74" y="40"/>
                  </a:cubicBezTo>
                  <a:cubicBezTo>
                    <a:pt x="75" y="40"/>
                    <a:pt x="75" y="40"/>
                    <a:pt x="76" y="41"/>
                  </a:cubicBezTo>
                  <a:cubicBezTo>
                    <a:pt x="100" y="73"/>
                    <a:pt x="100" y="73"/>
                    <a:pt x="100" y="73"/>
                  </a:cubicBezTo>
                  <a:cubicBezTo>
                    <a:pt x="162" y="0"/>
                    <a:pt x="162" y="0"/>
                    <a:pt x="162" y="0"/>
                  </a:cubicBezTo>
                  <a:cubicBezTo>
                    <a:pt x="163" y="0"/>
                    <a:pt x="163" y="0"/>
                    <a:pt x="164" y="0"/>
                  </a:cubicBezTo>
                  <a:cubicBezTo>
                    <a:pt x="164" y="0"/>
                    <a:pt x="165" y="0"/>
                    <a:pt x="165" y="1"/>
                  </a:cubicBezTo>
                  <a:cubicBezTo>
                    <a:pt x="209" y="106"/>
                    <a:pt x="209" y="106"/>
                    <a:pt x="209" y="106"/>
                  </a:cubicBezTo>
                  <a:cubicBezTo>
                    <a:pt x="226" y="66"/>
                    <a:pt x="226" y="66"/>
                    <a:pt x="226" y="66"/>
                  </a:cubicBezTo>
                  <a:cubicBezTo>
                    <a:pt x="226" y="65"/>
                    <a:pt x="227" y="65"/>
                    <a:pt x="228" y="65"/>
                  </a:cubicBezTo>
                  <a:cubicBezTo>
                    <a:pt x="270" y="80"/>
                    <a:pt x="270" y="80"/>
                    <a:pt x="270" y="80"/>
                  </a:cubicBezTo>
                  <a:cubicBezTo>
                    <a:pt x="333" y="34"/>
                    <a:pt x="333" y="34"/>
                    <a:pt x="333" y="34"/>
                  </a:cubicBezTo>
                  <a:cubicBezTo>
                    <a:pt x="333" y="33"/>
                    <a:pt x="334" y="33"/>
                    <a:pt x="334" y="34"/>
                  </a:cubicBezTo>
                  <a:cubicBezTo>
                    <a:pt x="405" y="77"/>
                    <a:pt x="405" y="77"/>
                    <a:pt x="405" y="77"/>
                  </a:cubicBezTo>
                  <a:cubicBezTo>
                    <a:pt x="462" y="33"/>
                    <a:pt x="462" y="33"/>
                    <a:pt x="462" y="33"/>
                  </a:cubicBezTo>
                  <a:cubicBezTo>
                    <a:pt x="463" y="32"/>
                    <a:pt x="464" y="32"/>
                    <a:pt x="465" y="33"/>
                  </a:cubicBezTo>
                  <a:cubicBezTo>
                    <a:pt x="465" y="34"/>
                    <a:pt x="465" y="35"/>
                    <a:pt x="464" y="35"/>
                  </a:cubicBezTo>
                  <a:cubicBezTo>
                    <a:pt x="406" y="80"/>
                    <a:pt x="406" y="80"/>
                    <a:pt x="406" y="80"/>
                  </a:cubicBezTo>
                  <a:cubicBezTo>
                    <a:pt x="405" y="81"/>
                    <a:pt x="405" y="81"/>
                    <a:pt x="404" y="80"/>
                  </a:cubicBezTo>
                  <a:cubicBezTo>
                    <a:pt x="334" y="37"/>
                    <a:pt x="334" y="37"/>
                    <a:pt x="334" y="37"/>
                  </a:cubicBezTo>
                  <a:cubicBezTo>
                    <a:pt x="272" y="83"/>
                    <a:pt x="272" y="83"/>
                    <a:pt x="272" y="83"/>
                  </a:cubicBezTo>
                  <a:cubicBezTo>
                    <a:pt x="271" y="84"/>
                    <a:pt x="271" y="84"/>
                    <a:pt x="270" y="84"/>
                  </a:cubicBezTo>
                  <a:cubicBezTo>
                    <a:pt x="228" y="69"/>
                    <a:pt x="228" y="69"/>
                    <a:pt x="228" y="69"/>
                  </a:cubicBezTo>
                  <a:cubicBezTo>
                    <a:pt x="210" y="111"/>
                    <a:pt x="210" y="111"/>
                    <a:pt x="210" y="111"/>
                  </a:cubicBezTo>
                  <a:cubicBezTo>
                    <a:pt x="210" y="111"/>
                    <a:pt x="209" y="111"/>
                    <a:pt x="208" y="111"/>
                  </a:cubicBezTo>
                  <a:close/>
                </a:path>
              </a:pathLst>
            </a:custGeom>
            <a:solidFill>
              <a:schemeClr val="tx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5145" name="Oval 48">
              <a:extLst>
                <a:ext uri="{FF2B5EF4-FFF2-40B4-BE49-F238E27FC236}">
                  <a16:creationId xmlns:a16="http://schemas.microsoft.com/office/drawing/2014/main" id="{F3D7109C-57D5-44E8-BDB3-6CB9CC026061}"/>
                </a:ext>
              </a:extLst>
            </p:cNvPr>
            <p:cNvSpPr>
              <a:spLocks noChangeArrowheads="1"/>
            </p:cNvSpPr>
            <p:nvPr/>
          </p:nvSpPr>
          <p:spPr bwMode="auto">
            <a:xfrm>
              <a:off x="2008188" y="1944688"/>
              <a:ext cx="95250" cy="96837"/>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46" name="Oval 49">
              <a:extLst>
                <a:ext uri="{FF2B5EF4-FFF2-40B4-BE49-F238E27FC236}">
                  <a16:creationId xmlns:a16="http://schemas.microsoft.com/office/drawing/2014/main" id="{EE3D44BF-E03B-4678-B481-6C53611AF9CA}"/>
                </a:ext>
              </a:extLst>
            </p:cNvPr>
            <p:cNvSpPr>
              <a:spLocks noChangeArrowheads="1"/>
            </p:cNvSpPr>
            <p:nvPr/>
          </p:nvSpPr>
          <p:spPr bwMode="auto">
            <a:xfrm>
              <a:off x="1481138" y="2441575"/>
              <a:ext cx="96837" cy="104775"/>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47" name="Freeform 50">
              <a:extLst>
                <a:ext uri="{FF2B5EF4-FFF2-40B4-BE49-F238E27FC236}">
                  <a16:creationId xmlns:a16="http://schemas.microsoft.com/office/drawing/2014/main" id="{1D47F546-4382-418F-BAF8-62A01F8E9A4F}"/>
                </a:ext>
              </a:extLst>
            </p:cNvPr>
            <p:cNvSpPr>
              <a:spLocks/>
            </p:cNvSpPr>
            <p:nvPr/>
          </p:nvSpPr>
          <p:spPr bwMode="auto">
            <a:xfrm>
              <a:off x="2667000" y="1631950"/>
              <a:ext cx="111125" cy="111125"/>
            </a:xfrm>
            <a:custGeom>
              <a:avLst/>
              <a:gdLst>
                <a:gd name="T0" fmla="*/ 658600833 w 15"/>
                <a:gd name="T1" fmla="*/ 658600833 h 15"/>
                <a:gd name="T2" fmla="*/ 658600833 w 15"/>
                <a:gd name="T3" fmla="*/ 164650208 h 15"/>
                <a:gd name="T4" fmla="*/ 164650208 w 15"/>
                <a:gd name="T5" fmla="*/ 164650208 h 15"/>
                <a:gd name="T6" fmla="*/ 164650208 w 15"/>
                <a:gd name="T7" fmla="*/ 658600833 h 15"/>
                <a:gd name="T8" fmla="*/ 658600833 w 15"/>
                <a:gd name="T9" fmla="*/ 658600833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 h="15">
                  <a:moveTo>
                    <a:pt x="12" y="12"/>
                  </a:moveTo>
                  <a:cubicBezTo>
                    <a:pt x="15" y="9"/>
                    <a:pt x="15" y="5"/>
                    <a:pt x="12" y="3"/>
                  </a:cubicBezTo>
                  <a:cubicBezTo>
                    <a:pt x="9" y="0"/>
                    <a:pt x="5" y="0"/>
                    <a:pt x="3" y="3"/>
                  </a:cubicBezTo>
                  <a:cubicBezTo>
                    <a:pt x="0" y="5"/>
                    <a:pt x="0" y="10"/>
                    <a:pt x="3" y="12"/>
                  </a:cubicBezTo>
                  <a:cubicBezTo>
                    <a:pt x="6" y="15"/>
                    <a:pt x="10" y="14"/>
                    <a:pt x="12" y="12"/>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48" name="Freeform 51">
              <a:extLst>
                <a:ext uri="{FF2B5EF4-FFF2-40B4-BE49-F238E27FC236}">
                  <a16:creationId xmlns:a16="http://schemas.microsoft.com/office/drawing/2014/main" id="{6E7C798B-195C-4F10-91D4-9DE31754C75F}"/>
                </a:ext>
              </a:extLst>
            </p:cNvPr>
            <p:cNvSpPr>
              <a:spLocks/>
            </p:cNvSpPr>
            <p:nvPr/>
          </p:nvSpPr>
          <p:spPr bwMode="auto">
            <a:xfrm>
              <a:off x="3935413" y="1892300"/>
              <a:ext cx="103187" cy="111125"/>
            </a:xfrm>
            <a:custGeom>
              <a:avLst/>
              <a:gdLst>
                <a:gd name="T0" fmla="*/ 651898614 w 14"/>
                <a:gd name="T1" fmla="*/ 658600833 h 15"/>
                <a:gd name="T2" fmla="*/ 651898614 w 14"/>
                <a:gd name="T3" fmla="*/ 164650208 h 15"/>
                <a:gd name="T4" fmla="*/ 108648541 w 14"/>
                <a:gd name="T5" fmla="*/ 164650208 h 15"/>
                <a:gd name="T6" fmla="*/ 162976496 w 14"/>
                <a:gd name="T7" fmla="*/ 658600833 h 15"/>
                <a:gd name="T8" fmla="*/ 651898614 w 14"/>
                <a:gd name="T9" fmla="*/ 658600833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15">
                  <a:moveTo>
                    <a:pt x="12" y="12"/>
                  </a:moveTo>
                  <a:cubicBezTo>
                    <a:pt x="14" y="9"/>
                    <a:pt x="14" y="5"/>
                    <a:pt x="12" y="3"/>
                  </a:cubicBezTo>
                  <a:cubicBezTo>
                    <a:pt x="9" y="0"/>
                    <a:pt x="5" y="0"/>
                    <a:pt x="2" y="3"/>
                  </a:cubicBezTo>
                  <a:cubicBezTo>
                    <a:pt x="0" y="5"/>
                    <a:pt x="0" y="10"/>
                    <a:pt x="3" y="12"/>
                  </a:cubicBezTo>
                  <a:cubicBezTo>
                    <a:pt x="5" y="15"/>
                    <a:pt x="9" y="14"/>
                    <a:pt x="12" y="12"/>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49" name="Freeform 52">
              <a:extLst>
                <a:ext uri="{FF2B5EF4-FFF2-40B4-BE49-F238E27FC236}">
                  <a16:creationId xmlns:a16="http://schemas.microsoft.com/office/drawing/2014/main" id="{AF187B4D-CD65-4B61-880D-2989086B8275}"/>
                </a:ext>
              </a:extLst>
            </p:cNvPr>
            <p:cNvSpPr>
              <a:spLocks/>
            </p:cNvSpPr>
            <p:nvPr/>
          </p:nvSpPr>
          <p:spPr bwMode="auto">
            <a:xfrm>
              <a:off x="3141663" y="2114550"/>
              <a:ext cx="103187" cy="112713"/>
            </a:xfrm>
            <a:custGeom>
              <a:avLst/>
              <a:gdLst>
                <a:gd name="T0" fmla="*/ 651898614 w 14"/>
                <a:gd name="T1" fmla="*/ 677555414 h 15"/>
                <a:gd name="T2" fmla="*/ 651898614 w 14"/>
                <a:gd name="T3" fmla="*/ 169385096 h 15"/>
                <a:gd name="T4" fmla="*/ 108648541 w 14"/>
                <a:gd name="T5" fmla="*/ 169385096 h 15"/>
                <a:gd name="T6" fmla="*/ 162976496 w 14"/>
                <a:gd name="T7" fmla="*/ 677555414 h 15"/>
                <a:gd name="T8" fmla="*/ 651898614 w 14"/>
                <a:gd name="T9" fmla="*/ 677555414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15">
                  <a:moveTo>
                    <a:pt x="12" y="12"/>
                  </a:moveTo>
                  <a:cubicBezTo>
                    <a:pt x="14" y="9"/>
                    <a:pt x="14" y="5"/>
                    <a:pt x="12" y="3"/>
                  </a:cubicBezTo>
                  <a:cubicBezTo>
                    <a:pt x="9" y="0"/>
                    <a:pt x="5" y="0"/>
                    <a:pt x="2" y="3"/>
                  </a:cubicBezTo>
                  <a:cubicBezTo>
                    <a:pt x="0" y="6"/>
                    <a:pt x="0" y="10"/>
                    <a:pt x="3" y="12"/>
                  </a:cubicBezTo>
                  <a:cubicBezTo>
                    <a:pt x="5" y="15"/>
                    <a:pt x="9" y="15"/>
                    <a:pt x="12" y="12"/>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50" name="Freeform 53">
              <a:extLst>
                <a:ext uri="{FF2B5EF4-FFF2-40B4-BE49-F238E27FC236}">
                  <a16:creationId xmlns:a16="http://schemas.microsoft.com/office/drawing/2014/main" id="{3535EE97-36A9-4603-8762-89A0B2EF2E9B}"/>
                </a:ext>
              </a:extLst>
            </p:cNvPr>
            <p:cNvSpPr>
              <a:spLocks/>
            </p:cNvSpPr>
            <p:nvPr/>
          </p:nvSpPr>
          <p:spPr bwMode="auto">
            <a:xfrm>
              <a:off x="4899025" y="1870075"/>
              <a:ext cx="111125" cy="111125"/>
            </a:xfrm>
            <a:custGeom>
              <a:avLst/>
              <a:gdLst>
                <a:gd name="T0" fmla="*/ 658600833 w 15"/>
                <a:gd name="T1" fmla="*/ 658600833 h 15"/>
                <a:gd name="T2" fmla="*/ 658600833 w 15"/>
                <a:gd name="T3" fmla="*/ 164650208 h 15"/>
                <a:gd name="T4" fmla="*/ 164650208 w 15"/>
                <a:gd name="T5" fmla="*/ 164650208 h 15"/>
                <a:gd name="T6" fmla="*/ 164650208 w 15"/>
                <a:gd name="T7" fmla="*/ 658600833 h 15"/>
                <a:gd name="T8" fmla="*/ 658600833 w 15"/>
                <a:gd name="T9" fmla="*/ 658600833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 h="15">
                  <a:moveTo>
                    <a:pt x="12" y="12"/>
                  </a:moveTo>
                  <a:cubicBezTo>
                    <a:pt x="15" y="9"/>
                    <a:pt x="15" y="5"/>
                    <a:pt x="12" y="3"/>
                  </a:cubicBezTo>
                  <a:cubicBezTo>
                    <a:pt x="9" y="0"/>
                    <a:pt x="5" y="0"/>
                    <a:pt x="3" y="3"/>
                  </a:cubicBezTo>
                  <a:cubicBezTo>
                    <a:pt x="0" y="5"/>
                    <a:pt x="0" y="10"/>
                    <a:pt x="3" y="12"/>
                  </a:cubicBezTo>
                  <a:cubicBezTo>
                    <a:pt x="6" y="15"/>
                    <a:pt x="10" y="14"/>
                    <a:pt x="12" y="12"/>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7" name="Группа 6">
            <a:extLst>
              <a:ext uri="{FF2B5EF4-FFF2-40B4-BE49-F238E27FC236}">
                <a16:creationId xmlns:a16="http://schemas.microsoft.com/office/drawing/2014/main" id="{0EC7A1B6-EDDA-4E33-96BC-AAFA27671EAE}"/>
              </a:ext>
            </a:extLst>
          </p:cNvPr>
          <p:cNvGrpSpPr/>
          <p:nvPr/>
        </p:nvGrpSpPr>
        <p:grpSpPr>
          <a:xfrm>
            <a:off x="1517650" y="3214688"/>
            <a:ext cx="3492500" cy="877887"/>
            <a:chOff x="1517650" y="3214688"/>
            <a:chExt cx="3492500" cy="877887"/>
          </a:xfrm>
        </p:grpSpPr>
        <p:sp>
          <p:nvSpPr>
            <p:cNvPr id="5171" name="Freeform 74">
              <a:extLst>
                <a:ext uri="{FF2B5EF4-FFF2-40B4-BE49-F238E27FC236}">
                  <a16:creationId xmlns:a16="http://schemas.microsoft.com/office/drawing/2014/main" id="{C2E4F2B1-AE3B-4F77-AEB2-23C9F31087C2}"/>
                </a:ext>
              </a:extLst>
            </p:cNvPr>
            <p:cNvSpPr>
              <a:spLocks/>
            </p:cNvSpPr>
            <p:nvPr/>
          </p:nvSpPr>
          <p:spPr bwMode="auto">
            <a:xfrm>
              <a:off x="1517650" y="3259138"/>
              <a:ext cx="3448050" cy="833437"/>
            </a:xfrm>
            <a:custGeom>
              <a:avLst/>
              <a:gdLst>
                <a:gd name="T0" fmla="*/ 2147483646 w 465"/>
                <a:gd name="T1" fmla="*/ 2147483646 h 112"/>
                <a:gd name="T2" fmla="*/ 2147483646 w 465"/>
                <a:gd name="T3" fmla="*/ 2147483646 h 112"/>
                <a:gd name="T4" fmla="*/ 2147483646 w 465"/>
                <a:gd name="T5" fmla="*/ 2147483646 h 112"/>
                <a:gd name="T6" fmla="*/ 2147483646 w 465"/>
                <a:gd name="T7" fmla="*/ 276872236 h 112"/>
                <a:gd name="T8" fmla="*/ 2147483646 w 465"/>
                <a:gd name="T9" fmla="*/ 2147483646 h 112"/>
                <a:gd name="T10" fmla="*/ 2147483646 w 465"/>
                <a:gd name="T11" fmla="*/ 2147483646 h 112"/>
                <a:gd name="T12" fmla="*/ 2147483646 w 465"/>
                <a:gd name="T13" fmla="*/ 2147483646 h 112"/>
                <a:gd name="T14" fmla="*/ 2147483646 w 465"/>
                <a:gd name="T15" fmla="*/ 2147483646 h 112"/>
                <a:gd name="T16" fmla="*/ 164950263 w 465"/>
                <a:gd name="T17" fmla="*/ 2147483646 h 112"/>
                <a:gd name="T18" fmla="*/ 54983421 w 465"/>
                <a:gd name="T19" fmla="*/ 2147483646 h 112"/>
                <a:gd name="T20" fmla="*/ 54983421 w 465"/>
                <a:gd name="T21" fmla="*/ 2147483646 h 112"/>
                <a:gd name="T22" fmla="*/ 2147483646 w 465"/>
                <a:gd name="T23" fmla="*/ 2147483646 h 112"/>
                <a:gd name="T24" fmla="*/ 2147483646 w 465"/>
                <a:gd name="T25" fmla="*/ 2147483646 h 112"/>
                <a:gd name="T26" fmla="*/ 2147483646 w 465"/>
                <a:gd name="T27" fmla="*/ 2147483646 h 112"/>
                <a:gd name="T28" fmla="*/ 2147483646 w 465"/>
                <a:gd name="T29" fmla="*/ 2147483646 h 112"/>
                <a:gd name="T30" fmla="*/ 2147483646 w 465"/>
                <a:gd name="T31" fmla="*/ 55371471 h 112"/>
                <a:gd name="T32" fmla="*/ 2147483646 w 465"/>
                <a:gd name="T33" fmla="*/ 0 h 112"/>
                <a:gd name="T34" fmla="*/ 2147483646 w 465"/>
                <a:gd name="T35" fmla="*/ 55371471 h 112"/>
                <a:gd name="T36" fmla="*/ 2147483646 w 465"/>
                <a:gd name="T37" fmla="*/ 2147483646 h 112"/>
                <a:gd name="T38" fmla="*/ 2147483646 w 465"/>
                <a:gd name="T39" fmla="*/ 2147483646 h 112"/>
                <a:gd name="T40" fmla="*/ 2147483646 w 465"/>
                <a:gd name="T41" fmla="*/ 2147483646 h 112"/>
                <a:gd name="T42" fmla="*/ 2147483646 w 465"/>
                <a:gd name="T43" fmla="*/ 2147483646 h 112"/>
                <a:gd name="T44" fmla="*/ 2147483646 w 465"/>
                <a:gd name="T45" fmla="*/ 1882734183 h 112"/>
                <a:gd name="T46" fmla="*/ 2147483646 w 465"/>
                <a:gd name="T47" fmla="*/ 1882734183 h 112"/>
                <a:gd name="T48" fmla="*/ 2147483646 w 465"/>
                <a:gd name="T49" fmla="*/ 2147483646 h 112"/>
                <a:gd name="T50" fmla="*/ 2147483646 w 465"/>
                <a:gd name="T51" fmla="*/ 1827355271 h 112"/>
                <a:gd name="T52" fmla="*/ 2147483646 w 465"/>
                <a:gd name="T53" fmla="*/ 1827355271 h 112"/>
                <a:gd name="T54" fmla="*/ 2147483646 w 465"/>
                <a:gd name="T55" fmla="*/ 1938105654 h 112"/>
                <a:gd name="T56" fmla="*/ 2147483646 w 465"/>
                <a:gd name="T57" fmla="*/ 2147483646 h 112"/>
                <a:gd name="T58" fmla="*/ 2147483646 w 465"/>
                <a:gd name="T59" fmla="*/ 2147483646 h 112"/>
                <a:gd name="T60" fmla="*/ 2147483646 w 465"/>
                <a:gd name="T61" fmla="*/ 2048856036 h 112"/>
                <a:gd name="T62" fmla="*/ 2147483646 w 465"/>
                <a:gd name="T63" fmla="*/ 2147483646 h 112"/>
                <a:gd name="T64" fmla="*/ 2147483646 w 465"/>
                <a:gd name="T65" fmla="*/ 2147483646 h 112"/>
                <a:gd name="T66" fmla="*/ 2147483646 w 465"/>
                <a:gd name="T67" fmla="*/ 2147483646 h 112"/>
                <a:gd name="T68" fmla="*/ 2147483646 w 465"/>
                <a:gd name="T69" fmla="*/ 2147483646 h 112"/>
                <a:gd name="T70" fmla="*/ 2147483646 w 465"/>
                <a:gd name="T71" fmla="*/ 2147483646 h 11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465" h="112">
                  <a:moveTo>
                    <a:pt x="208" y="112"/>
                  </a:moveTo>
                  <a:cubicBezTo>
                    <a:pt x="208" y="112"/>
                    <a:pt x="208" y="112"/>
                    <a:pt x="208" y="112"/>
                  </a:cubicBezTo>
                  <a:cubicBezTo>
                    <a:pt x="208" y="112"/>
                    <a:pt x="207" y="111"/>
                    <a:pt x="207" y="111"/>
                  </a:cubicBezTo>
                  <a:cubicBezTo>
                    <a:pt x="163" y="5"/>
                    <a:pt x="163" y="5"/>
                    <a:pt x="163" y="5"/>
                  </a:cubicBezTo>
                  <a:cubicBezTo>
                    <a:pt x="101" y="77"/>
                    <a:pt x="101" y="77"/>
                    <a:pt x="101" y="77"/>
                  </a:cubicBezTo>
                  <a:cubicBezTo>
                    <a:pt x="101" y="77"/>
                    <a:pt x="100" y="78"/>
                    <a:pt x="100" y="78"/>
                  </a:cubicBezTo>
                  <a:cubicBezTo>
                    <a:pt x="99" y="78"/>
                    <a:pt x="99" y="77"/>
                    <a:pt x="98" y="77"/>
                  </a:cubicBezTo>
                  <a:cubicBezTo>
                    <a:pt x="74" y="44"/>
                    <a:pt x="74" y="44"/>
                    <a:pt x="74" y="44"/>
                  </a:cubicBezTo>
                  <a:cubicBezTo>
                    <a:pt x="3" y="111"/>
                    <a:pt x="3" y="111"/>
                    <a:pt x="3" y="111"/>
                  </a:cubicBezTo>
                  <a:cubicBezTo>
                    <a:pt x="2" y="112"/>
                    <a:pt x="1" y="112"/>
                    <a:pt x="1" y="111"/>
                  </a:cubicBezTo>
                  <a:cubicBezTo>
                    <a:pt x="0" y="111"/>
                    <a:pt x="0" y="110"/>
                    <a:pt x="1" y="109"/>
                  </a:cubicBezTo>
                  <a:cubicBezTo>
                    <a:pt x="73" y="41"/>
                    <a:pt x="73" y="41"/>
                    <a:pt x="73" y="41"/>
                  </a:cubicBezTo>
                  <a:cubicBezTo>
                    <a:pt x="74" y="40"/>
                    <a:pt x="74" y="40"/>
                    <a:pt x="74" y="40"/>
                  </a:cubicBezTo>
                  <a:cubicBezTo>
                    <a:pt x="75" y="40"/>
                    <a:pt x="75" y="41"/>
                    <a:pt x="76" y="41"/>
                  </a:cubicBezTo>
                  <a:cubicBezTo>
                    <a:pt x="100" y="74"/>
                    <a:pt x="100" y="74"/>
                    <a:pt x="100" y="74"/>
                  </a:cubicBezTo>
                  <a:cubicBezTo>
                    <a:pt x="162" y="1"/>
                    <a:pt x="162" y="1"/>
                    <a:pt x="162" y="1"/>
                  </a:cubicBezTo>
                  <a:cubicBezTo>
                    <a:pt x="163" y="0"/>
                    <a:pt x="163" y="0"/>
                    <a:pt x="164" y="0"/>
                  </a:cubicBezTo>
                  <a:cubicBezTo>
                    <a:pt x="164" y="0"/>
                    <a:pt x="165" y="1"/>
                    <a:pt x="165" y="1"/>
                  </a:cubicBezTo>
                  <a:cubicBezTo>
                    <a:pt x="209" y="106"/>
                    <a:pt x="209" y="106"/>
                    <a:pt x="209" y="106"/>
                  </a:cubicBezTo>
                  <a:cubicBezTo>
                    <a:pt x="226" y="66"/>
                    <a:pt x="226" y="66"/>
                    <a:pt x="226" y="66"/>
                  </a:cubicBezTo>
                  <a:cubicBezTo>
                    <a:pt x="226" y="66"/>
                    <a:pt x="227" y="65"/>
                    <a:pt x="228" y="65"/>
                  </a:cubicBezTo>
                  <a:cubicBezTo>
                    <a:pt x="270" y="81"/>
                    <a:pt x="270" y="81"/>
                    <a:pt x="270" y="81"/>
                  </a:cubicBezTo>
                  <a:cubicBezTo>
                    <a:pt x="333" y="34"/>
                    <a:pt x="333" y="34"/>
                    <a:pt x="333" y="34"/>
                  </a:cubicBezTo>
                  <a:cubicBezTo>
                    <a:pt x="333" y="34"/>
                    <a:pt x="334" y="34"/>
                    <a:pt x="334" y="34"/>
                  </a:cubicBezTo>
                  <a:cubicBezTo>
                    <a:pt x="405" y="77"/>
                    <a:pt x="405" y="77"/>
                    <a:pt x="405" y="77"/>
                  </a:cubicBezTo>
                  <a:cubicBezTo>
                    <a:pt x="462" y="33"/>
                    <a:pt x="462" y="33"/>
                    <a:pt x="462" y="33"/>
                  </a:cubicBezTo>
                  <a:cubicBezTo>
                    <a:pt x="463" y="32"/>
                    <a:pt x="464" y="33"/>
                    <a:pt x="465" y="33"/>
                  </a:cubicBezTo>
                  <a:cubicBezTo>
                    <a:pt x="465" y="34"/>
                    <a:pt x="465" y="35"/>
                    <a:pt x="464" y="35"/>
                  </a:cubicBezTo>
                  <a:cubicBezTo>
                    <a:pt x="406" y="81"/>
                    <a:pt x="406" y="81"/>
                    <a:pt x="406" y="81"/>
                  </a:cubicBezTo>
                  <a:cubicBezTo>
                    <a:pt x="405" y="81"/>
                    <a:pt x="405" y="81"/>
                    <a:pt x="404" y="81"/>
                  </a:cubicBezTo>
                  <a:cubicBezTo>
                    <a:pt x="334" y="37"/>
                    <a:pt x="334" y="37"/>
                    <a:pt x="334" y="37"/>
                  </a:cubicBezTo>
                  <a:cubicBezTo>
                    <a:pt x="272" y="84"/>
                    <a:pt x="272" y="84"/>
                    <a:pt x="272" y="84"/>
                  </a:cubicBezTo>
                  <a:cubicBezTo>
                    <a:pt x="271" y="84"/>
                    <a:pt x="271" y="84"/>
                    <a:pt x="270" y="84"/>
                  </a:cubicBezTo>
                  <a:cubicBezTo>
                    <a:pt x="228" y="69"/>
                    <a:pt x="228" y="69"/>
                    <a:pt x="228" y="69"/>
                  </a:cubicBezTo>
                  <a:cubicBezTo>
                    <a:pt x="210" y="111"/>
                    <a:pt x="210" y="111"/>
                    <a:pt x="210" y="111"/>
                  </a:cubicBezTo>
                  <a:cubicBezTo>
                    <a:pt x="210" y="112"/>
                    <a:pt x="209" y="112"/>
                    <a:pt x="208" y="112"/>
                  </a:cubicBezTo>
                  <a:close/>
                </a:path>
              </a:pathLst>
            </a:custGeom>
            <a:solidFill>
              <a:schemeClr val="tx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72" name="Oval 75">
              <a:extLst>
                <a:ext uri="{FF2B5EF4-FFF2-40B4-BE49-F238E27FC236}">
                  <a16:creationId xmlns:a16="http://schemas.microsoft.com/office/drawing/2014/main" id="{890647F6-5884-4BE5-9696-7FBAB6EB0E09}"/>
                </a:ext>
              </a:extLst>
            </p:cNvPr>
            <p:cNvSpPr>
              <a:spLocks noChangeArrowheads="1"/>
            </p:cNvSpPr>
            <p:nvPr/>
          </p:nvSpPr>
          <p:spPr bwMode="auto">
            <a:xfrm>
              <a:off x="2008188" y="3535363"/>
              <a:ext cx="95250" cy="9525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73" name="Freeform 76">
              <a:extLst>
                <a:ext uri="{FF2B5EF4-FFF2-40B4-BE49-F238E27FC236}">
                  <a16:creationId xmlns:a16="http://schemas.microsoft.com/office/drawing/2014/main" id="{3EFA25A9-C2E5-4AF7-B00A-0F7853D629C8}"/>
                </a:ext>
              </a:extLst>
            </p:cNvPr>
            <p:cNvSpPr>
              <a:spLocks/>
            </p:cNvSpPr>
            <p:nvPr/>
          </p:nvSpPr>
          <p:spPr bwMode="auto">
            <a:xfrm>
              <a:off x="2667000" y="3214688"/>
              <a:ext cx="111125" cy="111125"/>
            </a:xfrm>
            <a:custGeom>
              <a:avLst/>
              <a:gdLst>
                <a:gd name="T0" fmla="*/ 658600833 w 15"/>
                <a:gd name="T1" fmla="*/ 658600833 h 15"/>
                <a:gd name="T2" fmla="*/ 658600833 w 15"/>
                <a:gd name="T3" fmla="*/ 164650208 h 15"/>
                <a:gd name="T4" fmla="*/ 164650208 w 15"/>
                <a:gd name="T5" fmla="*/ 164650208 h 15"/>
                <a:gd name="T6" fmla="*/ 164650208 w 15"/>
                <a:gd name="T7" fmla="*/ 658600833 h 15"/>
                <a:gd name="T8" fmla="*/ 658600833 w 15"/>
                <a:gd name="T9" fmla="*/ 658600833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 h="15">
                  <a:moveTo>
                    <a:pt x="12" y="12"/>
                  </a:moveTo>
                  <a:cubicBezTo>
                    <a:pt x="15" y="10"/>
                    <a:pt x="15" y="5"/>
                    <a:pt x="12" y="3"/>
                  </a:cubicBezTo>
                  <a:cubicBezTo>
                    <a:pt x="9" y="0"/>
                    <a:pt x="5" y="1"/>
                    <a:pt x="3" y="3"/>
                  </a:cubicBezTo>
                  <a:cubicBezTo>
                    <a:pt x="0" y="6"/>
                    <a:pt x="0" y="10"/>
                    <a:pt x="3" y="12"/>
                  </a:cubicBezTo>
                  <a:cubicBezTo>
                    <a:pt x="6" y="15"/>
                    <a:pt x="10" y="15"/>
                    <a:pt x="12" y="12"/>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74" name="Freeform 77">
              <a:extLst>
                <a:ext uri="{FF2B5EF4-FFF2-40B4-BE49-F238E27FC236}">
                  <a16:creationId xmlns:a16="http://schemas.microsoft.com/office/drawing/2014/main" id="{4C0556E2-8846-4319-A942-A670E4108FEB}"/>
                </a:ext>
              </a:extLst>
            </p:cNvPr>
            <p:cNvSpPr>
              <a:spLocks/>
            </p:cNvSpPr>
            <p:nvPr/>
          </p:nvSpPr>
          <p:spPr bwMode="auto">
            <a:xfrm>
              <a:off x="3935413" y="3475038"/>
              <a:ext cx="103187" cy="111125"/>
            </a:xfrm>
            <a:custGeom>
              <a:avLst/>
              <a:gdLst>
                <a:gd name="T0" fmla="*/ 651898614 w 14"/>
                <a:gd name="T1" fmla="*/ 658600833 h 15"/>
                <a:gd name="T2" fmla="*/ 651898614 w 14"/>
                <a:gd name="T3" fmla="*/ 164650208 h 15"/>
                <a:gd name="T4" fmla="*/ 108648541 w 14"/>
                <a:gd name="T5" fmla="*/ 164650208 h 15"/>
                <a:gd name="T6" fmla="*/ 162976496 w 14"/>
                <a:gd name="T7" fmla="*/ 658600833 h 15"/>
                <a:gd name="T8" fmla="*/ 651898614 w 14"/>
                <a:gd name="T9" fmla="*/ 658600833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15">
                  <a:moveTo>
                    <a:pt x="12" y="12"/>
                  </a:moveTo>
                  <a:cubicBezTo>
                    <a:pt x="14" y="10"/>
                    <a:pt x="14" y="5"/>
                    <a:pt x="12" y="3"/>
                  </a:cubicBezTo>
                  <a:cubicBezTo>
                    <a:pt x="9" y="0"/>
                    <a:pt x="5" y="1"/>
                    <a:pt x="2" y="3"/>
                  </a:cubicBezTo>
                  <a:cubicBezTo>
                    <a:pt x="0" y="6"/>
                    <a:pt x="0" y="10"/>
                    <a:pt x="3" y="12"/>
                  </a:cubicBezTo>
                  <a:cubicBezTo>
                    <a:pt x="5" y="15"/>
                    <a:pt x="9" y="15"/>
                    <a:pt x="12" y="12"/>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75" name="Freeform 78">
              <a:extLst>
                <a:ext uri="{FF2B5EF4-FFF2-40B4-BE49-F238E27FC236}">
                  <a16:creationId xmlns:a16="http://schemas.microsoft.com/office/drawing/2014/main" id="{DB83BE3A-3D61-489E-B9C4-D3D3EEA477A6}"/>
                </a:ext>
              </a:extLst>
            </p:cNvPr>
            <p:cNvSpPr>
              <a:spLocks/>
            </p:cNvSpPr>
            <p:nvPr/>
          </p:nvSpPr>
          <p:spPr bwMode="auto">
            <a:xfrm>
              <a:off x="3141663" y="3705225"/>
              <a:ext cx="103187" cy="104775"/>
            </a:xfrm>
            <a:custGeom>
              <a:avLst/>
              <a:gdLst>
                <a:gd name="T0" fmla="*/ 651898614 w 14"/>
                <a:gd name="T1" fmla="*/ 616099452 h 14"/>
                <a:gd name="T2" fmla="*/ 651898614 w 14"/>
                <a:gd name="T3" fmla="*/ 112019443 h 14"/>
                <a:gd name="T4" fmla="*/ 108648541 w 14"/>
                <a:gd name="T5" fmla="*/ 112019443 h 14"/>
                <a:gd name="T6" fmla="*/ 162976496 w 14"/>
                <a:gd name="T7" fmla="*/ 672109173 h 14"/>
                <a:gd name="T8" fmla="*/ 651898614 w 14"/>
                <a:gd name="T9" fmla="*/ 616099452 h 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14">
                  <a:moveTo>
                    <a:pt x="12" y="11"/>
                  </a:moveTo>
                  <a:cubicBezTo>
                    <a:pt x="14" y="9"/>
                    <a:pt x="14" y="5"/>
                    <a:pt x="12" y="2"/>
                  </a:cubicBezTo>
                  <a:cubicBezTo>
                    <a:pt x="9" y="0"/>
                    <a:pt x="5" y="0"/>
                    <a:pt x="2" y="2"/>
                  </a:cubicBezTo>
                  <a:cubicBezTo>
                    <a:pt x="0" y="5"/>
                    <a:pt x="0" y="9"/>
                    <a:pt x="3" y="12"/>
                  </a:cubicBezTo>
                  <a:cubicBezTo>
                    <a:pt x="5" y="14"/>
                    <a:pt x="9" y="14"/>
                    <a:pt x="12" y="11"/>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76" name="Freeform 79">
              <a:extLst>
                <a:ext uri="{FF2B5EF4-FFF2-40B4-BE49-F238E27FC236}">
                  <a16:creationId xmlns:a16="http://schemas.microsoft.com/office/drawing/2014/main" id="{99521783-2AC5-4A0B-9ABB-8BFFCA7F7976}"/>
                </a:ext>
              </a:extLst>
            </p:cNvPr>
            <p:cNvSpPr>
              <a:spLocks/>
            </p:cNvSpPr>
            <p:nvPr/>
          </p:nvSpPr>
          <p:spPr bwMode="auto">
            <a:xfrm>
              <a:off x="4899025" y="3452813"/>
              <a:ext cx="111125" cy="111125"/>
            </a:xfrm>
            <a:custGeom>
              <a:avLst/>
              <a:gdLst>
                <a:gd name="T0" fmla="*/ 658600833 w 15"/>
                <a:gd name="T1" fmla="*/ 658600833 h 15"/>
                <a:gd name="T2" fmla="*/ 658600833 w 15"/>
                <a:gd name="T3" fmla="*/ 164650208 h 15"/>
                <a:gd name="T4" fmla="*/ 164650208 w 15"/>
                <a:gd name="T5" fmla="*/ 164650208 h 15"/>
                <a:gd name="T6" fmla="*/ 164650208 w 15"/>
                <a:gd name="T7" fmla="*/ 658600833 h 15"/>
                <a:gd name="T8" fmla="*/ 658600833 w 15"/>
                <a:gd name="T9" fmla="*/ 658600833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 h="15">
                  <a:moveTo>
                    <a:pt x="12" y="12"/>
                  </a:moveTo>
                  <a:cubicBezTo>
                    <a:pt x="15" y="10"/>
                    <a:pt x="15" y="5"/>
                    <a:pt x="12" y="3"/>
                  </a:cubicBezTo>
                  <a:cubicBezTo>
                    <a:pt x="9" y="0"/>
                    <a:pt x="5" y="1"/>
                    <a:pt x="3" y="3"/>
                  </a:cubicBezTo>
                  <a:cubicBezTo>
                    <a:pt x="0" y="6"/>
                    <a:pt x="0" y="10"/>
                    <a:pt x="3" y="12"/>
                  </a:cubicBezTo>
                  <a:cubicBezTo>
                    <a:pt x="6" y="15"/>
                    <a:pt x="10" y="15"/>
                    <a:pt x="12" y="12"/>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6" name="Группа 5">
            <a:extLst>
              <a:ext uri="{FF2B5EF4-FFF2-40B4-BE49-F238E27FC236}">
                <a16:creationId xmlns:a16="http://schemas.microsoft.com/office/drawing/2014/main" id="{8F625036-C911-40A1-8CC1-B1DF3BCF7660}"/>
              </a:ext>
            </a:extLst>
          </p:cNvPr>
          <p:cNvGrpSpPr/>
          <p:nvPr/>
        </p:nvGrpSpPr>
        <p:grpSpPr>
          <a:xfrm>
            <a:off x="1481138" y="4797425"/>
            <a:ext cx="3529012" cy="908050"/>
            <a:chOff x="1481138" y="4797425"/>
            <a:chExt cx="3529012" cy="908050"/>
          </a:xfrm>
        </p:grpSpPr>
        <p:sp>
          <p:nvSpPr>
            <p:cNvPr id="5252" name="Freeform 155">
              <a:extLst>
                <a:ext uri="{FF2B5EF4-FFF2-40B4-BE49-F238E27FC236}">
                  <a16:creationId xmlns:a16="http://schemas.microsoft.com/office/drawing/2014/main" id="{C81CF513-942C-46F8-820B-A014C6FF2EDF}"/>
                </a:ext>
              </a:extLst>
            </p:cNvPr>
            <p:cNvSpPr>
              <a:spLocks/>
            </p:cNvSpPr>
            <p:nvPr/>
          </p:nvSpPr>
          <p:spPr bwMode="auto">
            <a:xfrm>
              <a:off x="1517650" y="4841875"/>
              <a:ext cx="3448050" cy="833438"/>
            </a:xfrm>
            <a:custGeom>
              <a:avLst/>
              <a:gdLst>
                <a:gd name="T0" fmla="*/ 2147483646 w 465"/>
                <a:gd name="T1" fmla="*/ 2147483646 h 112"/>
                <a:gd name="T2" fmla="*/ 2147483646 w 465"/>
                <a:gd name="T3" fmla="*/ 2147483646 h 112"/>
                <a:gd name="T4" fmla="*/ 2147483646 w 465"/>
                <a:gd name="T5" fmla="*/ 2147483646 h 112"/>
                <a:gd name="T6" fmla="*/ 2147483646 w 465"/>
                <a:gd name="T7" fmla="*/ 221501031 h 112"/>
                <a:gd name="T8" fmla="*/ 2147483646 w 465"/>
                <a:gd name="T9" fmla="*/ 2147483646 h 112"/>
                <a:gd name="T10" fmla="*/ 2147483646 w 465"/>
                <a:gd name="T11" fmla="*/ 2147483646 h 112"/>
                <a:gd name="T12" fmla="*/ 2147483646 w 465"/>
                <a:gd name="T13" fmla="*/ 2147483646 h 112"/>
                <a:gd name="T14" fmla="*/ 2147483646 w 465"/>
                <a:gd name="T15" fmla="*/ 2147483646 h 112"/>
                <a:gd name="T16" fmla="*/ 164950263 w 465"/>
                <a:gd name="T17" fmla="*/ 2147483646 h 112"/>
                <a:gd name="T18" fmla="*/ 54983421 w 465"/>
                <a:gd name="T19" fmla="*/ 2147483646 h 112"/>
                <a:gd name="T20" fmla="*/ 54983421 w 465"/>
                <a:gd name="T21" fmla="*/ 2147483646 h 112"/>
                <a:gd name="T22" fmla="*/ 2147483646 w 465"/>
                <a:gd name="T23" fmla="*/ 2147483646 h 112"/>
                <a:gd name="T24" fmla="*/ 2147483646 w 465"/>
                <a:gd name="T25" fmla="*/ 2147483646 h 112"/>
                <a:gd name="T26" fmla="*/ 2147483646 w 465"/>
                <a:gd name="T27" fmla="*/ 2147483646 h 112"/>
                <a:gd name="T28" fmla="*/ 2147483646 w 465"/>
                <a:gd name="T29" fmla="*/ 2147483646 h 112"/>
                <a:gd name="T30" fmla="*/ 2147483646 w 465"/>
                <a:gd name="T31" fmla="*/ 0 h 112"/>
                <a:gd name="T32" fmla="*/ 2147483646 w 465"/>
                <a:gd name="T33" fmla="*/ 0 h 112"/>
                <a:gd name="T34" fmla="*/ 2147483646 w 465"/>
                <a:gd name="T35" fmla="*/ 55371537 h 112"/>
                <a:gd name="T36" fmla="*/ 2147483646 w 465"/>
                <a:gd name="T37" fmla="*/ 2147483646 h 112"/>
                <a:gd name="T38" fmla="*/ 2147483646 w 465"/>
                <a:gd name="T39" fmla="*/ 2147483646 h 112"/>
                <a:gd name="T40" fmla="*/ 2147483646 w 465"/>
                <a:gd name="T41" fmla="*/ 2147483646 h 112"/>
                <a:gd name="T42" fmla="*/ 2147483646 w 465"/>
                <a:gd name="T43" fmla="*/ 2147483646 h 112"/>
                <a:gd name="T44" fmla="*/ 2147483646 w 465"/>
                <a:gd name="T45" fmla="*/ 1882736442 h 112"/>
                <a:gd name="T46" fmla="*/ 2147483646 w 465"/>
                <a:gd name="T47" fmla="*/ 1827357463 h 112"/>
                <a:gd name="T48" fmla="*/ 2147483646 w 465"/>
                <a:gd name="T49" fmla="*/ 2147483646 h 112"/>
                <a:gd name="T50" fmla="*/ 2147483646 w 465"/>
                <a:gd name="T51" fmla="*/ 1771985926 h 112"/>
                <a:gd name="T52" fmla="*/ 2147483646 w 465"/>
                <a:gd name="T53" fmla="*/ 1827357463 h 112"/>
                <a:gd name="T54" fmla="*/ 2147483646 w 465"/>
                <a:gd name="T55" fmla="*/ 1938107979 h 112"/>
                <a:gd name="T56" fmla="*/ 2147483646 w 465"/>
                <a:gd name="T57" fmla="*/ 2147483646 h 112"/>
                <a:gd name="T58" fmla="*/ 2147483646 w 465"/>
                <a:gd name="T59" fmla="*/ 2147483646 h 112"/>
                <a:gd name="T60" fmla="*/ 2147483646 w 465"/>
                <a:gd name="T61" fmla="*/ 2048858495 h 112"/>
                <a:gd name="T62" fmla="*/ 2147483646 w 465"/>
                <a:gd name="T63" fmla="*/ 2147483646 h 112"/>
                <a:gd name="T64" fmla="*/ 2147483646 w 465"/>
                <a:gd name="T65" fmla="*/ 2147483646 h 112"/>
                <a:gd name="T66" fmla="*/ 2147483646 w 465"/>
                <a:gd name="T67" fmla="*/ 2147483646 h 112"/>
                <a:gd name="T68" fmla="*/ 2147483646 w 465"/>
                <a:gd name="T69" fmla="*/ 2147483646 h 112"/>
                <a:gd name="T70" fmla="*/ 2147483646 w 465"/>
                <a:gd name="T71" fmla="*/ 2147483646 h 11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465" h="112">
                  <a:moveTo>
                    <a:pt x="208" y="111"/>
                  </a:moveTo>
                  <a:cubicBezTo>
                    <a:pt x="208" y="111"/>
                    <a:pt x="208" y="111"/>
                    <a:pt x="208" y="111"/>
                  </a:cubicBezTo>
                  <a:cubicBezTo>
                    <a:pt x="208" y="111"/>
                    <a:pt x="207" y="111"/>
                    <a:pt x="207" y="110"/>
                  </a:cubicBezTo>
                  <a:cubicBezTo>
                    <a:pt x="163" y="4"/>
                    <a:pt x="163" y="4"/>
                    <a:pt x="163" y="4"/>
                  </a:cubicBezTo>
                  <a:cubicBezTo>
                    <a:pt x="101" y="77"/>
                    <a:pt x="101" y="77"/>
                    <a:pt x="101" y="77"/>
                  </a:cubicBezTo>
                  <a:cubicBezTo>
                    <a:pt x="101" y="77"/>
                    <a:pt x="100" y="77"/>
                    <a:pt x="100" y="77"/>
                  </a:cubicBezTo>
                  <a:cubicBezTo>
                    <a:pt x="99" y="77"/>
                    <a:pt x="99" y="77"/>
                    <a:pt x="98" y="76"/>
                  </a:cubicBezTo>
                  <a:cubicBezTo>
                    <a:pt x="74" y="44"/>
                    <a:pt x="74" y="44"/>
                    <a:pt x="74" y="44"/>
                  </a:cubicBezTo>
                  <a:cubicBezTo>
                    <a:pt x="3" y="111"/>
                    <a:pt x="3" y="111"/>
                    <a:pt x="3" y="111"/>
                  </a:cubicBezTo>
                  <a:cubicBezTo>
                    <a:pt x="2" y="112"/>
                    <a:pt x="1" y="112"/>
                    <a:pt x="1" y="111"/>
                  </a:cubicBezTo>
                  <a:cubicBezTo>
                    <a:pt x="0" y="110"/>
                    <a:pt x="0" y="109"/>
                    <a:pt x="1" y="109"/>
                  </a:cubicBezTo>
                  <a:cubicBezTo>
                    <a:pt x="73" y="40"/>
                    <a:pt x="73" y="40"/>
                    <a:pt x="73" y="40"/>
                  </a:cubicBezTo>
                  <a:cubicBezTo>
                    <a:pt x="74" y="40"/>
                    <a:pt x="74" y="40"/>
                    <a:pt x="74" y="40"/>
                  </a:cubicBezTo>
                  <a:cubicBezTo>
                    <a:pt x="75" y="40"/>
                    <a:pt x="75" y="40"/>
                    <a:pt x="76" y="40"/>
                  </a:cubicBezTo>
                  <a:cubicBezTo>
                    <a:pt x="100" y="73"/>
                    <a:pt x="100" y="73"/>
                    <a:pt x="100" y="73"/>
                  </a:cubicBezTo>
                  <a:cubicBezTo>
                    <a:pt x="162" y="0"/>
                    <a:pt x="162" y="0"/>
                    <a:pt x="162" y="0"/>
                  </a:cubicBezTo>
                  <a:cubicBezTo>
                    <a:pt x="163" y="0"/>
                    <a:pt x="163" y="0"/>
                    <a:pt x="164" y="0"/>
                  </a:cubicBezTo>
                  <a:cubicBezTo>
                    <a:pt x="164" y="0"/>
                    <a:pt x="165" y="0"/>
                    <a:pt x="165" y="1"/>
                  </a:cubicBezTo>
                  <a:cubicBezTo>
                    <a:pt x="209" y="106"/>
                    <a:pt x="209" y="106"/>
                    <a:pt x="209" y="106"/>
                  </a:cubicBezTo>
                  <a:cubicBezTo>
                    <a:pt x="226" y="66"/>
                    <a:pt x="226" y="66"/>
                    <a:pt x="226" y="66"/>
                  </a:cubicBezTo>
                  <a:cubicBezTo>
                    <a:pt x="226" y="65"/>
                    <a:pt x="227" y="65"/>
                    <a:pt x="228" y="65"/>
                  </a:cubicBezTo>
                  <a:cubicBezTo>
                    <a:pt x="270" y="80"/>
                    <a:pt x="270" y="80"/>
                    <a:pt x="270" y="80"/>
                  </a:cubicBezTo>
                  <a:cubicBezTo>
                    <a:pt x="333" y="34"/>
                    <a:pt x="333" y="34"/>
                    <a:pt x="333" y="34"/>
                  </a:cubicBezTo>
                  <a:cubicBezTo>
                    <a:pt x="333" y="33"/>
                    <a:pt x="334" y="33"/>
                    <a:pt x="334" y="33"/>
                  </a:cubicBezTo>
                  <a:cubicBezTo>
                    <a:pt x="405" y="77"/>
                    <a:pt x="405" y="77"/>
                    <a:pt x="405" y="77"/>
                  </a:cubicBezTo>
                  <a:cubicBezTo>
                    <a:pt x="462" y="32"/>
                    <a:pt x="462" y="32"/>
                    <a:pt x="462" y="32"/>
                  </a:cubicBezTo>
                  <a:cubicBezTo>
                    <a:pt x="463" y="32"/>
                    <a:pt x="464" y="32"/>
                    <a:pt x="465" y="33"/>
                  </a:cubicBezTo>
                  <a:cubicBezTo>
                    <a:pt x="465" y="33"/>
                    <a:pt x="465" y="34"/>
                    <a:pt x="464" y="35"/>
                  </a:cubicBezTo>
                  <a:cubicBezTo>
                    <a:pt x="406" y="80"/>
                    <a:pt x="406" y="80"/>
                    <a:pt x="406" y="80"/>
                  </a:cubicBezTo>
                  <a:cubicBezTo>
                    <a:pt x="405" y="81"/>
                    <a:pt x="405" y="81"/>
                    <a:pt x="404" y="80"/>
                  </a:cubicBezTo>
                  <a:cubicBezTo>
                    <a:pt x="334" y="37"/>
                    <a:pt x="334" y="37"/>
                    <a:pt x="334" y="37"/>
                  </a:cubicBezTo>
                  <a:cubicBezTo>
                    <a:pt x="272" y="83"/>
                    <a:pt x="272" y="83"/>
                    <a:pt x="272" y="83"/>
                  </a:cubicBezTo>
                  <a:cubicBezTo>
                    <a:pt x="271" y="84"/>
                    <a:pt x="271" y="84"/>
                    <a:pt x="270" y="83"/>
                  </a:cubicBezTo>
                  <a:cubicBezTo>
                    <a:pt x="228" y="68"/>
                    <a:pt x="228" y="68"/>
                    <a:pt x="228" y="68"/>
                  </a:cubicBezTo>
                  <a:cubicBezTo>
                    <a:pt x="210" y="110"/>
                    <a:pt x="210" y="110"/>
                    <a:pt x="210" y="110"/>
                  </a:cubicBezTo>
                  <a:cubicBezTo>
                    <a:pt x="210" y="111"/>
                    <a:pt x="209" y="111"/>
                    <a:pt x="208" y="111"/>
                  </a:cubicBezTo>
                  <a:close/>
                </a:path>
              </a:pathLst>
            </a:custGeom>
            <a:solidFill>
              <a:schemeClr val="tx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53" name="Oval 156">
              <a:extLst>
                <a:ext uri="{FF2B5EF4-FFF2-40B4-BE49-F238E27FC236}">
                  <a16:creationId xmlns:a16="http://schemas.microsoft.com/office/drawing/2014/main" id="{C058E5BB-18E9-4E03-AC22-3EE1AF2989D2}"/>
                </a:ext>
              </a:extLst>
            </p:cNvPr>
            <p:cNvSpPr>
              <a:spLocks noChangeArrowheads="1"/>
            </p:cNvSpPr>
            <p:nvPr/>
          </p:nvSpPr>
          <p:spPr bwMode="auto">
            <a:xfrm>
              <a:off x="2008188" y="5110163"/>
              <a:ext cx="95250" cy="96837"/>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54" name="Oval 157">
              <a:extLst>
                <a:ext uri="{FF2B5EF4-FFF2-40B4-BE49-F238E27FC236}">
                  <a16:creationId xmlns:a16="http://schemas.microsoft.com/office/drawing/2014/main" id="{C271757F-0C2C-4F53-BEF6-B7256C9DF483}"/>
                </a:ext>
              </a:extLst>
            </p:cNvPr>
            <p:cNvSpPr>
              <a:spLocks noChangeArrowheads="1"/>
            </p:cNvSpPr>
            <p:nvPr/>
          </p:nvSpPr>
          <p:spPr bwMode="auto">
            <a:xfrm>
              <a:off x="1481138" y="5608638"/>
              <a:ext cx="96837" cy="96837"/>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55" name="Freeform 158">
              <a:extLst>
                <a:ext uri="{FF2B5EF4-FFF2-40B4-BE49-F238E27FC236}">
                  <a16:creationId xmlns:a16="http://schemas.microsoft.com/office/drawing/2014/main" id="{3562407A-A60D-4AD7-9227-D57F247A167A}"/>
                </a:ext>
              </a:extLst>
            </p:cNvPr>
            <p:cNvSpPr>
              <a:spLocks/>
            </p:cNvSpPr>
            <p:nvPr/>
          </p:nvSpPr>
          <p:spPr bwMode="auto">
            <a:xfrm>
              <a:off x="2667000" y="4797425"/>
              <a:ext cx="111125" cy="104775"/>
            </a:xfrm>
            <a:custGeom>
              <a:avLst/>
              <a:gdLst>
                <a:gd name="T0" fmla="*/ 658600833 w 15"/>
                <a:gd name="T1" fmla="*/ 672109173 h 14"/>
                <a:gd name="T2" fmla="*/ 658600833 w 15"/>
                <a:gd name="T3" fmla="*/ 112019443 h 14"/>
                <a:gd name="T4" fmla="*/ 164650208 w 15"/>
                <a:gd name="T5" fmla="*/ 168029164 h 14"/>
                <a:gd name="T6" fmla="*/ 164650208 w 15"/>
                <a:gd name="T7" fmla="*/ 672109173 h 14"/>
                <a:gd name="T8" fmla="*/ 658600833 w 15"/>
                <a:gd name="T9" fmla="*/ 672109173 h 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 h="14">
                  <a:moveTo>
                    <a:pt x="12" y="12"/>
                  </a:moveTo>
                  <a:cubicBezTo>
                    <a:pt x="15" y="9"/>
                    <a:pt x="15" y="5"/>
                    <a:pt x="12" y="2"/>
                  </a:cubicBezTo>
                  <a:cubicBezTo>
                    <a:pt x="9" y="0"/>
                    <a:pt x="5" y="0"/>
                    <a:pt x="3" y="3"/>
                  </a:cubicBezTo>
                  <a:cubicBezTo>
                    <a:pt x="0" y="5"/>
                    <a:pt x="0" y="9"/>
                    <a:pt x="3" y="12"/>
                  </a:cubicBezTo>
                  <a:cubicBezTo>
                    <a:pt x="6" y="14"/>
                    <a:pt x="10" y="14"/>
                    <a:pt x="12" y="12"/>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56" name="Freeform 159">
              <a:extLst>
                <a:ext uri="{FF2B5EF4-FFF2-40B4-BE49-F238E27FC236}">
                  <a16:creationId xmlns:a16="http://schemas.microsoft.com/office/drawing/2014/main" id="{0FF6C234-379E-46F0-BD5E-03EAB2F0DDE3}"/>
                </a:ext>
              </a:extLst>
            </p:cNvPr>
            <p:cNvSpPr>
              <a:spLocks/>
            </p:cNvSpPr>
            <p:nvPr/>
          </p:nvSpPr>
          <p:spPr bwMode="auto">
            <a:xfrm>
              <a:off x="3935413" y="5057775"/>
              <a:ext cx="103187" cy="104775"/>
            </a:xfrm>
            <a:custGeom>
              <a:avLst/>
              <a:gdLst>
                <a:gd name="T0" fmla="*/ 651898614 w 14"/>
                <a:gd name="T1" fmla="*/ 672109173 h 14"/>
                <a:gd name="T2" fmla="*/ 651898614 w 14"/>
                <a:gd name="T3" fmla="*/ 112019443 h 14"/>
                <a:gd name="T4" fmla="*/ 108648541 w 14"/>
                <a:gd name="T5" fmla="*/ 168029164 h 14"/>
                <a:gd name="T6" fmla="*/ 162976496 w 14"/>
                <a:gd name="T7" fmla="*/ 672109173 h 14"/>
                <a:gd name="T8" fmla="*/ 651898614 w 14"/>
                <a:gd name="T9" fmla="*/ 672109173 h 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14">
                  <a:moveTo>
                    <a:pt x="12" y="12"/>
                  </a:moveTo>
                  <a:cubicBezTo>
                    <a:pt x="14" y="9"/>
                    <a:pt x="14" y="5"/>
                    <a:pt x="12" y="2"/>
                  </a:cubicBezTo>
                  <a:cubicBezTo>
                    <a:pt x="9" y="0"/>
                    <a:pt x="5" y="0"/>
                    <a:pt x="2" y="3"/>
                  </a:cubicBezTo>
                  <a:cubicBezTo>
                    <a:pt x="0" y="5"/>
                    <a:pt x="0" y="9"/>
                    <a:pt x="3" y="12"/>
                  </a:cubicBezTo>
                  <a:cubicBezTo>
                    <a:pt x="5" y="14"/>
                    <a:pt x="9" y="14"/>
                    <a:pt x="12" y="12"/>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57" name="Freeform 160">
              <a:extLst>
                <a:ext uri="{FF2B5EF4-FFF2-40B4-BE49-F238E27FC236}">
                  <a16:creationId xmlns:a16="http://schemas.microsoft.com/office/drawing/2014/main" id="{9DA90597-47D9-4897-AF49-682E91598D61}"/>
                </a:ext>
              </a:extLst>
            </p:cNvPr>
            <p:cNvSpPr>
              <a:spLocks/>
            </p:cNvSpPr>
            <p:nvPr/>
          </p:nvSpPr>
          <p:spPr bwMode="auto">
            <a:xfrm>
              <a:off x="3141663" y="5281613"/>
              <a:ext cx="103187" cy="111125"/>
            </a:xfrm>
            <a:custGeom>
              <a:avLst/>
              <a:gdLst>
                <a:gd name="T0" fmla="*/ 651898614 w 14"/>
                <a:gd name="T1" fmla="*/ 658600833 h 15"/>
                <a:gd name="T2" fmla="*/ 651898614 w 14"/>
                <a:gd name="T3" fmla="*/ 164650208 h 15"/>
                <a:gd name="T4" fmla="*/ 108648541 w 14"/>
                <a:gd name="T5" fmla="*/ 164650208 h 15"/>
                <a:gd name="T6" fmla="*/ 162976496 w 14"/>
                <a:gd name="T7" fmla="*/ 658600833 h 15"/>
                <a:gd name="T8" fmla="*/ 651898614 w 14"/>
                <a:gd name="T9" fmla="*/ 658600833 h 1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 h="15">
                  <a:moveTo>
                    <a:pt x="12" y="12"/>
                  </a:moveTo>
                  <a:cubicBezTo>
                    <a:pt x="14" y="9"/>
                    <a:pt x="14" y="5"/>
                    <a:pt x="12" y="3"/>
                  </a:cubicBezTo>
                  <a:cubicBezTo>
                    <a:pt x="9" y="0"/>
                    <a:pt x="5" y="0"/>
                    <a:pt x="2" y="3"/>
                  </a:cubicBezTo>
                  <a:cubicBezTo>
                    <a:pt x="0" y="6"/>
                    <a:pt x="0" y="10"/>
                    <a:pt x="3" y="12"/>
                  </a:cubicBezTo>
                  <a:cubicBezTo>
                    <a:pt x="5" y="15"/>
                    <a:pt x="9" y="15"/>
                    <a:pt x="12" y="12"/>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58" name="Freeform 161">
              <a:extLst>
                <a:ext uri="{FF2B5EF4-FFF2-40B4-BE49-F238E27FC236}">
                  <a16:creationId xmlns:a16="http://schemas.microsoft.com/office/drawing/2014/main" id="{A4C13E6B-6FAD-4D35-8E00-88BD84DE7F67}"/>
                </a:ext>
              </a:extLst>
            </p:cNvPr>
            <p:cNvSpPr>
              <a:spLocks/>
            </p:cNvSpPr>
            <p:nvPr/>
          </p:nvSpPr>
          <p:spPr bwMode="auto">
            <a:xfrm>
              <a:off x="4899025" y="5035550"/>
              <a:ext cx="111125" cy="104775"/>
            </a:xfrm>
            <a:custGeom>
              <a:avLst/>
              <a:gdLst>
                <a:gd name="T0" fmla="*/ 658600833 w 15"/>
                <a:gd name="T1" fmla="*/ 672109173 h 14"/>
                <a:gd name="T2" fmla="*/ 658600833 w 15"/>
                <a:gd name="T3" fmla="*/ 112019443 h 14"/>
                <a:gd name="T4" fmla="*/ 164650208 w 15"/>
                <a:gd name="T5" fmla="*/ 168029164 h 14"/>
                <a:gd name="T6" fmla="*/ 164650208 w 15"/>
                <a:gd name="T7" fmla="*/ 672109173 h 14"/>
                <a:gd name="T8" fmla="*/ 658600833 w 15"/>
                <a:gd name="T9" fmla="*/ 672109173 h 1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5" h="14">
                  <a:moveTo>
                    <a:pt x="12" y="12"/>
                  </a:moveTo>
                  <a:cubicBezTo>
                    <a:pt x="15" y="9"/>
                    <a:pt x="15" y="5"/>
                    <a:pt x="12" y="2"/>
                  </a:cubicBezTo>
                  <a:cubicBezTo>
                    <a:pt x="9" y="0"/>
                    <a:pt x="5" y="0"/>
                    <a:pt x="3" y="3"/>
                  </a:cubicBezTo>
                  <a:cubicBezTo>
                    <a:pt x="0" y="5"/>
                    <a:pt x="0" y="9"/>
                    <a:pt x="3" y="12"/>
                  </a:cubicBezTo>
                  <a:cubicBezTo>
                    <a:pt x="6" y="14"/>
                    <a:pt x="10" y="14"/>
                    <a:pt x="12" y="12"/>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5279" name="TextBox 115">
            <a:extLst>
              <a:ext uri="{FF2B5EF4-FFF2-40B4-BE49-F238E27FC236}">
                <a16:creationId xmlns:a16="http://schemas.microsoft.com/office/drawing/2014/main" id="{ACBD1A2B-3AA4-424B-830D-7A21BC74E56B}"/>
              </a:ext>
            </a:extLst>
          </p:cNvPr>
          <p:cNvSpPr txBox="1">
            <a:spLocks noChangeArrowheads="1"/>
          </p:cNvSpPr>
          <p:nvPr/>
        </p:nvSpPr>
        <p:spPr bwMode="auto">
          <a:xfrm>
            <a:off x="1168400" y="60372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2" name="Группа 1">
            <a:extLst>
              <a:ext uri="{FF2B5EF4-FFF2-40B4-BE49-F238E27FC236}">
                <a16:creationId xmlns:a16="http://schemas.microsoft.com/office/drawing/2014/main" id="{BE8A4B88-E1B2-4003-9138-CEEA6CD6A094}"/>
              </a:ext>
            </a:extLst>
          </p:cNvPr>
          <p:cNvGrpSpPr/>
          <p:nvPr/>
        </p:nvGrpSpPr>
        <p:grpSpPr>
          <a:xfrm>
            <a:off x="5662613" y="1490663"/>
            <a:ext cx="5137150" cy="1322387"/>
            <a:chOff x="5662613" y="1490663"/>
            <a:chExt cx="5137150" cy="1322387"/>
          </a:xfrm>
        </p:grpSpPr>
        <p:sp>
          <p:nvSpPr>
            <p:cNvPr id="5177" name="Rectangle 80">
              <a:extLst>
                <a:ext uri="{FF2B5EF4-FFF2-40B4-BE49-F238E27FC236}">
                  <a16:creationId xmlns:a16="http://schemas.microsoft.com/office/drawing/2014/main" id="{ACB14C5D-8EF5-449D-9868-DD18CA234918}"/>
                </a:ext>
              </a:extLst>
            </p:cNvPr>
            <p:cNvSpPr>
              <a:spLocks noChangeArrowheads="1"/>
            </p:cNvSpPr>
            <p:nvPr/>
          </p:nvSpPr>
          <p:spPr bwMode="auto">
            <a:xfrm>
              <a:off x="6359525" y="1490663"/>
              <a:ext cx="4440238" cy="1322387"/>
            </a:xfrm>
            <a:prstGeom prst="rect">
              <a:avLst/>
            </a:prstGeom>
            <a:solidFill>
              <a:schemeClr val="accent4">
                <a:lumMod val="20000"/>
                <a:lumOff val="8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dirty="0"/>
            </a:p>
          </p:txBody>
        </p:sp>
        <p:sp>
          <p:nvSpPr>
            <p:cNvPr id="5178" name="Freeform 81">
              <a:extLst>
                <a:ext uri="{FF2B5EF4-FFF2-40B4-BE49-F238E27FC236}">
                  <a16:creationId xmlns:a16="http://schemas.microsoft.com/office/drawing/2014/main" id="{4172C985-818C-42D3-A981-288A3E8294AF}"/>
                </a:ext>
              </a:extLst>
            </p:cNvPr>
            <p:cNvSpPr>
              <a:spLocks/>
            </p:cNvSpPr>
            <p:nvPr/>
          </p:nvSpPr>
          <p:spPr bwMode="auto">
            <a:xfrm>
              <a:off x="5662613" y="1490663"/>
              <a:ext cx="1163637" cy="1322387"/>
            </a:xfrm>
            <a:custGeom>
              <a:avLst/>
              <a:gdLst>
                <a:gd name="T0" fmla="*/ 2147483646 w 157"/>
                <a:gd name="T1" fmla="*/ 2147483646 h 178"/>
                <a:gd name="T2" fmla="*/ 2147483646 w 157"/>
                <a:gd name="T3" fmla="*/ 2147483646 h 178"/>
                <a:gd name="T4" fmla="*/ 2147483646 w 157"/>
                <a:gd name="T5" fmla="*/ 2147483646 h 178"/>
                <a:gd name="T6" fmla="*/ 1153601557 w 157"/>
                <a:gd name="T7" fmla="*/ 2147483646 h 178"/>
                <a:gd name="T8" fmla="*/ 0 w 157"/>
                <a:gd name="T9" fmla="*/ 2147483646 h 178"/>
                <a:gd name="T10" fmla="*/ 0 w 157"/>
                <a:gd name="T11" fmla="*/ 1214226144 h 178"/>
                <a:gd name="T12" fmla="*/ 1153601557 w 157"/>
                <a:gd name="T13" fmla="*/ 0 h 178"/>
                <a:gd name="T14" fmla="*/ 2147483646 w 157"/>
                <a:gd name="T15" fmla="*/ 0 h 178"/>
                <a:gd name="T16" fmla="*/ 2147483646 w 157"/>
                <a:gd name="T17" fmla="*/ 1434997911 h 178"/>
                <a:gd name="T18" fmla="*/ 2147483646 w 157"/>
                <a:gd name="T19" fmla="*/ 2147483646 h 1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7" h="178">
                  <a:moveTo>
                    <a:pt x="94" y="89"/>
                  </a:moveTo>
                  <a:cubicBezTo>
                    <a:pt x="94" y="124"/>
                    <a:pt x="122" y="152"/>
                    <a:pt x="157" y="152"/>
                  </a:cubicBezTo>
                  <a:cubicBezTo>
                    <a:pt x="157" y="178"/>
                    <a:pt x="157" y="178"/>
                    <a:pt x="157" y="178"/>
                  </a:cubicBezTo>
                  <a:cubicBezTo>
                    <a:pt x="21" y="178"/>
                    <a:pt x="21" y="178"/>
                    <a:pt x="21" y="178"/>
                  </a:cubicBezTo>
                  <a:cubicBezTo>
                    <a:pt x="9" y="178"/>
                    <a:pt x="0" y="168"/>
                    <a:pt x="0" y="156"/>
                  </a:cubicBezTo>
                  <a:cubicBezTo>
                    <a:pt x="0" y="22"/>
                    <a:pt x="0" y="22"/>
                    <a:pt x="0" y="22"/>
                  </a:cubicBezTo>
                  <a:cubicBezTo>
                    <a:pt x="0" y="10"/>
                    <a:pt x="9" y="0"/>
                    <a:pt x="21" y="0"/>
                  </a:cubicBezTo>
                  <a:cubicBezTo>
                    <a:pt x="157" y="0"/>
                    <a:pt x="157" y="0"/>
                    <a:pt x="157" y="0"/>
                  </a:cubicBezTo>
                  <a:cubicBezTo>
                    <a:pt x="157" y="26"/>
                    <a:pt x="157" y="26"/>
                    <a:pt x="157" y="26"/>
                  </a:cubicBezTo>
                  <a:cubicBezTo>
                    <a:pt x="122" y="26"/>
                    <a:pt x="94" y="54"/>
                    <a:pt x="94" y="89"/>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dirty="0"/>
            </a:p>
          </p:txBody>
        </p:sp>
        <p:sp>
          <p:nvSpPr>
            <p:cNvPr id="5186" name="Rectangle 89">
              <a:extLst>
                <a:ext uri="{FF2B5EF4-FFF2-40B4-BE49-F238E27FC236}">
                  <a16:creationId xmlns:a16="http://schemas.microsoft.com/office/drawing/2014/main" id="{02BEF30E-3443-4404-AA40-03A6DC3EF7E0}"/>
                </a:ext>
              </a:extLst>
            </p:cNvPr>
            <p:cNvSpPr>
              <a:spLocks noChangeArrowheads="1"/>
            </p:cNvSpPr>
            <p:nvPr/>
          </p:nvSpPr>
          <p:spPr bwMode="auto">
            <a:xfrm>
              <a:off x="6611938" y="1958975"/>
              <a:ext cx="384175" cy="14288"/>
            </a:xfrm>
            <a:prstGeom prst="rect">
              <a:avLst/>
            </a:prstGeom>
            <a:solidFill>
              <a:srgbClr val="7383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87" name="Freeform 90">
              <a:extLst>
                <a:ext uri="{FF2B5EF4-FFF2-40B4-BE49-F238E27FC236}">
                  <a16:creationId xmlns:a16="http://schemas.microsoft.com/office/drawing/2014/main" id="{3C251D98-4D92-481E-853A-AA31E9B1C62E}"/>
                </a:ext>
              </a:extLst>
            </p:cNvPr>
            <p:cNvSpPr>
              <a:spLocks noEditPoints="1"/>
            </p:cNvSpPr>
            <p:nvPr/>
          </p:nvSpPr>
          <p:spPr bwMode="auto">
            <a:xfrm>
              <a:off x="6589713" y="1878013"/>
              <a:ext cx="422275" cy="488950"/>
            </a:xfrm>
            <a:custGeom>
              <a:avLst/>
              <a:gdLst>
                <a:gd name="T0" fmla="*/ 2147483646 w 57"/>
                <a:gd name="T1" fmla="*/ 2147483646 h 66"/>
                <a:gd name="T2" fmla="*/ 274419483 w 57"/>
                <a:gd name="T3" fmla="*/ 2147483646 h 66"/>
                <a:gd name="T4" fmla="*/ 0 w 57"/>
                <a:gd name="T5" fmla="*/ 2147483646 h 66"/>
                <a:gd name="T6" fmla="*/ 0 w 57"/>
                <a:gd name="T7" fmla="*/ 219531142 h 66"/>
                <a:gd name="T8" fmla="*/ 274419483 w 57"/>
                <a:gd name="T9" fmla="*/ 0 h 66"/>
                <a:gd name="T10" fmla="*/ 2147483646 w 57"/>
                <a:gd name="T11" fmla="*/ 0 h 66"/>
                <a:gd name="T12" fmla="*/ 2147483646 w 57"/>
                <a:gd name="T13" fmla="*/ 219531142 h 66"/>
                <a:gd name="T14" fmla="*/ 2147483646 w 57"/>
                <a:gd name="T15" fmla="*/ 2147483646 h 66"/>
                <a:gd name="T16" fmla="*/ 2147483646 w 57"/>
                <a:gd name="T17" fmla="*/ 2147483646 h 66"/>
                <a:gd name="T18" fmla="*/ 274419483 w 57"/>
                <a:gd name="T19" fmla="*/ 164650208 h 66"/>
                <a:gd name="T20" fmla="*/ 164650208 w 57"/>
                <a:gd name="T21" fmla="*/ 219531142 h 66"/>
                <a:gd name="T22" fmla="*/ 164650208 w 57"/>
                <a:gd name="T23" fmla="*/ 2147483646 h 66"/>
                <a:gd name="T24" fmla="*/ 274419483 w 57"/>
                <a:gd name="T25" fmla="*/ 2147483646 h 66"/>
                <a:gd name="T26" fmla="*/ 2147483646 w 57"/>
                <a:gd name="T27" fmla="*/ 2147483646 h 66"/>
                <a:gd name="T28" fmla="*/ 2147483646 w 57"/>
                <a:gd name="T29" fmla="*/ 2147483646 h 66"/>
                <a:gd name="T30" fmla="*/ 2147483646 w 57"/>
                <a:gd name="T31" fmla="*/ 219531142 h 66"/>
                <a:gd name="T32" fmla="*/ 2147483646 w 57"/>
                <a:gd name="T33" fmla="*/ 164650208 h 66"/>
                <a:gd name="T34" fmla="*/ 274419483 w 57"/>
                <a:gd name="T35" fmla="*/ 164650208 h 6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7" h="66">
                  <a:moveTo>
                    <a:pt x="52" y="66"/>
                  </a:moveTo>
                  <a:cubicBezTo>
                    <a:pt x="5" y="66"/>
                    <a:pt x="5" y="66"/>
                    <a:pt x="5" y="66"/>
                  </a:cubicBezTo>
                  <a:cubicBezTo>
                    <a:pt x="2" y="66"/>
                    <a:pt x="0" y="64"/>
                    <a:pt x="0" y="62"/>
                  </a:cubicBezTo>
                  <a:cubicBezTo>
                    <a:pt x="0" y="4"/>
                    <a:pt x="0" y="4"/>
                    <a:pt x="0" y="4"/>
                  </a:cubicBezTo>
                  <a:cubicBezTo>
                    <a:pt x="0" y="2"/>
                    <a:pt x="2" y="0"/>
                    <a:pt x="5" y="0"/>
                  </a:cubicBezTo>
                  <a:cubicBezTo>
                    <a:pt x="52" y="0"/>
                    <a:pt x="52" y="0"/>
                    <a:pt x="52" y="0"/>
                  </a:cubicBezTo>
                  <a:cubicBezTo>
                    <a:pt x="55" y="0"/>
                    <a:pt x="57" y="2"/>
                    <a:pt x="57" y="4"/>
                  </a:cubicBezTo>
                  <a:cubicBezTo>
                    <a:pt x="57" y="62"/>
                    <a:pt x="57" y="62"/>
                    <a:pt x="57" y="62"/>
                  </a:cubicBezTo>
                  <a:cubicBezTo>
                    <a:pt x="57" y="64"/>
                    <a:pt x="55" y="66"/>
                    <a:pt x="52" y="66"/>
                  </a:cubicBezTo>
                  <a:close/>
                  <a:moveTo>
                    <a:pt x="5" y="3"/>
                  </a:moveTo>
                  <a:cubicBezTo>
                    <a:pt x="4" y="3"/>
                    <a:pt x="3" y="4"/>
                    <a:pt x="3" y="4"/>
                  </a:cubicBezTo>
                  <a:cubicBezTo>
                    <a:pt x="3" y="62"/>
                    <a:pt x="3" y="62"/>
                    <a:pt x="3" y="62"/>
                  </a:cubicBezTo>
                  <a:cubicBezTo>
                    <a:pt x="3" y="62"/>
                    <a:pt x="4" y="63"/>
                    <a:pt x="5" y="63"/>
                  </a:cubicBezTo>
                  <a:cubicBezTo>
                    <a:pt x="52" y="63"/>
                    <a:pt x="52" y="63"/>
                    <a:pt x="52" y="63"/>
                  </a:cubicBezTo>
                  <a:cubicBezTo>
                    <a:pt x="53" y="63"/>
                    <a:pt x="54" y="62"/>
                    <a:pt x="54" y="62"/>
                  </a:cubicBezTo>
                  <a:cubicBezTo>
                    <a:pt x="54" y="4"/>
                    <a:pt x="54" y="4"/>
                    <a:pt x="54" y="4"/>
                  </a:cubicBezTo>
                  <a:cubicBezTo>
                    <a:pt x="54" y="4"/>
                    <a:pt x="53" y="3"/>
                    <a:pt x="52" y="3"/>
                  </a:cubicBezTo>
                  <a:lnTo>
                    <a:pt x="5" y="3"/>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88" name="Freeform 91">
              <a:extLst>
                <a:ext uri="{FF2B5EF4-FFF2-40B4-BE49-F238E27FC236}">
                  <a16:creationId xmlns:a16="http://schemas.microsoft.com/office/drawing/2014/main" id="{F838D349-6C31-4DB0-8BA8-6A6BDA19213A}"/>
                </a:ext>
              </a:extLst>
            </p:cNvPr>
            <p:cNvSpPr>
              <a:spLocks noEditPoints="1"/>
            </p:cNvSpPr>
            <p:nvPr/>
          </p:nvSpPr>
          <p:spPr bwMode="auto">
            <a:xfrm>
              <a:off x="6611938" y="1878013"/>
              <a:ext cx="377825" cy="488950"/>
            </a:xfrm>
            <a:custGeom>
              <a:avLst/>
              <a:gdLst>
                <a:gd name="T0" fmla="*/ 2147483646 w 51"/>
                <a:gd name="T1" fmla="*/ 2147483646 h 66"/>
                <a:gd name="T2" fmla="*/ 274419483 w 51"/>
                <a:gd name="T3" fmla="*/ 2147483646 h 66"/>
                <a:gd name="T4" fmla="*/ 0 w 51"/>
                <a:gd name="T5" fmla="*/ 2147483646 h 66"/>
                <a:gd name="T6" fmla="*/ 0 w 51"/>
                <a:gd name="T7" fmla="*/ 219531142 h 66"/>
                <a:gd name="T8" fmla="*/ 274419483 w 51"/>
                <a:gd name="T9" fmla="*/ 0 h 66"/>
                <a:gd name="T10" fmla="*/ 2147483646 w 51"/>
                <a:gd name="T11" fmla="*/ 0 h 66"/>
                <a:gd name="T12" fmla="*/ 2147483646 w 51"/>
                <a:gd name="T13" fmla="*/ 219531142 h 66"/>
                <a:gd name="T14" fmla="*/ 2147483646 w 51"/>
                <a:gd name="T15" fmla="*/ 2147483646 h 66"/>
                <a:gd name="T16" fmla="*/ 2147483646 w 51"/>
                <a:gd name="T17" fmla="*/ 2147483646 h 66"/>
                <a:gd name="T18" fmla="*/ 274419483 w 51"/>
                <a:gd name="T19" fmla="*/ 164650208 h 66"/>
                <a:gd name="T20" fmla="*/ 164650208 w 51"/>
                <a:gd name="T21" fmla="*/ 219531142 h 66"/>
                <a:gd name="T22" fmla="*/ 164650208 w 51"/>
                <a:gd name="T23" fmla="*/ 2147483646 h 66"/>
                <a:gd name="T24" fmla="*/ 274419483 w 51"/>
                <a:gd name="T25" fmla="*/ 2147483646 h 66"/>
                <a:gd name="T26" fmla="*/ 2147483646 w 51"/>
                <a:gd name="T27" fmla="*/ 2147483646 h 66"/>
                <a:gd name="T28" fmla="*/ 2147483646 w 51"/>
                <a:gd name="T29" fmla="*/ 2147483646 h 66"/>
                <a:gd name="T30" fmla="*/ 2147483646 w 51"/>
                <a:gd name="T31" fmla="*/ 219531142 h 66"/>
                <a:gd name="T32" fmla="*/ 2147483646 w 51"/>
                <a:gd name="T33" fmla="*/ 164650208 h 66"/>
                <a:gd name="T34" fmla="*/ 274419483 w 51"/>
                <a:gd name="T35" fmla="*/ 164650208 h 6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51" h="66">
                  <a:moveTo>
                    <a:pt x="46" y="66"/>
                  </a:moveTo>
                  <a:cubicBezTo>
                    <a:pt x="5" y="66"/>
                    <a:pt x="5" y="66"/>
                    <a:pt x="5" y="66"/>
                  </a:cubicBezTo>
                  <a:cubicBezTo>
                    <a:pt x="2" y="66"/>
                    <a:pt x="0" y="64"/>
                    <a:pt x="0" y="62"/>
                  </a:cubicBezTo>
                  <a:cubicBezTo>
                    <a:pt x="0" y="4"/>
                    <a:pt x="0" y="4"/>
                    <a:pt x="0" y="4"/>
                  </a:cubicBezTo>
                  <a:cubicBezTo>
                    <a:pt x="0" y="2"/>
                    <a:pt x="2" y="0"/>
                    <a:pt x="5" y="0"/>
                  </a:cubicBezTo>
                  <a:cubicBezTo>
                    <a:pt x="46" y="0"/>
                    <a:pt x="46" y="0"/>
                    <a:pt x="46" y="0"/>
                  </a:cubicBezTo>
                  <a:cubicBezTo>
                    <a:pt x="49" y="0"/>
                    <a:pt x="51" y="2"/>
                    <a:pt x="51" y="4"/>
                  </a:cubicBezTo>
                  <a:cubicBezTo>
                    <a:pt x="51" y="62"/>
                    <a:pt x="51" y="62"/>
                    <a:pt x="51" y="62"/>
                  </a:cubicBezTo>
                  <a:cubicBezTo>
                    <a:pt x="51" y="64"/>
                    <a:pt x="49" y="66"/>
                    <a:pt x="46" y="66"/>
                  </a:cubicBezTo>
                  <a:close/>
                  <a:moveTo>
                    <a:pt x="5" y="3"/>
                  </a:moveTo>
                  <a:cubicBezTo>
                    <a:pt x="4" y="3"/>
                    <a:pt x="3" y="4"/>
                    <a:pt x="3" y="4"/>
                  </a:cubicBezTo>
                  <a:cubicBezTo>
                    <a:pt x="3" y="62"/>
                    <a:pt x="3" y="62"/>
                    <a:pt x="3" y="62"/>
                  </a:cubicBezTo>
                  <a:cubicBezTo>
                    <a:pt x="3" y="62"/>
                    <a:pt x="4" y="63"/>
                    <a:pt x="5" y="63"/>
                  </a:cubicBezTo>
                  <a:cubicBezTo>
                    <a:pt x="46" y="63"/>
                    <a:pt x="46" y="63"/>
                    <a:pt x="46" y="63"/>
                  </a:cubicBezTo>
                  <a:cubicBezTo>
                    <a:pt x="47" y="63"/>
                    <a:pt x="48" y="62"/>
                    <a:pt x="48" y="62"/>
                  </a:cubicBezTo>
                  <a:cubicBezTo>
                    <a:pt x="48" y="4"/>
                    <a:pt x="48" y="4"/>
                    <a:pt x="48" y="4"/>
                  </a:cubicBezTo>
                  <a:cubicBezTo>
                    <a:pt x="48" y="4"/>
                    <a:pt x="47" y="3"/>
                    <a:pt x="46" y="3"/>
                  </a:cubicBezTo>
                  <a:lnTo>
                    <a:pt x="5" y="3"/>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89" name="Oval 92">
              <a:extLst>
                <a:ext uri="{FF2B5EF4-FFF2-40B4-BE49-F238E27FC236}">
                  <a16:creationId xmlns:a16="http://schemas.microsoft.com/office/drawing/2014/main" id="{6D8377F7-FFAB-472B-AAC5-91890444FCBA}"/>
                </a:ext>
              </a:extLst>
            </p:cNvPr>
            <p:cNvSpPr>
              <a:spLocks noChangeArrowheads="1"/>
            </p:cNvSpPr>
            <p:nvPr/>
          </p:nvSpPr>
          <p:spPr bwMode="auto">
            <a:xfrm>
              <a:off x="6648450" y="1944688"/>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90" name="Oval 93">
              <a:extLst>
                <a:ext uri="{FF2B5EF4-FFF2-40B4-BE49-F238E27FC236}">
                  <a16:creationId xmlns:a16="http://schemas.microsoft.com/office/drawing/2014/main" id="{82A28B50-27B3-4345-98F6-C48E5D283E2B}"/>
                </a:ext>
              </a:extLst>
            </p:cNvPr>
            <p:cNvSpPr>
              <a:spLocks noChangeArrowheads="1"/>
            </p:cNvSpPr>
            <p:nvPr/>
          </p:nvSpPr>
          <p:spPr bwMode="auto">
            <a:xfrm>
              <a:off x="6692900" y="1944688"/>
              <a:ext cx="36513"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91" name="Oval 94">
              <a:extLst>
                <a:ext uri="{FF2B5EF4-FFF2-40B4-BE49-F238E27FC236}">
                  <a16:creationId xmlns:a16="http://schemas.microsoft.com/office/drawing/2014/main" id="{D177326A-328C-4652-9B7A-252B0D15770F}"/>
                </a:ext>
              </a:extLst>
            </p:cNvPr>
            <p:cNvSpPr>
              <a:spLocks noChangeArrowheads="1"/>
            </p:cNvSpPr>
            <p:nvPr/>
          </p:nvSpPr>
          <p:spPr bwMode="auto">
            <a:xfrm>
              <a:off x="6729413" y="1944688"/>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92" name="Oval 95">
              <a:extLst>
                <a:ext uri="{FF2B5EF4-FFF2-40B4-BE49-F238E27FC236}">
                  <a16:creationId xmlns:a16="http://schemas.microsoft.com/office/drawing/2014/main" id="{303F2012-2256-4432-B482-C3313AA33D3C}"/>
                </a:ext>
              </a:extLst>
            </p:cNvPr>
            <p:cNvSpPr>
              <a:spLocks noChangeArrowheads="1"/>
            </p:cNvSpPr>
            <p:nvPr/>
          </p:nvSpPr>
          <p:spPr bwMode="auto">
            <a:xfrm>
              <a:off x="6773863" y="1944688"/>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93" name="Oval 96">
              <a:extLst>
                <a:ext uri="{FF2B5EF4-FFF2-40B4-BE49-F238E27FC236}">
                  <a16:creationId xmlns:a16="http://schemas.microsoft.com/office/drawing/2014/main" id="{E08E3378-70D5-46B9-8190-36BC158F68A9}"/>
                </a:ext>
              </a:extLst>
            </p:cNvPr>
            <p:cNvSpPr>
              <a:spLocks noChangeArrowheads="1"/>
            </p:cNvSpPr>
            <p:nvPr/>
          </p:nvSpPr>
          <p:spPr bwMode="auto">
            <a:xfrm>
              <a:off x="6818313" y="1944688"/>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94" name="Oval 97">
              <a:extLst>
                <a:ext uri="{FF2B5EF4-FFF2-40B4-BE49-F238E27FC236}">
                  <a16:creationId xmlns:a16="http://schemas.microsoft.com/office/drawing/2014/main" id="{0E8A5C18-C8EE-4310-BC68-52599FA092D5}"/>
                </a:ext>
              </a:extLst>
            </p:cNvPr>
            <p:cNvSpPr>
              <a:spLocks noChangeArrowheads="1"/>
            </p:cNvSpPr>
            <p:nvPr/>
          </p:nvSpPr>
          <p:spPr bwMode="auto">
            <a:xfrm>
              <a:off x="6907213" y="1944688"/>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95" name="Rectangle 98">
              <a:extLst>
                <a:ext uri="{FF2B5EF4-FFF2-40B4-BE49-F238E27FC236}">
                  <a16:creationId xmlns:a16="http://schemas.microsoft.com/office/drawing/2014/main" id="{6C37850D-4148-43FE-AACA-D87516BE96DD}"/>
                </a:ext>
              </a:extLst>
            </p:cNvPr>
            <p:cNvSpPr>
              <a:spLocks noChangeArrowheads="1"/>
            </p:cNvSpPr>
            <p:nvPr/>
          </p:nvSpPr>
          <p:spPr bwMode="auto">
            <a:xfrm>
              <a:off x="6611938" y="2041525"/>
              <a:ext cx="384175" cy="6350"/>
            </a:xfrm>
            <a:prstGeom prst="rect">
              <a:avLst/>
            </a:prstGeom>
            <a:solidFill>
              <a:srgbClr val="7383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96" name="Oval 99">
              <a:extLst>
                <a:ext uri="{FF2B5EF4-FFF2-40B4-BE49-F238E27FC236}">
                  <a16:creationId xmlns:a16="http://schemas.microsoft.com/office/drawing/2014/main" id="{CCA13020-B38A-428E-A5EB-8344C2231E12}"/>
                </a:ext>
              </a:extLst>
            </p:cNvPr>
            <p:cNvSpPr>
              <a:spLocks noChangeArrowheads="1"/>
            </p:cNvSpPr>
            <p:nvPr/>
          </p:nvSpPr>
          <p:spPr bwMode="auto">
            <a:xfrm>
              <a:off x="6648450" y="2017713"/>
              <a:ext cx="44450" cy="46037"/>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97" name="Oval 100">
              <a:extLst>
                <a:ext uri="{FF2B5EF4-FFF2-40B4-BE49-F238E27FC236}">
                  <a16:creationId xmlns:a16="http://schemas.microsoft.com/office/drawing/2014/main" id="{A7983C25-BCB9-4444-A34C-3BFBB7857867}"/>
                </a:ext>
              </a:extLst>
            </p:cNvPr>
            <p:cNvSpPr>
              <a:spLocks noChangeArrowheads="1"/>
            </p:cNvSpPr>
            <p:nvPr/>
          </p:nvSpPr>
          <p:spPr bwMode="auto">
            <a:xfrm>
              <a:off x="6692900" y="2017713"/>
              <a:ext cx="36513" cy="46037"/>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98" name="Oval 101">
              <a:extLst>
                <a:ext uri="{FF2B5EF4-FFF2-40B4-BE49-F238E27FC236}">
                  <a16:creationId xmlns:a16="http://schemas.microsoft.com/office/drawing/2014/main" id="{3EB280B2-002A-4DCA-8A90-984AE3A17F7C}"/>
                </a:ext>
              </a:extLst>
            </p:cNvPr>
            <p:cNvSpPr>
              <a:spLocks noChangeArrowheads="1"/>
            </p:cNvSpPr>
            <p:nvPr/>
          </p:nvSpPr>
          <p:spPr bwMode="auto">
            <a:xfrm>
              <a:off x="6729413" y="2017713"/>
              <a:ext cx="44450" cy="46037"/>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199" name="Oval 102">
              <a:extLst>
                <a:ext uri="{FF2B5EF4-FFF2-40B4-BE49-F238E27FC236}">
                  <a16:creationId xmlns:a16="http://schemas.microsoft.com/office/drawing/2014/main" id="{EDC1700F-27F3-400E-AB1E-A067E1F13E48}"/>
                </a:ext>
              </a:extLst>
            </p:cNvPr>
            <p:cNvSpPr>
              <a:spLocks noChangeArrowheads="1"/>
            </p:cNvSpPr>
            <p:nvPr/>
          </p:nvSpPr>
          <p:spPr bwMode="auto">
            <a:xfrm>
              <a:off x="6818313" y="2017713"/>
              <a:ext cx="44450" cy="46037"/>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00" name="Oval 103">
              <a:extLst>
                <a:ext uri="{FF2B5EF4-FFF2-40B4-BE49-F238E27FC236}">
                  <a16:creationId xmlns:a16="http://schemas.microsoft.com/office/drawing/2014/main" id="{E2C926AF-268F-4B6A-B539-71B4219F893C}"/>
                </a:ext>
              </a:extLst>
            </p:cNvPr>
            <p:cNvSpPr>
              <a:spLocks noChangeArrowheads="1"/>
            </p:cNvSpPr>
            <p:nvPr/>
          </p:nvSpPr>
          <p:spPr bwMode="auto">
            <a:xfrm>
              <a:off x="6862763" y="2017713"/>
              <a:ext cx="44450" cy="46037"/>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01" name="Oval 104">
              <a:extLst>
                <a:ext uri="{FF2B5EF4-FFF2-40B4-BE49-F238E27FC236}">
                  <a16:creationId xmlns:a16="http://schemas.microsoft.com/office/drawing/2014/main" id="{18FE7076-232A-4431-9E2F-8BD32CEBA0A6}"/>
                </a:ext>
              </a:extLst>
            </p:cNvPr>
            <p:cNvSpPr>
              <a:spLocks noChangeArrowheads="1"/>
            </p:cNvSpPr>
            <p:nvPr/>
          </p:nvSpPr>
          <p:spPr bwMode="auto">
            <a:xfrm>
              <a:off x="6907213" y="2017713"/>
              <a:ext cx="44450" cy="46037"/>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02" name="Rectangle 105">
              <a:extLst>
                <a:ext uri="{FF2B5EF4-FFF2-40B4-BE49-F238E27FC236}">
                  <a16:creationId xmlns:a16="http://schemas.microsoft.com/office/drawing/2014/main" id="{233B11EF-6C98-4C43-AE72-16D0ABC0B828}"/>
                </a:ext>
              </a:extLst>
            </p:cNvPr>
            <p:cNvSpPr>
              <a:spLocks noChangeArrowheads="1"/>
            </p:cNvSpPr>
            <p:nvPr/>
          </p:nvSpPr>
          <p:spPr bwMode="auto">
            <a:xfrm>
              <a:off x="6611938" y="2114550"/>
              <a:ext cx="384175" cy="7938"/>
            </a:xfrm>
            <a:prstGeom prst="rect">
              <a:avLst/>
            </a:prstGeom>
            <a:solidFill>
              <a:srgbClr val="7383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03" name="Oval 106">
              <a:extLst>
                <a:ext uri="{FF2B5EF4-FFF2-40B4-BE49-F238E27FC236}">
                  <a16:creationId xmlns:a16="http://schemas.microsoft.com/office/drawing/2014/main" id="{221D8757-CFE6-41EB-B268-399209519128}"/>
                </a:ext>
              </a:extLst>
            </p:cNvPr>
            <p:cNvSpPr>
              <a:spLocks noChangeArrowheads="1"/>
            </p:cNvSpPr>
            <p:nvPr/>
          </p:nvSpPr>
          <p:spPr bwMode="auto">
            <a:xfrm>
              <a:off x="6648450" y="2100263"/>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04" name="Oval 107">
              <a:extLst>
                <a:ext uri="{FF2B5EF4-FFF2-40B4-BE49-F238E27FC236}">
                  <a16:creationId xmlns:a16="http://schemas.microsoft.com/office/drawing/2014/main" id="{428EA7B9-D5D7-43DC-AEE6-E610E2BB71CA}"/>
                </a:ext>
              </a:extLst>
            </p:cNvPr>
            <p:cNvSpPr>
              <a:spLocks noChangeArrowheads="1"/>
            </p:cNvSpPr>
            <p:nvPr/>
          </p:nvSpPr>
          <p:spPr bwMode="auto">
            <a:xfrm>
              <a:off x="6692900" y="2100263"/>
              <a:ext cx="36513"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05" name="Oval 108">
              <a:extLst>
                <a:ext uri="{FF2B5EF4-FFF2-40B4-BE49-F238E27FC236}">
                  <a16:creationId xmlns:a16="http://schemas.microsoft.com/office/drawing/2014/main" id="{2371F830-9E35-45E0-A110-B3EB87A76C37}"/>
                </a:ext>
              </a:extLst>
            </p:cNvPr>
            <p:cNvSpPr>
              <a:spLocks noChangeArrowheads="1"/>
            </p:cNvSpPr>
            <p:nvPr/>
          </p:nvSpPr>
          <p:spPr bwMode="auto">
            <a:xfrm>
              <a:off x="6773863" y="2100263"/>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06" name="Oval 109">
              <a:extLst>
                <a:ext uri="{FF2B5EF4-FFF2-40B4-BE49-F238E27FC236}">
                  <a16:creationId xmlns:a16="http://schemas.microsoft.com/office/drawing/2014/main" id="{9A22DBF8-9B4A-4993-960A-4C763DC46B28}"/>
                </a:ext>
              </a:extLst>
            </p:cNvPr>
            <p:cNvSpPr>
              <a:spLocks noChangeArrowheads="1"/>
            </p:cNvSpPr>
            <p:nvPr/>
          </p:nvSpPr>
          <p:spPr bwMode="auto">
            <a:xfrm>
              <a:off x="6818313" y="2100263"/>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07" name="Oval 110">
              <a:extLst>
                <a:ext uri="{FF2B5EF4-FFF2-40B4-BE49-F238E27FC236}">
                  <a16:creationId xmlns:a16="http://schemas.microsoft.com/office/drawing/2014/main" id="{6B719729-D3DC-430F-8805-C50D953C6DAF}"/>
                </a:ext>
              </a:extLst>
            </p:cNvPr>
            <p:cNvSpPr>
              <a:spLocks noChangeArrowheads="1"/>
            </p:cNvSpPr>
            <p:nvPr/>
          </p:nvSpPr>
          <p:spPr bwMode="auto">
            <a:xfrm>
              <a:off x="6862763" y="2100263"/>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08" name="Oval 111">
              <a:extLst>
                <a:ext uri="{FF2B5EF4-FFF2-40B4-BE49-F238E27FC236}">
                  <a16:creationId xmlns:a16="http://schemas.microsoft.com/office/drawing/2014/main" id="{1A9E44C2-28B0-4B01-B08F-1F77ACA57C00}"/>
                </a:ext>
              </a:extLst>
            </p:cNvPr>
            <p:cNvSpPr>
              <a:spLocks noChangeArrowheads="1"/>
            </p:cNvSpPr>
            <p:nvPr/>
          </p:nvSpPr>
          <p:spPr bwMode="auto">
            <a:xfrm>
              <a:off x="6907213" y="2100263"/>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09" name="Rectangle 112">
              <a:extLst>
                <a:ext uri="{FF2B5EF4-FFF2-40B4-BE49-F238E27FC236}">
                  <a16:creationId xmlns:a16="http://schemas.microsoft.com/office/drawing/2014/main" id="{3EB22023-BE7B-4133-A3B1-1D6BE1901829}"/>
                </a:ext>
              </a:extLst>
            </p:cNvPr>
            <p:cNvSpPr>
              <a:spLocks noChangeArrowheads="1"/>
            </p:cNvSpPr>
            <p:nvPr/>
          </p:nvSpPr>
          <p:spPr bwMode="auto">
            <a:xfrm>
              <a:off x="6611938" y="2189163"/>
              <a:ext cx="384175" cy="15875"/>
            </a:xfrm>
            <a:prstGeom prst="rect">
              <a:avLst/>
            </a:prstGeom>
            <a:solidFill>
              <a:srgbClr val="7383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10" name="Oval 113">
              <a:extLst>
                <a:ext uri="{FF2B5EF4-FFF2-40B4-BE49-F238E27FC236}">
                  <a16:creationId xmlns:a16="http://schemas.microsoft.com/office/drawing/2014/main" id="{37AE7D00-C142-4FA8-92DE-56DECC27B8B2}"/>
                </a:ext>
              </a:extLst>
            </p:cNvPr>
            <p:cNvSpPr>
              <a:spLocks noChangeArrowheads="1"/>
            </p:cNvSpPr>
            <p:nvPr/>
          </p:nvSpPr>
          <p:spPr bwMode="auto">
            <a:xfrm>
              <a:off x="6648450" y="2174875"/>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11" name="Oval 114">
              <a:extLst>
                <a:ext uri="{FF2B5EF4-FFF2-40B4-BE49-F238E27FC236}">
                  <a16:creationId xmlns:a16="http://schemas.microsoft.com/office/drawing/2014/main" id="{FFEDB77D-2C44-4905-B5D9-B6FCF1EEC30A}"/>
                </a:ext>
              </a:extLst>
            </p:cNvPr>
            <p:cNvSpPr>
              <a:spLocks noChangeArrowheads="1"/>
            </p:cNvSpPr>
            <p:nvPr/>
          </p:nvSpPr>
          <p:spPr bwMode="auto">
            <a:xfrm>
              <a:off x="6692900" y="2174875"/>
              <a:ext cx="36513"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12" name="Oval 115">
              <a:extLst>
                <a:ext uri="{FF2B5EF4-FFF2-40B4-BE49-F238E27FC236}">
                  <a16:creationId xmlns:a16="http://schemas.microsoft.com/office/drawing/2014/main" id="{387FFACB-4C41-4EDA-953E-F0165A2C5D6B}"/>
                </a:ext>
              </a:extLst>
            </p:cNvPr>
            <p:cNvSpPr>
              <a:spLocks noChangeArrowheads="1"/>
            </p:cNvSpPr>
            <p:nvPr/>
          </p:nvSpPr>
          <p:spPr bwMode="auto">
            <a:xfrm>
              <a:off x="6729413" y="2174875"/>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13" name="Oval 116">
              <a:extLst>
                <a:ext uri="{FF2B5EF4-FFF2-40B4-BE49-F238E27FC236}">
                  <a16:creationId xmlns:a16="http://schemas.microsoft.com/office/drawing/2014/main" id="{4F705F92-F3AB-4B95-8C4B-D3674ADCE01D}"/>
                </a:ext>
              </a:extLst>
            </p:cNvPr>
            <p:cNvSpPr>
              <a:spLocks noChangeArrowheads="1"/>
            </p:cNvSpPr>
            <p:nvPr/>
          </p:nvSpPr>
          <p:spPr bwMode="auto">
            <a:xfrm>
              <a:off x="6773863" y="2174875"/>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14" name="Oval 117">
              <a:extLst>
                <a:ext uri="{FF2B5EF4-FFF2-40B4-BE49-F238E27FC236}">
                  <a16:creationId xmlns:a16="http://schemas.microsoft.com/office/drawing/2014/main" id="{06BF9C67-2882-4081-8190-29D44C45C355}"/>
                </a:ext>
              </a:extLst>
            </p:cNvPr>
            <p:cNvSpPr>
              <a:spLocks noChangeArrowheads="1"/>
            </p:cNvSpPr>
            <p:nvPr/>
          </p:nvSpPr>
          <p:spPr bwMode="auto">
            <a:xfrm>
              <a:off x="6818313" y="2174875"/>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15" name="Oval 118">
              <a:extLst>
                <a:ext uri="{FF2B5EF4-FFF2-40B4-BE49-F238E27FC236}">
                  <a16:creationId xmlns:a16="http://schemas.microsoft.com/office/drawing/2014/main" id="{7B9262BA-01A5-470C-B761-016FE2C2CBB3}"/>
                </a:ext>
              </a:extLst>
            </p:cNvPr>
            <p:cNvSpPr>
              <a:spLocks noChangeArrowheads="1"/>
            </p:cNvSpPr>
            <p:nvPr/>
          </p:nvSpPr>
          <p:spPr bwMode="auto">
            <a:xfrm>
              <a:off x="6862763" y="2174875"/>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16" name="Rectangle 119">
              <a:extLst>
                <a:ext uri="{FF2B5EF4-FFF2-40B4-BE49-F238E27FC236}">
                  <a16:creationId xmlns:a16="http://schemas.microsoft.com/office/drawing/2014/main" id="{7B2AA8C9-AF10-4B37-B64F-EC8871D74602}"/>
                </a:ext>
              </a:extLst>
            </p:cNvPr>
            <p:cNvSpPr>
              <a:spLocks noChangeArrowheads="1"/>
            </p:cNvSpPr>
            <p:nvPr/>
          </p:nvSpPr>
          <p:spPr bwMode="auto">
            <a:xfrm>
              <a:off x="6611938" y="2255838"/>
              <a:ext cx="384175" cy="15875"/>
            </a:xfrm>
            <a:prstGeom prst="rect">
              <a:avLst/>
            </a:prstGeom>
            <a:solidFill>
              <a:srgbClr val="7383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17" name="Oval 120">
              <a:extLst>
                <a:ext uri="{FF2B5EF4-FFF2-40B4-BE49-F238E27FC236}">
                  <a16:creationId xmlns:a16="http://schemas.microsoft.com/office/drawing/2014/main" id="{D9F14879-318D-4103-9D77-7BA4BD3556F2}"/>
                </a:ext>
              </a:extLst>
            </p:cNvPr>
            <p:cNvSpPr>
              <a:spLocks noChangeArrowheads="1"/>
            </p:cNvSpPr>
            <p:nvPr/>
          </p:nvSpPr>
          <p:spPr bwMode="auto">
            <a:xfrm>
              <a:off x="6648450" y="2241550"/>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18" name="Oval 121">
              <a:extLst>
                <a:ext uri="{FF2B5EF4-FFF2-40B4-BE49-F238E27FC236}">
                  <a16:creationId xmlns:a16="http://schemas.microsoft.com/office/drawing/2014/main" id="{44CE36DD-FE18-44C0-B741-91F8141472B9}"/>
                </a:ext>
              </a:extLst>
            </p:cNvPr>
            <p:cNvSpPr>
              <a:spLocks noChangeArrowheads="1"/>
            </p:cNvSpPr>
            <p:nvPr/>
          </p:nvSpPr>
          <p:spPr bwMode="auto">
            <a:xfrm>
              <a:off x="6692900" y="2241550"/>
              <a:ext cx="36513"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19" name="Oval 122">
              <a:extLst>
                <a:ext uri="{FF2B5EF4-FFF2-40B4-BE49-F238E27FC236}">
                  <a16:creationId xmlns:a16="http://schemas.microsoft.com/office/drawing/2014/main" id="{8584185B-BE1B-4DB2-85D5-F02D79CD81C8}"/>
                </a:ext>
              </a:extLst>
            </p:cNvPr>
            <p:cNvSpPr>
              <a:spLocks noChangeArrowheads="1"/>
            </p:cNvSpPr>
            <p:nvPr/>
          </p:nvSpPr>
          <p:spPr bwMode="auto">
            <a:xfrm>
              <a:off x="6729413" y="2241550"/>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20" name="Oval 123">
              <a:extLst>
                <a:ext uri="{FF2B5EF4-FFF2-40B4-BE49-F238E27FC236}">
                  <a16:creationId xmlns:a16="http://schemas.microsoft.com/office/drawing/2014/main" id="{DF848FC4-745C-4AE2-B10F-E9AA6378D415}"/>
                </a:ext>
              </a:extLst>
            </p:cNvPr>
            <p:cNvSpPr>
              <a:spLocks noChangeArrowheads="1"/>
            </p:cNvSpPr>
            <p:nvPr/>
          </p:nvSpPr>
          <p:spPr bwMode="auto">
            <a:xfrm>
              <a:off x="6773863" y="2241550"/>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21" name="Oval 124">
              <a:extLst>
                <a:ext uri="{FF2B5EF4-FFF2-40B4-BE49-F238E27FC236}">
                  <a16:creationId xmlns:a16="http://schemas.microsoft.com/office/drawing/2014/main" id="{535D277F-AB72-4E6E-9934-17FD47B79856}"/>
                </a:ext>
              </a:extLst>
            </p:cNvPr>
            <p:cNvSpPr>
              <a:spLocks noChangeArrowheads="1"/>
            </p:cNvSpPr>
            <p:nvPr/>
          </p:nvSpPr>
          <p:spPr bwMode="auto">
            <a:xfrm>
              <a:off x="6818313" y="2241550"/>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22" name="Oval 125">
              <a:extLst>
                <a:ext uri="{FF2B5EF4-FFF2-40B4-BE49-F238E27FC236}">
                  <a16:creationId xmlns:a16="http://schemas.microsoft.com/office/drawing/2014/main" id="{254EFA52-7157-45ED-ADE4-9E43491C48D7}"/>
                </a:ext>
              </a:extLst>
            </p:cNvPr>
            <p:cNvSpPr>
              <a:spLocks noChangeArrowheads="1"/>
            </p:cNvSpPr>
            <p:nvPr/>
          </p:nvSpPr>
          <p:spPr bwMode="auto">
            <a:xfrm>
              <a:off x="6900863" y="2241550"/>
              <a:ext cx="44450" cy="44450"/>
            </a:xfrm>
            <a:prstGeom prst="ellipse">
              <a:avLst/>
            </a:pr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5275" name="Rectangle 181">
              <a:extLst>
                <a:ext uri="{FF2B5EF4-FFF2-40B4-BE49-F238E27FC236}">
                  <a16:creationId xmlns:a16="http://schemas.microsoft.com/office/drawing/2014/main" id="{84BA7F47-98D9-4651-ACFC-4FDC373E4103}"/>
                </a:ext>
              </a:extLst>
            </p:cNvPr>
            <p:cNvSpPr>
              <a:spLocks noChangeArrowheads="1"/>
            </p:cNvSpPr>
            <p:nvPr/>
          </p:nvSpPr>
          <p:spPr bwMode="auto">
            <a:xfrm>
              <a:off x="7367588" y="1676400"/>
              <a:ext cx="8747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600" b="1">
                  <a:solidFill>
                    <a:srgbClr val="73838C"/>
                  </a:solidFill>
                  <a:latin typeface="Arial" panose="020B0604020202020204" pitchFamily="34" charset="0"/>
                </a:rPr>
                <a:t>Your text</a:t>
              </a:r>
              <a:endParaRPr lang="ru-RU" altLang="ru-RU" sz="1800"/>
            </a:p>
          </p:txBody>
        </p:sp>
        <p:sp>
          <p:nvSpPr>
            <p:cNvPr id="5276" name="Rectangle 190">
              <a:extLst>
                <a:ext uri="{FF2B5EF4-FFF2-40B4-BE49-F238E27FC236}">
                  <a16:creationId xmlns:a16="http://schemas.microsoft.com/office/drawing/2014/main" id="{6714E156-7395-4A55-9912-C1B72E7BBCAE}"/>
                </a:ext>
              </a:extLst>
            </p:cNvPr>
            <p:cNvSpPr>
              <a:spLocks noChangeArrowheads="1"/>
            </p:cNvSpPr>
            <p:nvPr/>
          </p:nvSpPr>
          <p:spPr bwMode="auto">
            <a:xfrm>
              <a:off x="5781675" y="1662113"/>
              <a:ext cx="896938"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900" b="1">
                  <a:solidFill>
                    <a:srgbClr val="FFFFFF"/>
                  </a:solidFill>
                  <a:latin typeface="Arial" panose="020B0604020202020204" pitchFamily="34" charset="0"/>
                </a:rPr>
                <a:t>A</a:t>
              </a:r>
              <a:endParaRPr lang="ru-RU" altLang="ru-RU" sz="1800"/>
            </a:p>
          </p:txBody>
        </p:sp>
        <p:sp>
          <p:nvSpPr>
            <p:cNvPr id="5280" name="TextBox 115">
              <a:extLst>
                <a:ext uri="{FF2B5EF4-FFF2-40B4-BE49-F238E27FC236}">
                  <a16:creationId xmlns:a16="http://schemas.microsoft.com/office/drawing/2014/main" id="{556E0A02-9A63-4B5C-94A8-6AC7795FEACF}"/>
                </a:ext>
              </a:extLst>
            </p:cNvPr>
            <p:cNvSpPr txBox="1">
              <a:spLocks noChangeArrowheads="1"/>
            </p:cNvSpPr>
            <p:nvPr/>
          </p:nvSpPr>
          <p:spPr bwMode="auto">
            <a:xfrm>
              <a:off x="7242175" y="1958975"/>
              <a:ext cx="342423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a:t>
              </a:r>
              <a:endParaRPr lang="ru-RU" altLang="ru-RU" sz="1200" i="1">
                <a:solidFill>
                  <a:srgbClr val="73858E"/>
                </a:solidFill>
                <a:latin typeface="Arial" panose="020B0604020202020204" pitchFamily="34" charset="0"/>
                <a:cs typeface="Arial" panose="020B0604020202020204" pitchFamily="34" charset="0"/>
              </a:endParaRPr>
            </a:p>
          </p:txBody>
        </p:sp>
      </p:grpSp>
      <p:grpSp>
        <p:nvGrpSpPr>
          <p:cNvPr id="3" name="Группа 2">
            <a:extLst>
              <a:ext uri="{FF2B5EF4-FFF2-40B4-BE49-F238E27FC236}">
                <a16:creationId xmlns:a16="http://schemas.microsoft.com/office/drawing/2014/main" id="{38E7E436-92F3-43A8-BB15-A5A3BC555F2B}"/>
              </a:ext>
            </a:extLst>
          </p:cNvPr>
          <p:cNvGrpSpPr/>
          <p:nvPr/>
        </p:nvGrpSpPr>
        <p:grpSpPr>
          <a:xfrm>
            <a:off x="5662613" y="3014663"/>
            <a:ext cx="5137150" cy="1314450"/>
            <a:chOff x="5662613" y="3014663"/>
            <a:chExt cx="5137150" cy="1314450"/>
          </a:xfrm>
        </p:grpSpPr>
        <p:sp>
          <p:nvSpPr>
            <p:cNvPr id="5179" name="Freeform 82">
              <a:extLst>
                <a:ext uri="{FF2B5EF4-FFF2-40B4-BE49-F238E27FC236}">
                  <a16:creationId xmlns:a16="http://schemas.microsoft.com/office/drawing/2014/main" id="{3D053730-6358-4EB9-850B-207794B8ED86}"/>
                </a:ext>
              </a:extLst>
            </p:cNvPr>
            <p:cNvSpPr>
              <a:spLocks/>
            </p:cNvSpPr>
            <p:nvPr/>
          </p:nvSpPr>
          <p:spPr bwMode="auto">
            <a:xfrm>
              <a:off x="6359525" y="3014663"/>
              <a:ext cx="4440238" cy="1314450"/>
            </a:xfrm>
            <a:custGeom>
              <a:avLst/>
              <a:gdLst>
                <a:gd name="T0" fmla="*/ 2147483646 w 599"/>
                <a:gd name="T1" fmla="*/ 0 h 177"/>
                <a:gd name="T2" fmla="*/ 2147483646 w 599"/>
                <a:gd name="T3" fmla="*/ 0 h 177"/>
                <a:gd name="T4" fmla="*/ 2147483646 w 599"/>
                <a:gd name="T5" fmla="*/ 1378739230 h 177"/>
                <a:gd name="T6" fmla="*/ 0 w 599"/>
                <a:gd name="T7" fmla="*/ 2147483646 h 177"/>
                <a:gd name="T8" fmla="*/ 2147483646 w 599"/>
                <a:gd name="T9" fmla="*/ 2147483646 h 177"/>
                <a:gd name="T10" fmla="*/ 2147483646 w 599"/>
                <a:gd name="T11" fmla="*/ 2147483646 h 177"/>
                <a:gd name="T12" fmla="*/ 2147483646 w 599"/>
                <a:gd name="T13" fmla="*/ 2147483646 h 177"/>
                <a:gd name="T14" fmla="*/ 2147483646 w 599"/>
                <a:gd name="T15" fmla="*/ 2147483646 h 177"/>
                <a:gd name="T16" fmla="*/ 2147483646 w 599"/>
                <a:gd name="T17" fmla="*/ 1158141844 h 177"/>
                <a:gd name="T18" fmla="*/ 2147483646 w 599"/>
                <a:gd name="T19" fmla="*/ 0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9" h="177">
                  <a:moveTo>
                    <a:pt x="577" y="0"/>
                  </a:moveTo>
                  <a:cubicBezTo>
                    <a:pt x="63" y="0"/>
                    <a:pt x="63" y="0"/>
                    <a:pt x="63" y="0"/>
                  </a:cubicBezTo>
                  <a:cubicBezTo>
                    <a:pt x="63" y="25"/>
                    <a:pt x="63" y="25"/>
                    <a:pt x="63" y="25"/>
                  </a:cubicBezTo>
                  <a:cubicBezTo>
                    <a:pt x="28" y="25"/>
                    <a:pt x="0" y="54"/>
                    <a:pt x="0" y="88"/>
                  </a:cubicBezTo>
                  <a:cubicBezTo>
                    <a:pt x="0" y="123"/>
                    <a:pt x="28" y="151"/>
                    <a:pt x="63" y="151"/>
                  </a:cubicBezTo>
                  <a:cubicBezTo>
                    <a:pt x="63" y="177"/>
                    <a:pt x="63" y="177"/>
                    <a:pt x="63" y="177"/>
                  </a:cubicBezTo>
                  <a:cubicBezTo>
                    <a:pt x="577" y="177"/>
                    <a:pt x="577" y="177"/>
                    <a:pt x="577" y="177"/>
                  </a:cubicBezTo>
                  <a:cubicBezTo>
                    <a:pt x="589" y="177"/>
                    <a:pt x="599" y="167"/>
                    <a:pt x="599" y="155"/>
                  </a:cubicBezTo>
                  <a:cubicBezTo>
                    <a:pt x="599" y="21"/>
                    <a:pt x="599" y="21"/>
                    <a:pt x="599" y="21"/>
                  </a:cubicBezTo>
                  <a:cubicBezTo>
                    <a:pt x="599" y="9"/>
                    <a:pt x="589" y="0"/>
                    <a:pt x="577" y="0"/>
                  </a:cubicBezTo>
                </a:path>
              </a:pathLst>
            </a:custGeom>
            <a:solidFill>
              <a:schemeClr val="accent2">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80" name="Freeform 83">
              <a:extLst>
                <a:ext uri="{FF2B5EF4-FFF2-40B4-BE49-F238E27FC236}">
                  <a16:creationId xmlns:a16="http://schemas.microsoft.com/office/drawing/2014/main" id="{1BA35C82-F67A-4F85-830E-DDE92A72F3BA}"/>
                </a:ext>
              </a:extLst>
            </p:cNvPr>
            <p:cNvSpPr>
              <a:spLocks/>
            </p:cNvSpPr>
            <p:nvPr/>
          </p:nvSpPr>
          <p:spPr bwMode="auto">
            <a:xfrm>
              <a:off x="5662613" y="3014663"/>
              <a:ext cx="1163637" cy="1314450"/>
            </a:xfrm>
            <a:custGeom>
              <a:avLst/>
              <a:gdLst>
                <a:gd name="T0" fmla="*/ 2147483646 w 157"/>
                <a:gd name="T1" fmla="*/ 2147483646 h 177"/>
                <a:gd name="T2" fmla="*/ 2147483646 w 157"/>
                <a:gd name="T3" fmla="*/ 2147483646 h 177"/>
                <a:gd name="T4" fmla="*/ 2147483646 w 157"/>
                <a:gd name="T5" fmla="*/ 2147483646 h 177"/>
                <a:gd name="T6" fmla="*/ 1153601557 w 157"/>
                <a:gd name="T7" fmla="*/ 2147483646 h 177"/>
                <a:gd name="T8" fmla="*/ 0 w 157"/>
                <a:gd name="T9" fmla="*/ 2147483646 h 177"/>
                <a:gd name="T10" fmla="*/ 0 w 157"/>
                <a:gd name="T11" fmla="*/ 1158141844 h 177"/>
                <a:gd name="T12" fmla="*/ 1153601557 w 157"/>
                <a:gd name="T13" fmla="*/ 0 h 177"/>
                <a:gd name="T14" fmla="*/ 2147483646 w 157"/>
                <a:gd name="T15" fmla="*/ 0 h 177"/>
                <a:gd name="T16" fmla="*/ 2147483646 w 157"/>
                <a:gd name="T17" fmla="*/ 1378739230 h 177"/>
                <a:gd name="T18" fmla="*/ 2147483646 w 157"/>
                <a:gd name="T19" fmla="*/ 2147483646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7" h="177">
                  <a:moveTo>
                    <a:pt x="94" y="88"/>
                  </a:moveTo>
                  <a:cubicBezTo>
                    <a:pt x="94" y="123"/>
                    <a:pt x="122" y="151"/>
                    <a:pt x="157" y="151"/>
                  </a:cubicBezTo>
                  <a:cubicBezTo>
                    <a:pt x="157" y="177"/>
                    <a:pt x="157" y="177"/>
                    <a:pt x="157" y="177"/>
                  </a:cubicBezTo>
                  <a:cubicBezTo>
                    <a:pt x="21" y="177"/>
                    <a:pt x="21" y="177"/>
                    <a:pt x="21" y="177"/>
                  </a:cubicBezTo>
                  <a:cubicBezTo>
                    <a:pt x="9" y="177"/>
                    <a:pt x="0" y="167"/>
                    <a:pt x="0" y="155"/>
                  </a:cubicBezTo>
                  <a:cubicBezTo>
                    <a:pt x="0" y="21"/>
                    <a:pt x="0" y="21"/>
                    <a:pt x="0" y="21"/>
                  </a:cubicBezTo>
                  <a:cubicBezTo>
                    <a:pt x="0" y="9"/>
                    <a:pt x="9" y="0"/>
                    <a:pt x="21" y="0"/>
                  </a:cubicBezTo>
                  <a:cubicBezTo>
                    <a:pt x="157" y="0"/>
                    <a:pt x="157" y="0"/>
                    <a:pt x="157" y="0"/>
                  </a:cubicBezTo>
                  <a:cubicBezTo>
                    <a:pt x="157" y="25"/>
                    <a:pt x="157" y="25"/>
                    <a:pt x="157" y="25"/>
                  </a:cubicBezTo>
                  <a:cubicBezTo>
                    <a:pt x="122" y="25"/>
                    <a:pt x="94" y="54"/>
                    <a:pt x="94" y="88"/>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83" name="Freeform 86">
              <a:extLst>
                <a:ext uri="{FF2B5EF4-FFF2-40B4-BE49-F238E27FC236}">
                  <a16:creationId xmlns:a16="http://schemas.microsoft.com/office/drawing/2014/main" id="{DB7F88EC-7249-407F-986F-09B77E890A74}"/>
                </a:ext>
              </a:extLst>
            </p:cNvPr>
            <p:cNvSpPr>
              <a:spLocks noEditPoints="1"/>
            </p:cNvSpPr>
            <p:nvPr/>
          </p:nvSpPr>
          <p:spPr bwMode="auto">
            <a:xfrm>
              <a:off x="6545263" y="3386138"/>
              <a:ext cx="495300" cy="498475"/>
            </a:xfrm>
            <a:custGeom>
              <a:avLst/>
              <a:gdLst>
                <a:gd name="T0" fmla="*/ 1858084684 w 67"/>
                <a:gd name="T1" fmla="*/ 0 h 67"/>
                <a:gd name="T2" fmla="*/ 0 w 67"/>
                <a:gd name="T3" fmla="*/ 1494517329 h 67"/>
                <a:gd name="T4" fmla="*/ 491847685 w 67"/>
                <a:gd name="T5" fmla="*/ 1494517329 h 67"/>
                <a:gd name="T6" fmla="*/ 491847685 w 67"/>
                <a:gd name="T7" fmla="*/ 2147483646 h 67"/>
                <a:gd name="T8" fmla="*/ 2147483646 w 67"/>
                <a:gd name="T9" fmla="*/ 2147483646 h 67"/>
                <a:gd name="T10" fmla="*/ 2147483646 w 67"/>
                <a:gd name="T11" fmla="*/ 1494517329 h 67"/>
                <a:gd name="T12" fmla="*/ 2147483646 w 67"/>
                <a:gd name="T13" fmla="*/ 1494517329 h 67"/>
                <a:gd name="T14" fmla="*/ 1858084684 w 67"/>
                <a:gd name="T15" fmla="*/ 0 h 67"/>
                <a:gd name="T16" fmla="*/ 1530188691 w 67"/>
                <a:gd name="T17" fmla="*/ 2147483646 h 67"/>
                <a:gd name="T18" fmla="*/ 983695370 w 67"/>
                <a:gd name="T19" fmla="*/ 2147483646 h 67"/>
                <a:gd name="T20" fmla="*/ 983695370 w 67"/>
                <a:gd name="T21" fmla="*/ 2147483646 h 67"/>
                <a:gd name="T22" fmla="*/ 1530188691 w 67"/>
                <a:gd name="T23" fmla="*/ 2147483646 h 67"/>
                <a:gd name="T24" fmla="*/ 1530188691 w 67"/>
                <a:gd name="T25" fmla="*/ 2147483646 h 67"/>
                <a:gd name="T26" fmla="*/ 1530188691 w 67"/>
                <a:gd name="T27" fmla="*/ 2147483646 h 67"/>
                <a:gd name="T28" fmla="*/ 983695370 w 67"/>
                <a:gd name="T29" fmla="*/ 2147483646 h 67"/>
                <a:gd name="T30" fmla="*/ 983695370 w 67"/>
                <a:gd name="T31" fmla="*/ 1771282553 h 67"/>
                <a:gd name="T32" fmla="*/ 1530188691 w 67"/>
                <a:gd name="T33" fmla="*/ 1771282553 h 67"/>
                <a:gd name="T34" fmla="*/ 1530188691 w 67"/>
                <a:gd name="T35" fmla="*/ 2147483646 h 67"/>
                <a:gd name="T36" fmla="*/ 1858084684 w 67"/>
                <a:gd name="T37" fmla="*/ 1051700411 h 67"/>
                <a:gd name="T38" fmla="*/ 1639487355 w 67"/>
                <a:gd name="T39" fmla="*/ 830288232 h 67"/>
                <a:gd name="T40" fmla="*/ 1858084684 w 67"/>
                <a:gd name="T41" fmla="*/ 608876053 h 67"/>
                <a:gd name="T42" fmla="*/ 2022036376 w 67"/>
                <a:gd name="T43" fmla="*/ 830288232 h 67"/>
                <a:gd name="T44" fmla="*/ 1858084684 w 67"/>
                <a:gd name="T45" fmla="*/ 1051700411 h 67"/>
                <a:gd name="T46" fmla="*/ 2147483646 w 67"/>
                <a:gd name="T47" fmla="*/ 2147483646 h 67"/>
                <a:gd name="T48" fmla="*/ 2131335040 w 67"/>
                <a:gd name="T49" fmla="*/ 2147483646 h 67"/>
                <a:gd name="T50" fmla="*/ 2131335040 w 67"/>
                <a:gd name="T51" fmla="*/ 2147483646 h 67"/>
                <a:gd name="T52" fmla="*/ 2147483646 w 67"/>
                <a:gd name="T53" fmla="*/ 2147483646 h 67"/>
                <a:gd name="T54" fmla="*/ 2147483646 w 67"/>
                <a:gd name="T55" fmla="*/ 2147483646 h 67"/>
                <a:gd name="T56" fmla="*/ 2147483646 w 67"/>
                <a:gd name="T57" fmla="*/ 2147483646 h 67"/>
                <a:gd name="T58" fmla="*/ 2131335040 w 67"/>
                <a:gd name="T59" fmla="*/ 2147483646 h 67"/>
                <a:gd name="T60" fmla="*/ 2131335040 w 67"/>
                <a:gd name="T61" fmla="*/ 1771282553 h 67"/>
                <a:gd name="T62" fmla="*/ 2147483646 w 67"/>
                <a:gd name="T63" fmla="*/ 1771282553 h 67"/>
                <a:gd name="T64" fmla="*/ 2147483646 w 67"/>
                <a:gd name="T65" fmla="*/ 2147483646 h 67"/>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67" h="67">
                  <a:moveTo>
                    <a:pt x="34" y="0"/>
                  </a:moveTo>
                  <a:cubicBezTo>
                    <a:pt x="0" y="27"/>
                    <a:pt x="0" y="27"/>
                    <a:pt x="0" y="27"/>
                  </a:cubicBezTo>
                  <a:cubicBezTo>
                    <a:pt x="9" y="27"/>
                    <a:pt x="9" y="27"/>
                    <a:pt x="9" y="27"/>
                  </a:cubicBezTo>
                  <a:cubicBezTo>
                    <a:pt x="9" y="67"/>
                    <a:pt x="9" y="67"/>
                    <a:pt x="9" y="67"/>
                  </a:cubicBezTo>
                  <a:cubicBezTo>
                    <a:pt x="59" y="67"/>
                    <a:pt x="59" y="67"/>
                    <a:pt x="59" y="67"/>
                  </a:cubicBezTo>
                  <a:cubicBezTo>
                    <a:pt x="59" y="27"/>
                    <a:pt x="59" y="27"/>
                    <a:pt x="59" y="27"/>
                  </a:cubicBezTo>
                  <a:cubicBezTo>
                    <a:pt x="67" y="27"/>
                    <a:pt x="67" y="27"/>
                    <a:pt x="67" y="27"/>
                  </a:cubicBezTo>
                  <a:lnTo>
                    <a:pt x="34" y="0"/>
                  </a:lnTo>
                  <a:close/>
                  <a:moveTo>
                    <a:pt x="28" y="58"/>
                  </a:moveTo>
                  <a:cubicBezTo>
                    <a:pt x="18" y="58"/>
                    <a:pt x="18" y="58"/>
                    <a:pt x="18" y="58"/>
                  </a:cubicBezTo>
                  <a:cubicBezTo>
                    <a:pt x="18" y="47"/>
                    <a:pt x="18" y="47"/>
                    <a:pt x="18" y="47"/>
                  </a:cubicBezTo>
                  <a:cubicBezTo>
                    <a:pt x="28" y="47"/>
                    <a:pt x="28" y="47"/>
                    <a:pt x="28" y="47"/>
                  </a:cubicBezTo>
                  <a:lnTo>
                    <a:pt x="28" y="58"/>
                  </a:lnTo>
                  <a:close/>
                  <a:moveTo>
                    <a:pt x="28" y="43"/>
                  </a:moveTo>
                  <a:cubicBezTo>
                    <a:pt x="18" y="43"/>
                    <a:pt x="18" y="43"/>
                    <a:pt x="18" y="43"/>
                  </a:cubicBezTo>
                  <a:cubicBezTo>
                    <a:pt x="18" y="32"/>
                    <a:pt x="18" y="32"/>
                    <a:pt x="18" y="32"/>
                  </a:cubicBezTo>
                  <a:cubicBezTo>
                    <a:pt x="28" y="32"/>
                    <a:pt x="28" y="32"/>
                    <a:pt x="28" y="32"/>
                  </a:cubicBezTo>
                  <a:lnTo>
                    <a:pt x="28" y="43"/>
                  </a:lnTo>
                  <a:close/>
                  <a:moveTo>
                    <a:pt x="34" y="19"/>
                  </a:moveTo>
                  <a:cubicBezTo>
                    <a:pt x="32" y="19"/>
                    <a:pt x="30" y="17"/>
                    <a:pt x="30" y="15"/>
                  </a:cubicBezTo>
                  <a:cubicBezTo>
                    <a:pt x="30" y="13"/>
                    <a:pt x="32" y="11"/>
                    <a:pt x="34" y="11"/>
                  </a:cubicBezTo>
                  <a:cubicBezTo>
                    <a:pt x="36" y="11"/>
                    <a:pt x="37" y="13"/>
                    <a:pt x="37" y="15"/>
                  </a:cubicBezTo>
                  <a:cubicBezTo>
                    <a:pt x="37" y="17"/>
                    <a:pt x="36" y="19"/>
                    <a:pt x="34" y="19"/>
                  </a:cubicBezTo>
                  <a:close/>
                  <a:moveTo>
                    <a:pt x="50" y="58"/>
                  </a:moveTo>
                  <a:cubicBezTo>
                    <a:pt x="39" y="58"/>
                    <a:pt x="39" y="58"/>
                    <a:pt x="39" y="58"/>
                  </a:cubicBezTo>
                  <a:cubicBezTo>
                    <a:pt x="39" y="47"/>
                    <a:pt x="39" y="47"/>
                    <a:pt x="39" y="47"/>
                  </a:cubicBezTo>
                  <a:cubicBezTo>
                    <a:pt x="50" y="47"/>
                    <a:pt x="50" y="47"/>
                    <a:pt x="50" y="47"/>
                  </a:cubicBezTo>
                  <a:lnTo>
                    <a:pt x="50" y="58"/>
                  </a:lnTo>
                  <a:close/>
                  <a:moveTo>
                    <a:pt x="50" y="43"/>
                  </a:moveTo>
                  <a:cubicBezTo>
                    <a:pt x="39" y="43"/>
                    <a:pt x="39" y="43"/>
                    <a:pt x="39" y="43"/>
                  </a:cubicBezTo>
                  <a:cubicBezTo>
                    <a:pt x="39" y="32"/>
                    <a:pt x="39" y="32"/>
                    <a:pt x="39" y="32"/>
                  </a:cubicBezTo>
                  <a:cubicBezTo>
                    <a:pt x="50" y="32"/>
                    <a:pt x="50" y="32"/>
                    <a:pt x="50" y="32"/>
                  </a:cubicBezTo>
                  <a:lnTo>
                    <a:pt x="50" y="43"/>
                  </a:ln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77" name="Rectangle 191">
              <a:extLst>
                <a:ext uri="{FF2B5EF4-FFF2-40B4-BE49-F238E27FC236}">
                  <a16:creationId xmlns:a16="http://schemas.microsoft.com/office/drawing/2014/main" id="{5012A105-A6E6-4CBA-B166-4844351F6CD6}"/>
                </a:ext>
              </a:extLst>
            </p:cNvPr>
            <p:cNvSpPr>
              <a:spLocks noChangeArrowheads="1"/>
            </p:cNvSpPr>
            <p:nvPr/>
          </p:nvSpPr>
          <p:spPr bwMode="auto">
            <a:xfrm>
              <a:off x="5781675" y="3230563"/>
              <a:ext cx="896938"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900" b="1">
                  <a:solidFill>
                    <a:srgbClr val="FFFFFF"/>
                  </a:solidFill>
                  <a:latin typeface="Arial" panose="020B0604020202020204" pitchFamily="34" charset="0"/>
                </a:rPr>
                <a:t>B</a:t>
              </a:r>
              <a:endParaRPr lang="ru-RU" altLang="ru-RU" sz="1800"/>
            </a:p>
          </p:txBody>
        </p:sp>
        <p:sp>
          <p:nvSpPr>
            <p:cNvPr id="5281" name="Rectangle 181">
              <a:extLst>
                <a:ext uri="{FF2B5EF4-FFF2-40B4-BE49-F238E27FC236}">
                  <a16:creationId xmlns:a16="http://schemas.microsoft.com/office/drawing/2014/main" id="{81CEC418-7452-4CBB-A6C7-CA7D61DD1173}"/>
                </a:ext>
              </a:extLst>
            </p:cNvPr>
            <p:cNvSpPr>
              <a:spLocks noChangeArrowheads="1"/>
            </p:cNvSpPr>
            <p:nvPr/>
          </p:nvSpPr>
          <p:spPr bwMode="auto">
            <a:xfrm>
              <a:off x="7367588" y="3181350"/>
              <a:ext cx="8747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600" b="1">
                  <a:solidFill>
                    <a:srgbClr val="73838C"/>
                  </a:solidFill>
                  <a:latin typeface="Arial" panose="020B0604020202020204" pitchFamily="34" charset="0"/>
                </a:rPr>
                <a:t>Your text</a:t>
              </a:r>
              <a:endParaRPr lang="ru-RU" altLang="ru-RU" sz="1800"/>
            </a:p>
          </p:txBody>
        </p:sp>
        <p:sp>
          <p:nvSpPr>
            <p:cNvPr id="5282" name="TextBox 115">
              <a:extLst>
                <a:ext uri="{FF2B5EF4-FFF2-40B4-BE49-F238E27FC236}">
                  <a16:creationId xmlns:a16="http://schemas.microsoft.com/office/drawing/2014/main" id="{F1F1FE4A-C5CD-40DB-8440-E67B9E132C9B}"/>
                </a:ext>
              </a:extLst>
            </p:cNvPr>
            <p:cNvSpPr txBox="1">
              <a:spLocks noChangeArrowheads="1"/>
            </p:cNvSpPr>
            <p:nvPr/>
          </p:nvSpPr>
          <p:spPr bwMode="auto">
            <a:xfrm>
              <a:off x="7242175" y="3462338"/>
              <a:ext cx="342423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a:t>
              </a:r>
              <a:endParaRPr lang="ru-RU" altLang="ru-RU" sz="1200" i="1">
                <a:solidFill>
                  <a:srgbClr val="73858E"/>
                </a:solidFill>
                <a:latin typeface="Arial" panose="020B0604020202020204" pitchFamily="34" charset="0"/>
                <a:cs typeface="Arial" panose="020B0604020202020204" pitchFamily="34" charset="0"/>
              </a:endParaRPr>
            </a:p>
          </p:txBody>
        </p:sp>
      </p:grpSp>
      <p:grpSp>
        <p:nvGrpSpPr>
          <p:cNvPr id="4" name="Группа 3">
            <a:extLst>
              <a:ext uri="{FF2B5EF4-FFF2-40B4-BE49-F238E27FC236}">
                <a16:creationId xmlns:a16="http://schemas.microsoft.com/office/drawing/2014/main" id="{8299A742-DA2F-44AE-B655-A4B34335FC6B}"/>
              </a:ext>
            </a:extLst>
          </p:cNvPr>
          <p:cNvGrpSpPr/>
          <p:nvPr/>
        </p:nvGrpSpPr>
        <p:grpSpPr>
          <a:xfrm>
            <a:off x="5662613" y="4530725"/>
            <a:ext cx="5137150" cy="1314450"/>
            <a:chOff x="5662613" y="4530725"/>
            <a:chExt cx="5137150" cy="1314450"/>
          </a:xfrm>
        </p:grpSpPr>
        <p:sp>
          <p:nvSpPr>
            <p:cNvPr id="5181" name="Freeform 84">
              <a:extLst>
                <a:ext uri="{FF2B5EF4-FFF2-40B4-BE49-F238E27FC236}">
                  <a16:creationId xmlns:a16="http://schemas.microsoft.com/office/drawing/2014/main" id="{7BA90A4E-9ABD-4D54-9A79-4A45F0F2B1DC}"/>
                </a:ext>
              </a:extLst>
            </p:cNvPr>
            <p:cNvSpPr>
              <a:spLocks/>
            </p:cNvSpPr>
            <p:nvPr/>
          </p:nvSpPr>
          <p:spPr bwMode="auto">
            <a:xfrm>
              <a:off x="6359525" y="4530725"/>
              <a:ext cx="4440238" cy="1314450"/>
            </a:xfrm>
            <a:custGeom>
              <a:avLst/>
              <a:gdLst>
                <a:gd name="T0" fmla="*/ 2147483646 w 599"/>
                <a:gd name="T1" fmla="*/ 0 h 177"/>
                <a:gd name="T2" fmla="*/ 2147483646 w 599"/>
                <a:gd name="T3" fmla="*/ 0 h 177"/>
                <a:gd name="T4" fmla="*/ 2147483646 w 599"/>
                <a:gd name="T5" fmla="*/ 1433886719 h 177"/>
                <a:gd name="T6" fmla="*/ 0 w 599"/>
                <a:gd name="T7" fmla="*/ 2147483646 h 177"/>
                <a:gd name="T8" fmla="*/ 2147483646 w 599"/>
                <a:gd name="T9" fmla="*/ 2147483646 h 177"/>
                <a:gd name="T10" fmla="*/ 2147483646 w 599"/>
                <a:gd name="T11" fmla="*/ 2147483646 h 177"/>
                <a:gd name="T12" fmla="*/ 2147483646 w 599"/>
                <a:gd name="T13" fmla="*/ 2147483646 h 177"/>
                <a:gd name="T14" fmla="*/ 2147483646 w 599"/>
                <a:gd name="T15" fmla="*/ 2147483646 h 177"/>
                <a:gd name="T16" fmla="*/ 2147483646 w 599"/>
                <a:gd name="T17" fmla="*/ 1213289334 h 177"/>
                <a:gd name="T18" fmla="*/ 2147483646 w 599"/>
                <a:gd name="T19" fmla="*/ 0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9" h="177">
                  <a:moveTo>
                    <a:pt x="577" y="0"/>
                  </a:moveTo>
                  <a:cubicBezTo>
                    <a:pt x="63" y="0"/>
                    <a:pt x="63" y="0"/>
                    <a:pt x="63" y="0"/>
                  </a:cubicBezTo>
                  <a:cubicBezTo>
                    <a:pt x="63" y="26"/>
                    <a:pt x="63" y="26"/>
                    <a:pt x="63" y="26"/>
                  </a:cubicBezTo>
                  <a:cubicBezTo>
                    <a:pt x="28" y="26"/>
                    <a:pt x="0" y="54"/>
                    <a:pt x="0" y="89"/>
                  </a:cubicBezTo>
                  <a:cubicBezTo>
                    <a:pt x="0" y="123"/>
                    <a:pt x="28" y="152"/>
                    <a:pt x="63" y="152"/>
                  </a:cubicBezTo>
                  <a:cubicBezTo>
                    <a:pt x="63" y="177"/>
                    <a:pt x="63" y="177"/>
                    <a:pt x="63" y="177"/>
                  </a:cubicBezTo>
                  <a:cubicBezTo>
                    <a:pt x="577" y="177"/>
                    <a:pt x="577" y="177"/>
                    <a:pt x="577" y="177"/>
                  </a:cubicBezTo>
                  <a:cubicBezTo>
                    <a:pt x="589" y="177"/>
                    <a:pt x="599" y="168"/>
                    <a:pt x="599" y="156"/>
                  </a:cubicBezTo>
                  <a:cubicBezTo>
                    <a:pt x="599" y="22"/>
                    <a:pt x="599" y="22"/>
                    <a:pt x="599" y="22"/>
                  </a:cubicBezTo>
                  <a:cubicBezTo>
                    <a:pt x="599" y="10"/>
                    <a:pt x="589" y="0"/>
                    <a:pt x="577" y="0"/>
                  </a:cubicBezTo>
                </a:path>
              </a:pathLst>
            </a:custGeom>
            <a:solidFill>
              <a:schemeClr val="accent5">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82" name="Freeform 85">
              <a:extLst>
                <a:ext uri="{FF2B5EF4-FFF2-40B4-BE49-F238E27FC236}">
                  <a16:creationId xmlns:a16="http://schemas.microsoft.com/office/drawing/2014/main" id="{DF634B6E-5B4C-43A8-B4DB-C1E2A9E3B9DF}"/>
                </a:ext>
              </a:extLst>
            </p:cNvPr>
            <p:cNvSpPr>
              <a:spLocks/>
            </p:cNvSpPr>
            <p:nvPr/>
          </p:nvSpPr>
          <p:spPr bwMode="auto">
            <a:xfrm>
              <a:off x="5662613" y="4530725"/>
              <a:ext cx="1163637" cy="1314450"/>
            </a:xfrm>
            <a:custGeom>
              <a:avLst/>
              <a:gdLst>
                <a:gd name="T0" fmla="*/ 2147483646 w 157"/>
                <a:gd name="T1" fmla="*/ 2147483646 h 177"/>
                <a:gd name="T2" fmla="*/ 2147483646 w 157"/>
                <a:gd name="T3" fmla="*/ 2147483646 h 177"/>
                <a:gd name="T4" fmla="*/ 2147483646 w 157"/>
                <a:gd name="T5" fmla="*/ 2147483646 h 177"/>
                <a:gd name="T6" fmla="*/ 1153601557 w 157"/>
                <a:gd name="T7" fmla="*/ 2147483646 h 177"/>
                <a:gd name="T8" fmla="*/ 0 w 157"/>
                <a:gd name="T9" fmla="*/ 2147483646 h 177"/>
                <a:gd name="T10" fmla="*/ 0 w 157"/>
                <a:gd name="T11" fmla="*/ 1213289334 h 177"/>
                <a:gd name="T12" fmla="*/ 1153601557 w 157"/>
                <a:gd name="T13" fmla="*/ 0 h 177"/>
                <a:gd name="T14" fmla="*/ 2147483646 w 157"/>
                <a:gd name="T15" fmla="*/ 0 h 177"/>
                <a:gd name="T16" fmla="*/ 2147483646 w 157"/>
                <a:gd name="T17" fmla="*/ 1433886719 h 177"/>
                <a:gd name="T18" fmla="*/ 2147483646 w 157"/>
                <a:gd name="T19" fmla="*/ 2147483646 h 17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7" h="177">
                  <a:moveTo>
                    <a:pt x="94" y="89"/>
                  </a:moveTo>
                  <a:cubicBezTo>
                    <a:pt x="94" y="123"/>
                    <a:pt x="122" y="152"/>
                    <a:pt x="157" y="152"/>
                  </a:cubicBezTo>
                  <a:cubicBezTo>
                    <a:pt x="157" y="177"/>
                    <a:pt x="157" y="177"/>
                    <a:pt x="157" y="177"/>
                  </a:cubicBezTo>
                  <a:cubicBezTo>
                    <a:pt x="21" y="177"/>
                    <a:pt x="21" y="177"/>
                    <a:pt x="21" y="177"/>
                  </a:cubicBezTo>
                  <a:cubicBezTo>
                    <a:pt x="9" y="177"/>
                    <a:pt x="0" y="168"/>
                    <a:pt x="0" y="156"/>
                  </a:cubicBezTo>
                  <a:cubicBezTo>
                    <a:pt x="0" y="22"/>
                    <a:pt x="0" y="22"/>
                    <a:pt x="0" y="22"/>
                  </a:cubicBezTo>
                  <a:cubicBezTo>
                    <a:pt x="0" y="10"/>
                    <a:pt x="9" y="0"/>
                    <a:pt x="21" y="0"/>
                  </a:cubicBezTo>
                  <a:cubicBezTo>
                    <a:pt x="157" y="0"/>
                    <a:pt x="157" y="0"/>
                    <a:pt x="157" y="0"/>
                  </a:cubicBezTo>
                  <a:cubicBezTo>
                    <a:pt x="157" y="26"/>
                    <a:pt x="157" y="26"/>
                    <a:pt x="157" y="26"/>
                  </a:cubicBezTo>
                  <a:cubicBezTo>
                    <a:pt x="122" y="26"/>
                    <a:pt x="94" y="54"/>
                    <a:pt x="94" y="89"/>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84" name="Freeform 87">
              <a:extLst>
                <a:ext uri="{FF2B5EF4-FFF2-40B4-BE49-F238E27FC236}">
                  <a16:creationId xmlns:a16="http://schemas.microsoft.com/office/drawing/2014/main" id="{11190982-AA63-40F7-8635-8D7DEAA226D5}"/>
                </a:ext>
              </a:extLst>
            </p:cNvPr>
            <p:cNvSpPr>
              <a:spLocks noEditPoints="1"/>
            </p:cNvSpPr>
            <p:nvPr/>
          </p:nvSpPr>
          <p:spPr bwMode="auto">
            <a:xfrm>
              <a:off x="6529388" y="5132388"/>
              <a:ext cx="304800" cy="304800"/>
            </a:xfrm>
            <a:custGeom>
              <a:avLst/>
              <a:gdLst>
                <a:gd name="T0" fmla="*/ 1492196722 w 41"/>
                <a:gd name="T1" fmla="*/ 2147483646 h 41"/>
                <a:gd name="T2" fmla="*/ 1492196722 w 41"/>
                <a:gd name="T3" fmla="*/ 1989593151 h 41"/>
                <a:gd name="T4" fmla="*/ 1657993054 w 41"/>
                <a:gd name="T5" fmla="*/ 1879062263 h 41"/>
                <a:gd name="T6" fmla="*/ 1879062263 w 41"/>
                <a:gd name="T7" fmla="*/ 1934327707 h 41"/>
                <a:gd name="T8" fmla="*/ 1989593151 w 41"/>
                <a:gd name="T9" fmla="*/ 1934327707 h 41"/>
                <a:gd name="T10" fmla="*/ 2100131473 w 41"/>
                <a:gd name="T11" fmla="*/ 1768531376 h 41"/>
                <a:gd name="T12" fmla="*/ 2100131473 w 41"/>
                <a:gd name="T13" fmla="*/ 1657993054 h 41"/>
                <a:gd name="T14" fmla="*/ 1989593151 w 41"/>
                <a:gd name="T15" fmla="*/ 1436931278 h 41"/>
                <a:gd name="T16" fmla="*/ 2044858595 w 41"/>
                <a:gd name="T17" fmla="*/ 1326400390 h 41"/>
                <a:gd name="T18" fmla="*/ 2147483646 w 41"/>
                <a:gd name="T19" fmla="*/ 1215862068 h 41"/>
                <a:gd name="T20" fmla="*/ 2147483646 w 41"/>
                <a:gd name="T21" fmla="*/ 1105331180 h 41"/>
                <a:gd name="T22" fmla="*/ 2147483646 w 41"/>
                <a:gd name="T23" fmla="*/ 939527415 h 41"/>
                <a:gd name="T24" fmla="*/ 2147483646 w 41"/>
                <a:gd name="T25" fmla="*/ 828996527 h 41"/>
                <a:gd name="T26" fmla="*/ 1934327707 w 41"/>
                <a:gd name="T27" fmla="*/ 773731083 h 41"/>
                <a:gd name="T28" fmla="*/ 1879062263 w 41"/>
                <a:gd name="T29" fmla="*/ 663200195 h 41"/>
                <a:gd name="T30" fmla="*/ 1934327707 w 41"/>
                <a:gd name="T31" fmla="*/ 442130985 h 41"/>
                <a:gd name="T32" fmla="*/ 1934327707 w 41"/>
                <a:gd name="T33" fmla="*/ 331600098 h 41"/>
                <a:gd name="T34" fmla="*/ 1768531376 w 41"/>
                <a:gd name="T35" fmla="*/ 221069210 h 41"/>
                <a:gd name="T36" fmla="*/ 1657993054 w 41"/>
                <a:gd name="T37" fmla="*/ 165796332 h 41"/>
                <a:gd name="T38" fmla="*/ 1436931278 w 41"/>
                <a:gd name="T39" fmla="*/ 276334654 h 41"/>
                <a:gd name="T40" fmla="*/ 1326400390 w 41"/>
                <a:gd name="T41" fmla="*/ 276334654 h 41"/>
                <a:gd name="T42" fmla="*/ 1215862068 w 41"/>
                <a:gd name="T43" fmla="*/ 55265444 h 41"/>
                <a:gd name="T44" fmla="*/ 1105331180 w 41"/>
                <a:gd name="T45" fmla="*/ 0 h 41"/>
                <a:gd name="T46" fmla="*/ 884261971 w 41"/>
                <a:gd name="T47" fmla="*/ 55265444 h 41"/>
                <a:gd name="T48" fmla="*/ 828996527 w 41"/>
                <a:gd name="T49" fmla="*/ 110530888 h 41"/>
                <a:gd name="T50" fmla="*/ 773731083 w 41"/>
                <a:gd name="T51" fmla="*/ 331600098 h 41"/>
                <a:gd name="T52" fmla="*/ 607934751 w 41"/>
                <a:gd name="T53" fmla="*/ 386865541 h 41"/>
                <a:gd name="T54" fmla="*/ 442130985 w 41"/>
                <a:gd name="T55" fmla="*/ 331600098 h 41"/>
                <a:gd name="T56" fmla="*/ 331600098 w 41"/>
                <a:gd name="T57" fmla="*/ 386865541 h 41"/>
                <a:gd name="T58" fmla="*/ 165796332 w 41"/>
                <a:gd name="T59" fmla="*/ 552661873 h 41"/>
                <a:gd name="T60" fmla="*/ 165796332 w 41"/>
                <a:gd name="T61" fmla="*/ 663200195 h 41"/>
                <a:gd name="T62" fmla="*/ 276334654 w 41"/>
                <a:gd name="T63" fmla="*/ 828996527 h 41"/>
                <a:gd name="T64" fmla="*/ 276334654 w 41"/>
                <a:gd name="T65" fmla="*/ 994800293 h 41"/>
                <a:gd name="T66" fmla="*/ 55265444 w 41"/>
                <a:gd name="T67" fmla="*/ 1105331180 h 41"/>
                <a:gd name="T68" fmla="*/ 0 w 41"/>
                <a:gd name="T69" fmla="*/ 1215862068 h 41"/>
                <a:gd name="T70" fmla="*/ 55265444 w 41"/>
                <a:gd name="T71" fmla="*/ 1381665834 h 41"/>
                <a:gd name="T72" fmla="*/ 110530888 w 41"/>
                <a:gd name="T73" fmla="*/ 1492196722 h 41"/>
                <a:gd name="T74" fmla="*/ 331600098 w 41"/>
                <a:gd name="T75" fmla="*/ 1547462166 h 41"/>
                <a:gd name="T76" fmla="*/ 386865541 w 41"/>
                <a:gd name="T77" fmla="*/ 1657993054 h 41"/>
                <a:gd name="T78" fmla="*/ 331600098 w 41"/>
                <a:gd name="T79" fmla="*/ 1879062263 h 41"/>
                <a:gd name="T80" fmla="*/ 386865541 w 41"/>
                <a:gd name="T81" fmla="*/ 1989593151 h 41"/>
                <a:gd name="T82" fmla="*/ 497396429 w 41"/>
                <a:gd name="T83" fmla="*/ 2100131473 h 41"/>
                <a:gd name="T84" fmla="*/ 663200195 w 41"/>
                <a:gd name="T85" fmla="*/ 2100131473 h 41"/>
                <a:gd name="T86" fmla="*/ 828996527 w 41"/>
                <a:gd name="T87" fmla="*/ 1989593151 h 41"/>
                <a:gd name="T88" fmla="*/ 994800293 w 41"/>
                <a:gd name="T89" fmla="*/ 2044858595 h 41"/>
                <a:gd name="T90" fmla="*/ 1050065737 w 41"/>
                <a:gd name="T91" fmla="*/ 2147483646 h 41"/>
                <a:gd name="T92" fmla="*/ 1160596624 w 41"/>
                <a:gd name="T93" fmla="*/ 2147483646 h 41"/>
                <a:gd name="T94" fmla="*/ 1381665834 w 41"/>
                <a:gd name="T95" fmla="*/ 2147483646 h 41"/>
                <a:gd name="T96" fmla="*/ 1492196722 w 41"/>
                <a:gd name="T97" fmla="*/ 2147483646 h 41"/>
                <a:gd name="T98" fmla="*/ 663200195 w 41"/>
                <a:gd name="T99" fmla="*/ 1326400390 h 41"/>
                <a:gd name="T100" fmla="*/ 1160596624 w 41"/>
                <a:gd name="T101" fmla="*/ 663200195 h 41"/>
                <a:gd name="T102" fmla="*/ 1602727610 w 41"/>
                <a:gd name="T103" fmla="*/ 994800293 h 41"/>
                <a:gd name="T104" fmla="*/ 1105331180 w 41"/>
                <a:gd name="T105" fmla="*/ 1657993054 h 41"/>
                <a:gd name="T106" fmla="*/ 663200195 w 41"/>
                <a:gd name="T107" fmla="*/ 1326400390 h 4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1" h="41">
                  <a:moveTo>
                    <a:pt x="27" y="39"/>
                  </a:moveTo>
                  <a:cubicBezTo>
                    <a:pt x="27" y="36"/>
                    <a:pt x="27" y="36"/>
                    <a:pt x="27" y="36"/>
                  </a:cubicBezTo>
                  <a:cubicBezTo>
                    <a:pt x="28" y="35"/>
                    <a:pt x="29" y="34"/>
                    <a:pt x="30" y="34"/>
                  </a:cubicBezTo>
                  <a:cubicBezTo>
                    <a:pt x="34" y="35"/>
                    <a:pt x="34" y="35"/>
                    <a:pt x="34" y="35"/>
                  </a:cubicBezTo>
                  <a:cubicBezTo>
                    <a:pt x="34" y="36"/>
                    <a:pt x="35" y="35"/>
                    <a:pt x="36" y="35"/>
                  </a:cubicBezTo>
                  <a:cubicBezTo>
                    <a:pt x="38" y="32"/>
                    <a:pt x="38" y="32"/>
                    <a:pt x="38" y="32"/>
                  </a:cubicBezTo>
                  <a:cubicBezTo>
                    <a:pt x="38" y="31"/>
                    <a:pt x="38" y="30"/>
                    <a:pt x="38" y="30"/>
                  </a:cubicBezTo>
                  <a:cubicBezTo>
                    <a:pt x="36" y="26"/>
                    <a:pt x="36" y="26"/>
                    <a:pt x="36" y="26"/>
                  </a:cubicBezTo>
                  <a:cubicBezTo>
                    <a:pt x="35" y="26"/>
                    <a:pt x="36" y="24"/>
                    <a:pt x="37" y="24"/>
                  </a:cubicBezTo>
                  <a:cubicBezTo>
                    <a:pt x="40" y="22"/>
                    <a:pt x="40" y="22"/>
                    <a:pt x="40" y="22"/>
                  </a:cubicBezTo>
                  <a:cubicBezTo>
                    <a:pt x="41" y="22"/>
                    <a:pt x="41" y="21"/>
                    <a:pt x="41" y="20"/>
                  </a:cubicBezTo>
                  <a:cubicBezTo>
                    <a:pt x="41" y="17"/>
                    <a:pt x="41" y="17"/>
                    <a:pt x="41" y="17"/>
                  </a:cubicBezTo>
                  <a:cubicBezTo>
                    <a:pt x="41" y="16"/>
                    <a:pt x="40" y="15"/>
                    <a:pt x="39" y="15"/>
                  </a:cubicBezTo>
                  <a:cubicBezTo>
                    <a:pt x="35" y="14"/>
                    <a:pt x="35" y="14"/>
                    <a:pt x="35" y="14"/>
                  </a:cubicBezTo>
                  <a:cubicBezTo>
                    <a:pt x="34" y="14"/>
                    <a:pt x="34" y="13"/>
                    <a:pt x="34" y="12"/>
                  </a:cubicBezTo>
                  <a:cubicBezTo>
                    <a:pt x="35" y="8"/>
                    <a:pt x="35" y="8"/>
                    <a:pt x="35" y="8"/>
                  </a:cubicBezTo>
                  <a:cubicBezTo>
                    <a:pt x="35" y="7"/>
                    <a:pt x="35" y="6"/>
                    <a:pt x="35" y="6"/>
                  </a:cubicBezTo>
                  <a:cubicBezTo>
                    <a:pt x="32" y="4"/>
                    <a:pt x="32" y="4"/>
                    <a:pt x="32" y="4"/>
                  </a:cubicBezTo>
                  <a:cubicBezTo>
                    <a:pt x="31" y="3"/>
                    <a:pt x="30" y="3"/>
                    <a:pt x="30" y="3"/>
                  </a:cubicBezTo>
                  <a:cubicBezTo>
                    <a:pt x="26" y="5"/>
                    <a:pt x="26" y="5"/>
                    <a:pt x="26" y="5"/>
                  </a:cubicBezTo>
                  <a:cubicBezTo>
                    <a:pt x="25" y="6"/>
                    <a:pt x="24" y="6"/>
                    <a:pt x="24" y="5"/>
                  </a:cubicBezTo>
                  <a:cubicBezTo>
                    <a:pt x="22" y="1"/>
                    <a:pt x="22" y="1"/>
                    <a:pt x="22" y="1"/>
                  </a:cubicBezTo>
                  <a:cubicBezTo>
                    <a:pt x="21" y="1"/>
                    <a:pt x="21" y="0"/>
                    <a:pt x="20" y="0"/>
                  </a:cubicBezTo>
                  <a:cubicBezTo>
                    <a:pt x="16" y="1"/>
                    <a:pt x="16" y="1"/>
                    <a:pt x="16" y="1"/>
                  </a:cubicBezTo>
                  <a:cubicBezTo>
                    <a:pt x="16" y="1"/>
                    <a:pt x="15" y="1"/>
                    <a:pt x="15" y="2"/>
                  </a:cubicBezTo>
                  <a:cubicBezTo>
                    <a:pt x="14" y="6"/>
                    <a:pt x="14" y="6"/>
                    <a:pt x="14" y="6"/>
                  </a:cubicBezTo>
                  <a:cubicBezTo>
                    <a:pt x="14" y="7"/>
                    <a:pt x="12" y="8"/>
                    <a:pt x="11" y="7"/>
                  </a:cubicBezTo>
                  <a:cubicBezTo>
                    <a:pt x="8" y="6"/>
                    <a:pt x="8" y="6"/>
                    <a:pt x="8" y="6"/>
                  </a:cubicBezTo>
                  <a:cubicBezTo>
                    <a:pt x="7" y="6"/>
                    <a:pt x="6" y="6"/>
                    <a:pt x="6" y="7"/>
                  </a:cubicBezTo>
                  <a:cubicBezTo>
                    <a:pt x="3" y="10"/>
                    <a:pt x="3" y="10"/>
                    <a:pt x="3" y="10"/>
                  </a:cubicBezTo>
                  <a:cubicBezTo>
                    <a:pt x="3" y="10"/>
                    <a:pt x="3" y="11"/>
                    <a:pt x="3" y="12"/>
                  </a:cubicBezTo>
                  <a:cubicBezTo>
                    <a:pt x="5" y="15"/>
                    <a:pt x="5" y="15"/>
                    <a:pt x="5" y="15"/>
                  </a:cubicBezTo>
                  <a:cubicBezTo>
                    <a:pt x="6" y="16"/>
                    <a:pt x="6" y="17"/>
                    <a:pt x="5" y="18"/>
                  </a:cubicBezTo>
                  <a:cubicBezTo>
                    <a:pt x="1" y="20"/>
                    <a:pt x="1" y="20"/>
                    <a:pt x="1" y="20"/>
                  </a:cubicBezTo>
                  <a:cubicBezTo>
                    <a:pt x="0" y="20"/>
                    <a:pt x="0" y="21"/>
                    <a:pt x="0" y="22"/>
                  </a:cubicBezTo>
                  <a:cubicBezTo>
                    <a:pt x="1" y="25"/>
                    <a:pt x="1" y="25"/>
                    <a:pt x="1" y="25"/>
                  </a:cubicBezTo>
                  <a:cubicBezTo>
                    <a:pt x="1" y="26"/>
                    <a:pt x="1" y="27"/>
                    <a:pt x="2" y="27"/>
                  </a:cubicBezTo>
                  <a:cubicBezTo>
                    <a:pt x="6" y="28"/>
                    <a:pt x="6" y="28"/>
                    <a:pt x="6" y="28"/>
                  </a:cubicBezTo>
                  <a:cubicBezTo>
                    <a:pt x="7" y="28"/>
                    <a:pt x="7" y="29"/>
                    <a:pt x="7" y="30"/>
                  </a:cubicBezTo>
                  <a:cubicBezTo>
                    <a:pt x="6" y="34"/>
                    <a:pt x="6" y="34"/>
                    <a:pt x="6" y="34"/>
                  </a:cubicBezTo>
                  <a:cubicBezTo>
                    <a:pt x="6" y="35"/>
                    <a:pt x="6" y="35"/>
                    <a:pt x="7" y="36"/>
                  </a:cubicBezTo>
                  <a:cubicBezTo>
                    <a:pt x="9" y="38"/>
                    <a:pt x="9" y="38"/>
                    <a:pt x="9" y="38"/>
                  </a:cubicBezTo>
                  <a:cubicBezTo>
                    <a:pt x="10" y="39"/>
                    <a:pt x="11" y="39"/>
                    <a:pt x="12" y="38"/>
                  </a:cubicBezTo>
                  <a:cubicBezTo>
                    <a:pt x="15" y="36"/>
                    <a:pt x="15" y="36"/>
                    <a:pt x="15" y="36"/>
                  </a:cubicBezTo>
                  <a:cubicBezTo>
                    <a:pt x="16" y="36"/>
                    <a:pt x="17" y="36"/>
                    <a:pt x="18" y="37"/>
                  </a:cubicBezTo>
                  <a:cubicBezTo>
                    <a:pt x="19" y="40"/>
                    <a:pt x="19" y="40"/>
                    <a:pt x="19" y="40"/>
                  </a:cubicBezTo>
                  <a:cubicBezTo>
                    <a:pt x="20" y="41"/>
                    <a:pt x="21" y="41"/>
                    <a:pt x="21" y="41"/>
                  </a:cubicBezTo>
                  <a:cubicBezTo>
                    <a:pt x="25" y="41"/>
                    <a:pt x="25" y="41"/>
                    <a:pt x="25" y="41"/>
                  </a:cubicBezTo>
                  <a:cubicBezTo>
                    <a:pt x="26" y="41"/>
                    <a:pt x="26" y="40"/>
                    <a:pt x="27" y="39"/>
                  </a:cubicBezTo>
                  <a:close/>
                  <a:moveTo>
                    <a:pt x="12" y="24"/>
                  </a:moveTo>
                  <a:cubicBezTo>
                    <a:pt x="10" y="17"/>
                    <a:pt x="15" y="11"/>
                    <a:pt x="21" y="12"/>
                  </a:cubicBezTo>
                  <a:cubicBezTo>
                    <a:pt x="25" y="12"/>
                    <a:pt x="28" y="15"/>
                    <a:pt x="29" y="18"/>
                  </a:cubicBezTo>
                  <a:cubicBezTo>
                    <a:pt x="31" y="24"/>
                    <a:pt x="26" y="30"/>
                    <a:pt x="20" y="30"/>
                  </a:cubicBezTo>
                  <a:cubicBezTo>
                    <a:pt x="16" y="30"/>
                    <a:pt x="13" y="27"/>
                    <a:pt x="12" y="24"/>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185" name="Freeform 88">
              <a:extLst>
                <a:ext uri="{FF2B5EF4-FFF2-40B4-BE49-F238E27FC236}">
                  <a16:creationId xmlns:a16="http://schemas.microsoft.com/office/drawing/2014/main" id="{3B0F7D44-64F9-4A61-B165-DE3D104214EC}"/>
                </a:ext>
              </a:extLst>
            </p:cNvPr>
            <p:cNvSpPr>
              <a:spLocks noEditPoints="1"/>
            </p:cNvSpPr>
            <p:nvPr/>
          </p:nvSpPr>
          <p:spPr bwMode="auto">
            <a:xfrm>
              <a:off x="6640513" y="4872038"/>
              <a:ext cx="377825" cy="379412"/>
            </a:xfrm>
            <a:custGeom>
              <a:avLst/>
              <a:gdLst>
                <a:gd name="T0" fmla="*/ 1811152292 w 51"/>
                <a:gd name="T1" fmla="*/ 2147483646 h 51"/>
                <a:gd name="T2" fmla="*/ 1866033225 w 51"/>
                <a:gd name="T3" fmla="*/ 2147483646 h 51"/>
                <a:gd name="T4" fmla="*/ 2030683433 w 51"/>
                <a:gd name="T5" fmla="*/ 2147483646 h 51"/>
                <a:gd name="T6" fmla="*/ 2147483646 w 51"/>
                <a:gd name="T7" fmla="*/ 2147483646 h 51"/>
                <a:gd name="T8" fmla="*/ 2147483646 w 51"/>
                <a:gd name="T9" fmla="*/ 2147483646 h 51"/>
                <a:gd name="T10" fmla="*/ 2147483646 w 51"/>
                <a:gd name="T11" fmla="*/ 2147483646 h 51"/>
                <a:gd name="T12" fmla="*/ 2147483646 w 51"/>
                <a:gd name="T13" fmla="*/ 1992433762 h 51"/>
                <a:gd name="T14" fmla="*/ 2147483646 w 51"/>
                <a:gd name="T15" fmla="*/ 1771050579 h 51"/>
                <a:gd name="T16" fmla="*/ 2147483646 w 51"/>
                <a:gd name="T17" fmla="*/ 1605016912 h 51"/>
                <a:gd name="T18" fmla="*/ 2147483646 w 51"/>
                <a:gd name="T19" fmla="*/ 1494325321 h 51"/>
                <a:gd name="T20" fmla="*/ 2147483646 w 51"/>
                <a:gd name="T21" fmla="*/ 1328291654 h 51"/>
                <a:gd name="T22" fmla="*/ 2147483646 w 51"/>
                <a:gd name="T23" fmla="*/ 1106908472 h 51"/>
                <a:gd name="T24" fmla="*/ 2147483646 w 51"/>
                <a:gd name="T25" fmla="*/ 996216881 h 51"/>
                <a:gd name="T26" fmla="*/ 2147483646 w 51"/>
                <a:gd name="T27" fmla="*/ 940874805 h 51"/>
                <a:gd name="T28" fmla="*/ 2147483646 w 51"/>
                <a:gd name="T29" fmla="*/ 774833699 h 51"/>
                <a:gd name="T30" fmla="*/ 2147483646 w 51"/>
                <a:gd name="T31" fmla="*/ 498108440 h 51"/>
                <a:gd name="T32" fmla="*/ 2147483646 w 51"/>
                <a:gd name="T33" fmla="*/ 387416849 h 51"/>
                <a:gd name="T34" fmla="*/ 2140452708 w 51"/>
                <a:gd name="T35" fmla="*/ 221383182 h 51"/>
                <a:gd name="T36" fmla="*/ 2030683433 w 51"/>
                <a:gd name="T37" fmla="*/ 221383182 h 51"/>
                <a:gd name="T38" fmla="*/ 1811152292 w 51"/>
                <a:gd name="T39" fmla="*/ 332074773 h 51"/>
                <a:gd name="T40" fmla="*/ 1591621150 w 51"/>
                <a:gd name="T41" fmla="*/ 276725258 h 51"/>
                <a:gd name="T42" fmla="*/ 1481851875 w 51"/>
                <a:gd name="T43" fmla="*/ 55342076 h 51"/>
                <a:gd name="T44" fmla="*/ 1372082600 w 51"/>
                <a:gd name="T45" fmla="*/ 0 h 51"/>
                <a:gd name="T46" fmla="*/ 1097670525 w 51"/>
                <a:gd name="T47" fmla="*/ 0 h 51"/>
                <a:gd name="T48" fmla="*/ 987901250 w 51"/>
                <a:gd name="T49" fmla="*/ 110691591 h 51"/>
                <a:gd name="T50" fmla="*/ 933020317 w 51"/>
                <a:gd name="T51" fmla="*/ 387416849 h 51"/>
                <a:gd name="T52" fmla="*/ 768370108 w 51"/>
                <a:gd name="T53" fmla="*/ 442766365 h 51"/>
                <a:gd name="T54" fmla="*/ 548831558 w 51"/>
                <a:gd name="T55" fmla="*/ 387416849 h 51"/>
                <a:gd name="T56" fmla="*/ 384181350 w 51"/>
                <a:gd name="T57" fmla="*/ 442766365 h 51"/>
                <a:gd name="T58" fmla="*/ 219531142 w 51"/>
                <a:gd name="T59" fmla="*/ 608800032 h 51"/>
                <a:gd name="T60" fmla="*/ 219531142 w 51"/>
                <a:gd name="T61" fmla="*/ 774833699 h 51"/>
                <a:gd name="T62" fmla="*/ 384181350 w 51"/>
                <a:gd name="T63" fmla="*/ 996216881 h 51"/>
                <a:gd name="T64" fmla="*/ 329300417 w 51"/>
                <a:gd name="T65" fmla="*/ 1162250548 h 51"/>
                <a:gd name="T66" fmla="*/ 54880933 w 51"/>
                <a:gd name="T67" fmla="*/ 1328291654 h 51"/>
                <a:gd name="T68" fmla="*/ 0 w 51"/>
                <a:gd name="T69" fmla="*/ 1438983245 h 51"/>
                <a:gd name="T70" fmla="*/ 54880933 w 51"/>
                <a:gd name="T71" fmla="*/ 1660366428 h 51"/>
                <a:gd name="T72" fmla="*/ 164650208 w 51"/>
                <a:gd name="T73" fmla="*/ 1771050579 h 51"/>
                <a:gd name="T74" fmla="*/ 384181350 w 51"/>
                <a:gd name="T75" fmla="*/ 1881742170 h 51"/>
                <a:gd name="T76" fmla="*/ 493950625 w 51"/>
                <a:gd name="T77" fmla="*/ 2047783277 h 51"/>
                <a:gd name="T78" fmla="*/ 439069692 w 51"/>
                <a:gd name="T79" fmla="*/ 2147483646 h 51"/>
                <a:gd name="T80" fmla="*/ 439069692 w 51"/>
                <a:gd name="T81" fmla="*/ 2147483646 h 51"/>
                <a:gd name="T82" fmla="*/ 658600833 w 51"/>
                <a:gd name="T83" fmla="*/ 2147483646 h 51"/>
                <a:gd name="T84" fmla="*/ 768370108 w 51"/>
                <a:gd name="T85" fmla="*/ 2147483646 h 51"/>
                <a:gd name="T86" fmla="*/ 1042782183 w 51"/>
                <a:gd name="T87" fmla="*/ 2147483646 h 51"/>
                <a:gd name="T88" fmla="*/ 1207432392 w 51"/>
                <a:gd name="T89" fmla="*/ 2147483646 h 51"/>
                <a:gd name="T90" fmla="*/ 1317201667 w 51"/>
                <a:gd name="T91" fmla="*/ 2147483646 h 51"/>
                <a:gd name="T92" fmla="*/ 1426970942 w 51"/>
                <a:gd name="T93" fmla="*/ 2147483646 h 51"/>
                <a:gd name="T94" fmla="*/ 1701383017 w 51"/>
                <a:gd name="T95" fmla="*/ 2147483646 h 51"/>
                <a:gd name="T96" fmla="*/ 1811152292 w 51"/>
                <a:gd name="T97" fmla="*/ 2147483646 h 51"/>
                <a:gd name="T98" fmla="*/ 823251042 w 51"/>
                <a:gd name="T99" fmla="*/ 1605016912 h 51"/>
                <a:gd name="T100" fmla="*/ 1426970942 w 51"/>
                <a:gd name="T101" fmla="*/ 774833699 h 51"/>
                <a:gd name="T102" fmla="*/ 1975802500 w 51"/>
                <a:gd name="T103" fmla="*/ 1217600063 h 51"/>
                <a:gd name="T104" fmla="*/ 1372082600 w 51"/>
                <a:gd name="T105" fmla="*/ 1992433762 h 51"/>
                <a:gd name="T106" fmla="*/ 823251042 w 51"/>
                <a:gd name="T107" fmla="*/ 1605016912 h 5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1" h="51">
                  <a:moveTo>
                    <a:pt x="33" y="48"/>
                  </a:moveTo>
                  <a:cubicBezTo>
                    <a:pt x="34" y="44"/>
                    <a:pt x="34" y="44"/>
                    <a:pt x="34" y="44"/>
                  </a:cubicBezTo>
                  <a:cubicBezTo>
                    <a:pt x="34" y="42"/>
                    <a:pt x="36" y="41"/>
                    <a:pt x="37" y="42"/>
                  </a:cubicBezTo>
                  <a:cubicBezTo>
                    <a:pt x="42" y="43"/>
                    <a:pt x="42" y="43"/>
                    <a:pt x="42" y="43"/>
                  </a:cubicBezTo>
                  <a:cubicBezTo>
                    <a:pt x="43" y="44"/>
                    <a:pt x="44" y="43"/>
                    <a:pt x="44" y="42"/>
                  </a:cubicBezTo>
                  <a:cubicBezTo>
                    <a:pt x="47" y="39"/>
                    <a:pt x="47" y="39"/>
                    <a:pt x="47" y="39"/>
                  </a:cubicBezTo>
                  <a:cubicBezTo>
                    <a:pt x="47" y="38"/>
                    <a:pt x="48" y="37"/>
                    <a:pt x="47" y="36"/>
                  </a:cubicBezTo>
                  <a:cubicBezTo>
                    <a:pt x="45" y="32"/>
                    <a:pt x="45" y="32"/>
                    <a:pt x="45" y="32"/>
                  </a:cubicBezTo>
                  <a:cubicBezTo>
                    <a:pt x="44" y="31"/>
                    <a:pt x="44" y="30"/>
                    <a:pt x="45" y="29"/>
                  </a:cubicBezTo>
                  <a:cubicBezTo>
                    <a:pt x="50" y="27"/>
                    <a:pt x="50" y="27"/>
                    <a:pt x="50" y="27"/>
                  </a:cubicBezTo>
                  <a:cubicBezTo>
                    <a:pt x="51" y="26"/>
                    <a:pt x="51" y="25"/>
                    <a:pt x="51" y="24"/>
                  </a:cubicBezTo>
                  <a:cubicBezTo>
                    <a:pt x="50" y="20"/>
                    <a:pt x="50" y="20"/>
                    <a:pt x="50" y="20"/>
                  </a:cubicBezTo>
                  <a:cubicBezTo>
                    <a:pt x="50" y="19"/>
                    <a:pt x="50" y="18"/>
                    <a:pt x="49" y="18"/>
                  </a:cubicBezTo>
                  <a:cubicBezTo>
                    <a:pt x="44" y="17"/>
                    <a:pt x="44" y="17"/>
                    <a:pt x="44" y="17"/>
                  </a:cubicBezTo>
                  <a:cubicBezTo>
                    <a:pt x="43" y="16"/>
                    <a:pt x="42" y="15"/>
                    <a:pt x="42" y="14"/>
                  </a:cubicBezTo>
                  <a:cubicBezTo>
                    <a:pt x="44" y="9"/>
                    <a:pt x="44" y="9"/>
                    <a:pt x="44" y="9"/>
                  </a:cubicBezTo>
                  <a:cubicBezTo>
                    <a:pt x="44" y="8"/>
                    <a:pt x="44" y="7"/>
                    <a:pt x="43" y="7"/>
                  </a:cubicBezTo>
                  <a:cubicBezTo>
                    <a:pt x="39" y="4"/>
                    <a:pt x="39" y="4"/>
                    <a:pt x="39" y="4"/>
                  </a:cubicBezTo>
                  <a:cubicBezTo>
                    <a:pt x="39" y="3"/>
                    <a:pt x="38" y="3"/>
                    <a:pt x="37" y="4"/>
                  </a:cubicBezTo>
                  <a:cubicBezTo>
                    <a:pt x="33" y="6"/>
                    <a:pt x="33" y="6"/>
                    <a:pt x="33" y="6"/>
                  </a:cubicBezTo>
                  <a:cubicBezTo>
                    <a:pt x="31" y="7"/>
                    <a:pt x="30" y="6"/>
                    <a:pt x="29" y="5"/>
                  </a:cubicBezTo>
                  <a:cubicBezTo>
                    <a:pt x="27" y="1"/>
                    <a:pt x="27" y="1"/>
                    <a:pt x="27" y="1"/>
                  </a:cubicBezTo>
                  <a:cubicBezTo>
                    <a:pt x="27" y="0"/>
                    <a:pt x="26" y="0"/>
                    <a:pt x="25" y="0"/>
                  </a:cubicBezTo>
                  <a:cubicBezTo>
                    <a:pt x="20" y="0"/>
                    <a:pt x="20" y="0"/>
                    <a:pt x="20" y="0"/>
                  </a:cubicBezTo>
                  <a:cubicBezTo>
                    <a:pt x="19" y="0"/>
                    <a:pt x="19" y="1"/>
                    <a:pt x="18" y="2"/>
                  </a:cubicBezTo>
                  <a:cubicBezTo>
                    <a:pt x="17" y="7"/>
                    <a:pt x="17" y="7"/>
                    <a:pt x="17" y="7"/>
                  </a:cubicBezTo>
                  <a:cubicBezTo>
                    <a:pt x="17" y="8"/>
                    <a:pt x="15" y="9"/>
                    <a:pt x="14" y="8"/>
                  </a:cubicBezTo>
                  <a:cubicBezTo>
                    <a:pt x="10" y="7"/>
                    <a:pt x="10" y="7"/>
                    <a:pt x="10" y="7"/>
                  </a:cubicBezTo>
                  <a:cubicBezTo>
                    <a:pt x="9" y="7"/>
                    <a:pt x="8" y="7"/>
                    <a:pt x="7" y="8"/>
                  </a:cubicBezTo>
                  <a:cubicBezTo>
                    <a:pt x="4" y="11"/>
                    <a:pt x="4" y="11"/>
                    <a:pt x="4" y="11"/>
                  </a:cubicBezTo>
                  <a:cubicBezTo>
                    <a:pt x="4" y="12"/>
                    <a:pt x="4" y="13"/>
                    <a:pt x="4" y="14"/>
                  </a:cubicBezTo>
                  <a:cubicBezTo>
                    <a:pt x="7" y="18"/>
                    <a:pt x="7" y="18"/>
                    <a:pt x="7" y="18"/>
                  </a:cubicBezTo>
                  <a:cubicBezTo>
                    <a:pt x="7" y="19"/>
                    <a:pt x="7" y="21"/>
                    <a:pt x="6" y="21"/>
                  </a:cubicBezTo>
                  <a:cubicBezTo>
                    <a:pt x="1" y="24"/>
                    <a:pt x="1" y="24"/>
                    <a:pt x="1" y="24"/>
                  </a:cubicBezTo>
                  <a:cubicBezTo>
                    <a:pt x="1" y="24"/>
                    <a:pt x="0" y="25"/>
                    <a:pt x="0" y="26"/>
                  </a:cubicBezTo>
                  <a:cubicBezTo>
                    <a:pt x="1" y="30"/>
                    <a:pt x="1" y="30"/>
                    <a:pt x="1" y="30"/>
                  </a:cubicBezTo>
                  <a:cubicBezTo>
                    <a:pt x="1" y="31"/>
                    <a:pt x="2" y="32"/>
                    <a:pt x="3" y="32"/>
                  </a:cubicBezTo>
                  <a:cubicBezTo>
                    <a:pt x="7" y="34"/>
                    <a:pt x="7" y="34"/>
                    <a:pt x="7" y="34"/>
                  </a:cubicBezTo>
                  <a:cubicBezTo>
                    <a:pt x="9" y="34"/>
                    <a:pt x="9" y="35"/>
                    <a:pt x="9" y="37"/>
                  </a:cubicBezTo>
                  <a:cubicBezTo>
                    <a:pt x="8" y="41"/>
                    <a:pt x="8" y="41"/>
                    <a:pt x="8" y="41"/>
                  </a:cubicBezTo>
                  <a:cubicBezTo>
                    <a:pt x="7" y="42"/>
                    <a:pt x="8" y="43"/>
                    <a:pt x="8" y="44"/>
                  </a:cubicBezTo>
                  <a:cubicBezTo>
                    <a:pt x="12" y="46"/>
                    <a:pt x="12" y="46"/>
                    <a:pt x="12" y="46"/>
                  </a:cubicBezTo>
                  <a:cubicBezTo>
                    <a:pt x="13" y="47"/>
                    <a:pt x="14" y="47"/>
                    <a:pt x="14" y="47"/>
                  </a:cubicBezTo>
                  <a:cubicBezTo>
                    <a:pt x="19" y="44"/>
                    <a:pt x="19" y="44"/>
                    <a:pt x="19" y="44"/>
                  </a:cubicBezTo>
                  <a:cubicBezTo>
                    <a:pt x="20" y="43"/>
                    <a:pt x="21" y="44"/>
                    <a:pt x="22" y="45"/>
                  </a:cubicBezTo>
                  <a:cubicBezTo>
                    <a:pt x="24" y="49"/>
                    <a:pt x="24" y="49"/>
                    <a:pt x="24" y="49"/>
                  </a:cubicBezTo>
                  <a:cubicBezTo>
                    <a:pt x="25" y="50"/>
                    <a:pt x="26" y="51"/>
                    <a:pt x="26" y="50"/>
                  </a:cubicBezTo>
                  <a:cubicBezTo>
                    <a:pt x="31" y="50"/>
                    <a:pt x="31" y="50"/>
                    <a:pt x="31" y="50"/>
                  </a:cubicBezTo>
                  <a:cubicBezTo>
                    <a:pt x="32" y="50"/>
                    <a:pt x="33" y="49"/>
                    <a:pt x="33" y="48"/>
                  </a:cubicBezTo>
                  <a:close/>
                  <a:moveTo>
                    <a:pt x="15" y="29"/>
                  </a:moveTo>
                  <a:cubicBezTo>
                    <a:pt x="12" y="21"/>
                    <a:pt x="18" y="13"/>
                    <a:pt x="26" y="14"/>
                  </a:cubicBezTo>
                  <a:cubicBezTo>
                    <a:pt x="31" y="14"/>
                    <a:pt x="35" y="17"/>
                    <a:pt x="36" y="22"/>
                  </a:cubicBezTo>
                  <a:cubicBezTo>
                    <a:pt x="39" y="29"/>
                    <a:pt x="33" y="37"/>
                    <a:pt x="25" y="36"/>
                  </a:cubicBezTo>
                  <a:cubicBezTo>
                    <a:pt x="20" y="36"/>
                    <a:pt x="16" y="33"/>
                    <a:pt x="15" y="29"/>
                  </a:cubicBezTo>
                  <a:close/>
                </a:path>
              </a:pathLst>
            </a:custGeom>
            <a:solidFill>
              <a:srgbClr val="73838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5278" name="Rectangle 192">
              <a:extLst>
                <a:ext uri="{FF2B5EF4-FFF2-40B4-BE49-F238E27FC236}">
                  <a16:creationId xmlns:a16="http://schemas.microsoft.com/office/drawing/2014/main" id="{06198EBF-152C-4AA8-A77E-310322F9FEE2}"/>
                </a:ext>
              </a:extLst>
            </p:cNvPr>
            <p:cNvSpPr>
              <a:spLocks noChangeArrowheads="1"/>
            </p:cNvSpPr>
            <p:nvPr/>
          </p:nvSpPr>
          <p:spPr bwMode="auto">
            <a:xfrm>
              <a:off x="5781675" y="4797425"/>
              <a:ext cx="896938" cy="1003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5900" b="1" dirty="0">
                  <a:solidFill>
                    <a:srgbClr val="FFFFFF"/>
                  </a:solidFill>
                  <a:latin typeface="Arial" panose="020B0604020202020204" pitchFamily="34" charset="0"/>
                </a:rPr>
                <a:t>C</a:t>
              </a:r>
              <a:endParaRPr lang="ru-RU" altLang="ru-RU" sz="1800" dirty="0"/>
            </a:p>
          </p:txBody>
        </p:sp>
        <p:sp>
          <p:nvSpPr>
            <p:cNvPr id="5283" name="Rectangle 181">
              <a:extLst>
                <a:ext uri="{FF2B5EF4-FFF2-40B4-BE49-F238E27FC236}">
                  <a16:creationId xmlns:a16="http://schemas.microsoft.com/office/drawing/2014/main" id="{B727BC32-0066-450D-B8B9-C9E0084A38F9}"/>
                </a:ext>
              </a:extLst>
            </p:cNvPr>
            <p:cNvSpPr>
              <a:spLocks noChangeArrowheads="1"/>
            </p:cNvSpPr>
            <p:nvPr/>
          </p:nvSpPr>
          <p:spPr bwMode="auto">
            <a:xfrm>
              <a:off x="7367588" y="4705350"/>
              <a:ext cx="8747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600" b="1">
                  <a:solidFill>
                    <a:srgbClr val="73838C"/>
                  </a:solidFill>
                  <a:latin typeface="Arial" panose="020B0604020202020204" pitchFamily="34" charset="0"/>
                </a:rPr>
                <a:t>Your text</a:t>
              </a:r>
              <a:endParaRPr lang="ru-RU" altLang="ru-RU" sz="1800"/>
            </a:p>
          </p:txBody>
        </p:sp>
        <p:sp>
          <p:nvSpPr>
            <p:cNvPr id="5284" name="TextBox 115">
              <a:extLst>
                <a:ext uri="{FF2B5EF4-FFF2-40B4-BE49-F238E27FC236}">
                  <a16:creationId xmlns:a16="http://schemas.microsoft.com/office/drawing/2014/main" id="{F84E4677-BF12-47A5-82A7-7794D4B1C5F4}"/>
                </a:ext>
              </a:extLst>
            </p:cNvPr>
            <p:cNvSpPr txBox="1">
              <a:spLocks noChangeArrowheads="1"/>
            </p:cNvSpPr>
            <p:nvPr/>
          </p:nvSpPr>
          <p:spPr bwMode="auto">
            <a:xfrm>
              <a:off x="7242175" y="4986338"/>
              <a:ext cx="342423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i="1" dirty="0">
                  <a:solidFill>
                    <a:srgbClr val="73858E"/>
                  </a:solidFill>
                  <a:latin typeface="Arial" panose="020B0604020202020204" pitchFamily="34" charset="0"/>
                  <a:cs typeface="Arial" panose="020B0604020202020204" pitchFamily="34" charset="0"/>
                </a:rPr>
                <a:t>Lorem ipsum dolor sit </a:t>
              </a:r>
              <a:r>
                <a:rPr lang="en-US" altLang="ru-RU" sz="1400" i="1" dirty="0" err="1">
                  <a:solidFill>
                    <a:srgbClr val="73858E"/>
                  </a:solidFill>
                  <a:latin typeface="Arial" panose="020B0604020202020204" pitchFamily="34" charset="0"/>
                  <a:cs typeface="Arial" panose="020B0604020202020204" pitchFamily="34" charset="0"/>
                </a:rPr>
                <a:t>amet</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consectetur</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adipiscing</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elit</a:t>
              </a:r>
              <a:r>
                <a:rPr lang="en-US" altLang="ru-RU" sz="1400" i="1" dirty="0">
                  <a:solidFill>
                    <a:srgbClr val="73858E"/>
                  </a:solidFill>
                  <a:latin typeface="Arial" panose="020B0604020202020204" pitchFamily="34" charset="0"/>
                  <a:cs typeface="Arial" panose="020B0604020202020204" pitchFamily="34" charset="0"/>
                </a:rPr>
                <a:t>, sed do </a:t>
              </a:r>
              <a:r>
                <a:rPr lang="en-US" altLang="ru-RU" sz="1400" i="1" dirty="0" err="1">
                  <a:solidFill>
                    <a:srgbClr val="73858E"/>
                  </a:solidFill>
                  <a:latin typeface="Arial" panose="020B0604020202020204" pitchFamily="34" charset="0"/>
                  <a:cs typeface="Arial" panose="020B0604020202020204" pitchFamily="34" charset="0"/>
                </a:rPr>
                <a:t>eiusmod</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tempor</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incididunt</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ut</a:t>
              </a:r>
              <a:r>
                <a:rPr lang="en-US" altLang="ru-RU" sz="1400" i="1" dirty="0">
                  <a:solidFill>
                    <a:srgbClr val="73858E"/>
                  </a:solidFill>
                  <a:latin typeface="Arial" panose="020B0604020202020204" pitchFamily="34" charset="0"/>
                  <a:cs typeface="Arial" panose="020B0604020202020204" pitchFamily="34" charset="0"/>
                </a:rPr>
                <a:t> </a:t>
              </a:r>
              <a:r>
                <a:rPr lang="en-US" altLang="ru-RU" sz="1400" i="1" dirty="0" err="1">
                  <a:solidFill>
                    <a:srgbClr val="73858E"/>
                  </a:solidFill>
                  <a:latin typeface="Arial" panose="020B0604020202020204" pitchFamily="34" charset="0"/>
                  <a:cs typeface="Arial" panose="020B0604020202020204" pitchFamily="34" charset="0"/>
                </a:rPr>
                <a:t>labore</a:t>
              </a:r>
              <a:r>
                <a:rPr lang="en-US" altLang="ru-RU" sz="1400" i="1" dirty="0">
                  <a:solidFill>
                    <a:srgbClr val="73858E"/>
                  </a:solidFill>
                  <a:latin typeface="Arial" panose="020B0604020202020204" pitchFamily="34" charset="0"/>
                  <a:cs typeface="Arial" panose="020B0604020202020204" pitchFamily="34" charset="0"/>
                </a:rPr>
                <a:t> et dolore magna</a:t>
              </a:r>
              <a:endParaRPr lang="ru-RU" altLang="ru-RU" sz="1200" i="1" dirty="0">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5122"/>
                                        </p:tgtEl>
                                        <p:attrNameLst>
                                          <p:attrName>style.visibility</p:attrName>
                                        </p:attrNameLst>
                                      </p:cBhvr>
                                      <p:to>
                                        <p:strVal val="visible"/>
                                      </p:to>
                                    </p:set>
                                    <p:anim calcmode="lin" valueType="num">
                                      <p:cBhvr additive="base">
                                        <p:cTn id="7" dur="500" fill="hold"/>
                                        <p:tgtEl>
                                          <p:spTgt spid="5122"/>
                                        </p:tgtEl>
                                        <p:attrNameLst>
                                          <p:attrName>ppt_x</p:attrName>
                                        </p:attrNameLst>
                                      </p:cBhvr>
                                      <p:tavLst>
                                        <p:tav tm="0">
                                          <p:val>
                                            <p:strVal val="#ppt_x"/>
                                          </p:val>
                                        </p:tav>
                                        <p:tav tm="100000">
                                          <p:val>
                                            <p:strVal val="#ppt_x"/>
                                          </p:val>
                                        </p:tav>
                                      </p:tavLst>
                                    </p:anim>
                                    <p:anim calcmode="lin" valueType="num">
                                      <p:cBhvr additive="base">
                                        <p:cTn id="8" dur="500" fill="hold"/>
                                        <p:tgtEl>
                                          <p:spTgt spid="5122"/>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250"/>
                                  </p:stCondLst>
                                  <p:childTnLst>
                                    <p:set>
                                      <p:cBhvr>
                                        <p:cTn id="10" dur="1" fill="hold">
                                          <p:stCondLst>
                                            <p:cond delay="0"/>
                                          </p:stCondLst>
                                        </p:cTn>
                                        <p:tgtEl>
                                          <p:spTgt spid="5279"/>
                                        </p:tgtEl>
                                        <p:attrNameLst>
                                          <p:attrName>style.visibility</p:attrName>
                                        </p:attrNameLst>
                                      </p:cBhvr>
                                      <p:to>
                                        <p:strVal val="visible"/>
                                      </p:to>
                                    </p:set>
                                    <p:anim calcmode="lin" valueType="num">
                                      <p:cBhvr additive="base">
                                        <p:cTn id="11" dur="500" fill="hold"/>
                                        <p:tgtEl>
                                          <p:spTgt spid="5279"/>
                                        </p:tgtEl>
                                        <p:attrNameLst>
                                          <p:attrName>ppt_x</p:attrName>
                                        </p:attrNameLst>
                                      </p:cBhvr>
                                      <p:tavLst>
                                        <p:tav tm="0">
                                          <p:val>
                                            <p:strVal val="#ppt_x"/>
                                          </p:val>
                                        </p:tav>
                                        <p:tav tm="100000">
                                          <p:val>
                                            <p:strVal val="#ppt_x"/>
                                          </p:val>
                                        </p:tav>
                                      </p:tavLst>
                                    </p:anim>
                                    <p:anim calcmode="lin" valueType="num">
                                      <p:cBhvr additive="base">
                                        <p:cTn id="12" dur="500" fill="hold"/>
                                        <p:tgtEl>
                                          <p:spTgt spid="5279"/>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500" fill="hold"/>
                                        <p:tgtEl>
                                          <p:spTgt spid="9"/>
                                        </p:tgtEl>
                                        <p:attrNameLst>
                                          <p:attrName>ppt_w</p:attrName>
                                        </p:attrNameLst>
                                      </p:cBhvr>
                                      <p:tavLst>
                                        <p:tav tm="0">
                                          <p:val>
                                            <p:fltVal val="0"/>
                                          </p:val>
                                        </p:tav>
                                        <p:tav tm="100000">
                                          <p:val>
                                            <p:strVal val="#ppt_w"/>
                                          </p:val>
                                        </p:tav>
                                      </p:tavLst>
                                    </p:anim>
                                    <p:anim calcmode="lin" valueType="num">
                                      <p:cBhvr>
                                        <p:cTn id="21" dur="500" fill="hold"/>
                                        <p:tgtEl>
                                          <p:spTgt spid="9"/>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p:cTn id="24" dur="500" fill="hold"/>
                                        <p:tgtEl>
                                          <p:spTgt spid="10"/>
                                        </p:tgtEl>
                                        <p:attrNameLst>
                                          <p:attrName>ppt_w</p:attrName>
                                        </p:attrNameLst>
                                      </p:cBhvr>
                                      <p:tavLst>
                                        <p:tav tm="0">
                                          <p:val>
                                            <p:fltVal val="0"/>
                                          </p:val>
                                        </p:tav>
                                        <p:tav tm="100000">
                                          <p:val>
                                            <p:strVal val="#ppt_w"/>
                                          </p:val>
                                        </p:tav>
                                      </p:tavLst>
                                    </p:anim>
                                    <p:anim calcmode="lin" valueType="num">
                                      <p:cBhvr>
                                        <p:cTn id="25" dur="500" fill="hold"/>
                                        <p:tgtEl>
                                          <p:spTgt spid="10"/>
                                        </p:tgtEl>
                                        <p:attrNameLst>
                                          <p:attrName>ppt_h</p:attrName>
                                        </p:attrNameLst>
                                      </p:cBhvr>
                                      <p:tavLst>
                                        <p:tav tm="0">
                                          <p:val>
                                            <p:fltVal val="0"/>
                                          </p:val>
                                        </p:tav>
                                        <p:tav tm="100000">
                                          <p:val>
                                            <p:strVal val="#ppt_h"/>
                                          </p:val>
                                        </p:tav>
                                      </p:tavLst>
                                    </p:anim>
                                  </p:childTnLst>
                                </p:cTn>
                              </p:par>
                            </p:childTnLst>
                          </p:cTn>
                        </p:par>
                        <p:par>
                          <p:cTn id="26" fill="hold">
                            <p:stCondLst>
                              <p:cond delay="1250"/>
                            </p:stCondLst>
                            <p:childTnLst>
                              <p:par>
                                <p:cTn id="27" presetID="23" presetClass="entr" presetSubtype="16" fill="hold" nodeType="after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p:cTn id="29" dur="500" fill="hold"/>
                                        <p:tgtEl>
                                          <p:spTgt spid="2"/>
                                        </p:tgtEl>
                                        <p:attrNameLst>
                                          <p:attrName>ppt_w</p:attrName>
                                        </p:attrNameLst>
                                      </p:cBhvr>
                                      <p:tavLst>
                                        <p:tav tm="0">
                                          <p:val>
                                            <p:fltVal val="0"/>
                                          </p:val>
                                        </p:tav>
                                        <p:tav tm="100000">
                                          <p:val>
                                            <p:strVal val="#ppt_w"/>
                                          </p:val>
                                        </p:tav>
                                      </p:tavLst>
                                    </p:anim>
                                    <p:anim calcmode="lin" valueType="num">
                                      <p:cBhvr>
                                        <p:cTn id="30" dur="500" fill="hold"/>
                                        <p:tgtEl>
                                          <p:spTgt spid="2"/>
                                        </p:tgtEl>
                                        <p:attrNameLst>
                                          <p:attrName>ppt_h</p:attrName>
                                        </p:attrNameLst>
                                      </p:cBhvr>
                                      <p:tavLst>
                                        <p:tav tm="0">
                                          <p:val>
                                            <p:fltVal val="0"/>
                                          </p:val>
                                        </p:tav>
                                        <p:tav tm="100000">
                                          <p:val>
                                            <p:strVal val="#ppt_h"/>
                                          </p:val>
                                        </p:tav>
                                      </p:tavLst>
                                    </p:anim>
                                  </p:childTnLst>
                                </p:cTn>
                              </p:par>
                              <p:par>
                                <p:cTn id="31" presetID="17" presetClass="entr" presetSubtype="8" fill="hold" nodeType="withEffect">
                                  <p:stCondLst>
                                    <p:cond delay="0"/>
                                  </p:stCondLst>
                                  <p:childTnLst>
                                    <p:set>
                                      <p:cBhvr>
                                        <p:cTn id="32" dur="1" fill="hold">
                                          <p:stCondLst>
                                            <p:cond delay="0"/>
                                          </p:stCondLst>
                                        </p:cTn>
                                        <p:tgtEl>
                                          <p:spTgt spid="5"/>
                                        </p:tgtEl>
                                        <p:attrNameLst>
                                          <p:attrName>style.visibility</p:attrName>
                                        </p:attrNameLst>
                                      </p:cBhvr>
                                      <p:to>
                                        <p:strVal val="visible"/>
                                      </p:to>
                                    </p:set>
                                    <p:anim calcmode="lin" valueType="num">
                                      <p:cBhvr>
                                        <p:cTn id="33" dur="500" fill="hold"/>
                                        <p:tgtEl>
                                          <p:spTgt spid="5"/>
                                        </p:tgtEl>
                                        <p:attrNameLst>
                                          <p:attrName>ppt_x</p:attrName>
                                        </p:attrNameLst>
                                      </p:cBhvr>
                                      <p:tavLst>
                                        <p:tav tm="0">
                                          <p:val>
                                            <p:strVal val="#ppt_x-#ppt_w/2"/>
                                          </p:val>
                                        </p:tav>
                                        <p:tav tm="100000">
                                          <p:val>
                                            <p:strVal val="#ppt_x"/>
                                          </p:val>
                                        </p:tav>
                                      </p:tavLst>
                                    </p:anim>
                                    <p:anim calcmode="lin" valueType="num">
                                      <p:cBhvr>
                                        <p:cTn id="34" dur="500" fill="hold"/>
                                        <p:tgtEl>
                                          <p:spTgt spid="5"/>
                                        </p:tgtEl>
                                        <p:attrNameLst>
                                          <p:attrName>ppt_y</p:attrName>
                                        </p:attrNameLst>
                                      </p:cBhvr>
                                      <p:tavLst>
                                        <p:tav tm="0">
                                          <p:val>
                                            <p:strVal val="#ppt_y"/>
                                          </p:val>
                                        </p:tav>
                                        <p:tav tm="100000">
                                          <p:val>
                                            <p:strVal val="#ppt_y"/>
                                          </p:val>
                                        </p:tav>
                                      </p:tavLst>
                                    </p:anim>
                                    <p:anim calcmode="lin" valueType="num">
                                      <p:cBhvr>
                                        <p:cTn id="35" dur="500" fill="hold"/>
                                        <p:tgtEl>
                                          <p:spTgt spid="5"/>
                                        </p:tgtEl>
                                        <p:attrNameLst>
                                          <p:attrName>ppt_w</p:attrName>
                                        </p:attrNameLst>
                                      </p:cBhvr>
                                      <p:tavLst>
                                        <p:tav tm="0">
                                          <p:val>
                                            <p:fltVal val="0"/>
                                          </p:val>
                                        </p:tav>
                                        <p:tav tm="100000">
                                          <p:val>
                                            <p:strVal val="#ppt_w"/>
                                          </p:val>
                                        </p:tav>
                                      </p:tavLst>
                                    </p:anim>
                                    <p:anim calcmode="lin" valueType="num">
                                      <p:cBhvr>
                                        <p:cTn id="36" dur="500" fill="hold"/>
                                        <p:tgtEl>
                                          <p:spTgt spid="5"/>
                                        </p:tgtEl>
                                        <p:attrNameLst>
                                          <p:attrName>ppt_h</p:attrName>
                                        </p:attrNameLst>
                                      </p:cBhvr>
                                      <p:tavLst>
                                        <p:tav tm="0">
                                          <p:val>
                                            <p:strVal val="#ppt_h"/>
                                          </p:val>
                                        </p:tav>
                                        <p:tav tm="100000">
                                          <p:val>
                                            <p:strVal val="#ppt_h"/>
                                          </p:val>
                                        </p:tav>
                                      </p:tavLst>
                                    </p:anim>
                                  </p:childTnLst>
                                </p:cTn>
                              </p:par>
                              <p:par>
                                <p:cTn id="37" presetID="23" presetClass="entr" presetSubtype="16" fill="hold" nodeType="withEffect">
                                  <p:stCondLst>
                                    <p:cond delay="250"/>
                                  </p:stCondLst>
                                  <p:childTnLst>
                                    <p:set>
                                      <p:cBhvr>
                                        <p:cTn id="38" dur="1" fill="hold">
                                          <p:stCondLst>
                                            <p:cond delay="0"/>
                                          </p:stCondLst>
                                        </p:cTn>
                                        <p:tgtEl>
                                          <p:spTgt spid="3"/>
                                        </p:tgtEl>
                                        <p:attrNameLst>
                                          <p:attrName>style.visibility</p:attrName>
                                        </p:attrNameLst>
                                      </p:cBhvr>
                                      <p:to>
                                        <p:strVal val="visible"/>
                                      </p:to>
                                    </p:set>
                                    <p:anim calcmode="lin" valueType="num">
                                      <p:cBhvr>
                                        <p:cTn id="39" dur="500" fill="hold"/>
                                        <p:tgtEl>
                                          <p:spTgt spid="3"/>
                                        </p:tgtEl>
                                        <p:attrNameLst>
                                          <p:attrName>ppt_w</p:attrName>
                                        </p:attrNameLst>
                                      </p:cBhvr>
                                      <p:tavLst>
                                        <p:tav tm="0">
                                          <p:val>
                                            <p:fltVal val="0"/>
                                          </p:val>
                                        </p:tav>
                                        <p:tav tm="100000">
                                          <p:val>
                                            <p:strVal val="#ppt_w"/>
                                          </p:val>
                                        </p:tav>
                                      </p:tavLst>
                                    </p:anim>
                                    <p:anim calcmode="lin" valueType="num">
                                      <p:cBhvr>
                                        <p:cTn id="40" dur="500" fill="hold"/>
                                        <p:tgtEl>
                                          <p:spTgt spid="3"/>
                                        </p:tgtEl>
                                        <p:attrNameLst>
                                          <p:attrName>ppt_h</p:attrName>
                                        </p:attrNameLst>
                                      </p:cBhvr>
                                      <p:tavLst>
                                        <p:tav tm="0">
                                          <p:val>
                                            <p:fltVal val="0"/>
                                          </p:val>
                                        </p:tav>
                                        <p:tav tm="100000">
                                          <p:val>
                                            <p:strVal val="#ppt_h"/>
                                          </p:val>
                                        </p:tav>
                                      </p:tavLst>
                                    </p:anim>
                                  </p:childTnLst>
                                </p:cTn>
                              </p:par>
                              <p:par>
                                <p:cTn id="41" presetID="17" presetClass="entr" presetSubtype="8" fill="hold" nodeType="withEffect">
                                  <p:stCondLst>
                                    <p:cond delay="250"/>
                                  </p:stCondLst>
                                  <p:childTnLst>
                                    <p:set>
                                      <p:cBhvr>
                                        <p:cTn id="42" dur="1" fill="hold">
                                          <p:stCondLst>
                                            <p:cond delay="0"/>
                                          </p:stCondLst>
                                        </p:cTn>
                                        <p:tgtEl>
                                          <p:spTgt spid="7"/>
                                        </p:tgtEl>
                                        <p:attrNameLst>
                                          <p:attrName>style.visibility</p:attrName>
                                        </p:attrNameLst>
                                      </p:cBhvr>
                                      <p:to>
                                        <p:strVal val="visible"/>
                                      </p:to>
                                    </p:set>
                                    <p:anim calcmode="lin" valueType="num">
                                      <p:cBhvr>
                                        <p:cTn id="43" dur="500" fill="hold"/>
                                        <p:tgtEl>
                                          <p:spTgt spid="7"/>
                                        </p:tgtEl>
                                        <p:attrNameLst>
                                          <p:attrName>ppt_x</p:attrName>
                                        </p:attrNameLst>
                                      </p:cBhvr>
                                      <p:tavLst>
                                        <p:tav tm="0">
                                          <p:val>
                                            <p:strVal val="#ppt_x-#ppt_w/2"/>
                                          </p:val>
                                        </p:tav>
                                        <p:tav tm="100000">
                                          <p:val>
                                            <p:strVal val="#ppt_x"/>
                                          </p:val>
                                        </p:tav>
                                      </p:tavLst>
                                    </p:anim>
                                    <p:anim calcmode="lin" valueType="num">
                                      <p:cBhvr>
                                        <p:cTn id="44" dur="500" fill="hold"/>
                                        <p:tgtEl>
                                          <p:spTgt spid="7"/>
                                        </p:tgtEl>
                                        <p:attrNameLst>
                                          <p:attrName>ppt_y</p:attrName>
                                        </p:attrNameLst>
                                      </p:cBhvr>
                                      <p:tavLst>
                                        <p:tav tm="0">
                                          <p:val>
                                            <p:strVal val="#ppt_y"/>
                                          </p:val>
                                        </p:tav>
                                        <p:tav tm="100000">
                                          <p:val>
                                            <p:strVal val="#ppt_y"/>
                                          </p:val>
                                        </p:tav>
                                      </p:tavLst>
                                    </p:anim>
                                    <p:anim calcmode="lin" valueType="num">
                                      <p:cBhvr>
                                        <p:cTn id="45" dur="500" fill="hold"/>
                                        <p:tgtEl>
                                          <p:spTgt spid="7"/>
                                        </p:tgtEl>
                                        <p:attrNameLst>
                                          <p:attrName>ppt_w</p:attrName>
                                        </p:attrNameLst>
                                      </p:cBhvr>
                                      <p:tavLst>
                                        <p:tav tm="0">
                                          <p:val>
                                            <p:fltVal val="0"/>
                                          </p:val>
                                        </p:tav>
                                        <p:tav tm="100000">
                                          <p:val>
                                            <p:strVal val="#ppt_w"/>
                                          </p:val>
                                        </p:tav>
                                      </p:tavLst>
                                    </p:anim>
                                    <p:anim calcmode="lin" valueType="num">
                                      <p:cBhvr>
                                        <p:cTn id="46" dur="500" fill="hold"/>
                                        <p:tgtEl>
                                          <p:spTgt spid="7"/>
                                        </p:tgtEl>
                                        <p:attrNameLst>
                                          <p:attrName>ppt_h</p:attrName>
                                        </p:attrNameLst>
                                      </p:cBhvr>
                                      <p:tavLst>
                                        <p:tav tm="0">
                                          <p:val>
                                            <p:strVal val="#ppt_h"/>
                                          </p:val>
                                        </p:tav>
                                        <p:tav tm="100000">
                                          <p:val>
                                            <p:strVal val="#ppt_h"/>
                                          </p:val>
                                        </p:tav>
                                      </p:tavLst>
                                    </p:anim>
                                  </p:childTnLst>
                                </p:cTn>
                              </p:par>
                              <p:par>
                                <p:cTn id="47" presetID="23" presetClass="entr" presetSubtype="16" fill="hold" nodeType="withEffect">
                                  <p:stCondLst>
                                    <p:cond delay="500"/>
                                  </p:stCondLst>
                                  <p:childTnLst>
                                    <p:set>
                                      <p:cBhvr>
                                        <p:cTn id="48" dur="1" fill="hold">
                                          <p:stCondLst>
                                            <p:cond delay="0"/>
                                          </p:stCondLst>
                                        </p:cTn>
                                        <p:tgtEl>
                                          <p:spTgt spid="4"/>
                                        </p:tgtEl>
                                        <p:attrNameLst>
                                          <p:attrName>style.visibility</p:attrName>
                                        </p:attrNameLst>
                                      </p:cBhvr>
                                      <p:to>
                                        <p:strVal val="visible"/>
                                      </p:to>
                                    </p:set>
                                    <p:anim calcmode="lin" valueType="num">
                                      <p:cBhvr>
                                        <p:cTn id="49" dur="500" fill="hold"/>
                                        <p:tgtEl>
                                          <p:spTgt spid="4"/>
                                        </p:tgtEl>
                                        <p:attrNameLst>
                                          <p:attrName>ppt_w</p:attrName>
                                        </p:attrNameLst>
                                      </p:cBhvr>
                                      <p:tavLst>
                                        <p:tav tm="0">
                                          <p:val>
                                            <p:fltVal val="0"/>
                                          </p:val>
                                        </p:tav>
                                        <p:tav tm="100000">
                                          <p:val>
                                            <p:strVal val="#ppt_w"/>
                                          </p:val>
                                        </p:tav>
                                      </p:tavLst>
                                    </p:anim>
                                    <p:anim calcmode="lin" valueType="num">
                                      <p:cBhvr>
                                        <p:cTn id="50" dur="500" fill="hold"/>
                                        <p:tgtEl>
                                          <p:spTgt spid="4"/>
                                        </p:tgtEl>
                                        <p:attrNameLst>
                                          <p:attrName>ppt_h</p:attrName>
                                        </p:attrNameLst>
                                      </p:cBhvr>
                                      <p:tavLst>
                                        <p:tav tm="0">
                                          <p:val>
                                            <p:fltVal val="0"/>
                                          </p:val>
                                        </p:tav>
                                        <p:tav tm="100000">
                                          <p:val>
                                            <p:strVal val="#ppt_h"/>
                                          </p:val>
                                        </p:tav>
                                      </p:tavLst>
                                    </p:anim>
                                  </p:childTnLst>
                                </p:cTn>
                              </p:par>
                              <p:par>
                                <p:cTn id="51" presetID="17" presetClass="entr" presetSubtype="8" fill="hold" nodeType="withEffect">
                                  <p:stCondLst>
                                    <p:cond delay="500"/>
                                  </p:stCondLst>
                                  <p:childTnLst>
                                    <p:set>
                                      <p:cBhvr>
                                        <p:cTn id="52" dur="1" fill="hold">
                                          <p:stCondLst>
                                            <p:cond delay="0"/>
                                          </p:stCondLst>
                                        </p:cTn>
                                        <p:tgtEl>
                                          <p:spTgt spid="6"/>
                                        </p:tgtEl>
                                        <p:attrNameLst>
                                          <p:attrName>style.visibility</p:attrName>
                                        </p:attrNameLst>
                                      </p:cBhvr>
                                      <p:to>
                                        <p:strVal val="visible"/>
                                      </p:to>
                                    </p:set>
                                    <p:anim calcmode="lin" valueType="num">
                                      <p:cBhvr>
                                        <p:cTn id="53" dur="500" fill="hold"/>
                                        <p:tgtEl>
                                          <p:spTgt spid="6"/>
                                        </p:tgtEl>
                                        <p:attrNameLst>
                                          <p:attrName>ppt_x</p:attrName>
                                        </p:attrNameLst>
                                      </p:cBhvr>
                                      <p:tavLst>
                                        <p:tav tm="0">
                                          <p:val>
                                            <p:strVal val="#ppt_x-#ppt_w/2"/>
                                          </p:val>
                                        </p:tav>
                                        <p:tav tm="100000">
                                          <p:val>
                                            <p:strVal val="#ppt_x"/>
                                          </p:val>
                                        </p:tav>
                                      </p:tavLst>
                                    </p:anim>
                                    <p:anim calcmode="lin" valueType="num">
                                      <p:cBhvr>
                                        <p:cTn id="54" dur="500" fill="hold"/>
                                        <p:tgtEl>
                                          <p:spTgt spid="6"/>
                                        </p:tgtEl>
                                        <p:attrNameLst>
                                          <p:attrName>ppt_y</p:attrName>
                                        </p:attrNameLst>
                                      </p:cBhvr>
                                      <p:tavLst>
                                        <p:tav tm="0">
                                          <p:val>
                                            <p:strVal val="#ppt_y"/>
                                          </p:val>
                                        </p:tav>
                                        <p:tav tm="100000">
                                          <p:val>
                                            <p:strVal val="#ppt_y"/>
                                          </p:val>
                                        </p:tav>
                                      </p:tavLst>
                                    </p:anim>
                                    <p:anim calcmode="lin" valueType="num">
                                      <p:cBhvr>
                                        <p:cTn id="55" dur="500" fill="hold"/>
                                        <p:tgtEl>
                                          <p:spTgt spid="6"/>
                                        </p:tgtEl>
                                        <p:attrNameLst>
                                          <p:attrName>ppt_w</p:attrName>
                                        </p:attrNameLst>
                                      </p:cBhvr>
                                      <p:tavLst>
                                        <p:tav tm="0">
                                          <p:val>
                                            <p:fltVal val="0"/>
                                          </p:val>
                                        </p:tav>
                                        <p:tav tm="100000">
                                          <p:val>
                                            <p:strVal val="#ppt_w"/>
                                          </p:val>
                                        </p:tav>
                                      </p:tavLst>
                                    </p:anim>
                                    <p:anim calcmode="lin" valueType="num">
                                      <p:cBhvr>
                                        <p:cTn id="56" dur="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27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Box 112">
            <a:extLst>
              <a:ext uri="{FF2B5EF4-FFF2-40B4-BE49-F238E27FC236}">
                <a16:creationId xmlns:a16="http://schemas.microsoft.com/office/drawing/2014/main" id="{1316B1D9-2C2C-4AD0-BCE4-EF0FBB96E79F}"/>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41987" name="TextBox 115">
            <a:extLst>
              <a:ext uri="{FF2B5EF4-FFF2-40B4-BE49-F238E27FC236}">
                <a16:creationId xmlns:a16="http://schemas.microsoft.com/office/drawing/2014/main" id="{C6CD6F95-7BA3-40D5-975F-458494DEE0ED}"/>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dirty="0">
                <a:solidFill>
                  <a:srgbClr val="73858E"/>
                </a:solidFill>
                <a:latin typeface="Arial" panose="020B0604020202020204" pitchFamily="34" charset="0"/>
                <a:cs typeface="Arial" panose="020B0604020202020204" pitchFamily="34" charset="0"/>
              </a:rPr>
              <a:t>Lorem ipsum dolor sit </a:t>
            </a:r>
            <a:r>
              <a:rPr lang="en-US" altLang="ru-RU" sz="1600" dirty="0" err="1">
                <a:solidFill>
                  <a:srgbClr val="73858E"/>
                </a:solidFill>
                <a:latin typeface="Arial" panose="020B0604020202020204" pitchFamily="34" charset="0"/>
                <a:cs typeface="Arial" panose="020B0604020202020204" pitchFamily="34" charset="0"/>
              </a:rPr>
              <a:t>amet</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consectetur</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adipiscing</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elit</a:t>
            </a:r>
            <a:r>
              <a:rPr lang="en-US" altLang="ru-RU" sz="1600" dirty="0">
                <a:solidFill>
                  <a:srgbClr val="73858E"/>
                </a:solidFill>
                <a:latin typeface="Arial" panose="020B0604020202020204" pitchFamily="34" charset="0"/>
                <a:cs typeface="Arial" panose="020B0604020202020204" pitchFamily="34" charset="0"/>
              </a:rPr>
              <a:t>, sed do </a:t>
            </a:r>
            <a:r>
              <a:rPr lang="en-US" altLang="ru-RU" sz="1600" dirty="0" err="1">
                <a:solidFill>
                  <a:srgbClr val="73858E"/>
                </a:solidFill>
                <a:latin typeface="Arial" panose="020B0604020202020204" pitchFamily="34" charset="0"/>
                <a:cs typeface="Arial" panose="020B0604020202020204" pitchFamily="34" charset="0"/>
              </a:rPr>
              <a:t>eiusmod</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tempor</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incididunt</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ut</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labore</a:t>
            </a:r>
            <a:r>
              <a:rPr lang="en-US" altLang="ru-RU" sz="1600" dirty="0">
                <a:solidFill>
                  <a:srgbClr val="73858E"/>
                </a:solidFill>
                <a:latin typeface="Arial" panose="020B0604020202020204" pitchFamily="34" charset="0"/>
                <a:cs typeface="Arial" panose="020B0604020202020204" pitchFamily="34" charset="0"/>
              </a:rPr>
              <a:t> et dolore magna </a:t>
            </a:r>
            <a:r>
              <a:rPr lang="en-US" altLang="ru-RU" sz="1600" dirty="0" err="1">
                <a:solidFill>
                  <a:srgbClr val="73858E"/>
                </a:solidFill>
                <a:latin typeface="Arial" panose="020B0604020202020204" pitchFamily="34" charset="0"/>
                <a:cs typeface="Arial" panose="020B0604020202020204" pitchFamily="34" charset="0"/>
              </a:rPr>
              <a:t>aliqua</a:t>
            </a:r>
            <a:r>
              <a:rPr lang="en-US" altLang="ru-RU" sz="1600" dirty="0">
                <a:solidFill>
                  <a:srgbClr val="73858E"/>
                </a:solidFill>
                <a:latin typeface="Arial" panose="020B0604020202020204" pitchFamily="34" charset="0"/>
                <a:cs typeface="Arial" panose="020B0604020202020204" pitchFamily="34" charset="0"/>
              </a:rPr>
              <a:t>. Ut </a:t>
            </a:r>
            <a:r>
              <a:rPr lang="en-US" altLang="ru-RU" sz="1600" dirty="0" err="1">
                <a:solidFill>
                  <a:srgbClr val="73858E"/>
                </a:solidFill>
                <a:latin typeface="Arial" panose="020B0604020202020204" pitchFamily="34" charset="0"/>
                <a:cs typeface="Arial" panose="020B0604020202020204" pitchFamily="34" charset="0"/>
              </a:rPr>
              <a:t>enim</a:t>
            </a:r>
            <a:r>
              <a:rPr lang="en-US" altLang="ru-RU" sz="1600" dirty="0">
                <a:solidFill>
                  <a:srgbClr val="73858E"/>
                </a:solidFill>
                <a:latin typeface="Arial" panose="020B0604020202020204" pitchFamily="34" charset="0"/>
                <a:cs typeface="Arial" panose="020B0604020202020204" pitchFamily="34" charset="0"/>
              </a:rPr>
              <a:t> ad minim </a:t>
            </a:r>
            <a:r>
              <a:rPr lang="en-US" altLang="ru-RU" sz="1600" dirty="0" err="1">
                <a:solidFill>
                  <a:srgbClr val="73858E"/>
                </a:solidFill>
                <a:latin typeface="Arial" panose="020B0604020202020204" pitchFamily="34" charset="0"/>
                <a:cs typeface="Arial" panose="020B0604020202020204" pitchFamily="34" charset="0"/>
              </a:rPr>
              <a:t>veniam</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quis</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nostrud</a:t>
            </a:r>
            <a:r>
              <a:rPr lang="en-US" altLang="ru-RU" sz="1600" dirty="0">
                <a:solidFill>
                  <a:srgbClr val="73858E"/>
                </a:solidFill>
                <a:latin typeface="Arial" panose="020B0604020202020204" pitchFamily="34" charset="0"/>
                <a:cs typeface="Arial" panose="020B0604020202020204" pitchFamily="34" charset="0"/>
              </a:rPr>
              <a:t> exercitation </a:t>
            </a:r>
            <a:r>
              <a:rPr lang="en-US" altLang="ru-RU" sz="1600" dirty="0" err="1">
                <a:solidFill>
                  <a:srgbClr val="73858E"/>
                </a:solidFill>
                <a:latin typeface="Arial" panose="020B0604020202020204" pitchFamily="34" charset="0"/>
                <a:cs typeface="Arial" panose="020B0604020202020204" pitchFamily="34" charset="0"/>
              </a:rPr>
              <a:t>ullamco</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laboris</a:t>
            </a:r>
            <a:r>
              <a:rPr lang="en-US" altLang="ru-RU" sz="1600" dirty="0">
                <a:solidFill>
                  <a:srgbClr val="73858E"/>
                </a:solidFill>
                <a:latin typeface="Arial" panose="020B0604020202020204" pitchFamily="34" charset="0"/>
                <a:cs typeface="Arial" panose="020B0604020202020204" pitchFamily="34" charset="0"/>
              </a:rPr>
              <a:t> nisi </a:t>
            </a:r>
            <a:r>
              <a:rPr lang="en-US" altLang="ru-RU" sz="1600" dirty="0" err="1">
                <a:solidFill>
                  <a:srgbClr val="73858E"/>
                </a:solidFill>
                <a:latin typeface="Arial" panose="020B0604020202020204" pitchFamily="34" charset="0"/>
                <a:cs typeface="Arial" panose="020B0604020202020204" pitchFamily="34" charset="0"/>
              </a:rPr>
              <a:t>ut</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aliquip</a:t>
            </a:r>
            <a:r>
              <a:rPr lang="en-US" altLang="ru-RU" sz="1600" dirty="0">
                <a:solidFill>
                  <a:srgbClr val="73858E"/>
                </a:solidFill>
                <a:latin typeface="Arial" panose="020B0604020202020204" pitchFamily="34" charset="0"/>
                <a:cs typeface="Arial" panose="020B0604020202020204" pitchFamily="34" charset="0"/>
              </a:rPr>
              <a:t>.</a:t>
            </a:r>
            <a:endParaRPr lang="ru-RU" altLang="ru-RU" sz="1400" dirty="0">
              <a:solidFill>
                <a:srgbClr val="73858E"/>
              </a:solidFill>
              <a:latin typeface="Arial" panose="020B0604020202020204" pitchFamily="34" charset="0"/>
              <a:cs typeface="Arial" panose="020B0604020202020204" pitchFamily="34" charset="0"/>
            </a:endParaRPr>
          </a:p>
        </p:txBody>
      </p:sp>
      <p:sp>
        <p:nvSpPr>
          <p:cNvPr id="41995" name="Freeform 54">
            <a:extLst>
              <a:ext uri="{FF2B5EF4-FFF2-40B4-BE49-F238E27FC236}">
                <a16:creationId xmlns:a16="http://schemas.microsoft.com/office/drawing/2014/main" id="{CE068D2C-273E-478F-B2E4-D0E72E5F717A}"/>
              </a:ext>
            </a:extLst>
          </p:cNvPr>
          <p:cNvSpPr>
            <a:spLocks/>
          </p:cNvSpPr>
          <p:nvPr/>
        </p:nvSpPr>
        <p:spPr bwMode="auto">
          <a:xfrm>
            <a:off x="3762375" y="2273300"/>
            <a:ext cx="922338" cy="984250"/>
          </a:xfrm>
          <a:custGeom>
            <a:avLst/>
            <a:gdLst>
              <a:gd name="T0" fmla="*/ 2147483646 w 81"/>
              <a:gd name="T1" fmla="*/ 2147483646 h 86"/>
              <a:gd name="T2" fmla="*/ 2147483646 w 81"/>
              <a:gd name="T3" fmla="*/ 2147483646 h 86"/>
              <a:gd name="T4" fmla="*/ 2147483646 w 81"/>
              <a:gd name="T5" fmla="*/ 2147483646 h 86"/>
              <a:gd name="T6" fmla="*/ 259325008 w 81"/>
              <a:gd name="T7" fmla="*/ 0 h 86"/>
              <a:gd name="T8" fmla="*/ 0 w 81"/>
              <a:gd name="T9" fmla="*/ 1964746116 h 86"/>
              <a:gd name="T10" fmla="*/ 2147483646 w 81"/>
              <a:gd name="T11" fmla="*/ 2147483646 h 86"/>
              <a:gd name="T12" fmla="*/ 2147483646 w 81"/>
              <a:gd name="T13" fmla="*/ 2147483646 h 86"/>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1" h="86">
                <a:moveTo>
                  <a:pt x="66" y="86"/>
                </a:moveTo>
                <a:cubicBezTo>
                  <a:pt x="81" y="86"/>
                  <a:pt x="81" y="86"/>
                  <a:pt x="81" y="86"/>
                </a:cubicBezTo>
                <a:cubicBezTo>
                  <a:pt x="80" y="64"/>
                  <a:pt x="71" y="43"/>
                  <a:pt x="56" y="28"/>
                </a:cubicBezTo>
                <a:cubicBezTo>
                  <a:pt x="42" y="12"/>
                  <a:pt x="22" y="3"/>
                  <a:pt x="2" y="0"/>
                </a:cubicBezTo>
                <a:cubicBezTo>
                  <a:pt x="0" y="15"/>
                  <a:pt x="0" y="15"/>
                  <a:pt x="0" y="15"/>
                </a:cubicBezTo>
                <a:cubicBezTo>
                  <a:pt x="17" y="17"/>
                  <a:pt x="33" y="25"/>
                  <a:pt x="46" y="38"/>
                </a:cubicBezTo>
                <a:cubicBezTo>
                  <a:pt x="58" y="51"/>
                  <a:pt x="65" y="68"/>
                  <a:pt x="66" y="86"/>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996" name="Freeform 55">
            <a:extLst>
              <a:ext uri="{FF2B5EF4-FFF2-40B4-BE49-F238E27FC236}">
                <a16:creationId xmlns:a16="http://schemas.microsoft.com/office/drawing/2014/main" id="{D1A690F2-07B4-44D1-80E6-39E25B4CA0D9}"/>
              </a:ext>
            </a:extLst>
          </p:cNvPr>
          <p:cNvSpPr>
            <a:spLocks/>
          </p:cNvSpPr>
          <p:nvPr/>
        </p:nvSpPr>
        <p:spPr bwMode="auto">
          <a:xfrm>
            <a:off x="3683000" y="2628900"/>
            <a:ext cx="649288" cy="685800"/>
          </a:xfrm>
          <a:custGeom>
            <a:avLst/>
            <a:gdLst>
              <a:gd name="T0" fmla="*/ 2147483646 w 57"/>
              <a:gd name="T1" fmla="*/ 2147483646 h 60"/>
              <a:gd name="T2" fmla="*/ 2147483646 w 57"/>
              <a:gd name="T3" fmla="*/ 2147483646 h 60"/>
              <a:gd name="T4" fmla="*/ 2147483646 w 57"/>
              <a:gd name="T5" fmla="*/ 2147483646 h 60"/>
              <a:gd name="T6" fmla="*/ 259510162 w 57"/>
              <a:gd name="T7" fmla="*/ 0 h 60"/>
              <a:gd name="T8" fmla="*/ 0 w 57"/>
              <a:gd name="T9" fmla="*/ 1829028600 h 60"/>
              <a:gd name="T10" fmla="*/ 2147483646 w 57"/>
              <a:gd name="T11" fmla="*/ 2147483646 h 60"/>
              <a:gd name="T12" fmla="*/ 2147483646 w 57"/>
              <a:gd name="T13" fmla="*/ 2147483646 h 6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7" h="60">
                <a:moveTo>
                  <a:pt x="43" y="60"/>
                </a:moveTo>
                <a:cubicBezTo>
                  <a:pt x="57" y="60"/>
                  <a:pt x="57" y="60"/>
                  <a:pt x="57" y="60"/>
                </a:cubicBezTo>
                <a:cubicBezTo>
                  <a:pt x="57" y="44"/>
                  <a:pt x="51" y="30"/>
                  <a:pt x="40" y="19"/>
                </a:cubicBezTo>
                <a:cubicBezTo>
                  <a:pt x="30" y="8"/>
                  <a:pt x="16" y="1"/>
                  <a:pt x="2" y="0"/>
                </a:cubicBezTo>
                <a:cubicBezTo>
                  <a:pt x="0" y="14"/>
                  <a:pt x="0" y="14"/>
                  <a:pt x="0" y="14"/>
                </a:cubicBezTo>
                <a:cubicBezTo>
                  <a:pt x="11" y="16"/>
                  <a:pt x="22" y="21"/>
                  <a:pt x="29" y="29"/>
                </a:cubicBezTo>
                <a:cubicBezTo>
                  <a:pt x="37" y="38"/>
                  <a:pt x="42" y="49"/>
                  <a:pt x="43" y="6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2" name="Группа 1">
            <a:extLst>
              <a:ext uri="{FF2B5EF4-FFF2-40B4-BE49-F238E27FC236}">
                <a16:creationId xmlns:a16="http://schemas.microsoft.com/office/drawing/2014/main" id="{1ACABCB0-A8D2-4ADC-B40F-9D4AED7A465A}"/>
              </a:ext>
            </a:extLst>
          </p:cNvPr>
          <p:cNvGrpSpPr/>
          <p:nvPr/>
        </p:nvGrpSpPr>
        <p:grpSpPr>
          <a:xfrm>
            <a:off x="1612900" y="2846388"/>
            <a:ext cx="2446338" cy="3327400"/>
            <a:chOff x="1612900" y="2846388"/>
            <a:chExt cx="2446338" cy="3327400"/>
          </a:xfrm>
        </p:grpSpPr>
        <p:sp>
          <p:nvSpPr>
            <p:cNvPr id="41988" name="Freeform 47">
              <a:extLst>
                <a:ext uri="{FF2B5EF4-FFF2-40B4-BE49-F238E27FC236}">
                  <a16:creationId xmlns:a16="http://schemas.microsoft.com/office/drawing/2014/main" id="{AE913B16-B067-4AC9-B2E9-DDD67A524FD6}"/>
                </a:ext>
              </a:extLst>
            </p:cNvPr>
            <p:cNvSpPr>
              <a:spLocks/>
            </p:cNvSpPr>
            <p:nvPr/>
          </p:nvSpPr>
          <p:spPr bwMode="auto">
            <a:xfrm>
              <a:off x="1714500" y="2846388"/>
              <a:ext cx="2344738" cy="2401887"/>
            </a:xfrm>
            <a:custGeom>
              <a:avLst/>
              <a:gdLst>
                <a:gd name="T0" fmla="*/ 2147483646 w 206"/>
                <a:gd name="T1" fmla="*/ 0 h 210"/>
                <a:gd name="T2" fmla="*/ 2147483646 w 206"/>
                <a:gd name="T3" fmla="*/ 2147483646 h 210"/>
                <a:gd name="T4" fmla="*/ 2147483646 w 206"/>
                <a:gd name="T5" fmla="*/ 2147483646 h 210"/>
                <a:gd name="T6" fmla="*/ 2147483646 w 206"/>
                <a:gd name="T7" fmla="*/ 0 h 21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06" h="210">
                  <a:moveTo>
                    <a:pt x="37" y="0"/>
                  </a:moveTo>
                  <a:cubicBezTo>
                    <a:pt x="0" y="47"/>
                    <a:pt x="2" y="116"/>
                    <a:pt x="45" y="161"/>
                  </a:cubicBezTo>
                  <a:cubicBezTo>
                    <a:pt x="88" y="205"/>
                    <a:pt x="157" y="210"/>
                    <a:pt x="206" y="175"/>
                  </a:cubicBezTo>
                  <a:lnTo>
                    <a:pt x="37"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989" name="Oval 48">
              <a:extLst>
                <a:ext uri="{FF2B5EF4-FFF2-40B4-BE49-F238E27FC236}">
                  <a16:creationId xmlns:a16="http://schemas.microsoft.com/office/drawing/2014/main" id="{B23B8467-E2D9-4612-8CA0-5179DF546E2F}"/>
                </a:ext>
              </a:extLst>
            </p:cNvPr>
            <p:cNvSpPr>
              <a:spLocks noChangeArrowheads="1"/>
            </p:cNvSpPr>
            <p:nvPr/>
          </p:nvSpPr>
          <p:spPr bwMode="auto">
            <a:xfrm>
              <a:off x="1885950" y="4264025"/>
              <a:ext cx="682625" cy="685800"/>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990" name="Freeform 49">
              <a:extLst>
                <a:ext uri="{FF2B5EF4-FFF2-40B4-BE49-F238E27FC236}">
                  <a16:creationId xmlns:a16="http://schemas.microsoft.com/office/drawing/2014/main" id="{E1A489F1-5E5C-4A37-A057-9D0C8149659F}"/>
                </a:ext>
              </a:extLst>
            </p:cNvPr>
            <p:cNvSpPr>
              <a:spLocks/>
            </p:cNvSpPr>
            <p:nvPr/>
          </p:nvSpPr>
          <p:spPr bwMode="auto">
            <a:xfrm>
              <a:off x="1839913" y="4916488"/>
              <a:ext cx="773112" cy="777875"/>
            </a:xfrm>
            <a:custGeom>
              <a:avLst/>
              <a:gdLst>
                <a:gd name="T0" fmla="*/ 2147483646 w 68"/>
                <a:gd name="T1" fmla="*/ 1701155428 h 68"/>
                <a:gd name="T2" fmla="*/ 775567768 w 68"/>
                <a:gd name="T3" fmla="*/ 0 h 68"/>
                <a:gd name="T4" fmla="*/ 0 w 68"/>
                <a:gd name="T5" fmla="*/ 2147483646 h 68"/>
                <a:gd name="T6" fmla="*/ 2147483646 w 68"/>
                <a:gd name="T7" fmla="*/ 2147483646 h 68"/>
                <a:gd name="T8" fmla="*/ 2147483646 w 68"/>
                <a:gd name="T9" fmla="*/ 0 h 68"/>
                <a:gd name="T10" fmla="*/ 2147483646 w 68"/>
                <a:gd name="T11" fmla="*/ 1701155428 h 6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8" h="68">
                  <a:moveTo>
                    <a:pt x="34" y="13"/>
                  </a:moveTo>
                  <a:cubicBezTo>
                    <a:pt x="23" y="13"/>
                    <a:pt x="13" y="8"/>
                    <a:pt x="6" y="0"/>
                  </a:cubicBezTo>
                  <a:cubicBezTo>
                    <a:pt x="0" y="68"/>
                    <a:pt x="0" y="68"/>
                    <a:pt x="0" y="68"/>
                  </a:cubicBezTo>
                  <a:cubicBezTo>
                    <a:pt x="68" y="68"/>
                    <a:pt x="68" y="68"/>
                    <a:pt x="68" y="68"/>
                  </a:cubicBezTo>
                  <a:cubicBezTo>
                    <a:pt x="61" y="0"/>
                    <a:pt x="61" y="0"/>
                    <a:pt x="61" y="0"/>
                  </a:cubicBezTo>
                  <a:cubicBezTo>
                    <a:pt x="55" y="8"/>
                    <a:pt x="45" y="13"/>
                    <a:pt x="34" y="13"/>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991" name="Oval 50">
              <a:extLst>
                <a:ext uri="{FF2B5EF4-FFF2-40B4-BE49-F238E27FC236}">
                  <a16:creationId xmlns:a16="http://schemas.microsoft.com/office/drawing/2014/main" id="{6243E7B2-A954-44F7-9ADF-211A964679A2}"/>
                </a:ext>
              </a:extLst>
            </p:cNvPr>
            <p:cNvSpPr>
              <a:spLocks noChangeArrowheads="1"/>
            </p:cNvSpPr>
            <p:nvPr/>
          </p:nvSpPr>
          <p:spPr bwMode="auto">
            <a:xfrm>
              <a:off x="2055813" y="4435475"/>
              <a:ext cx="341312" cy="34290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992" name="Freeform 51">
              <a:extLst>
                <a:ext uri="{FF2B5EF4-FFF2-40B4-BE49-F238E27FC236}">
                  <a16:creationId xmlns:a16="http://schemas.microsoft.com/office/drawing/2014/main" id="{6D1A106A-00B2-484D-9254-03FF30608821}"/>
                </a:ext>
              </a:extLst>
            </p:cNvPr>
            <p:cNvSpPr>
              <a:spLocks/>
            </p:cNvSpPr>
            <p:nvPr/>
          </p:nvSpPr>
          <p:spPr bwMode="auto">
            <a:xfrm>
              <a:off x="1612900" y="5773738"/>
              <a:ext cx="1900238" cy="400050"/>
            </a:xfrm>
            <a:custGeom>
              <a:avLst/>
              <a:gdLst>
                <a:gd name="T0" fmla="*/ 2147483646 w 167"/>
                <a:gd name="T1" fmla="*/ 2147483646 h 35"/>
                <a:gd name="T2" fmla="*/ 906322497 w 167"/>
                <a:gd name="T3" fmla="*/ 2147483646 h 35"/>
                <a:gd name="T4" fmla="*/ 0 w 167"/>
                <a:gd name="T5" fmla="*/ 2147483646 h 35"/>
                <a:gd name="T6" fmla="*/ 0 w 167"/>
                <a:gd name="T7" fmla="*/ 914514300 h 35"/>
                <a:gd name="T8" fmla="*/ 906322497 w 167"/>
                <a:gd name="T9" fmla="*/ 0 h 35"/>
                <a:gd name="T10" fmla="*/ 2147483646 w 167"/>
                <a:gd name="T11" fmla="*/ 0 h 35"/>
                <a:gd name="T12" fmla="*/ 2147483646 w 167"/>
                <a:gd name="T13" fmla="*/ 914514300 h 35"/>
                <a:gd name="T14" fmla="*/ 2147483646 w 167"/>
                <a:gd name="T15" fmla="*/ 2147483646 h 35"/>
                <a:gd name="T16" fmla="*/ 2147483646 w 167"/>
                <a:gd name="T17" fmla="*/ 2147483646 h 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7" h="35">
                  <a:moveTo>
                    <a:pt x="159" y="35"/>
                  </a:moveTo>
                  <a:cubicBezTo>
                    <a:pt x="7" y="35"/>
                    <a:pt x="7" y="35"/>
                    <a:pt x="7" y="35"/>
                  </a:cubicBezTo>
                  <a:cubicBezTo>
                    <a:pt x="3" y="35"/>
                    <a:pt x="0" y="32"/>
                    <a:pt x="0" y="28"/>
                  </a:cubicBezTo>
                  <a:cubicBezTo>
                    <a:pt x="0" y="7"/>
                    <a:pt x="0" y="7"/>
                    <a:pt x="0" y="7"/>
                  </a:cubicBezTo>
                  <a:cubicBezTo>
                    <a:pt x="0" y="3"/>
                    <a:pt x="3" y="0"/>
                    <a:pt x="7" y="0"/>
                  </a:cubicBezTo>
                  <a:cubicBezTo>
                    <a:pt x="159" y="0"/>
                    <a:pt x="159" y="0"/>
                    <a:pt x="159" y="0"/>
                  </a:cubicBezTo>
                  <a:cubicBezTo>
                    <a:pt x="163" y="0"/>
                    <a:pt x="167" y="3"/>
                    <a:pt x="167" y="7"/>
                  </a:cubicBezTo>
                  <a:cubicBezTo>
                    <a:pt x="167" y="28"/>
                    <a:pt x="167" y="28"/>
                    <a:pt x="167" y="28"/>
                  </a:cubicBezTo>
                  <a:cubicBezTo>
                    <a:pt x="167" y="32"/>
                    <a:pt x="163" y="35"/>
                    <a:pt x="159" y="35"/>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993" name="Freeform 52">
              <a:extLst>
                <a:ext uri="{FF2B5EF4-FFF2-40B4-BE49-F238E27FC236}">
                  <a16:creationId xmlns:a16="http://schemas.microsoft.com/office/drawing/2014/main" id="{71BC8167-16E3-4FE8-8A53-4ED89C89DEA8}"/>
                </a:ext>
              </a:extLst>
            </p:cNvPr>
            <p:cNvSpPr>
              <a:spLocks/>
            </p:cNvSpPr>
            <p:nvPr/>
          </p:nvSpPr>
          <p:spPr bwMode="auto">
            <a:xfrm>
              <a:off x="2874963" y="3178175"/>
              <a:ext cx="922337" cy="892175"/>
            </a:xfrm>
            <a:custGeom>
              <a:avLst/>
              <a:gdLst>
                <a:gd name="T0" fmla="*/ 234375198 w 581"/>
                <a:gd name="T1" fmla="*/ 1416327813 h 562"/>
                <a:gd name="T2" fmla="*/ 0 w 581"/>
                <a:gd name="T3" fmla="*/ 1161792825 h 562"/>
                <a:gd name="T4" fmla="*/ 1229835583 w 581"/>
                <a:gd name="T5" fmla="*/ 0 h 562"/>
                <a:gd name="T6" fmla="*/ 1464210781 w 581"/>
                <a:gd name="T7" fmla="*/ 234375325 h 562"/>
                <a:gd name="T8" fmla="*/ 234375198 w 581"/>
                <a:gd name="T9" fmla="*/ 1416327813 h 56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581" h="562">
                  <a:moveTo>
                    <a:pt x="93" y="562"/>
                  </a:moveTo>
                  <a:lnTo>
                    <a:pt x="0" y="461"/>
                  </a:lnTo>
                  <a:lnTo>
                    <a:pt x="488" y="0"/>
                  </a:lnTo>
                  <a:lnTo>
                    <a:pt x="581" y="93"/>
                  </a:lnTo>
                  <a:lnTo>
                    <a:pt x="93" y="562"/>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994" name="Freeform 53">
              <a:extLst>
                <a:ext uri="{FF2B5EF4-FFF2-40B4-BE49-F238E27FC236}">
                  <a16:creationId xmlns:a16="http://schemas.microsoft.com/office/drawing/2014/main" id="{681EAE63-C9FF-43E5-AD99-C4103F0EA5C1}"/>
                </a:ext>
              </a:extLst>
            </p:cNvPr>
            <p:cNvSpPr>
              <a:spLocks/>
            </p:cNvSpPr>
            <p:nvPr/>
          </p:nvSpPr>
          <p:spPr bwMode="auto">
            <a:xfrm>
              <a:off x="3489325" y="3017838"/>
              <a:ext cx="466725" cy="468312"/>
            </a:xfrm>
            <a:custGeom>
              <a:avLst/>
              <a:gdLst>
                <a:gd name="T0" fmla="*/ 2147483646 w 41"/>
                <a:gd name="T1" fmla="*/ 2147483646 h 41"/>
                <a:gd name="T2" fmla="*/ 2147483646 w 41"/>
                <a:gd name="T3" fmla="*/ 1043741803 h 41"/>
                <a:gd name="T4" fmla="*/ 1036675910 w 41"/>
                <a:gd name="T5" fmla="*/ 913276933 h 41"/>
                <a:gd name="T6" fmla="*/ 907097113 w 41"/>
                <a:gd name="T7" fmla="*/ 2147483646 h 41"/>
                <a:gd name="T8" fmla="*/ 2147483646 w 41"/>
                <a:gd name="T9" fmla="*/ 2147483646 h 4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41" h="41">
                  <a:moveTo>
                    <a:pt x="33" y="34"/>
                  </a:moveTo>
                  <a:cubicBezTo>
                    <a:pt x="41" y="27"/>
                    <a:pt x="41" y="15"/>
                    <a:pt x="34" y="8"/>
                  </a:cubicBezTo>
                  <a:cubicBezTo>
                    <a:pt x="27" y="0"/>
                    <a:pt x="15" y="0"/>
                    <a:pt x="8" y="7"/>
                  </a:cubicBezTo>
                  <a:cubicBezTo>
                    <a:pt x="0" y="14"/>
                    <a:pt x="0" y="26"/>
                    <a:pt x="7" y="33"/>
                  </a:cubicBezTo>
                  <a:cubicBezTo>
                    <a:pt x="14" y="41"/>
                    <a:pt x="26" y="41"/>
                    <a:pt x="33" y="34"/>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1997" name="Rectangle 56">
              <a:extLst>
                <a:ext uri="{FF2B5EF4-FFF2-40B4-BE49-F238E27FC236}">
                  <a16:creationId xmlns:a16="http://schemas.microsoft.com/office/drawing/2014/main" id="{2CCDC9CC-7113-4E69-8000-1F259BE5559A}"/>
                </a:ext>
              </a:extLst>
            </p:cNvPr>
            <p:cNvSpPr>
              <a:spLocks noChangeArrowheads="1"/>
            </p:cNvSpPr>
            <p:nvPr/>
          </p:nvSpPr>
          <p:spPr bwMode="auto">
            <a:xfrm>
              <a:off x="2465388" y="3486150"/>
              <a:ext cx="979487" cy="4603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1998" name="Freeform 57">
              <a:extLst>
                <a:ext uri="{FF2B5EF4-FFF2-40B4-BE49-F238E27FC236}">
                  <a16:creationId xmlns:a16="http://schemas.microsoft.com/office/drawing/2014/main" id="{043A23C3-71BA-4FD8-8484-5A353BA46E29}"/>
                </a:ext>
              </a:extLst>
            </p:cNvPr>
            <p:cNvSpPr>
              <a:spLocks/>
            </p:cNvSpPr>
            <p:nvPr/>
          </p:nvSpPr>
          <p:spPr bwMode="auto">
            <a:xfrm>
              <a:off x="3319463" y="3532188"/>
              <a:ext cx="169862" cy="1006475"/>
            </a:xfrm>
            <a:custGeom>
              <a:avLst/>
              <a:gdLst>
                <a:gd name="T0" fmla="*/ 52923919 w 107"/>
                <a:gd name="T1" fmla="*/ 1597779063 h 634"/>
                <a:gd name="T2" fmla="*/ 0 w 107"/>
                <a:gd name="T3" fmla="*/ 1597779063 h 634"/>
                <a:gd name="T4" fmla="*/ 199092551 w 107"/>
                <a:gd name="T5" fmla="*/ 0 h 634"/>
                <a:gd name="T6" fmla="*/ 269656719 w 107"/>
                <a:gd name="T7" fmla="*/ 0 h 634"/>
                <a:gd name="T8" fmla="*/ 52923919 w 107"/>
                <a:gd name="T9" fmla="*/ 1597779063 h 63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7" h="634">
                  <a:moveTo>
                    <a:pt x="21" y="634"/>
                  </a:moveTo>
                  <a:lnTo>
                    <a:pt x="0" y="634"/>
                  </a:lnTo>
                  <a:lnTo>
                    <a:pt x="79" y="0"/>
                  </a:lnTo>
                  <a:lnTo>
                    <a:pt x="107" y="0"/>
                  </a:lnTo>
                  <a:lnTo>
                    <a:pt x="21" y="634"/>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3" name="Группа 2">
            <a:extLst>
              <a:ext uri="{FF2B5EF4-FFF2-40B4-BE49-F238E27FC236}">
                <a16:creationId xmlns:a16="http://schemas.microsoft.com/office/drawing/2014/main" id="{4A99AA4B-6B29-439A-8E18-EB149D0B3DF9}"/>
              </a:ext>
            </a:extLst>
          </p:cNvPr>
          <p:cNvGrpSpPr/>
          <p:nvPr/>
        </p:nvGrpSpPr>
        <p:grpSpPr>
          <a:xfrm>
            <a:off x="5618163" y="2628900"/>
            <a:ext cx="523875" cy="525463"/>
            <a:chOff x="5618163" y="2628900"/>
            <a:chExt cx="523875" cy="525463"/>
          </a:xfrm>
        </p:grpSpPr>
        <p:sp>
          <p:nvSpPr>
            <p:cNvPr id="41999" name="Oval 58">
              <a:extLst>
                <a:ext uri="{FF2B5EF4-FFF2-40B4-BE49-F238E27FC236}">
                  <a16:creationId xmlns:a16="http://schemas.microsoft.com/office/drawing/2014/main" id="{235751B7-9619-41D4-A281-74FBEC499B03}"/>
                </a:ext>
              </a:extLst>
            </p:cNvPr>
            <p:cNvSpPr>
              <a:spLocks noChangeArrowheads="1"/>
            </p:cNvSpPr>
            <p:nvPr/>
          </p:nvSpPr>
          <p:spPr bwMode="auto">
            <a:xfrm>
              <a:off x="5618163" y="2628900"/>
              <a:ext cx="500062" cy="492125"/>
            </a:xfrm>
            <a:prstGeom prst="ellipse">
              <a:avLst/>
            </a:pr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2003" name="Rectangle 63">
              <a:extLst>
                <a:ext uri="{FF2B5EF4-FFF2-40B4-BE49-F238E27FC236}">
                  <a16:creationId xmlns:a16="http://schemas.microsoft.com/office/drawing/2014/main" id="{D246E621-53BD-4235-B084-6B6CF1076418}"/>
                </a:ext>
              </a:extLst>
            </p:cNvPr>
            <p:cNvSpPr>
              <a:spLocks noChangeArrowheads="1"/>
            </p:cNvSpPr>
            <p:nvPr/>
          </p:nvSpPr>
          <p:spPr bwMode="auto">
            <a:xfrm>
              <a:off x="5765800" y="2651125"/>
              <a:ext cx="37623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900" b="1">
                  <a:solidFill>
                    <a:srgbClr val="FFFFFF"/>
                  </a:solidFill>
                  <a:latin typeface="Arial" panose="020B0604020202020204" pitchFamily="34" charset="0"/>
                </a:rPr>
                <a:t>1</a:t>
              </a:r>
              <a:endParaRPr lang="ru-RU" altLang="ru-RU" sz="1800"/>
            </a:p>
          </p:txBody>
        </p:sp>
      </p:grpSp>
      <p:grpSp>
        <p:nvGrpSpPr>
          <p:cNvPr id="4" name="Группа 3">
            <a:extLst>
              <a:ext uri="{FF2B5EF4-FFF2-40B4-BE49-F238E27FC236}">
                <a16:creationId xmlns:a16="http://schemas.microsoft.com/office/drawing/2014/main" id="{668E45BC-A4B9-4408-9100-23682BAE29D7}"/>
              </a:ext>
            </a:extLst>
          </p:cNvPr>
          <p:cNvGrpSpPr/>
          <p:nvPr/>
        </p:nvGrpSpPr>
        <p:grpSpPr>
          <a:xfrm>
            <a:off x="5618163" y="3625850"/>
            <a:ext cx="523875" cy="538163"/>
            <a:chOff x="5618163" y="3625850"/>
            <a:chExt cx="523875" cy="538163"/>
          </a:xfrm>
        </p:grpSpPr>
        <p:sp>
          <p:nvSpPr>
            <p:cNvPr id="42000" name="Oval 59">
              <a:extLst>
                <a:ext uri="{FF2B5EF4-FFF2-40B4-BE49-F238E27FC236}">
                  <a16:creationId xmlns:a16="http://schemas.microsoft.com/office/drawing/2014/main" id="{287E0CE7-FCC7-4E42-8DF2-E81999C2ED23}"/>
                </a:ext>
              </a:extLst>
            </p:cNvPr>
            <p:cNvSpPr>
              <a:spLocks noChangeArrowheads="1"/>
            </p:cNvSpPr>
            <p:nvPr/>
          </p:nvSpPr>
          <p:spPr bwMode="auto">
            <a:xfrm>
              <a:off x="5618163" y="3625850"/>
              <a:ext cx="500062" cy="50323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2004" name="Rectangle 65">
              <a:extLst>
                <a:ext uri="{FF2B5EF4-FFF2-40B4-BE49-F238E27FC236}">
                  <a16:creationId xmlns:a16="http://schemas.microsoft.com/office/drawing/2014/main" id="{170159C5-169C-4A4F-9833-42A54172384F}"/>
                </a:ext>
              </a:extLst>
            </p:cNvPr>
            <p:cNvSpPr>
              <a:spLocks noChangeArrowheads="1"/>
            </p:cNvSpPr>
            <p:nvPr/>
          </p:nvSpPr>
          <p:spPr bwMode="auto">
            <a:xfrm>
              <a:off x="5765800" y="3660775"/>
              <a:ext cx="37623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900" b="1">
                  <a:solidFill>
                    <a:srgbClr val="FFFFFF"/>
                  </a:solidFill>
                  <a:latin typeface="Arial" panose="020B0604020202020204" pitchFamily="34" charset="0"/>
                </a:rPr>
                <a:t>2</a:t>
              </a:r>
              <a:endParaRPr lang="ru-RU" altLang="ru-RU" sz="1800"/>
            </a:p>
          </p:txBody>
        </p:sp>
      </p:grpSp>
      <p:grpSp>
        <p:nvGrpSpPr>
          <p:cNvPr id="5" name="Группа 4">
            <a:extLst>
              <a:ext uri="{FF2B5EF4-FFF2-40B4-BE49-F238E27FC236}">
                <a16:creationId xmlns:a16="http://schemas.microsoft.com/office/drawing/2014/main" id="{DAD3CAC4-3837-40B6-85B0-6C82B8D7A8E4}"/>
              </a:ext>
            </a:extLst>
          </p:cNvPr>
          <p:cNvGrpSpPr/>
          <p:nvPr/>
        </p:nvGrpSpPr>
        <p:grpSpPr>
          <a:xfrm>
            <a:off x="5618163" y="4598988"/>
            <a:ext cx="523875" cy="527050"/>
            <a:chOff x="5618163" y="4598988"/>
            <a:chExt cx="523875" cy="527050"/>
          </a:xfrm>
        </p:grpSpPr>
        <p:sp>
          <p:nvSpPr>
            <p:cNvPr id="42001" name="Oval 60">
              <a:extLst>
                <a:ext uri="{FF2B5EF4-FFF2-40B4-BE49-F238E27FC236}">
                  <a16:creationId xmlns:a16="http://schemas.microsoft.com/office/drawing/2014/main" id="{F888B981-F0BC-4BF8-93E2-84CD9634E79A}"/>
                </a:ext>
              </a:extLst>
            </p:cNvPr>
            <p:cNvSpPr>
              <a:spLocks noChangeArrowheads="1"/>
            </p:cNvSpPr>
            <p:nvPr/>
          </p:nvSpPr>
          <p:spPr bwMode="auto">
            <a:xfrm>
              <a:off x="5618163" y="4598988"/>
              <a:ext cx="500062" cy="49212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2005" name="Rectangle 67">
              <a:extLst>
                <a:ext uri="{FF2B5EF4-FFF2-40B4-BE49-F238E27FC236}">
                  <a16:creationId xmlns:a16="http://schemas.microsoft.com/office/drawing/2014/main" id="{7FAA5BCC-E99E-493A-9B56-BD02A00F606C}"/>
                </a:ext>
              </a:extLst>
            </p:cNvPr>
            <p:cNvSpPr>
              <a:spLocks noChangeArrowheads="1"/>
            </p:cNvSpPr>
            <p:nvPr/>
          </p:nvSpPr>
          <p:spPr bwMode="auto">
            <a:xfrm>
              <a:off x="5765800" y="4622800"/>
              <a:ext cx="376238"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900" b="1">
                  <a:solidFill>
                    <a:srgbClr val="FFFFFF"/>
                  </a:solidFill>
                  <a:latin typeface="Arial" panose="020B0604020202020204" pitchFamily="34" charset="0"/>
                </a:rPr>
                <a:t>3</a:t>
              </a:r>
              <a:endParaRPr lang="ru-RU" altLang="ru-RU" sz="1800"/>
            </a:p>
          </p:txBody>
        </p:sp>
      </p:grpSp>
      <p:grpSp>
        <p:nvGrpSpPr>
          <p:cNvPr id="6" name="Группа 5">
            <a:extLst>
              <a:ext uri="{FF2B5EF4-FFF2-40B4-BE49-F238E27FC236}">
                <a16:creationId xmlns:a16="http://schemas.microsoft.com/office/drawing/2014/main" id="{CB15467D-5FA9-4237-83DF-4061C9C2885F}"/>
              </a:ext>
            </a:extLst>
          </p:cNvPr>
          <p:cNvGrpSpPr/>
          <p:nvPr/>
        </p:nvGrpSpPr>
        <p:grpSpPr>
          <a:xfrm>
            <a:off x="5618163" y="5553075"/>
            <a:ext cx="500062" cy="538163"/>
            <a:chOff x="5618163" y="5553075"/>
            <a:chExt cx="500062" cy="538163"/>
          </a:xfrm>
        </p:grpSpPr>
        <p:sp>
          <p:nvSpPr>
            <p:cNvPr id="42002" name="Oval 61">
              <a:extLst>
                <a:ext uri="{FF2B5EF4-FFF2-40B4-BE49-F238E27FC236}">
                  <a16:creationId xmlns:a16="http://schemas.microsoft.com/office/drawing/2014/main" id="{64A89F1A-7DB6-4FC6-9085-41D72104B1E9}"/>
                </a:ext>
              </a:extLst>
            </p:cNvPr>
            <p:cNvSpPr>
              <a:spLocks noChangeArrowheads="1"/>
            </p:cNvSpPr>
            <p:nvPr/>
          </p:nvSpPr>
          <p:spPr bwMode="auto">
            <a:xfrm>
              <a:off x="5618163" y="5553075"/>
              <a:ext cx="500062" cy="503238"/>
            </a:xfrm>
            <a:prstGeom prst="ellipse">
              <a:avLst/>
            </a:pr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2006" name="Rectangle 69">
              <a:extLst>
                <a:ext uri="{FF2B5EF4-FFF2-40B4-BE49-F238E27FC236}">
                  <a16:creationId xmlns:a16="http://schemas.microsoft.com/office/drawing/2014/main" id="{3564D078-37E8-4109-A99E-11F8AEDC0FF9}"/>
                </a:ext>
              </a:extLst>
            </p:cNvPr>
            <p:cNvSpPr>
              <a:spLocks noChangeArrowheads="1"/>
            </p:cNvSpPr>
            <p:nvPr/>
          </p:nvSpPr>
          <p:spPr bwMode="auto">
            <a:xfrm>
              <a:off x="5741988" y="5588000"/>
              <a:ext cx="376237"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900" b="1">
                  <a:solidFill>
                    <a:srgbClr val="FFFFFF"/>
                  </a:solidFill>
                  <a:latin typeface="Arial" panose="020B0604020202020204" pitchFamily="34" charset="0"/>
                </a:rPr>
                <a:t>4</a:t>
              </a:r>
              <a:endParaRPr lang="ru-RU" altLang="ru-RU" sz="1800"/>
            </a:p>
          </p:txBody>
        </p:sp>
      </p:grpSp>
      <p:sp>
        <p:nvSpPr>
          <p:cNvPr id="42007" name="TextBox 115">
            <a:extLst>
              <a:ext uri="{FF2B5EF4-FFF2-40B4-BE49-F238E27FC236}">
                <a16:creationId xmlns:a16="http://schemas.microsoft.com/office/drawing/2014/main" id="{0781C6D3-32FF-448C-A705-8260F6DD318D}"/>
              </a:ext>
            </a:extLst>
          </p:cNvPr>
          <p:cNvSpPr txBox="1">
            <a:spLocks noChangeArrowheads="1"/>
          </p:cNvSpPr>
          <p:nvPr/>
        </p:nvSpPr>
        <p:spPr bwMode="auto">
          <a:xfrm>
            <a:off x="6300788" y="2459038"/>
            <a:ext cx="49117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400" i="1">
              <a:solidFill>
                <a:srgbClr val="73858E"/>
              </a:solidFill>
              <a:latin typeface="Arial" panose="020B0604020202020204" pitchFamily="34" charset="0"/>
              <a:cs typeface="Arial" panose="020B0604020202020204" pitchFamily="34" charset="0"/>
            </a:endParaRPr>
          </a:p>
        </p:txBody>
      </p:sp>
      <p:sp>
        <p:nvSpPr>
          <p:cNvPr id="42008" name="TextBox 115">
            <a:extLst>
              <a:ext uri="{FF2B5EF4-FFF2-40B4-BE49-F238E27FC236}">
                <a16:creationId xmlns:a16="http://schemas.microsoft.com/office/drawing/2014/main" id="{EE51B440-00C5-4F5F-BBD7-218FF0D41EAF}"/>
              </a:ext>
            </a:extLst>
          </p:cNvPr>
          <p:cNvSpPr txBox="1">
            <a:spLocks noChangeArrowheads="1"/>
          </p:cNvSpPr>
          <p:nvPr/>
        </p:nvSpPr>
        <p:spPr bwMode="auto">
          <a:xfrm>
            <a:off x="6300788" y="3454400"/>
            <a:ext cx="491172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400" i="1">
              <a:solidFill>
                <a:srgbClr val="73858E"/>
              </a:solidFill>
              <a:latin typeface="Arial" panose="020B0604020202020204" pitchFamily="34" charset="0"/>
              <a:cs typeface="Arial" panose="020B0604020202020204" pitchFamily="34" charset="0"/>
            </a:endParaRPr>
          </a:p>
        </p:txBody>
      </p:sp>
      <p:sp>
        <p:nvSpPr>
          <p:cNvPr id="42009" name="TextBox 115">
            <a:extLst>
              <a:ext uri="{FF2B5EF4-FFF2-40B4-BE49-F238E27FC236}">
                <a16:creationId xmlns:a16="http://schemas.microsoft.com/office/drawing/2014/main" id="{5DCAE60C-AB6F-4804-B199-F73672EBC33A}"/>
              </a:ext>
            </a:extLst>
          </p:cNvPr>
          <p:cNvSpPr txBox="1">
            <a:spLocks noChangeArrowheads="1"/>
          </p:cNvSpPr>
          <p:nvPr/>
        </p:nvSpPr>
        <p:spPr bwMode="auto">
          <a:xfrm>
            <a:off x="6300788" y="4459288"/>
            <a:ext cx="49117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400" i="1">
              <a:solidFill>
                <a:srgbClr val="73858E"/>
              </a:solidFill>
              <a:latin typeface="Arial" panose="020B0604020202020204" pitchFamily="34" charset="0"/>
              <a:cs typeface="Arial" panose="020B0604020202020204" pitchFamily="34" charset="0"/>
            </a:endParaRPr>
          </a:p>
        </p:txBody>
      </p:sp>
      <p:sp>
        <p:nvSpPr>
          <p:cNvPr id="42010" name="TextBox 115">
            <a:extLst>
              <a:ext uri="{FF2B5EF4-FFF2-40B4-BE49-F238E27FC236}">
                <a16:creationId xmlns:a16="http://schemas.microsoft.com/office/drawing/2014/main" id="{261E5D15-5F49-4228-9589-6F13355E5F7E}"/>
              </a:ext>
            </a:extLst>
          </p:cNvPr>
          <p:cNvSpPr txBox="1">
            <a:spLocks noChangeArrowheads="1"/>
          </p:cNvSpPr>
          <p:nvPr/>
        </p:nvSpPr>
        <p:spPr bwMode="auto">
          <a:xfrm>
            <a:off x="6300788" y="5389563"/>
            <a:ext cx="49117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400" i="1">
              <a:solidFill>
                <a:srgbClr val="73858E"/>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additive="base">
                                        <p:cTn id="7" dur="500" fill="hold"/>
                                        <p:tgtEl>
                                          <p:spTgt spid="41986"/>
                                        </p:tgtEl>
                                        <p:attrNameLst>
                                          <p:attrName>ppt_x</p:attrName>
                                        </p:attrNameLst>
                                      </p:cBhvr>
                                      <p:tavLst>
                                        <p:tav tm="0">
                                          <p:val>
                                            <p:strVal val="#ppt_x"/>
                                          </p:val>
                                        </p:tav>
                                        <p:tav tm="100000">
                                          <p:val>
                                            <p:strVal val="#ppt_x"/>
                                          </p:val>
                                        </p:tav>
                                      </p:tavLst>
                                    </p:anim>
                                    <p:anim calcmode="lin" valueType="num">
                                      <p:cBhvr additive="base">
                                        <p:cTn id="8" dur="500" fill="hold"/>
                                        <p:tgtEl>
                                          <p:spTgt spid="4198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41987"/>
                                        </p:tgtEl>
                                        <p:attrNameLst>
                                          <p:attrName>style.visibility</p:attrName>
                                        </p:attrNameLst>
                                      </p:cBhvr>
                                      <p:to>
                                        <p:strVal val="visible"/>
                                      </p:to>
                                    </p:set>
                                    <p:anim calcmode="lin" valueType="num">
                                      <p:cBhvr additive="base">
                                        <p:cTn id="11" dur="500" fill="hold"/>
                                        <p:tgtEl>
                                          <p:spTgt spid="41987"/>
                                        </p:tgtEl>
                                        <p:attrNameLst>
                                          <p:attrName>ppt_x</p:attrName>
                                        </p:attrNameLst>
                                      </p:cBhvr>
                                      <p:tavLst>
                                        <p:tav tm="0">
                                          <p:val>
                                            <p:strVal val="#ppt_x"/>
                                          </p:val>
                                        </p:tav>
                                        <p:tav tm="100000">
                                          <p:val>
                                            <p:strVal val="#ppt_x"/>
                                          </p:val>
                                        </p:tav>
                                      </p:tavLst>
                                    </p:anim>
                                    <p:anim calcmode="lin" valueType="num">
                                      <p:cBhvr additive="base">
                                        <p:cTn id="12" dur="500" fill="hold"/>
                                        <p:tgtEl>
                                          <p:spTgt spid="41987"/>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250"/>
                                  </p:stCondLst>
                                  <p:childTnLst>
                                    <p:set>
                                      <p:cBhvr>
                                        <p:cTn id="19" dur="1" fill="hold">
                                          <p:stCondLst>
                                            <p:cond delay="0"/>
                                          </p:stCondLst>
                                        </p:cTn>
                                        <p:tgtEl>
                                          <p:spTgt spid="41996"/>
                                        </p:tgtEl>
                                        <p:attrNameLst>
                                          <p:attrName>style.visibility</p:attrName>
                                        </p:attrNameLst>
                                      </p:cBhvr>
                                      <p:to>
                                        <p:strVal val="visible"/>
                                      </p:to>
                                    </p:set>
                                    <p:anim calcmode="lin" valueType="num">
                                      <p:cBhvr>
                                        <p:cTn id="20" dur="500" fill="hold"/>
                                        <p:tgtEl>
                                          <p:spTgt spid="41996"/>
                                        </p:tgtEl>
                                        <p:attrNameLst>
                                          <p:attrName>ppt_w</p:attrName>
                                        </p:attrNameLst>
                                      </p:cBhvr>
                                      <p:tavLst>
                                        <p:tav tm="0">
                                          <p:val>
                                            <p:fltVal val="0"/>
                                          </p:val>
                                        </p:tav>
                                        <p:tav tm="100000">
                                          <p:val>
                                            <p:strVal val="#ppt_w"/>
                                          </p:val>
                                        </p:tav>
                                      </p:tavLst>
                                    </p:anim>
                                    <p:anim calcmode="lin" valueType="num">
                                      <p:cBhvr>
                                        <p:cTn id="21" dur="500" fill="hold"/>
                                        <p:tgtEl>
                                          <p:spTgt spid="41996"/>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500"/>
                                  </p:stCondLst>
                                  <p:childTnLst>
                                    <p:set>
                                      <p:cBhvr>
                                        <p:cTn id="23" dur="1" fill="hold">
                                          <p:stCondLst>
                                            <p:cond delay="0"/>
                                          </p:stCondLst>
                                        </p:cTn>
                                        <p:tgtEl>
                                          <p:spTgt spid="41995"/>
                                        </p:tgtEl>
                                        <p:attrNameLst>
                                          <p:attrName>style.visibility</p:attrName>
                                        </p:attrNameLst>
                                      </p:cBhvr>
                                      <p:to>
                                        <p:strVal val="visible"/>
                                      </p:to>
                                    </p:set>
                                    <p:anim calcmode="lin" valueType="num">
                                      <p:cBhvr>
                                        <p:cTn id="24" dur="500" fill="hold"/>
                                        <p:tgtEl>
                                          <p:spTgt spid="41995"/>
                                        </p:tgtEl>
                                        <p:attrNameLst>
                                          <p:attrName>ppt_w</p:attrName>
                                        </p:attrNameLst>
                                      </p:cBhvr>
                                      <p:tavLst>
                                        <p:tav tm="0">
                                          <p:val>
                                            <p:fltVal val="0"/>
                                          </p:val>
                                        </p:tav>
                                        <p:tav tm="100000">
                                          <p:val>
                                            <p:strVal val="#ppt_w"/>
                                          </p:val>
                                        </p:tav>
                                      </p:tavLst>
                                    </p:anim>
                                    <p:anim calcmode="lin" valueType="num">
                                      <p:cBhvr>
                                        <p:cTn id="25" dur="500" fill="hold"/>
                                        <p:tgtEl>
                                          <p:spTgt spid="41995"/>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75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childTnLst>
                                </p:cTn>
                              </p:par>
                              <p:par>
                                <p:cTn id="30" presetID="23" presetClass="entr" presetSubtype="16" fill="hold" grpId="0" nodeType="withEffect">
                                  <p:stCondLst>
                                    <p:cond delay="750"/>
                                  </p:stCondLst>
                                  <p:childTnLst>
                                    <p:set>
                                      <p:cBhvr>
                                        <p:cTn id="31" dur="1" fill="hold">
                                          <p:stCondLst>
                                            <p:cond delay="0"/>
                                          </p:stCondLst>
                                        </p:cTn>
                                        <p:tgtEl>
                                          <p:spTgt spid="42007"/>
                                        </p:tgtEl>
                                        <p:attrNameLst>
                                          <p:attrName>style.visibility</p:attrName>
                                        </p:attrNameLst>
                                      </p:cBhvr>
                                      <p:to>
                                        <p:strVal val="visible"/>
                                      </p:to>
                                    </p:set>
                                    <p:anim calcmode="lin" valueType="num">
                                      <p:cBhvr>
                                        <p:cTn id="32" dur="500" fill="hold"/>
                                        <p:tgtEl>
                                          <p:spTgt spid="42007"/>
                                        </p:tgtEl>
                                        <p:attrNameLst>
                                          <p:attrName>ppt_w</p:attrName>
                                        </p:attrNameLst>
                                      </p:cBhvr>
                                      <p:tavLst>
                                        <p:tav tm="0">
                                          <p:val>
                                            <p:fltVal val="0"/>
                                          </p:val>
                                        </p:tav>
                                        <p:tav tm="100000">
                                          <p:val>
                                            <p:strVal val="#ppt_w"/>
                                          </p:val>
                                        </p:tav>
                                      </p:tavLst>
                                    </p:anim>
                                    <p:anim calcmode="lin" valueType="num">
                                      <p:cBhvr>
                                        <p:cTn id="33" dur="500" fill="hold"/>
                                        <p:tgtEl>
                                          <p:spTgt spid="42007"/>
                                        </p:tgtEl>
                                        <p:attrNameLst>
                                          <p:attrName>ppt_h</p:attrName>
                                        </p:attrNameLst>
                                      </p:cBhvr>
                                      <p:tavLst>
                                        <p:tav tm="0">
                                          <p:val>
                                            <p:fltVal val="0"/>
                                          </p:val>
                                        </p:tav>
                                        <p:tav tm="100000">
                                          <p:val>
                                            <p:strVal val="#ppt_h"/>
                                          </p:val>
                                        </p:tav>
                                      </p:tavLst>
                                    </p:anim>
                                  </p:childTnLst>
                                </p:cTn>
                              </p:par>
                              <p:par>
                                <p:cTn id="34" presetID="23" presetClass="entr" presetSubtype="16" fill="hold" nodeType="withEffect">
                                  <p:stCondLst>
                                    <p:cond delay="1000"/>
                                  </p:stCondLst>
                                  <p:childTnLst>
                                    <p:set>
                                      <p:cBhvr>
                                        <p:cTn id="35" dur="1" fill="hold">
                                          <p:stCondLst>
                                            <p:cond delay="0"/>
                                          </p:stCondLst>
                                        </p:cTn>
                                        <p:tgtEl>
                                          <p:spTgt spid="4"/>
                                        </p:tgtEl>
                                        <p:attrNameLst>
                                          <p:attrName>style.visibility</p:attrName>
                                        </p:attrNameLst>
                                      </p:cBhvr>
                                      <p:to>
                                        <p:strVal val="visible"/>
                                      </p:to>
                                    </p:set>
                                    <p:anim calcmode="lin" valueType="num">
                                      <p:cBhvr>
                                        <p:cTn id="36" dur="500" fill="hold"/>
                                        <p:tgtEl>
                                          <p:spTgt spid="4"/>
                                        </p:tgtEl>
                                        <p:attrNameLst>
                                          <p:attrName>ppt_w</p:attrName>
                                        </p:attrNameLst>
                                      </p:cBhvr>
                                      <p:tavLst>
                                        <p:tav tm="0">
                                          <p:val>
                                            <p:fltVal val="0"/>
                                          </p:val>
                                        </p:tav>
                                        <p:tav tm="100000">
                                          <p:val>
                                            <p:strVal val="#ppt_w"/>
                                          </p:val>
                                        </p:tav>
                                      </p:tavLst>
                                    </p:anim>
                                    <p:anim calcmode="lin" valueType="num">
                                      <p:cBhvr>
                                        <p:cTn id="37" dur="500" fill="hold"/>
                                        <p:tgtEl>
                                          <p:spTgt spid="4"/>
                                        </p:tgtEl>
                                        <p:attrNameLst>
                                          <p:attrName>ppt_h</p:attrName>
                                        </p:attrNameLst>
                                      </p:cBhvr>
                                      <p:tavLst>
                                        <p:tav tm="0">
                                          <p:val>
                                            <p:fltVal val="0"/>
                                          </p:val>
                                        </p:tav>
                                        <p:tav tm="100000">
                                          <p:val>
                                            <p:strVal val="#ppt_h"/>
                                          </p:val>
                                        </p:tav>
                                      </p:tavLst>
                                    </p:anim>
                                  </p:childTnLst>
                                </p:cTn>
                              </p:par>
                              <p:par>
                                <p:cTn id="38" presetID="23" presetClass="entr" presetSubtype="16" fill="hold" grpId="0" nodeType="withEffect">
                                  <p:stCondLst>
                                    <p:cond delay="1000"/>
                                  </p:stCondLst>
                                  <p:childTnLst>
                                    <p:set>
                                      <p:cBhvr>
                                        <p:cTn id="39" dur="1" fill="hold">
                                          <p:stCondLst>
                                            <p:cond delay="0"/>
                                          </p:stCondLst>
                                        </p:cTn>
                                        <p:tgtEl>
                                          <p:spTgt spid="42008"/>
                                        </p:tgtEl>
                                        <p:attrNameLst>
                                          <p:attrName>style.visibility</p:attrName>
                                        </p:attrNameLst>
                                      </p:cBhvr>
                                      <p:to>
                                        <p:strVal val="visible"/>
                                      </p:to>
                                    </p:set>
                                    <p:anim calcmode="lin" valueType="num">
                                      <p:cBhvr>
                                        <p:cTn id="40" dur="500" fill="hold"/>
                                        <p:tgtEl>
                                          <p:spTgt spid="42008"/>
                                        </p:tgtEl>
                                        <p:attrNameLst>
                                          <p:attrName>ppt_w</p:attrName>
                                        </p:attrNameLst>
                                      </p:cBhvr>
                                      <p:tavLst>
                                        <p:tav tm="0">
                                          <p:val>
                                            <p:fltVal val="0"/>
                                          </p:val>
                                        </p:tav>
                                        <p:tav tm="100000">
                                          <p:val>
                                            <p:strVal val="#ppt_w"/>
                                          </p:val>
                                        </p:tav>
                                      </p:tavLst>
                                    </p:anim>
                                    <p:anim calcmode="lin" valueType="num">
                                      <p:cBhvr>
                                        <p:cTn id="41" dur="500" fill="hold"/>
                                        <p:tgtEl>
                                          <p:spTgt spid="42008"/>
                                        </p:tgtEl>
                                        <p:attrNameLst>
                                          <p:attrName>ppt_h</p:attrName>
                                        </p:attrNameLst>
                                      </p:cBhvr>
                                      <p:tavLst>
                                        <p:tav tm="0">
                                          <p:val>
                                            <p:fltVal val="0"/>
                                          </p:val>
                                        </p:tav>
                                        <p:tav tm="100000">
                                          <p:val>
                                            <p:strVal val="#ppt_h"/>
                                          </p:val>
                                        </p:tav>
                                      </p:tavLst>
                                    </p:anim>
                                  </p:childTnLst>
                                </p:cTn>
                              </p:par>
                              <p:par>
                                <p:cTn id="42" presetID="23" presetClass="entr" presetSubtype="16" fill="hold" nodeType="withEffect">
                                  <p:stCondLst>
                                    <p:cond delay="1250"/>
                                  </p:stCondLst>
                                  <p:childTnLst>
                                    <p:set>
                                      <p:cBhvr>
                                        <p:cTn id="43" dur="1" fill="hold">
                                          <p:stCondLst>
                                            <p:cond delay="0"/>
                                          </p:stCondLst>
                                        </p:cTn>
                                        <p:tgtEl>
                                          <p:spTgt spid="5"/>
                                        </p:tgtEl>
                                        <p:attrNameLst>
                                          <p:attrName>style.visibility</p:attrName>
                                        </p:attrNameLst>
                                      </p:cBhvr>
                                      <p:to>
                                        <p:strVal val="visible"/>
                                      </p:to>
                                    </p:set>
                                    <p:anim calcmode="lin" valueType="num">
                                      <p:cBhvr>
                                        <p:cTn id="44" dur="500" fill="hold"/>
                                        <p:tgtEl>
                                          <p:spTgt spid="5"/>
                                        </p:tgtEl>
                                        <p:attrNameLst>
                                          <p:attrName>ppt_w</p:attrName>
                                        </p:attrNameLst>
                                      </p:cBhvr>
                                      <p:tavLst>
                                        <p:tav tm="0">
                                          <p:val>
                                            <p:fltVal val="0"/>
                                          </p:val>
                                        </p:tav>
                                        <p:tav tm="100000">
                                          <p:val>
                                            <p:strVal val="#ppt_w"/>
                                          </p:val>
                                        </p:tav>
                                      </p:tavLst>
                                    </p:anim>
                                    <p:anim calcmode="lin" valueType="num">
                                      <p:cBhvr>
                                        <p:cTn id="45" dur="500" fill="hold"/>
                                        <p:tgtEl>
                                          <p:spTgt spid="5"/>
                                        </p:tgtEl>
                                        <p:attrNameLst>
                                          <p:attrName>ppt_h</p:attrName>
                                        </p:attrNameLst>
                                      </p:cBhvr>
                                      <p:tavLst>
                                        <p:tav tm="0">
                                          <p:val>
                                            <p:fltVal val="0"/>
                                          </p:val>
                                        </p:tav>
                                        <p:tav tm="100000">
                                          <p:val>
                                            <p:strVal val="#ppt_h"/>
                                          </p:val>
                                        </p:tav>
                                      </p:tavLst>
                                    </p:anim>
                                  </p:childTnLst>
                                </p:cTn>
                              </p:par>
                              <p:par>
                                <p:cTn id="46" presetID="23" presetClass="entr" presetSubtype="16" fill="hold" grpId="0" nodeType="withEffect">
                                  <p:stCondLst>
                                    <p:cond delay="1250"/>
                                  </p:stCondLst>
                                  <p:childTnLst>
                                    <p:set>
                                      <p:cBhvr>
                                        <p:cTn id="47" dur="1" fill="hold">
                                          <p:stCondLst>
                                            <p:cond delay="0"/>
                                          </p:stCondLst>
                                        </p:cTn>
                                        <p:tgtEl>
                                          <p:spTgt spid="42009"/>
                                        </p:tgtEl>
                                        <p:attrNameLst>
                                          <p:attrName>style.visibility</p:attrName>
                                        </p:attrNameLst>
                                      </p:cBhvr>
                                      <p:to>
                                        <p:strVal val="visible"/>
                                      </p:to>
                                    </p:set>
                                    <p:anim calcmode="lin" valueType="num">
                                      <p:cBhvr>
                                        <p:cTn id="48" dur="500" fill="hold"/>
                                        <p:tgtEl>
                                          <p:spTgt spid="42009"/>
                                        </p:tgtEl>
                                        <p:attrNameLst>
                                          <p:attrName>ppt_w</p:attrName>
                                        </p:attrNameLst>
                                      </p:cBhvr>
                                      <p:tavLst>
                                        <p:tav tm="0">
                                          <p:val>
                                            <p:fltVal val="0"/>
                                          </p:val>
                                        </p:tav>
                                        <p:tav tm="100000">
                                          <p:val>
                                            <p:strVal val="#ppt_w"/>
                                          </p:val>
                                        </p:tav>
                                      </p:tavLst>
                                    </p:anim>
                                    <p:anim calcmode="lin" valueType="num">
                                      <p:cBhvr>
                                        <p:cTn id="49" dur="500" fill="hold"/>
                                        <p:tgtEl>
                                          <p:spTgt spid="42009"/>
                                        </p:tgtEl>
                                        <p:attrNameLst>
                                          <p:attrName>ppt_h</p:attrName>
                                        </p:attrNameLst>
                                      </p:cBhvr>
                                      <p:tavLst>
                                        <p:tav tm="0">
                                          <p:val>
                                            <p:fltVal val="0"/>
                                          </p:val>
                                        </p:tav>
                                        <p:tav tm="100000">
                                          <p:val>
                                            <p:strVal val="#ppt_h"/>
                                          </p:val>
                                        </p:tav>
                                      </p:tavLst>
                                    </p:anim>
                                  </p:childTnLst>
                                </p:cTn>
                              </p:par>
                              <p:par>
                                <p:cTn id="50" presetID="23" presetClass="entr" presetSubtype="16" fill="hold" nodeType="withEffect">
                                  <p:stCondLst>
                                    <p:cond delay="1500"/>
                                  </p:stCondLst>
                                  <p:childTnLst>
                                    <p:set>
                                      <p:cBhvr>
                                        <p:cTn id="51" dur="1" fill="hold">
                                          <p:stCondLst>
                                            <p:cond delay="0"/>
                                          </p:stCondLst>
                                        </p:cTn>
                                        <p:tgtEl>
                                          <p:spTgt spid="6"/>
                                        </p:tgtEl>
                                        <p:attrNameLst>
                                          <p:attrName>style.visibility</p:attrName>
                                        </p:attrNameLst>
                                      </p:cBhvr>
                                      <p:to>
                                        <p:strVal val="visible"/>
                                      </p:to>
                                    </p:set>
                                    <p:anim calcmode="lin" valueType="num">
                                      <p:cBhvr>
                                        <p:cTn id="52" dur="500" fill="hold"/>
                                        <p:tgtEl>
                                          <p:spTgt spid="6"/>
                                        </p:tgtEl>
                                        <p:attrNameLst>
                                          <p:attrName>ppt_w</p:attrName>
                                        </p:attrNameLst>
                                      </p:cBhvr>
                                      <p:tavLst>
                                        <p:tav tm="0">
                                          <p:val>
                                            <p:fltVal val="0"/>
                                          </p:val>
                                        </p:tav>
                                        <p:tav tm="100000">
                                          <p:val>
                                            <p:strVal val="#ppt_w"/>
                                          </p:val>
                                        </p:tav>
                                      </p:tavLst>
                                    </p:anim>
                                    <p:anim calcmode="lin" valueType="num">
                                      <p:cBhvr>
                                        <p:cTn id="53" dur="500" fill="hold"/>
                                        <p:tgtEl>
                                          <p:spTgt spid="6"/>
                                        </p:tgtEl>
                                        <p:attrNameLst>
                                          <p:attrName>ppt_h</p:attrName>
                                        </p:attrNameLst>
                                      </p:cBhvr>
                                      <p:tavLst>
                                        <p:tav tm="0">
                                          <p:val>
                                            <p:fltVal val="0"/>
                                          </p:val>
                                        </p:tav>
                                        <p:tav tm="100000">
                                          <p:val>
                                            <p:strVal val="#ppt_h"/>
                                          </p:val>
                                        </p:tav>
                                      </p:tavLst>
                                    </p:anim>
                                  </p:childTnLst>
                                </p:cTn>
                              </p:par>
                              <p:par>
                                <p:cTn id="54" presetID="23" presetClass="entr" presetSubtype="16" fill="hold" grpId="0" nodeType="withEffect">
                                  <p:stCondLst>
                                    <p:cond delay="1500"/>
                                  </p:stCondLst>
                                  <p:childTnLst>
                                    <p:set>
                                      <p:cBhvr>
                                        <p:cTn id="55" dur="1" fill="hold">
                                          <p:stCondLst>
                                            <p:cond delay="0"/>
                                          </p:stCondLst>
                                        </p:cTn>
                                        <p:tgtEl>
                                          <p:spTgt spid="42010"/>
                                        </p:tgtEl>
                                        <p:attrNameLst>
                                          <p:attrName>style.visibility</p:attrName>
                                        </p:attrNameLst>
                                      </p:cBhvr>
                                      <p:to>
                                        <p:strVal val="visible"/>
                                      </p:to>
                                    </p:set>
                                    <p:anim calcmode="lin" valueType="num">
                                      <p:cBhvr>
                                        <p:cTn id="56" dur="500" fill="hold"/>
                                        <p:tgtEl>
                                          <p:spTgt spid="42010"/>
                                        </p:tgtEl>
                                        <p:attrNameLst>
                                          <p:attrName>ppt_w</p:attrName>
                                        </p:attrNameLst>
                                      </p:cBhvr>
                                      <p:tavLst>
                                        <p:tav tm="0">
                                          <p:val>
                                            <p:fltVal val="0"/>
                                          </p:val>
                                        </p:tav>
                                        <p:tav tm="100000">
                                          <p:val>
                                            <p:strVal val="#ppt_w"/>
                                          </p:val>
                                        </p:tav>
                                      </p:tavLst>
                                    </p:anim>
                                    <p:anim calcmode="lin" valueType="num">
                                      <p:cBhvr>
                                        <p:cTn id="57" dur="500" fill="hold"/>
                                        <p:tgtEl>
                                          <p:spTgt spid="4201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p:bldP spid="41995" grpId="0" animBg="1"/>
      <p:bldP spid="41996" grpId="0" animBg="1"/>
      <p:bldP spid="42007" grpId="0"/>
      <p:bldP spid="42008" grpId="0"/>
      <p:bldP spid="42009" grpId="0"/>
      <p:bldP spid="42010"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112">
            <a:extLst>
              <a:ext uri="{FF2B5EF4-FFF2-40B4-BE49-F238E27FC236}">
                <a16:creationId xmlns:a16="http://schemas.microsoft.com/office/drawing/2014/main" id="{1A6ADE79-F78D-41CA-9817-459B8877FE38}"/>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43011" name="TextBox 115">
            <a:extLst>
              <a:ext uri="{FF2B5EF4-FFF2-40B4-BE49-F238E27FC236}">
                <a16:creationId xmlns:a16="http://schemas.microsoft.com/office/drawing/2014/main" id="{5F8B0F76-CDB3-4C43-93A4-ABFCFB64500D}"/>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6" name="Группа 5">
            <a:extLst>
              <a:ext uri="{FF2B5EF4-FFF2-40B4-BE49-F238E27FC236}">
                <a16:creationId xmlns:a16="http://schemas.microsoft.com/office/drawing/2014/main" id="{E85DFFB3-B891-47F8-8045-7304DE16EE67}"/>
              </a:ext>
            </a:extLst>
          </p:cNvPr>
          <p:cNvGrpSpPr/>
          <p:nvPr/>
        </p:nvGrpSpPr>
        <p:grpSpPr>
          <a:xfrm>
            <a:off x="1279525" y="2087563"/>
            <a:ext cx="9634537" cy="4040187"/>
            <a:chOff x="1279525" y="2087563"/>
            <a:chExt cx="9634537" cy="4040187"/>
          </a:xfrm>
        </p:grpSpPr>
        <p:grpSp>
          <p:nvGrpSpPr>
            <p:cNvPr id="2" name="Группа 1">
              <a:extLst>
                <a:ext uri="{FF2B5EF4-FFF2-40B4-BE49-F238E27FC236}">
                  <a16:creationId xmlns:a16="http://schemas.microsoft.com/office/drawing/2014/main" id="{D26B385F-699B-43CD-8ABB-0FFEEDD6A461}"/>
                </a:ext>
              </a:extLst>
            </p:cNvPr>
            <p:cNvGrpSpPr/>
            <p:nvPr/>
          </p:nvGrpSpPr>
          <p:grpSpPr>
            <a:xfrm>
              <a:off x="1279525" y="2087563"/>
              <a:ext cx="2444750" cy="4040187"/>
              <a:chOff x="1385888" y="2087563"/>
              <a:chExt cx="2444750" cy="4040187"/>
            </a:xfrm>
          </p:grpSpPr>
          <p:sp>
            <p:nvSpPr>
              <p:cNvPr id="43012" name="Freeform 28">
                <a:extLst>
                  <a:ext uri="{FF2B5EF4-FFF2-40B4-BE49-F238E27FC236}">
                    <a16:creationId xmlns:a16="http://schemas.microsoft.com/office/drawing/2014/main" id="{099861BB-8DD3-4D27-A132-259B5C21DF4B}"/>
                  </a:ext>
                </a:extLst>
              </p:cNvPr>
              <p:cNvSpPr>
                <a:spLocks/>
              </p:cNvSpPr>
              <p:nvPr/>
            </p:nvSpPr>
            <p:spPr bwMode="auto">
              <a:xfrm>
                <a:off x="1449388" y="2166938"/>
                <a:ext cx="2319337" cy="3881437"/>
              </a:xfrm>
              <a:custGeom>
                <a:avLst/>
                <a:gdLst>
                  <a:gd name="T0" fmla="*/ 2147483646 w 1461"/>
                  <a:gd name="T1" fmla="*/ 2147483646 h 2445"/>
                  <a:gd name="T2" fmla="*/ 0 w 1461"/>
                  <a:gd name="T3" fmla="*/ 2147483646 h 2445"/>
                  <a:gd name="T4" fmla="*/ 0 w 1461"/>
                  <a:gd name="T5" fmla="*/ 498990873 h 2445"/>
                  <a:gd name="T6" fmla="*/ 2147483646 w 1461"/>
                  <a:gd name="T7" fmla="*/ 0 h 2445"/>
                  <a:gd name="T8" fmla="*/ 2147483646 w 1461"/>
                  <a:gd name="T9" fmla="*/ 2147483646 h 2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61" h="2445">
                    <a:moveTo>
                      <a:pt x="1461" y="2445"/>
                    </a:moveTo>
                    <a:lnTo>
                      <a:pt x="0" y="2246"/>
                    </a:lnTo>
                    <a:lnTo>
                      <a:pt x="0" y="198"/>
                    </a:lnTo>
                    <a:lnTo>
                      <a:pt x="1461" y="0"/>
                    </a:lnTo>
                    <a:lnTo>
                      <a:pt x="1461" y="2445"/>
                    </a:lnTo>
                    <a:close/>
                  </a:path>
                </a:pathLst>
              </a:cu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3013" name="Freeform 29">
                <a:extLst>
                  <a:ext uri="{FF2B5EF4-FFF2-40B4-BE49-F238E27FC236}">
                    <a16:creationId xmlns:a16="http://schemas.microsoft.com/office/drawing/2014/main" id="{AF656AE7-8B61-435C-9A80-37E6F98295F8}"/>
                  </a:ext>
                </a:extLst>
              </p:cNvPr>
              <p:cNvSpPr>
                <a:spLocks noEditPoints="1"/>
              </p:cNvSpPr>
              <p:nvPr/>
            </p:nvSpPr>
            <p:spPr bwMode="auto">
              <a:xfrm>
                <a:off x="1385888" y="2087563"/>
                <a:ext cx="2444750" cy="4040187"/>
              </a:xfrm>
              <a:custGeom>
                <a:avLst/>
                <a:gdLst>
                  <a:gd name="T0" fmla="*/ 2147483646 w 1540"/>
                  <a:gd name="T1" fmla="*/ 126007797 h 2545"/>
                  <a:gd name="T2" fmla="*/ 2147483646 w 1540"/>
                  <a:gd name="T3" fmla="*/ 2147483646 h 2545"/>
                  <a:gd name="T4" fmla="*/ 100806250 w 1540"/>
                  <a:gd name="T5" fmla="*/ 2147483646 h 2545"/>
                  <a:gd name="T6" fmla="*/ 100806250 w 1540"/>
                  <a:gd name="T7" fmla="*/ 624998673 h 2545"/>
                  <a:gd name="T8" fmla="*/ 2147483646 w 1540"/>
                  <a:gd name="T9" fmla="*/ 126007797 h 2545"/>
                  <a:gd name="T10" fmla="*/ 2147483646 w 1540"/>
                  <a:gd name="T11" fmla="*/ 126007797 h 2545"/>
                  <a:gd name="T12" fmla="*/ 2147483646 w 1540"/>
                  <a:gd name="T13" fmla="*/ 0 h 2545"/>
                  <a:gd name="T14" fmla="*/ 2147483646 w 1540"/>
                  <a:gd name="T15" fmla="*/ 25201559 h 2545"/>
                  <a:gd name="T16" fmla="*/ 100806250 w 1540"/>
                  <a:gd name="T17" fmla="*/ 526711797 h 2545"/>
                  <a:gd name="T18" fmla="*/ 0 w 1540"/>
                  <a:gd name="T19" fmla="*/ 526711797 h 2545"/>
                  <a:gd name="T20" fmla="*/ 0 w 1540"/>
                  <a:gd name="T21" fmla="*/ 624998673 h 2545"/>
                  <a:gd name="T22" fmla="*/ 0 w 1540"/>
                  <a:gd name="T23" fmla="*/ 2147483646 h 2545"/>
                  <a:gd name="T24" fmla="*/ 0 w 1540"/>
                  <a:gd name="T25" fmla="*/ 2147483646 h 2545"/>
                  <a:gd name="T26" fmla="*/ 100806250 w 1540"/>
                  <a:gd name="T27" fmla="*/ 2147483646 h 2545"/>
                  <a:gd name="T28" fmla="*/ 2147483646 w 1540"/>
                  <a:gd name="T29" fmla="*/ 2147483646 h 2545"/>
                  <a:gd name="T30" fmla="*/ 2147483646 w 1540"/>
                  <a:gd name="T31" fmla="*/ 2147483646 h 2545"/>
                  <a:gd name="T32" fmla="*/ 2147483646 w 1540"/>
                  <a:gd name="T33" fmla="*/ 2147483646 h 2545"/>
                  <a:gd name="T34" fmla="*/ 2147483646 w 1540"/>
                  <a:gd name="T35" fmla="*/ 126007797 h 2545"/>
                  <a:gd name="T36" fmla="*/ 2147483646 w 1540"/>
                  <a:gd name="T37" fmla="*/ 0 h 2545"/>
                  <a:gd name="T38" fmla="*/ 2147483646 w 1540"/>
                  <a:gd name="T39" fmla="*/ 0 h 254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40" h="2545">
                    <a:moveTo>
                      <a:pt x="1501" y="50"/>
                    </a:moveTo>
                    <a:lnTo>
                      <a:pt x="1501" y="2495"/>
                    </a:lnTo>
                    <a:lnTo>
                      <a:pt x="40" y="2296"/>
                    </a:lnTo>
                    <a:lnTo>
                      <a:pt x="40" y="248"/>
                    </a:lnTo>
                    <a:lnTo>
                      <a:pt x="1501" y="50"/>
                    </a:lnTo>
                    <a:close/>
                    <a:moveTo>
                      <a:pt x="1540" y="0"/>
                    </a:moveTo>
                    <a:lnTo>
                      <a:pt x="1501" y="10"/>
                    </a:lnTo>
                    <a:lnTo>
                      <a:pt x="40" y="209"/>
                    </a:lnTo>
                    <a:lnTo>
                      <a:pt x="0" y="209"/>
                    </a:lnTo>
                    <a:lnTo>
                      <a:pt x="0" y="248"/>
                    </a:lnTo>
                    <a:lnTo>
                      <a:pt x="0" y="2296"/>
                    </a:lnTo>
                    <a:lnTo>
                      <a:pt x="0" y="2336"/>
                    </a:lnTo>
                    <a:lnTo>
                      <a:pt x="40" y="2336"/>
                    </a:lnTo>
                    <a:lnTo>
                      <a:pt x="1501" y="2535"/>
                    </a:lnTo>
                    <a:lnTo>
                      <a:pt x="1540" y="2545"/>
                    </a:lnTo>
                    <a:lnTo>
                      <a:pt x="1540" y="2495"/>
                    </a:lnTo>
                    <a:lnTo>
                      <a:pt x="1540" y="50"/>
                    </a:lnTo>
                    <a:lnTo>
                      <a:pt x="1540" y="0"/>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3020" name="TextBox 115">
                <a:extLst>
                  <a:ext uri="{FF2B5EF4-FFF2-40B4-BE49-F238E27FC236}">
                    <a16:creationId xmlns:a16="http://schemas.microsoft.com/office/drawing/2014/main" id="{7F270C86-534A-4602-BDA6-89841572C053}"/>
                  </a:ext>
                </a:extLst>
              </p:cNvPr>
              <p:cNvSpPr txBox="1">
                <a:spLocks noChangeArrowheads="1"/>
              </p:cNvSpPr>
              <p:nvPr/>
            </p:nvSpPr>
            <p:spPr bwMode="auto">
              <a:xfrm>
                <a:off x="1570038" y="2695575"/>
                <a:ext cx="207645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3" name="Группа 2">
              <a:extLst>
                <a:ext uri="{FF2B5EF4-FFF2-40B4-BE49-F238E27FC236}">
                  <a16:creationId xmlns:a16="http://schemas.microsoft.com/office/drawing/2014/main" id="{B3911A88-EB98-44EB-A1AA-6AB001D1ACF2}"/>
                </a:ext>
              </a:extLst>
            </p:cNvPr>
            <p:cNvGrpSpPr/>
            <p:nvPr/>
          </p:nvGrpSpPr>
          <p:grpSpPr>
            <a:xfrm>
              <a:off x="3705225" y="2087563"/>
              <a:ext cx="2444750" cy="4040187"/>
              <a:chOff x="3705225" y="2087563"/>
              <a:chExt cx="2444750" cy="4040187"/>
            </a:xfrm>
          </p:grpSpPr>
          <p:sp>
            <p:nvSpPr>
              <p:cNvPr id="43014" name="Freeform 30">
                <a:extLst>
                  <a:ext uri="{FF2B5EF4-FFF2-40B4-BE49-F238E27FC236}">
                    <a16:creationId xmlns:a16="http://schemas.microsoft.com/office/drawing/2014/main" id="{0406B3C4-2105-4F92-BFFE-ECF39155E892}"/>
                  </a:ext>
                </a:extLst>
              </p:cNvPr>
              <p:cNvSpPr>
                <a:spLocks/>
              </p:cNvSpPr>
              <p:nvPr/>
            </p:nvSpPr>
            <p:spPr bwMode="auto">
              <a:xfrm>
                <a:off x="3768725" y="2166938"/>
                <a:ext cx="2319338" cy="3881437"/>
              </a:xfrm>
              <a:custGeom>
                <a:avLst/>
                <a:gdLst>
                  <a:gd name="T0" fmla="*/ 2147483646 w 1461"/>
                  <a:gd name="T1" fmla="*/ 2147483646 h 2445"/>
                  <a:gd name="T2" fmla="*/ 0 w 1461"/>
                  <a:gd name="T3" fmla="*/ 2147483646 h 2445"/>
                  <a:gd name="T4" fmla="*/ 0 w 1461"/>
                  <a:gd name="T5" fmla="*/ 0 h 2445"/>
                  <a:gd name="T6" fmla="*/ 2147483646 w 1461"/>
                  <a:gd name="T7" fmla="*/ 498990873 h 2445"/>
                  <a:gd name="T8" fmla="*/ 2147483646 w 1461"/>
                  <a:gd name="T9" fmla="*/ 2147483646 h 2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61" h="2445">
                    <a:moveTo>
                      <a:pt x="1461" y="2246"/>
                    </a:moveTo>
                    <a:lnTo>
                      <a:pt x="0" y="2445"/>
                    </a:lnTo>
                    <a:lnTo>
                      <a:pt x="0" y="0"/>
                    </a:lnTo>
                    <a:lnTo>
                      <a:pt x="1461" y="198"/>
                    </a:lnTo>
                    <a:lnTo>
                      <a:pt x="1461" y="2246"/>
                    </a:ln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3015" name="Freeform 31">
                <a:extLst>
                  <a:ext uri="{FF2B5EF4-FFF2-40B4-BE49-F238E27FC236}">
                    <a16:creationId xmlns:a16="http://schemas.microsoft.com/office/drawing/2014/main" id="{ABA41A38-5E66-4025-A555-EC5BA935637E}"/>
                  </a:ext>
                </a:extLst>
              </p:cNvPr>
              <p:cNvSpPr>
                <a:spLocks noEditPoints="1"/>
              </p:cNvSpPr>
              <p:nvPr/>
            </p:nvSpPr>
            <p:spPr bwMode="auto">
              <a:xfrm>
                <a:off x="3705225" y="2087563"/>
                <a:ext cx="2444750" cy="4040187"/>
              </a:xfrm>
              <a:custGeom>
                <a:avLst/>
                <a:gdLst>
                  <a:gd name="T0" fmla="*/ 100806250 w 1540"/>
                  <a:gd name="T1" fmla="*/ 126007797 h 2545"/>
                  <a:gd name="T2" fmla="*/ 2147483646 w 1540"/>
                  <a:gd name="T3" fmla="*/ 624998673 h 2545"/>
                  <a:gd name="T4" fmla="*/ 2147483646 w 1540"/>
                  <a:gd name="T5" fmla="*/ 2147483646 h 2545"/>
                  <a:gd name="T6" fmla="*/ 100806250 w 1540"/>
                  <a:gd name="T7" fmla="*/ 2147483646 h 2545"/>
                  <a:gd name="T8" fmla="*/ 100806250 w 1540"/>
                  <a:gd name="T9" fmla="*/ 126007797 h 2545"/>
                  <a:gd name="T10" fmla="*/ 100806250 w 1540"/>
                  <a:gd name="T11" fmla="*/ 126007797 h 2545"/>
                  <a:gd name="T12" fmla="*/ 0 w 1540"/>
                  <a:gd name="T13" fmla="*/ 0 h 2545"/>
                  <a:gd name="T14" fmla="*/ 0 w 1540"/>
                  <a:gd name="T15" fmla="*/ 126007797 h 2545"/>
                  <a:gd name="T16" fmla="*/ 0 w 1540"/>
                  <a:gd name="T17" fmla="*/ 2147483646 h 2545"/>
                  <a:gd name="T18" fmla="*/ 0 w 1540"/>
                  <a:gd name="T19" fmla="*/ 2147483646 h 2545"/>
                  <a:gd name="T20" fmla="*/ 126007813 w 1540"/>
                  <a:gd name="T21" fmla="*/ 2147483646 h 2545"/>
                  <a:gd name="T22" fmla="*/ 2147483646 w 1540"/>
                  <a:gd name="T23" fmla="*/ 2147483646 h 2545"/>
                  <a:gd name="T24" fmla="*/ 2147483646 w 1540"/>
                  <a:gd name="T25" fmla="*/ 2147483646 h 2545"/>
                  <a:gd name="T26" fmla="*/ 2147483646 w 1540"/>
                  <a:gd name="T27" fmla="*/ 2147483646 h 2545"/>
                  <a:gd name="T28" fmla="*/ 2147483646 w 1540"/>
                  <a:gd name="T29" fmla="*/ 624998673 h 2545"/>
                  <a:gd name="T30" fmla="*/ 2147483646 w 1540"/>
                  <a:gd name="T31" fmla="*/ 526711797 h 2545"/>
                  <a:gd name="T32" fmla="*/ 2147483646 w 1540"/>
                  <a:gd name="T33" fmla="*/ 526711797 h 2545"/>
                  <a:gd name="T34" fmla="*/ 126007813 w 1540"/>
                  <a:gd name="T35" fmla="*/ 25201559 h 2545"/>
                  <a:gd name="T36" fmla="*/ 0 w 1540"/>
                  <a:gd name="T37" fmla="*/ 0 h 2545"/>
                  <a:gd name="T38" fmla="*/ 0 w 1540"/>
                  <a:gd name="T39" fmla="*/ 0 h 254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40" h="2545">
                    <a:moveTo>
                      <a:pt x="40" y="50"/>
                    </a:moveTo>
                    <a:lnTo>
                      <a:pt x="1501" y="248"/>
                    </a:lnTo>
                    <a:lnTo>
                      <a:pt x="1501" y="2296"/>
                    </a:lnTo>
                    <a:lnTo>
                      <a:pt x="40" y="2495"/>
                    </a:lnTo>
                    <a:lnTo>
                      <a:pt x="40" y="50"/>
                    </a:lnTo>
                    <a:close/>
                    <a:moveTo>
                      <a:pt x="0" y="0"/>
                    </a:moveTo>
                    <a:lnTo>
                      <a:pt x="0" y="50"/>
                    </a:lnTo>
                    <a:lnTo>
                      <a:pt x="0" y="2495"/>
                    </a:lnTo>
                    <a:lnTo>
                      <a:pt x="0" y="2545"/>
                    </a:lnTo>
                    <a:lnTo>
                      <a:pt x="50" y="2535"/>
                    </a:lnTo>
                    <a:lnTo>
                      <a:pt x="1511" y="2336"/>
                    </a:lnTo>
                    <a:lnTo>
                      <a:pt x="1540" y="2336"/>
                    </a:lnTo>
                    <a:lnTo>
                      <a:pt x="1540" y="2296"/>
                    </a:lnTo>
                    <a:lnTo>
                      <a:pt x="1540" y="248"/>
                    </a:lnTo>
                    <a:lnTo>
                      <a:pt x="1540" y="209"/>
                    </a:lnTo>
                    <a:lnTo>
                      <a:pt x="1511" y="209"/>
                    </a:lnTo>
                    <a:lnTo>
                      <a:pt x="50" y="1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3021" name="TextBox 115">
                <a:extLst>
                  <a:ext uri="{FF2B5EF4-FFF2-40B4-BE49-F238E27FC236}">
                    <a16:creationId xmlns:a16="http://schemas.microsoft.com/office/drawing/2014/main" id="{2070AAAE-7BC5-4F16-A9B7-C1256C49CCFA}"/>
                  </a:ext>
                </a:extLst>
              </p:cNvPr>
              <p:cNvSpPr txBox="1">
                <a:spLocks noChangeArrowheads="1"/>
              </p:cNvSpPr>
              <p:nvPr/>
            </p:nvSpPr>
            <p:spPr bwMode="auto">
              <a:xfrm>
                <a:off x="3857625" y="2695575"/>
                <a:ext cx="2078038"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4" name="Группа 3">
              <a:extLst>
                <a:ext uri="{FF2B5EF4-FFF2-40B4-BE49-F238E27FC236}">
                  <a16:creationId xmlns:a16="http://schemas.microsoft.com/office/drawing/2014/main" id="{ABC6EDD1-A050-48FC-89AB-ADEF518A0A8A}"/>
                </a:ext>
              </a:extLst>
            </p:cNvPr>
            <p:cNvGrpSpPr/>
            <p:nvPr/>
          </p:nvGrpSpPr>
          <p:grpSpPr>
            <a:xfrm>
              <a:off x="6024563" y="2087563"/>
              <a:ext cx="2460625" cy="4040187"/>
              <a:chOff x="6024563" y="2087563"/>
              <a:chExt cx="2460625" cy="4040187"/>
            </a:xfrm>
          </p:grpSpPr>
          <p:sp>
            <p:nvSpPr>
              <p:cNvPr id="43016" name="Freeform 32">
                <a:extLst>
                  <a:ext uri="{FF2B5EF4-FFF2-40B4-BE49-F238E27FC236}">
                    <a16:creationId xmlns:a16="http://schemas.microsoft.com/office/drawing/2014/main" id="{30CD04D1-0A26-4978-A5F1-F26D6F6C8049}"/>
                  </a:ext>
                </a:extLst>
              </p:cNvPr>
              <p:cNvSpPr>
                <a:spLocks/>
              </p:cNvSpPr>
              <p:nvPr/>
            </p:nvSpPr>
            <p:spPr bwMode="auto">
              <a:xfrm>
                <a:off x="6088063" y="2166938"/>
                <a:ext cx="2335212" cy="3881437"/>
              </a:xfrm>
              <a:custGeom>
                <a:avLst/>
                <a:gdLst>
                  <a:gd name="T0" fmla="*/ 2147483646 w 1471"/>
                  <a:gd name="T1" fmla="*/ 2147483646 h 2445"/>
                  <a:gd name="T2" fmla="*/ 0 w 1471"/>
                  <a:gd name="T3" fmla="*/ 2147483646 h 2445"/>
                  <a:gd name="T4" fmla="*/ 0 w 1471"/>
                  <a:gd name="T5" fmla="*/ 498990873 h 2445"/>
                  <a:gd name="T6" fmla="*/ 2147483646 w 1471"/>
                  <a:gd name="T7" fmla="*/ 0 h 2445"/>
                  <a:gd name="T8" fmla="*/ 2147483646 w 1471"/>
                  <a:gd name="T9" fmla="*/ 2147483646 h 2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71" h="2445">
                    <a:moveTo>
                      <a:pt x="1471" y="2445"/>
                    </a:moveTo>
                    <a:lnTo>
                      <a:pt x="0" y="2246"/>
                    </a:lnTo>
                    <a:lnTo>
                      <a:pt x="0" y="198"/>
                    </a:lnTo>
                    <a:lnTo>
                      <a:pt x="1471" y="0"/>
                    </a:lnTo>
                    <a:lnTo>
                      <a:pt x="1471" y="2445"/>
                    </a:ln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3017" name="Freeform 33">
                <a:extLst>
                  <a:ext uri="{FF2B5EF4-FFF2-40B4-BE49-F238E27FC236}">
                    <a16:creationId xmlns:a16="http://schemas.microsoft.com/office/drawing/2014/main" id="{FE3600B9-23AA-43D1-BA8D-00944CB1D109}"/>
                  </a:ext>
                </a:extLst>
              </p:cNvPr>
              <p:cNvSpPr>
                <a:spLocks noEditPoints="1"/>
              </p:cNvSpPr>
              <p:nvPr/>
            </p:nvSpPr>
            <p:spPr bwMode="auto">
              <a:xfrm>
                <a:off x="6024563" y="2087563"/>
                <a:ext cx="2460625" cy="4040187"/>
              </a:xfrm>
              <a:custGeom>
                <a:avLst/>
                <a:gdLst>
                  <a:gd name="T0" fmla="*/ 2147483646 w 1550"/>
                  <a:gd name="T1" fmla="*/ 126007797 h 2545"/>
                  <a:gd name="T2" fmla="*/ 2147483646 w 1550"/>
                  <a:gd name="T3" fmla="*/ 2147483646 h 2545"/>
                  <a:gd name="T4" fmla="*/ 100806250 w 1550"/>
                  <a:gd name="T5" fmla="*/ 2147483646 h 2545"/>
                  <a:gd name="T6" fmla="*/ 100806250 w 1550"/>
                  <a:gd name="T7" fmla="*/ 624998673 h 2545"/>
                  <a:gd name="T8" fmla="*/ 2147483646 w 1550"/>
                  <a:gd name="T9" fmla="*/ 126007797 h 2545"/>
                  <a:gd name="T10" fmla="*/ 2147483646 w 1550"/>
                  <a:gd name="T11" fmla="*/ 126007797 h 2545"/>
                  <a:gd name="T12" fmla="*/ 2147483646 w 1550"/>
                  <a:gd name="T13" fmla="*/ 0 h 2545"/>
                  <a:gd name="T14" fmla="*/ 2147483646 w 1550"/>
                  <a:gd name="T15" fmla="*/ 25201559 h 2545"/>
                  <a:gd name="T16" fmla="*/ 100806250 w 1550"/>
                  <a:gd name="T17" fmla="*/ 526711797 h 2545"/>
                  <a:gd name="T18" fmla="*/ 0 w 1550"/>
                  <a:gd name="T19" fmla="*/ 526711797 h 2545"/>
                  <a:gd name="T20" fmla="*/ 0 w 1550"/>
                  <a:gd name="T21" fmla="*/ 624998673 h 2545"/>
                  <a:gd name="T22" fmla="*/ 0 w 1550"/>
                  <a:gd name="T23" fmla="*/ 2147483646 h 2545"/>
                  <a:gd name="T24" fmla="*/ 0 w 1550"/>
                  <a:gd name="T25" fmla="*/ 2147483646 h 2545"/>
                  <a:gd name="T26" fmla="*/ 100806250 w 1550"/>
                  <a:gd name="T27" fmla="*/ 2147483646 h 2545"/>
                  <a:gd name="T28" fmla="*/ 2147483646 w 1550"/>
                  <a:gd name="T29" fmla="*/ 2147483646 h 2545"/>
                  <a:gd name="T30" fmla="*/ 2147483646 w 1550"/>
                  <a:gd name="T31" fmla="*/ 2147483646 h 2545"/>
                  <a:gd name="T32" fmla="*/ 2147483646 w 1550"/>
                  <a:gd name="T33" fmla="*/ 2147483646 h 2545"/>
                  <a:gd name="T34" fmla="*/ 2147483646 w 1550"/>
                  <a:gd name="T35" fmla="*/ 126007797 h 2545"/>
                  <a:gd name="T36" fmla="*/ 2147483646 w 1550"/>
                  <a:gd name="T37" fmla="*/ 0 h 2545"/>
                  <a:gd name="T38" fmla="*/ 2147483646 w 1550"/>
                  <a:gd name="T39" fmla="*/ 0 h 254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50" h="2545">
                    <a:moveTo>
                      <a:pt x="1511" y="50"/>
                    </a:moveTo>
                    <a:lnTo>
                      <a:pt x="1511" y="2495"/>
                    </a:lnTo>
                    <a:lnTo>
                      <a:pt x="40" y="2296"/>
                    </a:lnTo>
                    <a:lnTo>
                      <a:pt x="40" y="248"/>
                    </a:lnTo>
                    <a:lnTo>
                      <a:pt x="1511" y="50"/>
                    </a:lnTo>
                    <a:close/>
                    <a:moveTo>
                      <a:pt x="1550" y="0"/>
                    </a:moveTo>
                    <a:lnTo>
                      <a:pt x="1501" y="10"/>
                    </a:lnTo>
                    <a:lnTo>
                      <a:pt x="40" y="209"/>
                    </a:lnTo>
                    <a:lnTo>
                      <a:pt x="0" y="209"/>
                    </a:lnTo>
                    <a:lnTo>
                      <a:pt x="0" y="248"/>
                    </a:lnTo>
                    <a:lnTo>
                      <a:pt x="0" y="2296"/>
                    </a:lnTo>
                    <a:lnTo>
                      <a:pt x="0" y="2336"/>
                    </a:lnTo>
                    <a:lnTo>
                      <a:pt x="40" y="2336"/>
                    </a:lnTo>
                    <a:lnTo>
                      <a:pt x="1501" y="2535"/>
                    </a:lnTo>
                    <a:lnTo>
                      <a:pt x="1550" y="2545"/>
                    </a:lnTo>
                    <a:lnTo>
                      <a:pt x="1550" y="2495"/>
                    </a:lnTo>
                    <a:lnTo>
                      <a:pt x="1550" y="50"/>
                    </a:lnTo>
                    <a:lnTo>
                      <a:pt x="1550" y="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3022" name="TextBox 115">
                <a:extLst>
                  <a:ext uri="{FF2B5EF4-FFF2-40B4-BE49-F238E27FC236}">
                    <a16:creationId xmlns:a16="http://schemas.microsoft.com/office/drawing/2014/main" id="{DF7B279C-22E8-4AE7-99ED-A1D01BB3930A}"/>
                  </a:ext>
                </a:extLst>
              </p:cNvPr>
              <p:cNvSpPr txBox="1">
                <a:spLocks noChangeArrowheads="1"/>
              </p:cNvSpPr>
              <p:nvPr/>
            </p:nvSpPr>
            <p:spPr bwMode="auto">
              <a:xfrm>
                <a:off x="6196013" y="2695575"/>
                <a:ext cx="2078037"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5" name="Группа 4">
              <a:extLst>
                <a:ext uri="{FF2B5EF4-FFF2-40B4-BE49-F238E27FC236}">
                  <a16:creationId xmlns:a16="http://schemas.microsoft.com/office/drawing/2014/main" id="{9A7A59C8-5998-4FCC-AC5E-059DE965D4CA}"/>
                </a:ext>
              </a:extLst>
            </p:cNvPr>
            <p:cNvGrpSpPr/>
            <p:nvPr/>
          </p:nvGrpSpPr>
          <p:grpSpPr>
            <a:xfrm>
              <a:off x="8469312" y="2087563"/>
              <a:ext cx="2444750" cy="4040187"/>
              <a:chOff x="8359775" y="2087563"/>
              <a:chExt cx="2444750" cy="4040187"/>
            </a:xfrm>
          </p:grpSpPr>
          <p:sp>
            <p:nvSpPr>
              <p:cNvPr id="43018" name="Freeform 34">
                <a:extLst>
                  <a:ext uri="{FF2B5EF4-FFF2-40B4-BE49-F238E27FC236}">
                    <a16:creationId xmlns:a16="http://schemas.microsoft.com/office/drawing/2014/main" id="{EF23AF91-411C-4BB4-83FB-DBDBA93D7E1E}"/>
                  </a:ext>
                </a:extLst>
              </p:cNvPr>
              <p:cNvSpPr>
                <a:spLocks/>
              </p:cNvSpPr>
              <p:nvPr/>
            </p:nvSpPr>
            <p:spPr bwMode="auto">
              <a:xfrm>
                <a:off x="8423275" y="2166938"/>
                <a:ext cx="2317750" cy="3881437"/>
              </a:xfrm>
              <a:custGeom>
                <a:avLst/>
                <a:gdLst>
                  <a:gd name="T0" fmla="*/ 2147483646 w 1460"/>
                  <a:gd name="T1" fmla="*/ 2147483646 h 2445"/>
                  <a:gd name="T2" fmla="*/ 0 w 1460"/>
                  <a:gd name="T3" fmla="*/ 2147483646 h 2445"/>
                  <a:gd name="T4" fmla="*/ 0 w 1460"/>
                  <a:gd name="T5" fmla="*/ 0 h 2445"/>
                  <a:gd name="T6" fmla="*/ 2147483646 w 1460"/>
                  <a:gd name="T7" fmla="*/ 498990873 h 2445"/>
                  <a:gd name="T8" fmla="*/ 2147483646 w 1460"/>
                  <a:gd name="T9" fmla="*/ 2147483646 h 244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60" h="2445">
                    <a:moveTo>
                      <a:pt x="1460" y="2246"/>
                    </a:moveTo>
                    <a:lnTo>
                      <a:pt x="0" y="2445"/>
                    </a:lnTo>
                    <a:lnTo>
                      <a:pt x="0" y="0"/>
                    </a:lnTo>
                    <a:lnTo>
                      <a:pt x="1460" y="198"/>
                    </a:lnTo>
                    <a:lnTo>
                      <a:pt x="1460" y="2246"/>
                    </a:lnTo>
                    <a:close/>
                  </a:path>
                </a:pathLst>
              </a:custGeom>
              <a:solidFill>
                <a:schemeClr val="accent1">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3019" name="Freeform 35">
                <a:extLst>
                  <a:ext uri="{FF2B5EF4-FFF2-40B4-BE49-F238E27FC236}">
                    <a16:creationId xmlns:a16="http://schemas.microsoft.com/office/drawing/2014/main" id="{EFB5C29C-A1E2-4B4F-8451-7988364450BD}"/>
                  </a:ext>
                </a:extLst>
              </p:cNvPr>
              <p:cNvSpPr>
                <a:spLocks noEditPoints="1"/>
              </p:cNvSpPr>
              <p:nvPr/>
            </p:nvSpPr>
            <p:spPr bwMode="auto">
              <a:xfrm>
                <a:off x="8359775" y="2087563"/>
                <a:ext cx="2444750" cy="4040187"/>
              </a:xfrm>
              <a:custGeom>
                <a:avLst/>
                <a:gdLst>
                  <a:gd name="T0" fmla="*/ 100806250 w 1540"/>
                  <a:gd name="T1" fmla="*/ 126007797 h 2545"/>
                  <a:gd name="T2" fmla="*/ 2147483646 w 1540"/>
                  <a:gd name="T3" fmla="*/ 624998673 h 2545"/>
                  <a:gd name="T4" fmla="*/ 2147483646 w 1540"/>
                  <a:gd name="T5" fmla="*/ 2147483646 h 2545"/>
                  <a:gd name="T6" fmla="*/ 100806250 w 1540"/>
                  <a:gd name="T7" fmla="*/ 2147483646 h 2545"/>
                  <a:gd name="T8" fmla="*/ 100806250 w 1540"/>
                  <a:gd name="T9" fmla="*/ 126007797 h 2545"/>
                  <a:gd name="T10" fmla="*/ 100806250 w 1540"/>
                  <a:gd name="T11" fmla="*/ 126007797 h 2545"/>
                  <a:gd name="T12" fmla="*/ 0 w 1540"/>
                  <a:gd name="T13" fmla="*/ 0 h 2545"/>
                  <a:gd name="T14" fmla="*/ 0 w 1540"/>
                  <a:gd name="T15" fmla="*/ 126007797 h 2545"/>
                  <a:gd name="T16" fmla="*/ 0 w 1540"/>
                  <a:gd name="T17" fmla="*/ 2147483646 h 2545"/>
                  <a:gd name="T18" fmla="*/ 0 w 1540"/>
                  <a:gd name="T19" fmla="*/ 2147483646 h 2545"/>
                  <a:gd name="T20" fmla="*/ 100806250 w 1540"/>
                  <a:gd name="T21" fmla="*/ 2147483646 h 2545"/>
                  <a:gd name="T22" fmla="*/ 2147483646 w 1540"/>
                  <a:gd name="T23" fmla="*/ 2147483646 h 2545"/>
                  <a:gd name="T24" fmla="*/ 2147483646 w 1540"/>
                  <a:gd name="T25" fmla="*/ 2147483646 h 2545"/>
                  <a:gd name="T26" fmla="*/ 2147483646 w 1540"/>
                  <a:gd name="T27" fmla="*/ 2147483646 h 2545"/>
                  <a:gd name="T28" fmla="*/ 2147483646 w 1540"/>
                  <a:gd name="T29" fmla="*/ 624998673 h 2545"/>
                  <a:gd name="T30" fmla="*/ 2147483646 w 1540"/>
                  <a:gd name="T31" fmla="*/ 526711797 h 2545"/>
                  <a:gd name="T32" fmla="*/ 2147483646 w 1540"/>
                  <a:gd name="T33" fmla="*/ 526711797 h 2545"/>
                  <a:gd name="T34" fmla="*/ 100806250 w 1540"/>
                  <a:gd name="T35" fmla="*/ 25201559 h 2545"/>
                  <a:gd name="T36" fmla="*/ 0 w 1540"/>
                  <a:gd name="T37" fmla="*/ 0 h 2545"/>
                  <a:gd name="T38" fmla="*/ 0 w 1540"/>
                  <a:gd name="T39" fmla="*/ 0 h 2545"/>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40" h="2545">
                    <a:moveTo>
                      <a:pt x="40" y="50"/>
                    </a:moveTo>
                    <a:lnTo>
                      <a:pt x="1500" y="248"/>
                    </a:lnTo>
                    <a:lnTo>
                      <a:pt x="1500" y="2296"/>
                    </a:lnTo>
                    <a:lnTo>
                      <a:pt x="40" y="2495"/>
                    </a:lnTo>
                    <a:lnTo>
                      <a:pt x="40" y="50"/>
                    </a:lnTo>
                    <a:close/>
                    <a:moveTo>
                      <a:pt x="0" y="0"/>
                    </a:moveTo>
                    <a:lnTo>
                      <a:pt x="0" y="50"/>
                    </a:lnTo>
                    <a:lnTo>
                      <a:pt x="0" y="2495"/>
                    </a:lnTo>
                    <a:lnTo>
                      <a:pt x="0" y="2545"/>
                    </a:lnTo>
                    <a:lnTo>
                      <a:pt x="40" y="2535"/>
                    </a:lnTo>
                    <a:lnTo>
                      <a:pt x="1500" y="2336"/>
                    </a:lnTo>
                    <a:lnTo>
                      <a:pt x="1540" y="2336"/>
                    </a:lnTo>
                    <a:lnTo>
                      <a:pt x="1540" y="2296"/>
                    </a:lnTo>
                    <a:lnTo>
                      <a:pt x="1540" y="248"/>
                    </a:lnTo>
                    <a:lnTo>
                      <a:pt x="1540" y="209"/>
                    </a:lnTo>
                    <a:lnTo>
                      <a:pt x="1500" y="209"/>
                    </a:lnTo>
                    <a:lnTo>
                      <a:pt x="40" y="10"/>
                    </a:lnTo>
                    <a:lnTo>
                      <a:pt x="0"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3023" name="TextBox 115">
                <a:extLst>
                  <a:ext uri="{FF2B5EF4-FFF2-40B4-BE49-F238E27FC236}">
                    <a16:creationId xmlns:a16="http://schemas.microsoft.com/office/drawing/2014/main" id="{AD5FEA8E-03B7-4620-968A-06221CF93005}"/>
                  </a:ext>
                </a:extLst>
              </p:cNvPr>
              <p:cNvSpPr txBox="1">
                <a:spLocks noChangeArrowheads="1"/>
              </p:cNvSpPr>
              <p:nvPr/>
            </p:nvSpPr>
            <p:spPr bwMode="auto">
              <a:xfrm>
                <a:off x="8566150" y="2695575"/>
                <a:ext cx="2078038"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i="1">
                  <a:solidFill>
                    <a:srgbClr val="73858E"/>
                  </a:solidFill>
                  <a:latin typeface="Arial" panose="020B0604020202020204" pitchFamily="34" charset="0"/>
                  <a:cs typeface="Arial" panose="020B0604020202020204" pitchFamily="34" charset="0"/>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additive="base">
                                        <p:cTn id="7" dur="500" fill="hold"/>
                                        <p:tgtEl>
                                          <p:spTgt spid="43010"/>
                                        </p:tgtEl>
                                        <p:attrNameLst>
                                          <p:attrName>ppt_x</p:attrName>
                                        </p:attrNameLst>
                                      </p:cBhvr>
                                      <p:tavLst>
                                        <p:tav tm="0">
                                          <p:val>
                                            <p:strVal val="#ppt_x"/>
                                          </p:val>
                                        </p:tav>
                                        <p:tav tm="100000">
                                          <p:val>
                                            <p:strVal val="#ppt_x"/>
                                          </p:val>
                                        </p:tav>
                                      </p:tavLst>
                                    </p:anim>
                                    <p:anim calcmode="lin" valueType="num">
                                      <p:cBhvr additive="base">
                                        <p:cTn id="8" dur="500" fill="hold"/>
                                        <p:tgtEl>
                                          <p:spTgt spid="43010"/>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43011"/>
                                        </p:tgtEl>
                                        <p:attrNameLst>
                                          <p:attrName>style.visibility</p:attrName>
                                        </p:attrNameLst>
                                      </p:cBhvr>
                                      <p:to>
                                        <p:strVal val="visible"/>
                                      </p:to>
                                    </p:set>
                                    <p:anim calcmode="lin" valueType="num">
                                      <p:cBhvr additive="base">
                                        <p:cTn id="11" dur="500" fill="hold"/>
                                        <p:tgtEl>
                                          <p:spTgt spid="43011"/>
                                        </p:tgtEl>
                                        <p:attrNameLst>
                                          <p:attrName>ppt_x</p:attrName>
                                        </p:attrNameLst>
                                      </p:cBhvr>
                                      <p:tavLst>
                                        <p:tav tm="0">
                                          <p:val>
                                            <p:strVal val="#ppt_x"/>
                                          </p:val>
                                        </p:tav>
                                        <p:tav tm="100000">
                                          <p:val>
                                            <p:strVal val="#ppt_x"/>
                                          </p:val>
                                        </p:tav>
                                      </p:tavLst>
                                    </p:anim>
                                    <p:anim calcmode="lin" valueType="num">
                                      <p:cBhvr additive="base">
                                        <p:cTn id="12" dur="500" fill="hold"/>
                                        <p:tgtEl>
                                          <p:spTgt spid="43011"/>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17" presetClass="entr" presetSubtype="10"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 calcmode="lin" valueType="num">
                                      <p:cBhvr>
                                        <p:cTn id="16" dur="500" fill="hold"/>
                                        <p:tgtEl>
                                          <p:spTgt spid="6"/>
                                        </p:tgtEl>
                                        <p:attrNameLst>
                                          <p:attrName>ppt_w</p:attrName>
                                        </p:attrNameLst>
                                      </p:cBhvr>
                                      <p:tavLst>
                                        <p:tav tm="0">
                                          <p:val>
                                            <p:fltVal val="0"/>
                                          </p:val>
                                        </p:tav>
                                        <p:tav tm="100000">
                                          <p:val>
                                            <p:strVal val="#ppt_w"/>
                                          </p:val>
                                        </p:tav>
                                      </p:tavLst>
                                    </p:anim>
                                    <p:anim calcmode="lin" valueType="num">
                                      <p:cBhvr>
                                        <p:cTn id="17" dur="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0" grpId="0"/>
      <p:bldP spid="43011"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Box 112">
            <a:extLst>
              <a:ext uri="{FF2B5EF4-FFF2-40B4-BE49-F238E27FC236}">
                <a16:creationId xmlns:a16="http://schemas.microsoft.com/office/drawing/2014/main" id="{6FD048F4-EE8F-4C65-A0C0-A8AB73700EEC}"/>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dirty="0">
                <a:solidFill>
                  <a:srgbClr val="424242"/>
                </a:solidFill>
                <a:latin typeface="Arial" panose="020B0604020202020204" pitchFamily="34" charset="0"/>
                <a:cs typeface="Arial" panose="020B0604020202020204" pitchFamily="34" charset="0"/>
              </a:rPr>
              <a:t>Diagram infographic</a:t>
            </a:r>
            <a:endParaRPr lang="ru-RU" altLang="ru-RU" sz="3600" b="1" dirty="0">
              <a:solidFill>
                <a:srgbClr val="424242"/>
              </a:solidFill>
              <a:latin typeface="Arial" panose="020B0604020202020204" pitchFamily="34" charset="0"/>
              <a:cs typeface="Arial" panose="020B0604020202020204" pitchFamily="34" charset="0"/>
            </a:endParaRPr>
          </a:p>
        </p:txBody>
      </p:sp>
      <p:sp>
        <p:nvSpPr>
          <p:cNvPr id="44035" name="TextBox 115">
            <a:extLst>
              <a:ext uri="{FF2B5EF4-FFF2-40B4-BE49-F238E27FC236}">
                <a16:creationId xmlns:a16="http://schemas.microsoft.com/office/drawing/2014/main" id="{08DA09C2-A27A-490C-8A4E-14CD021DB85F}"/>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dirty="0">
                <a:solidFill>
                  <a:srgbClr val="73858E"/>
                </a:solidFill>
                <a:latin typeface="Arial" panose="020B0604020202020204" pitchFamily="34" charset="0"/>
                <a:cs typeface="Arial" panose="020B0604020202020204" pitchFamily="34" charset="0"/>
              </a:rPr>
              <a:t>Lorem ipsum dolor sit </a:t>
            </a:r>
            <a:r>
              <a:rPr lang="en-US" altLang="ru-RU" sz="1600" dirty="0" err="1">
                <a:solidFill>
                  <a:srgbClr val="73858E"/>
                </a:solidFill>
                <a:latin typeface="Arial" panose="020B0604020202020204" pitchFamily="34" charset="0"/>
                <a:cs typeface="Arial" panose="020B0604020202020204" pitchFamily="34" charset="0"/>
              </a:rPr>
              <a:t>amet</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consectetur</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adipiscing</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elit</a:t>
            </a:r>
            <a:r>
              <a:rPr lang="en-US" altLang="ru-RU" sz="1600" dirty="0">
                <a:solidFill>
                  <a:srgbClr val="73858E"/>
                </a:solidFill>
                <a:latin typeface="Arial" panose="020B0604020202020204" pitchFamily="34" charset="0"/>
                <a:cs typeface="Arial" panose="020B0604020202020204" pitchFamily="34" charset="0"/>
              </a:rPr>
              <a:t>, sed do </a:t>
            </a:r>
            <a:r>
              <a:rPr lang="en-US" altLang="ru-RU" sz="1600" dirty="0" err="1">
                <a:solidFill>
                  <a:srgbClr val="73858E"/>
                </a:solidFill>
                <a:latin typeface="Arial" panose="020B0604020202020204" pitchFamily="34" charset="0"/>
                <a:cs typeface="Arial" panose="020B0604020202020204" pitchFamily="34" charset="0"/>
              </a:rPr>
              <a:t>eiusmod</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tempor</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incididunt</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ut</a:t>
            </a:r>
            <a:r>
              <a:rPr lang="en-US" altLang="ru-RU" sz="1600" dirty="0">
                <a:solidFill>
                  <a:srgbClr val="73858E"/>
                </a:solidFill>
                <a:latin typeface="Arial" panose="020B0604020202020204" pitchFamily="34" charset="0"/>
                <a:cs typeface="Arial" panose="020B0604020202020204" pitchFamily="34" charset="0"/>
              </a:rPr>
              <a:t> </a:t>
            </a:r>
            <a:r>
              <a:rPr lang="en-US" altLang="ru-RU" sz="1600" dirty="0" err="1">
                <a:solidFill>
                  <a:srgbClr val="73858E"/>
                </a:solidFill>
                <a:latin typeface="Arial" panose="020B0604020202020204" pitchFamily="34" charset="0"/>
                <a:cs typeface="Arial" panose="020B0604020202020204" pitchFamily="34" charset="0"/>
              </a:rPr>
              <a:t>labore</a:t>
            </a:r>
            <a:r>
              <a:rPr lang="en-US" altLang="ru-RU" sz="1600" dirty="0">
                <a:solidFill>
                  <a:srgbClr val="73858E"/>
                </a:solidFill>
                <a:latin typeface="Arial" panose="020B0604020202020204" pitchFamily="34" charset="0"/>
                <a:cs typeface="Arial" panose="020B0604020202020204" pitchFamily="34" charset="0"/>
              </a:rPr>
              <a:t> et dolore magna </a:t>
            </a:r>
            <a:r>
              <a:rPr lang="en-US" altLang="ru-RU" sz="1600" dirty="0" err="1">
                <a:solidFill>
                  <a:srgbClr val="73858E"/>
                </a:solidFill>
                <a:latin typeface="Arial" panose="020B0604020202020204" pitchFamily="34" charset="0"/>
                <a:cs typeface="Arial" panose="020B0604020202020204" pitchFamily="34" charset="0"/>
              </a:rPr>
              <a:t>aliqua</a:t>
            </a:r>
            <a:r>
              <a:rPr lang="en-US" altLang="ru-RU" sz="1600" dirty="0">
                <a:solidFill>
                  <a:srgbClr val="73858E"/>
                </a:solidFill>
                <a:latin typeface="Arial" panose="020B0604020202020204" pitchFamily="34" charset="0"/>
                <a:cs typeface="Arial" panose="020B0604020202020204" pitchFamily="34" charset="0"/>
              </a:rPr>
              <a:t>. Ut </a:t>
            </a:r>
            <a:r>
              <a:rPr lang="en-US" altLang="ru-RU" sz="1600" dirty="0" err="1">
                <a:solidFill>
                  <a:srgbClr val="73858E"/>
                </a:solidFill>
                <a:latin typeface="Arial" panose="020B0604020202020204" pitchFamily="34" charset="0"/>
                <a:cs typeface="Arial" panose="020B0604020202020204" pitchFamily="34" charset="0"/>
              </a:rPr>
              <a:t>enim</a:t>
            </a:r>
            <a:r>
              <a:rPr lang="en-US" altLang="ru-RU" sz="1600" dirty="0">
                <a:solidFill>
                  <a:srgbClr val="73858E"/>
                </a:solidFill>
                <a:latin typeface="Arial" panose="020B0604020202020204" pitchFamily="34" charset="0"/>
                <a:cs typeface="Arial" panose="020B0604020202020204" pitchFamily="34" charset="0"/>
              </a:rPr>
              <a:t> ad minim </a:t>
            </a:r>
            <a:r>
              <a:rPr lang="en-US" altLang="ru-RU" sz="1600" dirty="0" err="1">
                <a:solidFill>
                  <a:srgbClr val="73858E"/>
                </a:solidFill>
                <a:latin typeface="Arial" panose="020B0604020202020204" pitchFamily="34" charset="0"/>
                <a:cs typeface="Arial" panose="020B0604020202020204" pitchFamily="34" charset="0"/>
              </a:rPr>
              <a:t>veniam</a:t>
            </a:r>
            <a:r>
              <a:rPr lang="en-US" altLang="ru-RU" sz="1600" dirty="0">
                <a:solidFill>
                  <a:srgbClr val="73858E"/>
                </a:solidFill>
                <a:latin typeface="Arial" panose="020B0604020202020204" pitchFamily="34" charset="0"/>
                <a:cs typeface="Arial" panose="020B0604020202020204" pitchFamily="34" charset="0"/>
              </a:rPr>
              <a:t>.</a:t>
            </a:r>
            <a:endParaRPr lang="ru-RU" altLang="ru-RU" sz="1400" dirty="0">
              <a:solidFill>
                <a:srgbClr val="73858E"/>
              </a:solidFill>
              <a:latin typeface="Arial" panose="020B0604020202020204" pitchFamily="34" charset="0"/>
              <a:cs typeface="Arial" panose="020B0604020202020204" pitchFamily="34" charset="0"/>
            </a:endParaRPr>
          </a:p>
        </p:txBody>
      </p:sp>
      <p:grpSp>
        <p:nvGrpSpPr>
          <p:cNvPr id="2" name="Группа 1">
            <a:extLst>
              <a:ext uri="{FF2B5EF4-FFF2-40B4-BE49-F238E27FC236}">
                <a16:creationId xmlns:a16="http://schemas.microsoft.com/office/drawing/2014/main" id="{92B05700-2AE9-4E45-9840-F13583066B6D}"/>
              </a:ext>
            </a:extLst>
          </p:cNvPr>
          <p:cNvGrpSpPr/>
          <p:nvPr/>
        </p:nvGrpSpPr>
        <p:grpSpPr>
          <a:xfrm>
            <a:off x="7356475" y="2233613"/>
            <a:ext cx="4006850" cy="4148137"/>
            <a:chOff x="7356475" y="2233613"/>
            <a:chExt cx="4006850" cy="4148137"/>
          </a:xfrm>
        </p:grpSpPr>
        <p:sp>
          <p:nvSpPr>
            <p:cNvPr id="44036" name="Freeform 39">
              <a:extLst>
                <a:ext uri="{FF2B5EF4-FFF2-40B4-BE49-F238E27FC236}">
                  <a16:creationId xmlns:a16="http://schemas.microsoft.com/office/drawing/2014/main" id="{35C5208B-CD81-43E3-9F05-20D91960A953}"/>
                </a:ext>
              </a:extLst>
            </p:cNvPr>
            <p:cNvSpPr>
              <a:spLocks/>
            </p:cNvSpPr>
            <p:nvPr/>
          </p:nvSpPr>
          <p:spPr bwMode="auto">
            <a:xfrm>
              <a:off x="7356475" y="2233613"/>
              <a:ext cx="4006850" cy="4148137"/>
            </a:xfrm>
            <a:custGeom>
              <a:avLst/>
              <a:gdLst>
                <a:gd name="T0" fmla="*/ 2147483646 w 364"/>
                <a:gd name="T1" fmla="*/ 2147483646 h 377"/>
                <a:gd name="T2" fmla="*/ 2147483646 w 364"/>
                <a:gd name="T3" fmla="*/ 2147483646 h 377"/>
                <a:gd name="T4" fmla="*/ 0 w 364"/>
                <a:gd name="T5" fmla="*/ 2147483646 h 377"/>
                <a:gd name="T6" fmla="*/ 0 w 364"/>
                <a:gd name="T7" fmla="*/ 2147483646 h 377"/>
                <a:gd name="T8" fmla="*/ 2147483646 w 364"/>
                <a:gd name="T9" fmla="*/ 0 h 377"/>
                <a:gd name="T10" fmla="*/ 2147483646 w 364"/>
                <a:gd name="T11" fmla="*/ 0 h 377"/>
                <a:gd name="T12" fmla="*/ 2147483646 w 364"/>
                <a:gd name="T13" fmla="*/ 2147483646 h 377"/>
                <a:gd name="T14" fmla="*/ 2147483646 w 364"/>
                <a:gd name="T15" fmla="*/ 2147483646 h 377"/>
                <a:gd name="T16" fmla="*/ 2147483646 w 364"/>
                <a:gd name="T17" fmla="*/ 2147483646 h 3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64" h="377">
                  <a:moveTo>
                    <a:pt x="343" y="377"/>
                  </a:moveTo>
                  <a:cubicBezTo>
                    <a:pt x="22" y="377"/>
                    <a:pt x="22" y="377"/>
                    <a:pt x="22" y="377"/>
                  </a:cubicBezTo>
                  <a:cubicBezTo>
                    <a:pt x="10" y="377"/>
                    <a:pt x="0" y="368"/>
                    <a:pt x="0" y="356"/>
                  </a:cubicBezTo>
                  <a:cubicBezTo>
                    <a:pt x="0" y="22"/>
                    <a:pt x="0" y="22"/>
                    <a:pt x="0" y="22"/>
                  </a:cubicBezTo>
                  <a:cubicBezTo>
                    <a:pt x="0" y="10"/>
                    <a:pt x="10" y="0"/>
                    <a:pt x="22" y="0"/>
                  </a:cubicBezTo>
                  <a:cubicBezTo>
                    <a:pt x="343" y="0"/>
                    <a:pt x="343" y="0"/>
                    <a:pt x="343" y="0"/>
                  </a:cubicBezTo>
                  <a:cubicBezTo>
                    <a:pt x="355" y="0"/>
                    <a:pt x="364" y="10"/>
                    <a:pt x="364" y="22"/>
                  </a:cubicBezTo>
                  <a:cubicBezTo>
                    <a:pt x="364" y="356"/>
                    <a:pt x="364" y="356"/>
                    <a:pt x="364" y="356"/>
                  </a:cubicBezTo>
                  <a:cubicBezTo>
                    <a:pt x="364" y="368"/>
                    <a:pt x="355" y="377"/>
                    <a:pt x="343" y="377"/>
                  </a:cubicBezTo>
                  <a:close/>
                </a:path>
              </a:pathLst>
            </a:custGeom>
            <a:solidFill>
              <a:srgbClr val="F4F4F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4037" name="Freeform 40">
              <a:extLst>
                <a:ext uri="{FF2B5EF4-FFF2-40B4-BE49-F238E27FC236}">
                  <a16:creationId xmlns:a16="http://schemas.microsoft.com/office/drawing/2014/main" id="{150F2385-722F-4C0F-81E9-CC59A6780A24}"/>
                </a:ext>
              </a:extLst>
            </p:cNvPr>
            <p:cNvSpPr>
              <a:spLocks/>
            </p:cNvSpPr>
            <p:nvPr/>
          </p:nvSpPr>
          <p:spPr bwMode="auto">
            <a:xfrm>
              <a:off x="7566025" y="2452688"/>
              <a:ext cx="3576638" cy="198437"/>
            </a:xfrm>
            <a:custGeom>
              <a:avLst/>
              <a:gdLst>
                <a:gd name="T0" fmla="*/ 2147483646 w 325"/>
                <a:gd name="T1" fmla="*/ 2147483646 h 18"/>
                <a:gd name="T2" fmla="*/ 968883722 w 325"/>
                <a:gd name="T3" fmla="*/ 2147483646 h 18"/>
                <a:gd name="T4" fmla="*/ 0 w 325"/>
                <a:gd name="T5" fmla="*/ 1093817817 h 18"/>
                <a:gd name="T6" fmla="*/ 0 w 325"/>
                <a:gd name="T7" fmla="*/ 1093817817 h 18"/>
                <a:gd name="T8" fmla="*/ 968883722 w 325"/>
                <a:gd name="T9" fmla="*/ 0 h 18"/>
                <a:gd name="T10" fmla="*/ 2147483646 w 325"/>
                <a:gd name="T11" fmla="*/ 0 h 18"/>
                <a:gd name="T12" fmla="*/ 2147483646 w 325"/>
                <a:gd name="T13" fmla="*/ 1093817817 h 18"/>
                <a:gd name="T14" fmla="*/ 2147483646 w 325"/>
                <a:gd name="T15" fmla="*/ 1093817817 h 18"/>
                <a:gd name="T16" fmla="*/ 2147483646 w 325"/>
                <a:gd name="T17" fmla="*/ 2147483646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25" h="18">
                  <a:moveTo>
                    <a:pt x="316" y="18"/>
                  </a:moveTo>
                  <a:cubicBezTo>
                    <a:pt x="8" y="18"/>
                    <a:pt x="8" y="18"/>
                    <a:pt x="8" y="18"/>
                  </a:cubicBezTo>
                  <a:cubicBezTo>
                    <a:pt x="4" y="18"/>
                    <a:pt x="0" y="14"/>
                    <a:pt x="0" y="9"/>
                  </a:cubicBezTo>
                  <a:cubicBezTo>
                    <a:pt x="0" y="9"/>
                    <a:pt x="0" y="9"/>
                    <a:pt x="0" y="9"/>
                  </a:cubicBezTo>
                  <a:cubicBezTo>
                    <a:pt x="0" y="4"/>
                    <a:pt x="4" y="0"/>
                    <a:pt x="8" y="0"/>
                  </a:cubicBezTo>
                  <a:cubicBezTo>
                    <a:pt x="316" y="0"/>
                    <a:pt x="316" y="0"/>
                    <a:pt x="316" y="0"/>
                  </a:cubicBezTo>
                  <a:cubicBezTo>
                    <a:pt x="321" y="0"/>
                    <a:pt x="325" y="4"/>
                    <a:pt x="325" y="9"/>
                  </a:cubicBezTo>
                  <a:cubicBezTo>
                    <a:pt x="325" y="9"/>
                    <a:pt x="325" y="9"/>
                    <a:pt x="325" y="9"/>
                  </a:cubicBezTo>
                  <a:cubicBezTo>
                    <a:pt x="325" y="14"/>
                    <a:pt x="321" y="18"/>
                    <a:pt x="316" y="18"/>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4038" name="Freeform 41">
              <a:extLst>
                <a:ext uri="{FF2B5EF4-FFF2-40B4-BE49-F238E27FC236}">
                  <a16:creationId xmlns:a16="http://schemas.microsoft.com/office/drawing/2014/main" id="{A285C59D-9092-41A5-AF45-257385513E95}"/>
                </a:ext>
              </a:extLst>
            </p:cNvPr>
            <p:cNvSpPr>
              <a:spLocks/>
            </p:cNvSpPr>
            <p:nvPr/>
          </p:nvSpPr>
          <p:spPr bwMode="auto">
            <a:xfrm>
              <a:off x="7566025" y="4400550"/>
              <a:ext cx="3576638" cy="187325"/>
            </a:xfrm>
            <a:custGeom>
              <a:avLst/>
              <a:gdLst>
                <a:gd name="T0" fmla="*/ 2147483646 w 325"/>
                <a:gd name="T1" fmla="*/ 2064156213 h 17"/>
                <a:gd name="T2" fmla="*/ 968883722 w 325"/>
                <a:gd name="T3" fmla="*/ 2064156213 h 17"/>
                <a:gd name="T4" fmla="*/ 0 w 325"/>
                <a:gd name="T5" fmla="*/ 1092787935 h 17"/>
                <a:gd name="T6" fmla="*/ 0 w 325"/>
                <a:gd name="T7" fmla="*/ 1092787935 h 17"/>
                <a:gd name="T8" fmla="*/ 968883722 w 325"/>
                <a:gd name="T9" fmla="*/ 0 h 17"/>
                <a:gd name="T10" fmla="*/ 2147483646 w 325"/>
                <a:gd name="T11" fmla="*/ 0 h 17"/>
                <a:gd name="T12" fmla="*/ 2147483646 w 325"/>
                <a:gd name="T13" fmla="*/ 1092787935 h 17"/>
                <a:gd name="T14" fmla="*/ 2147483646 w 325"/>
                <a:gd name="T15" fmla="*/ 1092787935 h 17"/>
                <a:gd name="T16" fmla="*/ 2147483646 w 325"/>
                <a:gd name="T17" fmla="*/ 2064156213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25" h="17">
                  <a:moveTo>
                    <a:pt x="316" y="17"/>
                  </a:moveTo>
                  <a:cubicBezTo>
                    <a:pt x="8" y="17"/>
                    <a:pt x="8" y="17"/>
                    <a:pt x="8" y="17"/>
                  </a:cubicBezTo>
                  <a:cubicBezTo>
                    <a:pt x="4" y="17"/>
                    <a:pt x="0" y="14"/>
                    <a:pt x="0" y="9"/>
                  </a:cubicBezTo>
                  <a:cubicBezTo>
                    <a:pt x="0" y="9"/>
                    <a:pt x="0" y="9"/>
                    <a:pt x="0" y="9"/>
                  </a:cubicBezTo>
                  <a:cubicBezTo>
                    <a:pt x="0" y="4"/>
                    <a:pt x="4" y="0"/>
                    <a:pt x="8" y="0"/>
                  </a:cubicBezTo>
                  <a:cubicBezTo>
                    <a:pt x="316" y="0"/>
                    <a:pt x="316" y="0"/>
                    <a:pt x="316" y="0"/>
                  </a:cubicBezTo>
                  <a:cubicBezTo>
                    <a:pt x="321" y="0"/>
                    <a:pt x="325" y="4"/>
                    <a:pt x="325" y="9"/>
                  </a:cubicBezTo>
                  <a:cubicBezTo>
                    <a:pt x="325" y="9"/>
                    <a:pt x="325" y="9"/>
                    <a:pt x="325" y="9"/>
                  </a:cubicBezTo>
                  <a:cubicBezTo>
                    <a:pt x="325" y="14"/>
                    <a:pt x="321" y="17"/>
                    <a:pt x="316" y="17"/>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4039" name="TextBox 115">
              <a:extLst>
                <a:ext uri="{FF2B5EF4-FFF2-40B4-BE49-F238E27FC236}">
                  <a16:creationId xmlns:a16="http://schemas.microsoft.com/office/drawing/2014/main" id="{EF35FAF6-BAC1-4B17-8414-723579D345C9}"/>
                </a:ext>
              </a:extLst>
            </p:cNvPr>
            <p:cNvSpPr txBox="1">
              <a:spLocks noChangeArrowheads="1"/>
            </p:cNvSpPr>
            <p:nvPr/>
          </p:nvSpPr>
          <p:spPr bwMode="auto">
            <a:xfrm>
              <a:off x="7567613" y="2698750"/>
              <a:ext cx="3697287"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a:t>
              </a:r>
              <a:endParaRPr lang="ru-RU" altLang="ru-RU" sz="1400" i="1">
                <a:solidFill>
                  <a:srgbClr val="73858E"/>
                </a:solidFill>
                <a:latin typeface="Arial" panose="020B0604020202020204" pitchFamily="34" charset="0"/>
                <a:cs typeface="Arial" panose="020B0604020202020204" pitchFamily="34" charset="0"/>
              </a:endParaRPr>
            </a:p>
          </p:txBody>
        </p:sp>
        <p:sp>
          <p:nvSpPr>
            <p:cNvPr id="44040" name="TextBox 115">
              <a:extLst>
                <a:ext uri="{FF2B5EF4-FFF2-40B4-BE49-F238E27FC236}">
                  <a16:creationId xmlns:a16="http://schemas.microsoft.com/office/drawing/2014/main" id="{A887530F-176E-4620-BCF8-1F78EEAD8ADB}"/>
                </a:ext>
              </a:extLst>
            </p:cNvPr>
            <p:cNvSpPr txBox="1">
              <a:spLocks noChangeArrowheads="1"/>
            </p:cNvSpPr>
            <p:nvPr/>
          </p:nvSpPr>
          <p:spPr bwMode="auto">
            <a:xfrm>
              <a:off x="7567613" y="4668838"/>
              <a:ext cx="3697287"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5" name="Группа 4">
            <a:extLst>
              <a:ext uri="{FF2B5EF4-FFF2-40B4-BE49-F238E27FC236}">
                <a16:creationId xmlns:a16="http://schemas.microsoft.com/office/drawing/2014/main" id="{359DA1B1-BD57-4B27-99EA-DF283CED39F7}"/>
              </a:ext>
            </a:extLst>
          </p:cNvPr>
          <p:cNvGrpSpPr/>
          <p:nvPr/>
        </p:nvGrpSpPr>
        <p:grpSpPr>
          <a:xfrm>
            <a:off x="1309688" y="1947863"/>
            <a:ext cx="2571750" cy="2819400"/>
            <a:chOff x="1309688" y="1947863"/>
            <a:chExt cx="2571750" cy="2819400"/>
          </a:xfrm>
        </p:grpSpPr>
        <p:sp>
          <p:nvSpPr>
            <p:cNvPr id="44041" name="Freeform 57">
              <a:extLst>
                <a:ext uri="{FF2B5EF4-FFF2-40B4-BE49-F238E27FC236}">
                  <a16:creationId xmlns:a16="http://schemas.microsoft.com/office/drawing/2014/main" id="{C293D5BC-1DAD-4D4E-AB42-05942E7EF012}"/>
                </a:ext>
              </a:extLst>
            </p:cNvPr>
            <p:cNvSpPr>
              <a:spLocks noEditPoints="1"/>
            </p:cNvSpPr>
            <p:nvPr/>
          </p:nvSpPr>
          <p:spPr bwMode="auto">
            <a:xfrm>
              <a:off x="1309688" y="2046288"/>
              <a:ext cx="2571750" cy="2720975"/>
            </a:xfrm>
            <a:custGeom>
              <a:avLst/>
              <a:gdLst>
                <a:gd name="T0" fmla="*/ 325709882 w 285"/>
                <a:gd name="T1" fmla="*/ 2147483646 h 301"/>
                <a:gd name="T2" fmla="*/ 1058550347 w 285"/>
                <a:gd name="T3" fmla="*/ 2147483646 h 301"/>
                <a:gd name="T4" fmla="*/ 2147483646 w 285"/>
                <a:gd name="T5" fmla="*/ 2147483646 h 301"/>
                <a:gd name="T6" fmla="*/ 2147483646 w 285"/>
                <a:gd name="T7" fmla="*/ 2147483646 h 301"/>
                <a:gd name="T8" fmla="*/ 2147483646 w 285"/>
                <a:gd name="T9" fmla="*/ 2147483646 h 301"/>
                <a:gd name="T10" fmla="*/ 2147483646 w 285"/>
                <a:gd name="T11" fmla="*/ 2147483646 h 301"/>
                <a:gd name="T12" fmla="*/ 977120621 w 285"/>
                <a:gd name="T13" fmla="*/ 2147483646 h 301"/>
                <a:gd name="T14" fmla="*/ 325709882 w 285"/>
                <a:gd name="T15" fmla="*/ 2147483646 h 301"/>
                <a:gd name="T16" fmla="*/ 2147483646 w 285"/>
                <a:gd name="T17" fmla="*/ 2147483646 h 301"/>
                <a:gd name="T18" fmla="*/ 2147483646 w 285"/>
                <a:gd name="T19" fmla="*/ 2147483646 h 301"/>
                <a:gd name="T20" fmla="*/ 2147483646 w 285"/>
                <a:gd name="T21" fmla="*/ 2147483646 h 301"/>
                <a:gd name="T22" fmla="*/ 2147483646 w 285"/>
                <a:gd name="T23" fmla="*/ 2147483646 h 301"/>
                <a:gd name="T24" fmla="*/ 2147483646 w 285"/>
                <a:gd name="T25" fmla="*/ 2147483646 h 301"/>
                <a:gd name="T26" fmla="*/ 2147483646 w 285"/>
                <a:gd name="T27" fmla="*/ 2147483646 h 301"/>
                <a:gd name="T28" fmla="*/ 2147483646 w 285"/>
                <a:gd name="T29" fmla="*/ 2147483646 h 301"/>
                <a:gd name="T30" fmla="*/ 2147483646 w 285"/>
                <a:gd name="T31" fmla="*/ 2147483646 h 30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85" h="301">
                  <a:moveTo>
                    <a:pt x="4" y="171"/>
                  </a:moveTo>
                  <a:cubicBezTo>
                    <a:pt x="0" y="147"/>
                    <a:pt x="3" y="122"/>
                    <a:pt x="13" y="99"/>
                  </a:cubicBezTo>
                  <a:cubicBezTo>
                    <a:pt x="41" y="32"/>
                    <a:pt x="119" y="0"/>
                    <a:pt x="186" y="28"/>
                  </a:cubicBezTo>
                  <a:cubicBezTo>
                    <a:pt x="253" y="57"/>
                    <a:pt x="285" y="135"/>
                    <a:pt x="257" y="202"/>
                  </a:cubicBezTo>
                  <a:cubicBezTo>
                    <a:pt x="229" y="269"/>
                    <a:pt x="151" y="301"/>
                    <a:pt x="83" y="273"/>
                  </a:cubicBezTo>
                  <a:cubicBezTo>
                    <a:pt x="83" y="273"/>
                    <a:pt x="83" y="273"/>
                    <a:pt x="83" y="273"/>
                  </a:cubicBezTo>
                  <a:cubicBezTo>
                    <a:pt x="51" y="259"/>
                    <a:pt x="25" y="234"/>
                    <a:pt x="12" y="201"/>
                  </a:cubicBezTo>
                  <a:cubicBezTo>
                    <a:pt x="8" y="191"/>
                    <a:pt x="5" y="181"/>
                    <a:pt x="4" y="171"/>
                  </a:cubicBezTo>
                  <a:close/>
                  <a:moveTo>
                    <a:pt x="234" y="135"/>
                  </a:moveTo>
                  <a:cubicBezTo>
                    <a:pt x="229" y="102"/>
                    <a:pt x="207" y="72"/>
                    <a:pt x="174" y="58"/>
                  </a:cubicBezTo>
                  <a:cubicBezTo>
                    <a:pt x="123" y="36"/>
                    <a:pt x="63" y="61"/>
                    <a:pt x="42" y="112"/>
                  </a:cubicBezTo>
                  <a:cubicBezTo>
                    <a:pt x="32" y="136"/>
                    <a:pt x="32" y="164"/>
                    <a:pt x="42" y="189"/>
                  </a:cubicBezTo>
                  <a:cubicBezTo>
                    <a:pt x="52" y="214"/>
                    <a:pt x="71" y="233"/>
                    <a:pt x="96" y="243"/>
                  </a:cubicBezTo>
                  <a:cubicBezTo>
                    <a:pt x="96" y="243"/>
                    <a:pt x="96" y="243"/>
                    <a:pt x="96" y="243"/>
                  </a:cubicBezTo>
                  <a:cubicBezTo>
                    <a:pt x="149" y="266"/>
                    <a:pt x="208" y="236"/>
                    <a:pt x="227" y="190"/>
                  </a:cubicBezTo>
                  <a:cubicBezTo>
                    <a:pt x="235" y="172"/>
                    <a:pt x="237" y="153"/>
                    <a:pt x="234" y="135"/>
                  </a:cubicBezTo>
                  <a:close/>
                </a:path>
              </a:pathLst>
            </a:custGeom>
            <a:solidFill>
              <a:srgbClr val="ECECE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4042" name="Freeform 58">
              <a:extLst>
                <a:ext uri="{FF2B5EF4-FFF2-40B4-BE49-F238E27FC236}">
                  <a16:creationId xmlns:a16="http://schemas.microsoft.com/office/drawing/2014/main" id="{7F7CC717-B098-4085-868E-A3D8F7EC2F48}"/>
                </a:ext>
              </a:extLst>
            </p:cNvPr>
            <p:cNvSpPr>
              <a:spLocks noEditPoints="1"/>
            </p:cNvSpPr>
            <p:nvPr/>
          </p:nvSpPr>
          <p:spPr bwMode="auto">
            <a:xfrm>
              <a:off x="1843088" y="2716213"/>
              <a:ext cx="1371600" cy="1382712"/>
            </a:xfrm>
            <a:custGeom>
              <a:avLst/>
              <a:gdLst>
                <a:gd name="T0" fmla="*/ 162850429 w 152"/>
                <a:gd name="T1" fmla="*/ 2147483646 h 153"/>
                <a:gd name="T2" fmla="*/ 569990037 w 152"/>
                <a:gd name="T3" fmla="*/ 2147483646 h 153"/>
                <a:gd name="T4" fmla="*/ 2147483646 w 152"/>
                <a:gd name="T5" fmla="*/ 571710744 h 153"/>
                <a:gd name="T6" fmla="*/ 2147483646 w 152"/>
                <a:gd name="T7" fmla="*/ 653390163 h 153"/>
                <a:gd name="T8" fmla="*/ 2147483646 w 152"/>
                <a:gd name="T9" fmla="*/ 2147483646 h 153"/>
                <a:gd name="T10" fmla="*/ 2147483646 w 152"/>
                <a:gd name="T11" fmla="*/ 2147483646 h 153"/>
                <a:gd name="T12" fmla="*/ 2147483646 w 152"/>
                <a:gd name="T13" fmla="*/ 2147483646 h 153"/>
                <a:gd name="T14" fmla="*/ 2147483646 w 152"/>
                <a:gd name="T15" fmla="*/ 2147483646 h 153"/>
                <a:gd name="T16" fmla="*/ 569990037 w 152"/>
                <a:gd name="T17" fmla="*/ 2147483646 h 153"/>
                <a:gd name="T18" fmla="*/ 162850429 w 152"/>
                <a:gd name="T19" fmla="*/ 2147483646 h 153"/>
                <a:gd name="T20" fmla="*/ 2147483646 w 152"/>
                <a:gd name="T21" fmla="*/ 2147483646 h 153"/>
                <a:gd name="T22" fmla="*/ 2147483646 w 152"/>
                <a:gd name="T23" fmla="*/ 2147483646 h 153"/>
                <a:gd name="T24" fmla="*/ 2147483646 w 152"/>
                <a:gd name="T25" fmla="*/ 1225100907 h 153"/>
                <a:gd name="T26" fmla="*/ 2147483646 w 152"/>
                <a:gd name="T27" fmla="*/ 1225100907 h 153"/>
                <a:gd name="T28" fmla="*/ 1139980074 w 152"/>
                <a:gd name="T29" fmla="*/ 2147483646 h 153"/>
                <a:gd name="T30" fmla="*/ 1139980074 w 152"/>
                <a:gd name="T31" fmla="*/ 2147483646 h 153"/>
                <a:gd name="T32" fmla="*/ 2147483646 w 152"/>
                <a:gd name="T33" fmla="*/ 2147483646 h 153"/>
                <a:gd name="T34" fmla="*/ 2147483646 w 152"/>
                <a:gd name="T35" fmla="*/ 2147483646 h 153"/>
                <a:gd name="T36" fmla="*/ 2147483646 w 152"/>
                <a:gd name="T37" fmla="*/ 2147483646 h 153"/>
                <a:gd name="T38" fmla="*/ 2147483646 w 152"/>
                <a:gd name="T39" fmla="*/ 2147483646 h 15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52" h="153">
                  <a:moveTo>
                    <a:pt x="2" y="88"/>
                  </a:moveTo>
                  <a:cubicBezTo>
                    <a:pt x="0" y="75"/>
                    <a:pt x="1" y="61"/>
                    <a:pt x="7" y="48"/>
                  </a:cubicBezTo>
                  <a:cubicBezTo>
                    <a:pt x="15" y="29"/>
                    <a:pt x="29" y="15"/>
                    <a:pt x="47" y="7"/>
                  </a:cubicBezTo>
                  <a:cubicBezTo>
                    <a:pt x="66" y="0"/>
                    <a:pt x="86" y="0"/>
                    <a:pt x="105" y="8"/>
                  </a:cubicBezTo>
                  <a:cubicBezTo>
                    <a:pt x="123" y="15"/>
                    <a:pt x="137" y="30"/>
                    <a:pt x="145" y="48"/>
                  </a:cubicBezTo>
                  <a:cubicBezTo>
                    <a:pt x="152" y="67"/>
                    <a:pt x="152" y="87"/>
                    <a:pt x="145" y="106"/>
                  </a:cubicBezTo>
                  <a:cubicBezTo>
                    <a:pt x="137" y="124"/>
                    <a:pt x="123" y="138"/>
                    <a:pt x="104" y="146"/>
                  </a:cubicBezTo>
                  <a:cubicBezTo>
                    <a:pt x="86" y="153"/>
                    <a:pt x="65" y="153"/>
                    <a:pt x="47" y="146"/>
                  </a:cubicBezTo>
                  <a:cubicBezTo>
                    <a:pt x="28" y="138"/>
                    <a:pt x="14" y="123"/>
                    <a:pt x="7" y="105"/>
                  </a:cubicBezTo>
                  <a:cubicBezTo>
                    <a:pt x="4" y="99"/>
                    <a:pt x="3" y="94"/>
                    <a:pt x="2" y="88"/>
                  </a:cubicBezTo>
                  <a:close/>
                  <a:moveTo>
                    <a:pt x="143" y="65"/>
                  </a:moveTo>
                  <a:cubicBezTo>
                    <a:pt x="142" y="60"/>
                    <a:pt x="140" y="56"/>
                    <a:pt x="138" y="51"/>
                  </a:cubicBezTo>
                  <a:cubicBezTo>
                    <a:pt x="131" y="35"/>
                    <a:pt x="118" y="22"/>
                    <a:pt x="102" y="15"/>
                  </a:cubicBezTo>
                  <a:cubicBezTo>
                    <a:pt x="85" y="8"/>
                    <a:pt x="67" y="8"/>
                    <a:pt x="50" y="15"/>
                  </a:cubicBezTo>
                  <a:cubicBezTo>
                    <a:pt x="34" y="22"/>
                    <a:pt x="21" y="34"/>
                    <a:pt x="14" y="51"/>
                  </a:cubicBezTo>
                  <a:cubicBezTo>
                    <a:pt x="7" y="67"/>
                    <a:pt x="7" y="85"/>
                    <a:pt x="14" y="102"/>
                  </a:cubicBezTo>
                  <a:cubicBezTo>
                    <a:pt x="21" y="118"/>
                    <a:pt x="33" y="131"/>
                    <a:pt x="50" y="138"/>
                  </a:cubicBezTo>
                  <a:cubicBezTo>
                    <a:pt x="66" y="145"/>
                    <a:pt x="84" y="145"/>
                    <a:pt x="101" y="138"/>
                  </a:cubicBezTo>
                  <a:cubicBezTo>
                    <a:pt x="117" y="132"/>
                    <a:pt x="130" y="119"/>
                    <a:pt x="137" y="102"/>
                  </a:cubicBezTo>
                  <a:cubicBezTo>
                    <a:pt x="142" y="91"/>
                    <a:pt x="145" y="77"/>
                    <a:pt x="143" y="65"/>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4043" name="Freeform 59">
              <a:extLst>
                <a:ext uri="{FF2B5EF4-FFF2-40B4-BE49-F238E27FC236}">
                  <a16:creationId xmlns:a16="http://schemas.microsoft.com/office/drawing/2014/main" id="{CA7949A9-7D2B-4524-8985-DCFF3E4C655C}"/>
                </a:ext>
              </a:extLst>
            </p:cNvPr>
            <p:cNvSpPr>
              <a:spLocks/>
            </p:cNvSpPr>
            <p:nvPr/>
          </p:nvSpPr>
          <p:spPr bwMode="auto">
            <a:xfrm>
              <a:off x="1336675" y="1947863"/>
              <a:ext cx="2509838" cy="1960562"/>
            </a:xfrm>
            <a:custGeom>
              <a:avLst/>
              <a:gdLst>
                <a:gd name="T0" fmla="*/ 0 w 278"/>
                <a:gd name="T1" fmla="*/ 2147483646 h 217"/>
                <a:gd name="T2" fmla="*/ 2147483646 w 278"/>
                <a:gd name="T3" fmla="*/ 2147483646 h 217"/>
                <a:gd name="T4" fmla="*/ 2147483646 w 278"/>
                <a:gd name="T5" fmla="*/ 2147483646 h 217"/>
                <a:gd name="T6" fmla="*/ 2147483646 w 278"/>
                <a:gd name="T7" fmla="*/ 2147483646 h 217"/>
                <a:gd name="T8" fmla="*/ 2147483646 w 278"/>
                <a:gd name="T9" fmla="*/ 2147483646 h 217"/>
                <a:gd name="T10" fmla="*/ 2147483646 w 278"/>
                <a:gd name="T11" fmla="*/ 2147483646 h 217"/>
                <a:gd name="T12" fmla="*/ 2147483646 w 278"/>
                <a:gd name="T13" fmla="*/ 2147483646 h 217"/>
                <a:gd name="T14" fmla="*/ 0 w 278"/>
                <a:gd name="T15" fmla="*/ 2147483646 h 21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8" h="217">
                  <a:moveTo>
                    <a:pt x="0" y="106"/>
                  </a:moveTo>
                  <a:cubicBezTo>
                    <a:pt x="31" y="34"/>
                    <a:pt x="114" y="0"/>
                    <a:pt x="187" y="30"/>
                  </a:cubicBezTo>
                  <a:cubicBezTo>
                    <a:pt x="222" y="45"/>
                    <a:pt x="249" y="72"/>
                    <a:pt x="264" y="108"/>
                  </a:cubicBezTo>
                  <a:cubicBezTo>
                    <a:pt x="278" y="143"/>
                    <a:pt x="278" y="182"/>
                    <a:pt x="263" y="217"/>
                  </a:cubicBezTo>
                  <a:cubicBezTo>
                    <a:pt x="215" y="197"/>
                    <a:pt x="215" y="197"/>
                    <a:pt x="215" y="197"/>
                  </a:cubicBezTo>
                  <a:cubicBezTo>
                    <a:pt x="235" y="151"/>
                    <a:pt x="213" y="97"/>
                    <a:pt x="167" y="78"/>
                  </a:cubicBezTo>
                  <a:cubicBezTo>
                    <a:pt x="121" y="59"/>
                    <a:pt x="68" y="81"/>
                    <a:pt x="48" y="127"/>
                  </a:cubicBezTo>
                  <a:lnTo>
                    <a:pt x="0" y="106"/>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4047" name="Rectangle 65">
              <a:extLst>
                <a:ext uri="{FF2B5EF4-FFF2-40B4-BE49-F238E27FC236}">
                  <a16:creationId xmlns:a16="http://schemas.microsoft.com/office/drawing/2014/main" id="{3FF4D971-2545-44B5-9583-BA5DE2FB0198}"/>
                </a:ext>
              </a:extLst>
            </p:cNvPr>
            <p:cNvSpPr>
              <a:spLocks noChangeArrowheads="1"/>
            </p:cNvSpPr>
            <p:nvPr/>
          </p:nvSpPr>
          <p:spPr bwMode="auto">
            <a:xfrm>
              <a:off x="2193925" y="3160713"/>
              <a:ext cx="1092200"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400" b="1">
                  <a:solidFill>
                    <a:srgbClr val="73848D"/>
                  </a:solidFill>
                  <a:latin typeface="Arial" panose="020B0604020202020204" pitchFamily="34" charset="0"/>
                </a:rPr>
                <a:t>51%</a:t>
              </a:r>
              <a:endParaRPr lang="ru-RU" altLang="ru-RU" sz="1800"/>
            </a:p>
          </p:txBody>
        </p:sp>
      </p:grpSp>
      <p:grpSp>
        <p:nvGrpSpPr>
          <p:cNvPr id="6" name="Группа 5">
            <a:extLst>
              <a:ext uri="{FF2B5EF4-FFF2-40B4-BE49-F238E27FC236}">
                <a16:creationId xmlns:a16="http://schemas.microsoft.com/office/drawing/2014/main" id="{FA584932-2737-4AC1-B6B6-DC5F531FB6C9}"/>
              </a:ext>
            </a:extLst>
          </p:cNvPr>
          <p:cNvGrpSpPr/>
          <p:nvPr/>
        </p:nvGrpSpPr>
        <p:grpSpPr>
          <a:xfrm>
            <a:off x="4387850" y="2146300"/>
            <a:ext cx="2571750" cy="2557463"/>
            <a:chOff x="4387850" y="2146300"/>
            <a:chExt cx="2571750" cy="2557463"/>
          </a:xfrm>
        </p:grpSpPr>
        <p:sp>
          <p:nvSpPr>
            <p:cNvPr id="44044" name="Freeform 60">
              <a:extLst>
                <a:ext uri="{FF2B5EF4-FFF2-40B4-BE49-F238E27FC236}">
                  <a16:creationId xmlns:a16="http://schemas.microsoft.com/office/drawing/2014/main" id="{64799E47-F905-4934-9D82-9B0C918FA5AB}"/>
                </a:ext>
              </a:extLst>
            </p:cNvPr>
            <p:cNvSpPr>
              <a:spLocks noEditPoints="1"/>
            </p:cNvSpPr>
            <p:nvPr/>
          </p:nvSpPr>
          <p:spPr bwMode="auto">
            <a:xfrm>
              <a:off x="4387850" y="2146300"/>
              <a:ext cx="2571750" cy="2466975"/>
            </a:xfrm>
            <a:custGeom>
              <a:avLst/>
              <a:gdLst>
                <a:gd name="T0" fmla="*/ 325709882 w 285"/>
                <a:gd name="T1" fmla="*/ 2147483646 h 273"/>
                <a:gd name="T2" fmla="*/ 895699918 w 285"/>
                <a:gd name="T3" fmla="*/ 2147483646 h 273"/>
                <a:gd name="T4" fmla="*/ 2147483646 w 285"/>
                <a:gd name="T5" fmla="*/ 1224884715 h 273"/>
                <a:gd name="T6" fmla="*/ 2147483646 w 285"/>
                <a:gd name="T7" fmla="*/ 1061567356 h 273"/>
                <a:gd name="T8" fmla="*/ 2147483646 w 285"/>
                <a:gd name="T9" fmla="*/ 2147483646 h 273"/>
                <a:gd name="T10" fmla="*/ 2147483646 w 285"/>
                <a:gd name="T11" fmla="*/ 2147483646 h 273"/>
                <a:gd name="T12" fmla="*/ 2147483646 w 285"/>
                <a:gd name="T13" fmla="*/ 2147483646 h 273"/>
                <a:gd name="T14" fmla="*/ 1058550347 w 285"/>
                <a:gd name="T15" fmla="*/ 2147483646 h 273"/>
                <a:gd name="T16" fmla="*/ 325709882 w 285"/>
                <a:gd name="T17" fmla="*/ 2147483646 h 273"/>
                <a:gd name="T18" fmla="*/ 2147483646 w 285"/>
                <a:gd name="T19" fmla="*/ 2147483646 h 273"/>
                <a:gd name="T20" fmla="*/ 2147483646 w 285"/>
                <a:gd name="T21" fmla="*/ 2147483646 h 273"/>
                <a:gd name="T22" fmla="*/ 2147483646 w 285"/>
                <a:gd name="T23" fmla="*/ 2147483646 h 273"/>
                <a:gd name="T24" fmla="*/ 2147483646 w 285"/>
                <a:gd name="T25" fmla="*/ 2147483646 h 273"/>
                <a:gd name="T26" fmla="*/ 2147483646 w 285"/>
                <a:gd name="T27" fmla="*/ 2147483646 h 273"/>
                <a:gd name="T28" fmla="*/ 2147483646 w 285"/>
                <a:gd name="T29" fmla="*/ 2147483646 h 273"/>
                <a:gd name="T30" fmla="*/ 2147483646 w 285"/>
                <a:gd name="T31" fmla="*/ 2147483646 h 273"/>
                <a:gd name="T32" fmla="*/ 2147483646 w 285"/>
                <a:gd name="T33" fmla="*/ 2147483646 h 273"/>
                <a:gd name="T34" fmla="*/ 2147483646 w 285"/>
                <a:gd name="T35" fmla="*/ 2147483646 h 27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285" h="273">
                  <a:moveTo>
                    <a:pt x="4" y="160"/>
                  </a:moveTo>
                  <a:cubicBezTo>
                    <a:pt x="0" y="137"/>
                    <a:pt x="2" y="112"/>
                    <a:pt x="11" y="89"/>
                  </a:cubicBezTo>
                  <a:cubicBezTo>
                    <a:pt x="24" y="56"/>
                    <a:pt x="49" y="30"/>
                    <a:pt x="81" y="15"/>
                  </a:cubicBezTo>
                  <a:cubicBezTo>
                    <a:pt x="113" y="1"/>
                    <a:pt x="149" y="0"/>
                    <a:pt x="182" y="13"/>
                  </a:cubicBezTo>
                  <a:cubicBezTo>
                    <a:pt x="215" y="26"/>
                    <a:pt x="241" y="51"/>
                    <a:pt x="256" y="83"/>
                  </a:cubicBezTo>
                  <a:cubicBezTo>
                    <a:pt x="285" y="150"/>
                    <a:pt x="255" y="228"/>
                    <a:pt x="188" y="258"/>
                  </a:cubicBezTo>
                  <a:cubicBezTo>
                    <a:pt x="156" y="272"/>
                    <a:pt x="120" y="273"/>
                    <a:pt x="87" y="260"/>
                  </a:cubicBezTo>
                  <a:cubicBezTo>
                    <a:pt x="54" y="247"/>
                    <a:pt x="28" y="222"/>
                    <a:pt x="13" y="190"/>
                  </a:cubicBezTo>
                  <a:cubicBezTo>
                    <a:pt x="9" y="180"/>
                    <a:pt x="6" y="170"/>
                    <a:pt x="4" y="160"/>
                  </a:cubicBezTo>
                  <a:close/>
                  <a:moveTo>
                    <a:pt x="233" y="118"/>
                  </a:moveTo>
                  <a:cubicBezTo>
                    <a:pt x="232" y="111"/>
                    <a:pt x="230" y="103"/>
                    <a:pt x="227" y="96"/>
                  </a:cubicBezTo>
                  <a:cubicBezTo>
                    <a:pt x="216" y="71"/>
                    <a:pt x="196" y="52"/>
                    <a:pt x="171" y="43"/>
                  </a:cubicBezTo>
                  <a:cubicBezTo>
                    <a:pt x="146" y="33"/>
                    <a:pt x="120" y="32"/>
                    <a:pt x="95" y="43"/>
                  </a:cubicBezTo>
                  <a:cubicBezTo>
                    <a:pt x="71" y="54"/>
                    <a:pt x="50" y="75"/>
                    <a:pt x="41" y="100"/>
                  </a:cubicBezTo>
                  <a:cubicBezTo>
                    <a:pt x="31" y="125"/>
                    <a:pt x="32" y="153"/>
                    <a:pt x="43" y="177"/>
                  </a:cubicBezTo>
                  <a:cubicBezTo>
                    <a:pt x="53" y="202"/>
                    <a:pt x="73" y="221"/>
                    <a:pt x="98" y="230"/>
                  </a:cubicBezTo>
                  <a:cubicBezTo>
                    <a:pt x="123" y="240"/>
                    <a:pt x="151" y="239"/>
                    <a:pt x="175" y="228"/>
                  </a:cubicBezTo>
                  <a:cubicBezTo>
                    <a:pt x="219" y="209"/>
                    <a:pt x="242" y="163"/>
                    <a:pt x="233" y="118"/>
                  </a:cubicBezTo>
                  <a:close/>
                </a:path>
              </a:pathLst>
            </a:custGeom>
            <a:solidFill>
              <a:srgbClr val="ECECEC"/>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4045" name="Freeform 61">
              <a:extLst>
                <a:ext uri="{FF2B5EF4-FFF2-40B4-BE49-F238E27FC236}">
                  <a16:creationId xmlns:a16="http://schemas.microsoft.com/office/drawing/2014/main" id="{42F4446A-DDAA-4BA5-A1DE-8E784F73CC9A}"/>
                </a:ext>
              </a:extLst>
            </p:cNvPr>
            <p:cNvSpPr>
              <a:spLocks noEditPoints="1"/>
            </p:cNvSpPr>
            <p:nvPr/>
          </p:nvSpPr>
          <p:spPr bwMode="auto">
            <a:xfrm>
              <a:off x="4919663" y="2625725"/>
              <a:ext cx="1371600" cy="1446213"/>
            </a:xfrm>
            <a:custGeom>
              <a:avLst/>
              <a:gdLst>
                <a:gd name="T0" fmla="*/ 162850429 w 152"/>
                <a:gd name="T1" fmla="*/ 2147483646 h 160"/>
                <a:gd name="T2" fmla="*/ 488560311 w 152"/>
                <a:gd name="T3" fmla="*/ 2147483646 h 160"/>
                <a:gd name="T4" fmla="*/ 2147483646 w 152"/>
                <a:gd name="T5" fmla="*/ 1143809862 h 160"/>
                <a:gd name="T6" fmla="*/ 2147483646 w 152"/>
                <a:gd name="T7" fmla="*/ 2147483646 h 160"/>
                <a:gd name="T8" fmla="*/ 2147483646 w 152"/>
                <a:gd name="T9" fmla="*/ 2147483646 h 160"/>
                <a:gd name="T10" fmla="*/ 2147483646 w 152"/>
                <a:gd name="T11" fmla="*/ 2147483646 h 160"/>
                <a:gd name="T12" fmla="*/ 2147483646 w 152"/>
                <a:gd name="T13" fmla="*/ 2147483646 h 160"/>
                <a:gd name="T14" fmla="*/ 162850429 w 152"/>
                <a:gd name="T15" fmla="*/ 2147483646 h 160"/>
                <a:gd name="T16" fmla="*/ 2147483646 w 152"/>
                <a:gd name="T17" fmla="*/ 2147483646 h 160"/>
                <a:gd name="T18" fmla="*/ 2147483646 w 152"/>
                <a:gd name="T19" fmla="*/ 2147483646 h 160"/>
                <a:gd name="T20" fmla="*/ 2147483646 w 152"/>
                <a:gd name="T21" fmla="*/ 1715705754 h 160"/>
                <a:gd name="T22" fmla="*/ 1058550347 w 152"/>
                <a:gd name="T23" fmla="*/ 2147483646 h 160"/>
                <a:gd name="T24" fmla="*/ 2147483646 w 152"/>
                <a:gd name="T25" fmla="*/ 2147483646 h 160"/>
                <a:gd name="T26" fmla="*/ 2147483646 w 152"/>
                <a:gd name="T27" fmla="*/ 2147483646 h 160"/>
                <a:gd name="T28" fmla="*/ 2147483646 w 152"/>
                <a:gd name="T29" fmla="*/ 2147483646 h 160"/>
                <a:gd name="T30" fmla="*/ 2147483646 w 152"/>
                <a:gd name="T31" fmla="*/ 2147483646 h 160"/>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52" h="160">
                  <a:moveTo>
                    <a:pt x="2" y="97"/>
                  </a:moveTo>
                  <a:cubicBezTo>
                    <a:pt x="0" y="84"/>
                    <a:pt x="1" y="70"/>
                    <a:pt x="6" y="57"/>
                  </a:cubicBezTo>
                  <a:cubicBezTo>
                    <a:pt x="22" y="14"/>
                    <a:pt x="66" y="0"/>
                    <a:pt x="103" y="14"/>
                  </a:cubicBezTo>
                  <a:cubicBezTo>
                    <a:pt x="121" y="21"/>
                    <a:pt x="136" y="35"/>
                    <a:pt x="144" y="53"/>
                  </a:cubicBezTo>
                  <a:cubicBezTo>
                    <a:pt x="152" y="72"/>
                    <a:pt x="152" y="92"/>
                    <a:pt x="145" y="110"/>
                  </a:cubicBezTo>
                  <a:cubicBezTo>
                    <a:pt x="138" y="129"/>
                    <a:pt x="124" y="144"/>
                    <a:pt x="106" y="152"/>
                  </a:cubicBezTo>
                  <a:cubicBezTo>
                    <a:pt x="87" y="160"/>
                    <a:pt x="67" y="160"/>
                    <a:pt x="49" y="153"/>
                  </a:cubicBezTo>
                  <a:cubicBezTo>
                    <a:pt x="23" y="143"/>
                    <a:pt x="7" y="122"/>
                    <a:pt x="2" y="97"/>
                  </a:cubicBezTo>
                  <a:close/>
                  <a:moveTo>
                    <a:pt x="141" y="71"/>
                  </a:moveTo>
                  <a:cubicBezTo>
                    <a:pt x="140" y="66"/>
                    <a:pt x="139" y="61"/>
                    <a:pt x="137" y="57"/>
                  </a:cubicBezTo>
                  <a:cubicBezTo>
                    <a:pt x="129" y="40"/>
                    <a:pt x="116" y="28"/>
                    <a:pt x="100" y="21"/>
                  </a:cubicBezTo>
                  <a:cubicBezTo>
                    <a:pt x="65" y="8"/>
                    <a:pt x="27" y="25"/>
                    <a:pt x="13" y="59"/>
                  </a:cubicBezTo>
                  <a:cubicBezTo>
                    <a:pt x="0" y="94"/>
                    <a:pt x="17" y="132"/>
                    <a:pt x="51" y="146"/>
                  </a:cubicBezTo>
                  <a:cubicBezTo>
                    <a:pt x="68" y="152"/>
                    <a:pt x="86" y="152"/>
                    <a:pt x="103" y="145"/>
                  </a:cubicBezTo>
                  <a:cubicBezTo>
                    <a:pt x="119" y="137"/>
                    <a:pt x="131" y="124"/>
                    <a:pt x="138" y="108"/>
                  </a:cubicBezTo>
                  <a:cubicBezTo>
                    <a:pt x="142" y="96"/>
                    <a:pt x="143" y="84"/>
                    <a:pt x="141" y="71"/>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4046" name="Freeform 62">
              <a:extLst>
                <a:ext uri="{FF2B5EF4-FFF2-40B4-BE49-F238E27FC236}">
                  <a16:creationId xmlns:a16="http://schemas.microsoft.com/office/drawing/2014/main" id="{B390733B-DBB0-4F62-ABD3-92C32F6CED17}"/>
                </a:ext>
              </a:extLst>
            </p:cNvPr>
            <p:cNvSpPr>
              <a:spLocks/>
            </p:cNvSpPr>
            <p:nvPr/>
          </p:nvSpPr>
          <p:spPr bwMode="auto">
            <a:xfrm>
              <a:off x="4422775" y="3592513"/>
              <a:ext cx="2419350" cy="1111250"/>
            </a:xfrm>
            <a:custGeom>
              <a:avLst/>
              <a:gdLst>
                <a:gd name="T0" fmla="*/ 0 w 268"/>
                <a:gd name="T1" fmla="*/ 2147483646 h 123"/>
                <a:gd name="T2" fmla="*/ 2147483646 w 268"/>
                <a:gd name="T3" fmla="*/ 1061099197 h 123"/>
                <a:gd name="T4" fmla="*/ 2147483646 w 268"/>
                <a:gd name="T5" fmla="*/ 2147483646 h 123"/>
                <a:gd name="T6" fmla="*/ 2147483646 w 268"/>
                <a:gd name="T7" fmla="*/ 2147483646 h 123"/>
                <a:gd name="T8" fmla="*/ 2147483646 w 268"/>
                <a:gd name="T9" fmla="*/ 0 h 123"/>
                <a:gd name="T10" fmla="*/ 2147483646 w 268"/>
                <a:gd name="T11" fmla="*/ 1142726382 h 123"/>
                <a:gd name="T12" fmla="*/ 2147483646 w 268"/>
                <a:gd name="T13" fmla="*/ 2147483646 h 123"/>
                <a:gd name="T14" fmla="*/ 2147483646 w 268"/>
                <a:gd name="T15" fmla="*/ 2147483646 h 123"/>
                <a:gd name="T16" fmla="*/ 0 w 268"/>
                <a:gd name="T17" fmla="*/ 2147483646 h 1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8" h="123">
                  <a:moveTo>
                    <a:pt x="0" y="34"/>
                  </a:moveTo>
                  <a:cubicBezTo>
                    <a:pt x="48" y="13"/>
                    <a:pt x="48" y="13"/>
                    <a:pt x="48" y="13"/>
                  </a:cubicBezTo>
                  <a:cubicBezTo>
                    <a:pt x="57" y="35"/>
                    <a:pt x="75" y="52"/>
                    <a:pt x="98" y="61"/>
                  </a:cubicBezTo>
                  <a:cubicBezTo>
                    <a:pt x="120" y="70"/>
                    <a:pt x="145" y="69"/>
                    <a:pt x="167" y="59"/>
                  </a:cubicBezTo>
                  <a:cubicBezTo>
                    <a:pt x="192" y="48"/>
                    <a:pt x="211" y="27"/>
                    <a:pt x="218" y="0"/>
                  </a:cubicBezTo>
                  <a:cubicBezTo>
                    <a:pt x="268" y="14"/>
                    <a:pt x="268" y="14"/>
                    <a:pt x="268" y="14"/>
                  </a:cubicBezTo>
                  <a:cubicBezTo>
                    <a:pt x="257" y="55"/>
                    <a:pt x="228" y="89"/>
                    <a:pt x="188" y="107"/>
                  </a:cubicBezTo>
                  <a:cubicBezTo>
                    <a:pt x="153" y="122"/>
                    <a:pt x="115" y="123"/>
                    <a:pt x="79" y="109"/>
                  </a:cubicBezTo>
                  <a:cubicBezTo>
                    <a:pt x="44" y="96"/>
                    <a:pt x="16" y="69"/>
                    <a:pt x="0" y="34"/>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4048" name="Rectangle 66">
              <a:extLst>
                <a:ext uri="{FF2B5EF4-FFF2-40B4-BE49-F238E27FC236}">
                  <a16:creationId xmlns:a16="http://schemas.microsoft.com/office/drawing/2014/main" id="{DB5F14BB-A8FA-437A-9F98-C144C1354E3C}"/>
                </a:ext>
              </a:extLst>
            </p:cNvPr>
            <p:cNvSpPr>
              <a:spLocks noChangeArrowheads="1"/>
            </p:cNvSpPr>
            <p:nvPr/>
          </p:nvSpPr>
          <p:spPr bwMode="auto">
            <a:xfrm>
              <a:off x="5127625" y="3160713"/>
              <a:ext cx="1092200"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3400" b="1">
                  <a:solidFill>
                    <a:srgbClr val="73848D"/>
                  </a:solidFill>
                  <a:latin typeface="Arial" panose="020B0604020202020204" pitchFamily="34" charset="0"/>
                </a:rPr>
                <a:t>46%</a:t>
              </a:r>
              <a:endParaRPr lang="ru-RU" altLang="ru-RU" sz="1800"/>
            </a:p>
          </p:txBody>
        </p:sp>
      </p:grpSp>
      <p:grpSp>
        <p:nvGrpSpPr>
          <p:cNvPr id="4" name="Группа 3">
            <a:extLst>
              <a:ext uri="{FF2B5EF4-FFF2-40B4-BE49-F238E27FC236}">
                <a16:creationId xmlns:a16="http://schemas.microsoft.com/office/drawing/2014/main" id="{40479E72-3B0A-415B-96CB-ACCCB0453794}"/>
              </a:ext>
            </a:extLst>
          </p:cNvPr>
          <p:cNvGrpSpPr/>
          <p:nvPr/>
        </p:nvGrpSpPr>
        <p:grpSpPr>
          <a:xfrm>
            <a:off x="1247775" y="4821238"/>
            <a:ext cx="2562225" cy="1590675"/>
            <a:chOff x="1247775" y="4821238"/>
            <a:chExt cx="2562225" cy="1590675"/>
          </a:xfrm>
        </p:grpSpPr>
        <p:sp>
          <p:nvSpPr>
            <p:cNvPr id="44049" name="Rectangle 67">
              <a:extLst>
                <a:ext uri="{FF2B5EF4-FFF2-40B4-BE49-F238E27FC236}">
                  <a16:creationId xmlns:a16="http://schemas.microsoft.com/office/drawing/2014/main" id="{AA7C2B5D-DEAA-4B4D-BE93-E4BE72A9CE01}"/>
                </a:ext>
              </a:extLst>
            </p:cNvPr>
            <p:cNvSpPr>
              <a:spLocks noChangeArrowheads="1"/>
            </p:cNvSpPr>
            <p:nvPr/>
          </p:nvSpPr>
          <p:spPr bwMode="auto">
            <a:xfrm>
              <a:off x="1873250" y="4821238"/>
              <a:ext cx="13112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2400" b="1" dirty="0">
                  <a:solidFill>
                    <a:schemeClr val="accent4"/>
                  </a:solidFill>
                  <a:latin typeface="Arial" panose="020B0604020202020204" pitchFamily="34" charset="0"/>
                </a:rPr>
                <a:t>Your text</a:t>
              </a:r>
              <a:endParaRPr lang="ru-RU" altLang="ru-RU" sz="2000" dirty="0">
                <a:solidFill>
                  <a:schemeClr val="accent4"/>
                </a:solidFill>
              </a:endParaRPr>
            </a:p>
          </p:txBody>
        </p:sp>
        <p:sp>
          <p:nvSpPr>
            <p:cNvPr id="44050" name="TextBox 115">
              <a:extLst>
                <a:ext uri="{FF2B5EF4-FFF2-40B4-BE49-F238E27FC236}">
                  <a16:creationId xmlns:a16="http://schemas.microsoft.com/office/drawing/2014/main" id="{006E3AFF-EA9F-42FB-9FDB-22A38E67B15B}"/>
                </a:ext>
              </a:extLst>
            </p:cNvPr>
            <p:cNvSpPr txBox="1">
              <a:spLocks noChangeArrowheads="1"/>
            </p:cNvSpPr>
            <p:nvPr/>
          </p:nvSpPr>
          <p:spPr bwMode="auto">
            <a:xfrm>
              <a:off x="1247775" y="5243513"/>
              <a:ext cx="2562225"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4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a:t>
              </a:r>
              <a:endParaRPr lang="ru-RU" altLang="ru-RU" sz="1200">
                <a:solidFill>
                  <a:srgbClr val="73858E"/>
                </a:solidFill>
                <a:latin typeface="Arial" panose="020B0604020202020204" pitchFamily="34" charset="0"/>
                <a:cs typeface="Arial" panose="020B0604020202020204" pitchFamily="34" charset="0"/>
              </a:endParaRPr>
            </a:p>
          </p:txBody>
        </p:sp>
      </p:grpSp>
      <p:grpSp>
        <p:nvGrpSpPr>
          <p:cNvPr id="3" name="Группа 2">
            <a:extLst>
              <a:ext uri="{FF2B5EF4-FFF2-40B4-BE49-F238E27FC236}">
                <a16:creationId xmlns:a16="http://schemas.microsoft.com/office/drawing/2014/main" id="{C670B3A4-2C81-40A4-BB45-FDD94C050028}"/>
              </a:ext>
            </a:extLst>
          </p:cNvPr>
          <p:cNvGrpSpPr/>
          <p:nvPr/>
        </p:nvGrpSpPr>
        <p:grpSpPr>
          <a:xfrm>
            <a:off x="4338638" y="4821238"/>
            <a:ext cx="2562225" cy="1590675"/>
            <a:chOff x="4338638" y="4821238"/>
            <a:chExt cx="2562225" cy="1590675"/>
          </a:xfrm>
        </p:grpSpPr>
        <p:sp>
          <p:nvSpPr>
            <p:cNvPr id="44051" name="Rectangle 67">
              <a:extLst>
                <a:ext uri="{FF2B5EF4-FFF2-40B4-BE49-F238E27FC236}">
                  <a16:creationId xmlns:a16="http://schemas.microsoft.com/office/drawing/2014/main" id="{A2BB04F7-A4B1-453F-9BFA-64A1E4A140F1}"/>
                </a:ext>
              </a:extLst>
            </p:cNvPr>
            <p:cNvSpPr>
              <a:spLocks noChangeArrowheads="1"/>
            </p:cNvSpPr>
            <p:nvPr/>
          </p:nvSpPr>
          <p:spPr bwMode="auto">
            <a:xfrm>
              <a:off x="4964113" y="4821238"/>
              <a:ext cx="13096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2400" b="1" dirty="0">
                  <a:solidFill>
                    <a:schemeClr val="accent2"/>
                  </a:solidFill>
                  <a:latin typeface="Arial" panose="020B0604020202020204" pitchFamily="34" charset="0"/>
                </a:rPr>
                <a:t>Your text</a:t>
              </a:r>
              <a:endParaRPr lang="ru-RU" altLang="ru-RU" sz="2000" dirty="0">
                <a:solidFill>
                  <a:schemeClr val="accent2"/>
                </a:solidFill>
              </a:endParaRPr>
            </a:p>
          </p:txBody>
        </p:sp>
        <p:sp>
          <p:nvSpPr>
            <p:cNvPr id="44052" name="TextBox 115">
              <a:extLst>
                <a:ext uri="{FF2B5EF4-FFF2-40B4-BE49-F238E27FC236}">
                  <a16:creationId xmlns:a16="http://schemas.microsoft.com/office/drawing/2014/main" id="{9229B040-6EF0-47CE-B522-5094605F9F7B}"/>
                </a:ext>
              </a:extLst>
            </p:cNvPr>
            <p:cNvSpPr txBox="1">
              <a:spLocks noChangeArrowheads="1"/>
            </p:cNvSpPr>
            <p:nvPr/>
          </p:nvSpPr>
          <p:spPr bwMode="auto">
            <a:xfrm>
              <a:off x="4338638" y="5243513"/>
              <a:ext cx="2562225"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4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a:t>
              </a:r>
              <a:endParaRPr lang="ru-RU" altLang="ru-RU" sz="1200">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4034"/>
                                        </p:tgtEl>
                                        <p:attrNameLst>
                                          <p:attrName>style.visibility</p:attrName>
                                        </p:attrNameLst>
                                      </p:cBhvr>
                                      <p:to>
                                        <p:strVal val="visible"/>
                                      </p:to>
                                    </p:set>
                                    <p:anim calcmode="lin" valueType="num">
                                      <p:cBhvr additive="base">
                                        <p:cTn id="7" dur="500" fill="hold"/>
                                        <p:tgtEl>
                                          <p:spTgt spid="44034"/>
                                        </p:tgtEl>
                                        <p:attrNameLst>
                                          <p:attrName>ppt_x</p:attrName>
                                        </p:attrNameLst>
                                      </p:cBhvr>
                                      <p:tavLst>
                                        <p:tav tm="0">
                                          <p:val>
                                            <p:strVal val="#ppt_x"/>
                                          </p:val>
                                        </p:tav>
                                        <p:tav tm="100000">
                                          <p:val>
                                            <p:strVal val="#ppt_x"/>
                                          </p:val>
                                        </p:tav>
                                      </p:tavLst>
                                    </p:anim>
                                    <p:anim calcmode="lin" valueType="num">
                                      <p:cBhvr additive="base">
                                        <p:cTn id="8" dur="500" fill="hold"/>
                                        <p:tgtEl>
                                          <p:spTgt spid="44034"/>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44035"/>
                                        </p:tgtEl>
                                        <p:attrNameLst>
                                          <p:attrName>style.visibility</p:attrName>
                                        </p:attrNameLst>
                                      </p:cBhvr>
                                      <p:to>
                                        <p:strVal val="visible"/>
                                      </p:to>
                                    </p:set>
                                    <p:anim calcmode="lin" valueType="num">
                                      <p:cBhvr additive="base">
                                        <p:cTn id="11" dur="500" fill="hold"/>
                                        <p:tgtEl>
                                          <p:spTgt spid="44035"/>
                                        </p:tgtEl>
                                        <p:attrNameLst>
                                          <p:attrName>ppt_x</p:attrName>
                                        </p:attrNameLst>
                                      </p:cBhvr>
                                      <p:tavLst>
                                        <p:tav tm="0">
                                          <p:val>
                                            <p:strVal val="#ppt_x"/>
                                          </p:val>
                                        </p:tav>
                                        <p:tav tm="100000">
                                          <p:val>
                                            <p:strVal val="#ppt_x"/>
                                          </p:val>
                                        </p:tav>
                                      </p:tavLst>
                                    </p:anim>
                                    <p:anim calcmode="lin" valueType="num">
                                      <p:cBhvr additive="base">
                                        <p:cTn id="12" dur="500" fill="hold"/>
                                        <p:tgtEl>
                                          <p:spTgt spid="44035"/>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p:cTn id="20" dur="500" fill="hold"/>
                                        <p:tgtEl>
                                          <p:spTgt spid="5"/>
                                        </p:tgtEl>
                                        <p:attrNameLst>
                                          <p:attrName>ppt_w</p:attrName>
                                        </p:attrNameLst>
                                      </p:cBhvr>
                                      <p:tavLst>
                                        <p:tav tm="0">
                                          <p:val>
                                            <p:fltVal val="0"/>
                                          </p:val>
                                        </p:tav>
                                        <p:tav tm="100000">
                                          <p:val>
                                            <p:strVal val="#ppt_w"/>
                                          </p:val>
                                        </p:tav>
                                      </p:tavLst>
                                    </p:anim>
                                    <p:anim calcmode="lin" valueType="num">
                                      <p:cBhvr>
                                        <p:cTn id="21" dur="500" fill="hold"/>
                                        <p:tgtEl>
                                          <p:spTgt spid="5"/>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250"/>
                                  </p:stCondLst>
                                  <p:childTnLst>
                                    <p:set>
                                      <p:cBhvr>
                                        <p:cTn id="23" dur="1" fill="hold">
                                          <p:stCondLst>
                                            <p:cond delay="0"/>
                                          </p:stCondLst>
                                        </p:cTn>
                                        <p:tgtEl>
                                          <p:spTgt spid="4"/>
                                        </p:tgtEl>
                                        <p:attrNameLst>
                                          <p:attrName>style.visibility</p:attrName>
                                        </p:attrNameLst>
                                      </p:cBhvr>
                                      <p:to>
                                        <p:strVal val="visible"/>
                                      </p:to>
                                    </p:set>
                                    <p:anim calcmode="lin" valueType="num">
                                      <p:cBhvr>
                                        <p:cTn id="24" dur="500" fill="hold"/>
                                        <p:tgtEl>
                                          <p:spTgt spid="4"/>
                                        </p:tgtEl>
                                        <p:attrNameLst>
                                          <p:attrName>ppt_w</p:attrName>
                                        </p:attrNameLst>
                                      </p:cBhvr>
                                      <p:tavLst>
                                        <p:tav tm="0">
                                          <p:val>
                                            <p:fltVal val="0"/>
                                          </p:val>
                                        </p:tav>
                                        <p:tav tm="100000">
                                          <p:val>
                                            <p:strVal val="#ppt_w"/>
                                          </p:val>
                                        </p:tav>
                                      </p:tavLst>
                                    </p:anim>
                                    <p:anim calcmode="lin" valueType="num">
                                      <p:cBhvr>
                                        <p:cTn id="25" dur="500" fill="hold"/>
                                        <p:tgtEl>
                                          <p:spTgt spid="4"/>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250"/>
                                  </p:stCondLst>
                                  <p:childTnLst>
                                    <p:set>
                                      <p:cBhvr>
                                        <p:cTn id="27" dur="1" fill="hold">
                                          <p:stCondLst>
                                            <p:cond delay="0"/>
                                          </p:stCondLst>
                                        </p:cTn>
                                        <p:tgtEl>
                                          <p:spTgt spid="6"/>
                                        </p:tgtEl>
                                        <p:attrNameLst>
                                          <p:attrName>style.visibility</p:attrName>
                                        </p:attrNameLst>
                                      </p:cBhvr>
                                      <p:to>
                                        <p:strVal val="visible"/>
                                      </p:to>
                                    </p:set>
                                    <p:anim calcmode="lin" valueType="num">
                                      <p:cBhvr>
                                        <p:cTn id="28" dur="500" fill="hold"/>
                                        <p:tgtEl>
                                          <p:spTgt spid="6"/>
                                        </p:tgtEl>
                                        <p:attrNameLst>
                                          <p:attrName>ppt_w</p:attrName>
                                        </p:attrNameLst>
                                      </p:cBhvr>
                                      <p:tavLst>
                                        <p:tav tm="0">
                                          <p:val>
                                            <p:fltVal val="0"/>
                                          </p:val>
                                        </p:tav>
                                        <p:tav tm="100000">
                                          <p:val>
                                            <p:strVal val="#ppt_w"/>
                                          </p:val>
                                        </p:tav>
                                      </p:tavLst>
                                    </p:anim>
                                    <p:anim calcmode="lin" valueType="num">
                                      <p:cBhvr>
                                        <p:cTn id="29" dur="500" fill="hold"/>
                                        <p:tgtEl>
                                          <p:spTgt spid="6"/>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500"/>
                                  </p:stCondLst>
                                  <p:childTnLst>
                                    <p:set>
                                      <p:cBhvr>
                                        <p:cTn id="31" dur="1" fill="hold">
                                          <p:stCondLst>
                                            <p:cond delay="0"/>
                                          </p:stCondLst>
                                        </p:cTn>
                                        <p:tgtEl>
                                          <p:spTgt spid="3"/>
                                        </p:tgtEl>
                                        <p:attrNameLst>
                                          <p:attrName>style.visibility</p:attrName>
                                        </p:attrNameLst>
                                      </p:cBhvr>
                                      <p:to>
                                        <p:strVal val="visible"/>
                                      </p:to>
                                    </p:set>
                                    <p:anim calcmode="lin" valueType="num">
                                      <p:cBhvr>
                                        <p:cTn id="32" dur="500" fill="hold"/>
                                        <p:tgtEl>
                                          <p:spTgt spid="3"/>
                                        </p:tgtEl>
                                        <p:attrNameLst>
                                          <p:attrName>ppt_w</p:attrName>
                                        </p:attrNameLst>
                                      </p:cBhvr>
                                      <p:tavLst>
                                        <p:tav tm="0">
                                          <p:val>
                                            <p:fltVal val="0"/>
                                          </p:val>
                                        </p:tav>
                                        <p:tav tm="100000">
                                          <p:val>
                                            <p:strVal val="#ppt_w"/>
                                          </p:val>
                                        </p:tav>
                                      </p:tavLst>
                                    </p:anim>
                                    <p:anim calcmode="lin" valueType="num">
                                      <p:cBhvr>
                                        <p:cTn id="33" dur="500" fill="hold"/>
                                        <p:tgtEl>
                                          <p:spTgt spid="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4" grpId="0"/>
      <p:bldP spid="4403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Группа 2">
            <a:extLst>
              <a:ext uri="{FF2B5EF4-FFF2-40B4-BE49-F238E27FC236}">
                <a16:creationId xmlns:a16="http://schemas.microsoft.com/office/drawing/2014/main" id="{5679CEB4-75AD-4971-A76E-6EF3BE57419E}"/>
              </a:ext>
            </a:extLst>
          </p:cNvPr>
          <p:cNvGrpSpPr/>
          <p:nvPr/>
        </p:nvGrpSpPr>
        <p:grpSpPr>
          <a:xfrm>
            <a:off x="4406900" y="2211388"/>
            <a:ext cx="6624638" cy="4219575"/>
            <a:chOff x="4406900" y="2141538"/>
            <a:chExt cx="6624638" cy="4219575"/>
          </a:xfrm>
        </p:grpSpPr>
        <p:sp>
          <p:nvSpPr>
            <p:cNvPr id="45060" name="Rectangle 40">
              <a:extLst>
                <a:ext uri="{FF2B5EF4-FFF2-40B4-BE49-F238E27FC236}">
                  <a16:creationId xmlns:a16="http://schemas.microsoft.com/office/drawing/2014/main" id="{22EBCEC6-3DC0-4567-B23E-A098616C1D95}"/>
                </a:ext>
              </a:extLst>
            </p:cNvPr>
            <p:cNvSpPr>
              <a:spLocks noChangeArrowheads="1"/>
            </p:cNvSpPr>
            <p:nvPr/>
          </p:nvSpPr>
          <p:spPr bwMode="auto">
            <a:xfrm>
              <a:off x="5224463" y="2443163"/>
              <a:ext cx="790575" cy="389890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dirty="0"/>
            </a:p>
          </p:txBody>
        </p:sp>
        <p:sp>
          <p:nvSpPr>
            <p:cNvPr id="45061" name="Rectangle 41">
              <a:extLst>
                <a:ext uri="{FF2B5EF4-FFF2-40B4-BE49-F238E27FC236}">
                  <a16:creationId xmlns:a16="http://schemas.microsoft.com/office/drawing/2014/main" id="{E2F57F44-F5E9-487A-AC54-8B894682E060}"/>
                </a:ext>
              </a:extLst>
            </p:cNvPr>
            <p:cNvSpPr>
              <a:spLocks noChangeArrowheads="1"/>
            </p:cNvSpPr>
            <p:nvPr/>
          </p:nvSpPr>
          <p:spPr bwMode="auto">
            <a:xfrm>
              <a:off x="5224463" y="2443163"/>
              <a:ext cx="790575"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5062" name="Rectangle 42">
              <a:extLst>
                <a:ext uri="{FF2B5EF4-FFF2-40B4-BE49-F238E27FC236}">
                  <a16:creationId xmlns:a16="http://schemas.microsoft.com/office/drawing/2014/main" id="{1D55D11E-30DD-4846-B046-27AB1AF9D0E0}"/>
                </a:ext>
              </a:extLst>
            </p:cNvPr>
            <p:cNvSpPr>
              <a:spLocks noChangeArrowheads="1"/>
            </p:cNvSpPr>
            <p:nvPr/>
          </p:nvSpPr>
          <p:spPr bwMode="auto">
            <a:xfrm>
              <a:off x="6805613" y="2443163"/>
              <a:ext cx="798512" cy="389890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5063" name="Rectangle 43">
              <a:extLst>
                <a:ext uri="{FF2B5EF4-FFF2-40B4-BE49-F238E27FC236}">
                  <a16:creationId xmlns:a16="http://schemas.microsoft.com/office/drawing/2014/main" id="{FF2038FB-E0BF-4640-849E-D52AD2BD8830}"/>
                </a:ext>
              </a:extLst>
            </p:cNvPr>
            <p:cNvSpPr>
              <a:spLocks noChangeArrowheads="1"/>
            </p:cNvSpPr>
            <p:nvPr/>
          </p:nvSpPr>
          <p:spPr bwMode="auto">
            <a:xfrm>
              <a:off x="6805613" y="2443163"/>
              <a:ext cx="798512"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5064" name="Rectangle 44">
              <a:extLst>
                <a:ext uri="{FF2B5EF4-FFF2-40B4-BE49-F238E27FC236}">
                  <a16:creationId xmlns:a16="http://schemas.microsoft.com/office/drawing/2014/main" id="{E63FD1FE-01BA-47AD-8B68-3E8824CA5C41}"/>
                </a:ext>
              </a:extLst>
            </p:cNvPr>
            <p:cNvSpPr>
              <a:spLocks noChangeArrowheads="1"/>
            </p:cNvSpPr>
            <p:nvPr/>
          </p:nvSpPr>
          <p:spPr bwMode="auto">
            <a:xfrm>
              <a:off x="8394700" y="2443163"/>
              <a:ext cx="790575" cy="389890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5065" name="Rectangle 45">
              <a:extLst>
                <a:ext uri="{FF2B5EF4-FFF2-40B4-BE49-F238E27FC236}">
                  <a16:creationId xmlns:a16="http://schemas.microsoft.com/office/drawing/2014/main" id="{CDA6EE06-3A9A-44E3-89D4-BA89AC5A4A00}"/>
                </a:ext>
              </a:extLst>
            </p:cNvPr>
            <p:cNvSpPr>
              <a:spLocks noChangeArrowheads="1"/>
            </p:cNvSpPr>
            <p:nvPr/>
          </p:nvSpPr>
          <p:spPr bwMode="auto">
            <a:xfrm>
              <a:off x="8394700" y="2443163"/>
              <a:ext cx="790575"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5066" name="Rectangle 46">
              <a:extLst>
                <a:ext uri="{FF2B5EF4-FFF2-40B4-BE49-F238E27FC236}">
                  <a16:creationId xmlns:a16="http://schemas.microsoft.com/office/drawing/2014/main" id="{8A0AD5E4-5789-46FA-B64A-DF58AD7CBE2F}"/>
                </a:ext>
              </a:extLst>
            </p:cNvPr>
            <p:cNvSpPr>
              <a:spLocks noChangeArrowheads="1"/>
            </p:cNvSpPr>
            <p:nvPr/>
          </p:nvSpPr>
          <p:spPr bwMode="auto">
            <a:xfrm>
              <a:off x="9983788" y="2443163"/>
              <a:ext cx="790575" cy="3898900"/>
            </a:xfrm>
            <a:prstGeom prst="rect">
              <a:avLst/>
            </a:prstGeom>
            <a:solidFill>
              <a:schemeClr val="bg1">
                <a:lumMod val="9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5067" name="Rectangle 47">
              <a:extLst>
                <a:ext uri="{FF2B5EF4-FFF2-40B4-BE49-F238E27FC236}">
                  <a16:creationId xmlns:a16="http://schemas.microsoft.com/office/drawing/2014/main" id="{1668E62B-FB66-4BD7-9569-72611E1F2296}"/>
                </a:ext>
              </a:extLst>
            </p:cNvPr>
            <p:cNvSpPr>
              <a:spLocks noChangeArrowheads="1"/>
            </p:cNvSpPr>
            <p:nvPr/>
          </p:nvSpPr>
          <p:spPr bwMode="auto">
            <a:xfrm>
              <a:off x="9983788" y="2443163"/>
              <a:ext cx="790575"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5068" name="Freeform 48">
              <a:extLst>
                <a:ext uri="{FF2B5EF4-FFF2-40B4-BE49-F238E27FC236}">
                  <a16:creationId xmlns:a16="http://schemas.microsoft.com/office/drawing/2014/main" id="{9BED5BAB-951B-4167-9C52-7CAEEE5ED466}"/>
                </a:ext>
              </a:extLst>
            </p:cNvPr>
            <p:cNvSpPr>
              <a:spLocks/>
            </p:cNvSpPr>
            <p:nvPr/>
          </p:nvSpPr>
          <p:spPr bwMode="auto">
            <a:xfrm>
              <a:off x="5207000" y="2425700"/>
              <a:ext cx="34925" cy="3935413"/>
            </a:xfrm>
            <a:custGeom>
              <a:avLst/>
              <a:gdLst>
                <a:gd name="T0" fmla="*/ 152473819 w 4"/>
                <a:gd name="T1" fmla="*/ 2147483646 h 442"/>
                <a:gd name="T2" fmla="*/ 0 w 4"/>
                <a:gd name="T3" fmla="*/ 2147483646 h 442"/>
                <a:gd name="T4" fmla="*/ 0 w 4"/>
                <a:gd name="T5" fmla="*/ 158547283 h 442"/>
                <a:gd name="T6" fmla="*/ 152473819 w 4"/>
                <a:gd name="T7" fmla="*/ 0 h 442"/>
                <a:gd name="T8" fmla="*/ 304938906 w 4"/>
                <a:gd name="T9" fmla="*/ 158547283 h 442"/>
                <a:gd name="T10" fmla="*/ 304938906 w 4"/>
                <a:gd name="T11" fmla="*/ 2147483646 h 442"/>
                <a:gd name="T12" fmla="*/ 152473819 w 4"/>
                <a:gd name="T13" fmla="*/ 2147483646 h 4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442">
                  <a:moveTo>
                    <a:pt x="2" y="442"/>
                  </a:moveTo>
                  <a:cubicBezTo>
                    <a:pt x="1" y="442"/>
                    <a:pt x="0" y="441"/>
                    <a:pt x="0" y="440"/>
                  </a:cubicBezTo>
                  <a:cubicBezTo>
                    <a:pt x="0" y="2"/>
                    <a:pt x="0" y="2"/>
                    <a:pt x="0" y="2"/>
                  </a:cubicBezTo>
                  <a:cubicBezTo>
                    <a:pt x="0" y="1"/>
                    <a:pt x="1" y="0"/>
                    <a:pt x="2" y="0"/>
                  </a:cubicBezTo>
                  <a:cubicBezTo>
                    <a:pt x="3" y="0"/>
                    <a:pt x="4" y="1"/>
                    <a:pt x="4" y="2"/>
                  </a:cubicBezTo>
                  <a:cubicBezTo>
                    <a:pt x="4" y="440"/>
                    <a:pt x="4" y="440"/>
                    <a:pt x="4" y="440"/>
                  </a:cubicBezTo>
                  <a:cubicBezTo>
                    <a:pt x="4" y="441"/>
                    <a:pt x="3" y="442"/>
                    <a:pt x="2" y="44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69" name="Freeform 49">
              <a:extLst>
                <a:ext uri="{FF2B5EF4-FFF2-40B4-BE49-F238E27FC236}">
                  <a16:creationId xmlns:a16="http://schemas.microsoft.com/office/drawing/2014/main" id="{C90A6C4C-1814-4385-B179-9AC028EBF015}"/>
                </a:ext>
              </a:extLst>
            </p:cNvPr>
            <p:cNvSpPr>
              <a:spLocks/>
            </p:cNvSpPr>
            <p:nvPr/>
          </p:nvSpPr>
          <p:spPr bwMode="auto">
            <a:xfrm>
              <a:off x="5997575" y="2425700"/>
              <a:ext cx="34925" cy="3935413"/>
            </a:xfrm>
            <a:custGeom>
              <a:avLst/>
              <a:gdLst>
                <a:gd name="T0" fmla="*/ 152473819 w 4"/>
                <a:gd name="T1" fmla="*/ 2147483646 h 442"/>
                <a:gd name="T2" fmla="*/ 0 w 4"/>
                <a:gd name="T3" fmla="*/ 2147483646 h 442"/>
                <a:gd name="T4" fmla="*/ 0 w 4"/>
                <a:gd name="T5" fmla="*/ 158547283 h 442"/>
                <a:gd name="T6" fmla="*/ 152473819 w 4"/>
                <a:gd name="T7" fmla="*/ 0 h 442"/>
                <a:gd name="T8" fmla="*/ 304938906 w 4"/>
                <a:gd name="T9" fmla="*/ 158547283 h 442"/>
                <a:gd name="T10" fmla="*/ 304938906 w 4"/>
                <a:gd name="T11" fmla="*/ 2147483646 h 442"/>
                <a:gd name="T12" fmla="*/ 152473819 w 4"/>
                <a:gd name="T13" fmla="*/ 2147483646 h 4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442">
                  <a:moveTo>
                    <a:pt x="2" y="442"/>
                  </a:moveTo>
                  <a:cubicBezTo>
                    <a:pt x="1" y="442"/>
                    <a:pt x="0" y="441"/>
                    <a:pt x="0" y="440"/>
                  </a:cubicBezTo>
                  <a:cubicBezTo>
                    <a:pt x="0" y="2"/>
                    <a:pt x="0" y="2"/>
                    <a:pt x="0" y="2"/>
                  </a:cubicBezTo>
                  <a:cubicBezTo>
                    <a:pt x="0" y="1"/>
                    <a:pt x="1" y="0"/>
                    <a:pt x="2" y="0"/>
                  </a:cubicBezTo>
                  <a:cubicBezTo>
                    <a:pt x="3" y="0"/>
                    <a:pt x="4" y="1"/>
                    <a:pt x="4" y="2"/>
                  </a:cubicBezTo>
                  <a:cubicBezTo>
                    <a:pt x="4" y="440"/>
                    <a:pt x="4" y="440"/>
                    <a:pt x="4" y="440"/>
                  </a:cubicBezTo>
                  <a:cubicBezTo>
                    <a:pt x="4" y="441"/>
                    <a:pt x="3" y="442"/>
                    <a:pt x="2" y="44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70" name="Freeform 50">
              <a:extLst>
                <a:ext uri="{FF2B5EF4-FFF2-40B4-BE49-F238E27FC236}">
                  <a16:creationId xmlns:a16="http://schemas.microsoft.com/office/drawing/2014/main" id="{0E88672A-86FD-4BD5-8B13-42545546DF0B}"/>
                </a:ext>
              </a:extLst>
            </p:cNvPr>
            <p:cNvSpPr>
              <a:spLocks/>
            </p:cNvSpPr>
            <p:nvPr/>
          </p:nvSpPr>
          <p:spPr bwMode="auto">
            <a:xfrm>
              <a:off x="6788150" y="2425700"/>
              <a:ext cx="34925" cy="3935413"/>
            </a:xfrm>
            <a:custGeom>
              <a:avLst/>
              <a:gdLst>
                <a:gd name="T0" fmla="*/ 152473819 w 4"/>
                <a:gd name="T1" fmla="*/ 2147483646 h 442"/>
                <a:gd name="T2" fmla="*/ 0 w 4"/>
                <a:gd name="T3" fmla="*/ 2147483646 h 442"/>
                <a:gd name="T4" fmla="*/ 0 w 4"/>
                <a:gd name="T5" fmla="*/ 158547283 h 442"/>
                <a:gd name="T6" fmla="*/ 152473819 w 4"/>
                <a:gd name="T7" fmla="*/ 0 h 442"/>
                <a:gd name="T8" fmla="*/ 304938906 w 4"/>
                <a:gd name="T9" fmla="*/ 158547283 h 442"/>
                <a:gd name="T10" fmla="*/ 304938906 w 4"/>
                <a:gd name="T11" fmla="*/ 2147483646 h 442"/>
                <a:gd name="T12" fmla="*/ 152473819 w 4"/>
                <a:gd name="T13" fmla="*/ 2147483646 h 4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442">
                  <a:moveTo>
                    <a:pt x="2" y="442"/>
                  </a:moveTo>
                  <a:cubicBezTo>
                    <a:pt x="1" y="442"/>
                    <a:pt x="0" y="441"/>
                    <a:pt x="0" y="440"/>
                  </a:cubicBezTo>
                  <a:cubicBezTo>
                    <a:pt x="0" y="2"/>
                    <a:pt x="0" y="2"/>
                    <a:pt x="0" y="2"/>
                  </a:cubicBezTo>
                  <a:cubicBezTo>
                    <a:pt x="0" y="1"/>
                    <a:pt x="1" y="0"/>
                    <a:pt x="2" y="0"/>
                  </a:cubicBezTo>
                  <a:cubicBezTo>
                    <a:pt x="3" y="0"/>
                    <a:pt x="4" y="1"/>
                    <a:pt x="4" y="2"/>
                  </a:cubicBezTo>
                  <a:cubicBezTo>
                    <a:pt x="4" y="440"/>
                    <a:pt x="4" y="440"/>
                    <a:pt x="4" y="440"/>
                  </a:cubicBezTo>
                  <a:cubicBezTo>
                    <a:pt x="4" y="441"/>
                    <a:pt x="3" y="442"/>
                    <a:pt x="2" y="44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71" name="Freeform 51">
              <a:extLst>
                <a:ext uri="{FF2B5EF4-FFF2-40B4-BE49-F238E27FC236}">
                  <a16:creationId xmlns:a16="http://schemas.microsoft.com/office/drawing/2014/main" id="{5A06D759-B9D5-40B8-9A82-36304267DF6F}"/>
                </a:ext>
              </a:extLst>
            </p:cNvPr>
            <p:cNvSpPr>
              <a:spLocks/>
            </p:cNvSpPr>
            <p:nvPr/>
          </p:nvSpPr>
          <p:spPr bwMode="auto">
            <a:xfrm>
              <a:off x="7586663" y="2425700"/>
              <a:ext cx="34925" cy="3935413"/>
            </a:xfrm>
            <a:custGeom>
              <a:avLst/>
              <a:gdLst>
                <a:gd name="T0" fmla="*/ 152473819 w 4"/>
                <a:gd name="T1" fmla="*/ 2147483646 h 442"/>
                <a:gd name="T2" fmla="*/ 0 w 4"/>
                <a:gd name="T3" fmla="*/ 2147483646 h 442"/>
                <a:gd name="T4" fmla="*/ 0 w 4"/>
                <a:gd name="T5" fmla="*/ 158547283 h 442"/>
                <a:gd name="T6" fmla="*/ 152473819 w 4"/>
                <a:gd name="T7" fmla="*/ 0 h 442"/>
                <a:gd name="T8" fmla="*/ 304938906 w 4"/>
                <a:gd name="T9" fmla="*/ 158547283 h 442"/>
                <a:gd name="T10" fmla="*/ 304938906 w 4"/>
                <a:gd name="T11" fmla="*/ 2147483646 h 442"/>
                <a:gd name="T12" fmla="*/ 152473819 w 4"/>
                <a:gd name="T13" fmla="*/ 2147483646 h 4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442">
                  <a:moveTo>
                    <a:pt x="2" y="442"/>
                  </a:moveTo>
                  <a:cubicBezTo>
                    <a:pt x="1" y="442"/>
                    <a:pt x="0" y="441"/>
                    <a:pt x="0" y="440"/>
                  </a:cubicBezTo>
                  <a:cubicBezTo>
                    <a:pt x="0" y="2"/>
                    <a:pt x="0" y="2"/>
                    <a:pt x="0" y="2"/>
                  </a:cubicBezTo>
                  <a:cubicBezTo>
                    <a:pt x="0" y="1"/>
                    <a:pt x="1" y="0"/>
                    <a:pt x="2" y="0"/>
                  </a:cubicBezTo>
                  <a:cubicBezTo>
                    <a:pt x="3" y="0"/>
                    <a:pt x="4" y="1"/>
                    <a:pt x="4" y="2"/>
                  </a:cubicBezTo>
                  <a:cubicBezTo>
                    <a:pt x="4" y="440"/>
                    <a:pt x="4" y="440"/>
                    <a:pt x="4" y="440"/>
                  </a:cubicBezTo>
                  <a:cubicBezTo>
                    <a:pt x="4" y="441"/>
                    <a:pt x="3" y="442"/>
                    <a:pt x="2" y="44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72" name="Freeform 52">
              <a:extLst>
                <a:ext uri="{FF2B5EF4-FFF2-40B4-BE49-F238E27FC236}">
                  <a16:creationId xmlns:a16="http://schemas.microsoft.com/office/drawing/2014/main" id="{5770EB9D-592A-488F-AEF8-5832EF7C174A}"/>
                </a:ext>
              </a:extLst>
            </p:cNvPr>
            <p:cNvSpPr>
              <a:spLocks/>
            </p:cNvSpPr>
            <p:nvPr/>
          </p:nvSpPr>
          <p:spPr bwMode="auto">
            <a:xfrm>
              <a:off x="8377238" y="2425700"/>
              <a:ext cx="34925" cy="3935413"/>
            </a:xfrm>
            <a:custGeom>
              <a:avLst/>
              <a:gdLst>
                <a:gd name="T0" fmla="*/ 152473819 w 4"/>
                <a:gd name="T1" fmla="*/ 2147483646 h 442"/>
                <a:gd name="T2" fmla="*/ 0 w 4"/>
                <a:gd name="T3" fmla="*/ 2147483646 h 442"/>
                <a:gd name="T4" fmla="*/ 0 w 4"/>
                <a:gd name="T5" fmla="*/ 158547283 h 442"/>
                <a:gd name="T6" fmla="*/ 152473819 w 4"/>
                <a:gd name="T7" fmla="*/ 0 h 442"/>
                <a:gd name="T8" fmla="*/ 304938906 w 4"/>
                <a:gd name="T9" fmla="*/ 158547283 h 442"/>
                <a:gd name="T10" fmla="*/ 304938906 w 4"/>
                <a:gd name="T11" fmla="*/ 2147483646 h 442"/>
                <a:gd name="T12" fmla="*/ 152473819 w 4"/>
                <a:gd name="T13" fmla="*/ 2147483646 h 4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442">
                  <a:moveTo>
                    <a:pt x="2" y="442"/>
                  </a:moveTo>
                  <a:cubicBezTo>
                    <a:pt x="1" y="442"/>
                    <a:pt x="0" y="441"/>
                    <a:pt x="0" y="440"/>
                  </a:cubicBezTo>
                  <a:cubicBezTo>
                    <a:pt x="0" y="2"/>
                    <a:pt x="0" y="2"/>
                    <a:pt x="0" y="2"/>
                  </a:cubicBezTo>
                  <a:cubicBezTo>
                    <a:pt x="0" y="1"/>
                    <a:pt x="1" y="0"/>
                    <a:pt x="2" y="0"/>
                  </a:cubicBezTo>
                  <a:cubicBezTo>
                    <a:pt x="3" y="0"/>
                    <a:pt x="4" y="1"/>
                    <a:pt x="4" y="2"/>
                  </a:cubicBezTo>
                  <a:cubicBezTo>
                    <a:pt x="4" y="440"/>
                    <a:pt x="4" y="440"/>
                    <a:pt x="4" y="440"/>
                  </a:cubicBezTo>
                  <a:cubicBezTo>
                    <a:pt x="4" y="441"/>
                    <a:pt x="3" y="442"/>
                    <a:pt x="2" y="44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73" name="Freeform 53">
              <a:extLst>
                <a:ext uri="{FF2B5EF4-FFF2-40B4-BE49-F238E27FC236}">
                  <a16:creationId xmlns:a16="http://schemas.microsoft.com/office/drawing/2014/main" id="{6B59626F-1CFF-4B6C-986C-EC547A919BAD}"/>
                </a:ext>
              </a:extLst>
            </p:cNvPr>
            <p:cNvSpPr>
              <a:spLocks/>
            </p:cNvSpPr>
            <p:nvPr/>
          </p:nvSpPr>
          <p:spPr bwMode="auto">
            <a:xfrm>
              <a:off x="9167813" y="2425700"/>
              <a:ext cx="34925" cy="3935413"/>
            </a:xfrm>
            <a:custGeom>
              <a:avLst/>
              <a:gdLst>
                <a:gd name="T0" fmla="*/ 152473819 w 4"/>
                <a:gd name="T1" fmla="*/ 2147483646 h 442"/>
                <a:gd name="T2" fmla="*/ 0 w 4"/>
                <a:gd name="T3" fmla="*/ 2147483646 h 442"/>
                <a:gd name="T4" fmla="*/ 0 w 4"/>
                <a:gd name="T5" fmla="*/ 158547283 h 442"/>
                <a:gd name="T6" fmla="*/ 152473819 w 4"/>
                <a:gd name="T7" fmla="*/ 0 h 442"/>
                <a:gd name="T8" fmla="*/ 304938906 w 4"/>
                <a:gd name="T9" fmla="*/ 158547283 h 442"/>
                <a:gd name="T10" fmla="*/ 304938906 w 4"/>
                <a:gd name="T11" fmla="*/ 2147483646 h 442"/>
                <a:gd name="T12" fmla="*/ 152473819 w 4"/>
                <a:gd name="T13" fmla="*/ 2147483646 h 4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442">
                  <a:moveTo>
                    <a:pt x="2" y="442"/>
                  </a:moveTo>
                  <a:cubicBezTo>
                    <a:pt x="1" y="442"/>
                    <a:pt x="0" y="441"/>
                    <a:pt x="0" y="440"/>
                  </a:cubicBezTo>
                  <a:cubicBezTo>
                    <a:pt x="0" y="2"/>
                    <a:pt x="0" y="2"/>
                    <a:pt x="0" y="2"/>
                  </a:cubicBezTo>
                  <a:cubicBezTo>
                    <a:pt x="0" y="1"/>
                    <a:pt x="1" y="0"/>
                    <a:pt x="2" y="0"/>
                  </a:cubicBezTo>
                  <a:cubicBezTo>
                    <a:pt x="3" y="0"/>
                    <a:pt x="4" y="1"/>
                    <a:pt x="4" y="2"/>
                  </a:cubicBezTo>
                  <a:cubicBezTo>
                    <a:pt x="4" y="440"/>
                    <a:pt x="4" y="440"/>
                    <a:pt x="4" y="440"/>
                  </a:cubicBezTo>
                  <a:cubicBezTo>
                    <a:pt x="4" y="441"/>
                    <a:pt x="3" y="442"/>
                    <a:pt x="2" y="44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74" name="Freeform 54">
              <a:extLst>
                <a:ext uri="{FF2B5EF4-FFF2-40B4-BE49-F238E27FC236}">
                  <a16:creationId xmlns:a16="http://schemas.microsoft.com/office/drawing/2014/main" id="{5E6F20D2-8010-4D6B-B40E-D6EBF73B17A9}"/>
                </a:ext>
              </a:extLst>
            </p:cNvPr>
            <p:cNvSpPr>
              <a:spLocks/>
            </p:cNvSpPr>
            <p:nvPr/>
          </p:nvSpPr>
          <p:spPr bwMode="auto">
            <a:xfrm>
              <a:off x="4406900" y="2425700"/>
              <a:ext cx="6624638" cy="3935413"/>
            </a:xfrm>
            <a:custGeom>
              <a:avLst/>
              <a:gdLst>
                <a:gd name="T0" fmla="*/ 2147483646 w 746"/>
                <a:gd name="T1" fmla="*/ 2147483646 h 442"/>
                <a:gd name="T2" fmla="*/ 0 w 746"/>
                <a:gd name="T3" fmla="*/ 2147483646 h 442"/>
                <a:gd name="T4" fmla="*/ 0 w 746"/>
                <a:gd name="T5" fmla="*/ 158547283 h 442"/>
                <a:gd name="T6" fmla="*/ 157712562 w 746"/>
                <a:gd name="T7" fmla="*/ 0 h 442"/>
                <a:gd name="T8" fmla="*/ 315434003 w 746"/>
                <a:gd name="T9" fmla="*/ 158547283 h 442"/>
                <a:gd name="T10" fmla="*/ 315434003 w 746"/>
                <a:gd name="T11" fmla="*/ 2147483646 h 442"/>
                <a:gd name="T12" fmla="*/ 2147483646 w 746"/>
                <a:gd name="T13" fmla="*/ 2147483646 h 442"/>
                <a:gd name="T14" fmla="*/ 2147483646 w 746"/>
                <a:gd name="T15" fmla="*/ 2147483646 h 442"/>
                <a:gd name="T16" fmla="*/ 2147483646 w 746"/>
                <a:gd name="T17" fmla="*/ 2147483646 h 44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46" h="442">
                  <a:moveTo>
                    <a:pt x="744" y="442"/>
                  </a:moveTo>
                  <a:cubicBezTo>
                    <a:pt x="0" y="442"/>
                    <a:pt x="0" y="442"/>
                    <a:pt x="0" y="442"/>
                  </a:cubicBezTo>
                  <a:cubicBezTo>
                    <a:pt x="0" y="2"/>
                    <a:pt x="0" y="2"/>
                    <a:pt x="0" y="2"/>
                  </a:cubicBezTo>
                  <a:cubicBezTo>
                    <a:pt x="0" y="1"/>
                    <a:pt x="1" y="0"/>
                    <a:pt x="2" y="0"/>
                  </a:cubicBezTo>
                  <a:cubicBezTo>
                    <a:pt x="4" y="0"/>
                    <a:pt x="4" y="1"/>
                    <a:pt x="4" y="2"/>
                  </a:cubicBezTo>
                  <a:cubicBezTo>
                    <a:pt x="4" y="438"/>
                    <a:pt x="4" y="438"/>
                    <a:pt x="4" y="438"/>
                  </a:cubicBezTo>
                  <a:cubicBezTo>
                    <a:pt x="744" y="438"/>
                    <a:pt x="744" y="438"/>
                    <a:pt x="744" y="438"/>
                  </a:cubicBezTo>
                  <a:cubicBezTo>
                    <a:pt x="745" y="438"/>
                    <a:pt x="746" y="439"/>
                    <a:pt x="746" y="440"/>
                  </a:cubicBezTo>
                  <a:cubicBezTo>
                    <a:pt x="746" y="441"/>
                    <a:pt x="745" y="442"/>
                    <a:pt x="744" y="44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75" name="Freeform 55">
              <a:extLst>
                <a:ext uri="{FF2B5EF4-FFF2-40B4-BE49-F238E27FC236}">
                  <a16:creationId xmlns:a16="http://schemas.microsoft.com/office/drawing/2014/main" id="{887F07EE-1F8E-4D19-BD8F-2622D0388008}"/>
                </a:ext>
              </a:extLst>
            </p:cNvPr>
            <p:cNvSpPr>
              <a:spLocks/>
            </p:cNvSpPr>
            <p:nvPr/>
          </p:nvSpPr>
          <p:spPr bwMode="auto">
            <a:xfrm>
              <a:off x="9966325" y="2425700"/>
              <a:ext cx="36513" cy="3935413"/>
            </a:xfrm>
            <a:custGeom>
              <a:avLst/>
              <a:gdLst>
                <a:gd name="T0" fmla="*/ 166654460 w 4"/>
                <a:gd name="T1" fmla="*/ 2147483646 h 442"/>
                <a:gd name="T2" fmla="*/ 0 w 4"/>
                <a:gd name="T3" fmla="*/ 2147483646 h 442"/>
                <a:gd name="T4" fmla="*/ 0 w 4"/>
                <a:gd name="T5" fmla="*/ 158547283 h 442"/>
                <a:gd name="T6" fmla="*/ 166654460 w 4"/>
                <a:gd name="T7" fmla="*/ 0 h 442"/>
                <a:gd name="T8" fmla="*/ 333299792 w 4"/>
                <a:gd name="T9" fmla="*/ 158547283 h 442"/>
                <a:gd name="T10" fmla="*/ 333299792 w 4"/>
                <a:gd name="T11" fmla="*/ 2147483646 h 442"/>
                <a:gd name="T12" fmla="*/ 166654460 w 4"/>
                <a:gd name="T13" fmla="*/ 2147483646 h 4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442">
                  <a:moveTo>
                    <a:pt x="2" y="442"/>
                  </a:moveTo>
                  <a:cubicBezTo>
                    <a:pt x="1" y="442"/>
                    <a:pt x="0" y="441"/>
                    <a:pt x="0" y="440"/>
                  </a:cubicBezTo>
                  <a:cubicBezTo>
                    <a:pt x="0" y="2"/>
                    <a:pt x="0" y="2"/>
                    <a:pt x="0" y="2"/>
                  </a:cubicBezTo>
                  <a:cubicBezTo>
                    <a:pt x="0" y="1"/>
                    <a:pt x="1" y="0"/>
                    <a:pt x="2" y="0"/>
                  </a:cubicBezTo>
                  <a:cubicBezTo>
                    <a:pt x="3" y="0"/>
                    <a:pt x="4" y="1"/>
                    <a:pt x="4" y="2"/>
                  </a:cubicBezTo>
                  <a:cubicBezTo>
                    <a:pt x="4" y="440"/>
                    <a:pt x="4" y="440"/>
                    <a:pt x="4" y="440"/>
                  </a:cubicBezTo>
                  <a:cubicBezTo>
                    <a:pt x="4" y="441"/>
                    <a:pt x="3" y="442"/>
                    <a:pt x="2" y="44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76" name="Freeform 56">
              <a:extLst>
                <a:ext uri="{FF2B5EF4-FFF2-40B4-BE49-F238E27FC236}">
                  <a16:creationId xmlns:a16="http://schemas.microsoft.com/office/drawing/2014/main" id="{E1665D4F-2BDA-4845-88B9-E6B72A21BE9B}"/>
                </a:ext>
              </a:extLst>
            </p:cNvPr>
            <p:cNvSpPr>
              <a:spLocks/>
            </p:cNvSpPr>
            <p:nvPr/>
          </p:nvSpPr>
          <p:spPr bwMode="auto">
            <a:xfrm>
              <a:off x="10756900" y="2425700"/>
              <a:ext cx="34925" cy="3935413"/>
            </a:xfrm>
            <a:custGeom>
              <a:avLst/>
              <a:gdLst>
                <a:gd name="T0" fmla="*/ 152473819 w 4"/>
                <a:gd name="T1" fmla="*/ 2147483646 h 442"/>
                <a:gd name="T2" fmla="*/ 0 w 4"/>
                <a:gd name="T3" fmla="*/ 2147483646 h 442"/>
                <a:gd name="T4" fmla="*/ 0 w 4"/>
                <a:gd name="T5" fmla="*/ 158547283 h 442"/>
                <a:gd name="T6" fmla="*/ 152473819 w 4"/>
                <a:gd name="T7" fmla="*/ 0 h 442"/>
                <a:gd name="T8" fmla="*/ 304938906 w 4"/>
                <a:gd name="T9" fmla="*/ 158547283 h 442"/>
                <a:gd name="T10" fmla="*/ 304938906 w 4"/>
                <a:gd name="T11" fmla="*/ 2147483646 h 442"/>
                <a:gd name="T12" fmla="*/ 152473819 w 4"/>
                <a:gd name="T13" fmla="*/ 2147483646 h 44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 h="442">
                  <a:moveTo>
                    <a:pt x="2" y="442"/>
                  </a:moveTo>
                  <a:cubicBezTo>
                    <a:pt x="1" y="442"/>
                    <a:pt x="0" y="441"/>
                    <a:pt x="0" y="440"/>
                  </a:cubicBezTo>
                  <a:cubicBezTo>
                    <a:pt x="0" y="2"/>
                    <a:pt x="0" y="2"/>
                    <a:pt x="0" y="2"/>
                  </a:cubicBezTo>
                  <a:cubicBezTo>
                    <a:pt x="0" y="1"/>
                    <a:pt x="1" y="0"/>
                    <a:pt x="2" y="0"/>
                  </a:cubicBezTo>
                  <a:cubicBezTo>
                    <a:pt x="3" y="0"/>
                    <a:pt x="4" y="1"/>
                    <a:pt x="4" y="2"/>
                  </a:cubicBezTo>
                  <a:cubicBezTo>
                    <a:pt x="4" y="440"/>
                    <a:pt x="4" y="440"/>
                    <a:pt x="4" y="440"/>
                  </a:cubicBezTo>
                  <a:cubicBezTo>
                    <a:pt x="4" y="441"/>
                    <a:pt x="3" y="442"/>
                    <a:pt x="2" y="44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77" name="Freeform 57">
              <a:extLst>
                <a:ext uri="{FF2B5EF4-FFF2-40B4-BE49-F238E27FC236}">
                  <a16:creationId xmlns:a16="http://schemas.microsoft.com/office/drawing/2014/main" id="{5E69DBD6-903A-4C3B-A70A-5EEC3CE6495C}"/>
                </a:ext>
              </a:extLst>
            </p:cNvPr>
            <p:cNvSpPr>
              <a:spLocks/>
            </p:cNvSpPr>
            <p:nvPr/>
          </p:nvSpPr>
          <p:spPr bwMode="auto">
            <a:xfrm>
              <a:off x="4406900" y="5826125"/>
              <a:ext cx="6376988" cy="36513"/>
            </a:xfrm>
            <a:custGeom>
              <a:avLst/>
              <a:gdLst>
                <a:gd name="T0" fmla="*/ 2147483646 w 718"/>
                <a:gd name="T1" fmla="*/ 333299792 h 4"/>
                <a:gd name="T2" fmla="*/ 157763841 w 718"/>
                <a:gd name="T3" fmla="*/ 333299792 h 4"/>
                <a:gd name="T4" fmla="*/ 0 w 718"/>
                <a:gd name="T5" fmla="*/ 166654460 h 4"/>
                <a:gd name="T6" fmla="*/ 157763841 w 718"/>
                <a:gd name="T7" fmla="*/ 0 h 4"/>
                <a:gd name="T8" fmla="*/ 2147483646 w 718"/>
                <a:gd name="T9" fmla="*/ 0 h 4"/>
                <a:gd name="T10" fmla="*/ 2147483646 w 718"/>
                <a:gd name="T11" fmla="*/ 166654460 h 4"/>
                <a:gd name="T12" fmla="*/ 2147483646 w 718"/>
                <a:gd name="T13" fmla="*/ 333299792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18" h="4">
                  <a:moveTo>
                    <a:pt x="716" y="4"/>
                  </a:moveTo>
                  <a:cubicBezTo>
                    <a:pt x="2" y="4"/>
                    <a:pt x="2" y="4"/>
                    <a:pt x="2" y="4"/>
                  </a:cubicBezTo>
                  <a:cubicBezTo>
                    <a:pt x="1" y="4"/>
                    <a:pt x="0" y="3"/>
                    <a:pt x="0" y="2"/>
                  </a:cubicBezTo>
                  <a:cubicBezTo>
                    <a:pt x="0" y="1"/>
                    <a:pt x="1" y="0"/>
                    <a:pt x="2" y="0"/>
                  </a:cubicBezTo>
                  <a:cubicBezTo>
                    <a:pt x="716" y="0"/>
                    <a:pt x="716" y="0"/>
                    <a:pt x="716" y="0"/>
                  </a:cubicBezTo>
                  <a:cubicBezTo>
                    <a:pt x="717" y="0"/>
                    <a:pt x="718" y="1"/>
                    <a:pt x="718" y="2"/>
                  </a:cubicBezTo>
                  <a:cubicBezTo>
                    <a:pt x="718" y="3"/>
                    <a:pt x="717" y="4"/>
                    <a:pt x="716" y="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78" name="Freeform 58">
              <a:extLst>
                <a:ext uri="{FF2B5EF4-FFF2-40B4-BE49-F238E27FC236}">
                  <a16:creationId xmlns:a16="http://schemas.microsoft.com/office/drawing/2014/main" id="{B631910F-1894-4524-B06E-BA2396C73A19}"/>
                </a:ext>
              </a:extLst>
            </p:cNvPr>
            <p:cNvSpPr>
              <a:spLocks/>
            </p:cNvSpPr>
            <p:nvPr/>
          </p:nvSpPr>
          <p:spPr bwMode="auto">
            <a:xfrm>
              <a:off x="4406900" y="5337175"/>
              <a:ext cx="6376988" cy="34925"/>
            </a:xfrm>
            <a:custGeom>
              <a:avLst/>
              <a:gdLst>
                <a:gd name="T0" fmla="*/ 2147483646 w 718"/>
                <a:gd name="T1" fmla="*/ 304938906 h 4"/>
                <a:gd name="T2" fmla="*/ 157763841 w 718"/>
                <a:gd name="T3" fmla="*/ 304938906 h 4"/>
                <a:gd name="T4" fmla="*/ 0 w 718"/>
                <a:gd name="T5" fmla="*/ 152473819 h 4"/>
                <a:gd name="T6" fmla="*/ 157763841 w 718"/>
                <a:gd name="T7" fmla="*/ 0 h 4"/>
                <a:gd name="T8" fmla="*/ 2147483646 w 718"/>
                <a:gd name="T9" fmla="*/ 0 h 4"/>
                <a:gd name="T10" fmla="*/ 2147483646 w 718"/>
                <a:gd name="T11" fmla="*/ 152473819 h 4"/>
                <a:gd name="T12" fmla="*/ 2147483646 w 718"/>
                <a:gd name="T13" fmla="*/ 304938906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18" h="4">
                  <a:moveTo>
                    <a:pt x="716" y="4"/>
                  </a:moveTo>
                  <a:cubicBezTo>
                    <a:pt x="2" y="4"/>
                    <a:pt x="2" y="4"/>
                    <a:pt x="2" y="4"/>
                  </a:cubicBezTo>
                  <a:cubicBezTo>
                    <a:pt x="1" y="4"/>
                    <a:pt x="0" y="3"/>
                    <a:pt x="0" y="2"/>
                  </a:cubicBezTo>
                  <a:cubicBezTo>
                    <a:pt x="0" y="0"/>
                    <a:pt x="1" y="0"/>
                    <a:pt x="2" y="0"/>
                  </a:cubicBezTo>
                  <a:cubicBezTo>
                    <a:pt x="716" y="0"/>
                    <a:pt x="716" y="0"/>
                    <a:pt x="716" y="0"/>
                  </a:cubicBezTo>
                  <a:cubicBezTo>
                    <a:pt x="717" y="0"/>
                    <a:pt x="718" y="0"/>
                    <a:pt x="718" y="2"/>
                  </a:cubicBezTo>
                  <a:cubicBezTo>
                    <a:pt x="718" y="3"/>
                    <a:pt x="717" y="4"/>
                    <a:pt x="716" y="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79" name="Freeform 59">
              <a:extLst>
                <a:ext uri="{FF2B5EF4-FFF2-40B4-BE49-F238E27FC236}">
                  <a16:creationId xmlns:a16="http://schemas.microsoft.com/office/drawing/2014/main" id="{2ECB880F-9459-49C3-9C06-77A4A5F8EE20}"/>
                </a:ext>
              </a:extLst>
            </p:cNvPr>
            <p:cNvSpPr>
              <a:spLocks/>
            </p:cNvSpPr>
            <p:nvPr/>
          </p:nvSpPr>
          <p:spPr bwMode="auto">
            <a:xfrm>
              <a:off x="4406900" y="4838700"/>
              <a:ext cx="6376988" cy="34925"/>
            </a:xfrm>
            <a:custGeom>
              <a:avLst/>
              <a:gdLst>
                <a:gd name="T0" fmla="*/ 2147483646 w 718"/>
                <a:gd name="T1" fmla="*/ 304938906 h 4"/>
                <a:gd name="T2" fmla="*/ 157763841 w 718"/>
                <a:gd name="T3" fmla="*/ 304938906 h 4"/>
                <a:gd name="T4" fmla="*/ 0 w 718"/>
                <a:gd name="T5" fmla="*/ 152473819 h 4"/>
                <a:gd name="T6" fmla="*/ 157763841 w 718"/>
                <a:gd name="T7" fmla="*/ 0 h 4"/>
                <a:gd name="T8" fmla="*/ 2147483646 w 718"/>
                <a:gd name="T9" fmla="*/ 0 h 4"/>
                <a:gd name="T10" fmla="*/ 2147483646 w 718"/>
                <a:gd name="T11" fmla="*/ 152473819 h 4"/>
                <a:gd name="T12" fmla="*/ 2147483646 w 718"/>
                <a:gd name="T13" fmla="*/ 304938906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18" h="4">
                  <a:moveTo>
                    <a:pt x="716" y="4"/>
                  </a:moveTo>
                  <a:cubicBezTo>
                    <a:pt x="2" y="4"/>
                    <a:pt x="2" y="4"/>
                    <a:pt x="2" y="4"/>
                  </a:cubicBezTo>
                  <a:cubicBezTo>
                    <a:pt x="1" y="4"/>
                    <a:pt x="0" y="3"/>
                    <a:pt x="0" y="2"/>
                  </a:cubicBezTo>
                  <a:cubicBezTo>
                    <a:pt x="0" y="1"/>
                    <a:pt x="1" y="0"/>
                    <a:pt x="2" y="0"/>
                  </a:cubicBezTo>
                  <a:cubicBezTo>
                    <a:pt x="716" y="0"/>
                    <a:pt x="716" y="0"/>
                    <a:pt x="716" y="0"/>
                  </a:cubicBezTo>
                  <a:cubicBezTo>
                    <a:pt x="717" y="0"/>
                    <a:pt x="718" y="1"/>
                    <a:pt x="718" y="2"/>
                  </a:cubicBezTo>
                  <a:cubicBezTo>
                    <a:pt x="718" y="3"/>
                    <a:pt x="717" y="4"/>
                    <a:pt x="716" y="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80" name="Freeform 60">
              <a:extLst>
                <a:ext uri="{FF2B5EF4-FFF2-40B4-BE49-F238E27FC236}">
                  <a16:creationId xmlns:a16="http://schemas.microsoft.com/office/drawing/2014/main" id="{74C6E4D5-9F4D-49B7-90A2-3BB7592051A9}"/>
                </a:ext>
              </a:extLst>
            </p:cNvPr>
            <p:cNvSpPr>
              <a:spLocks/>
            </p:cNvSpPr>
            <p:nvPr/>
          </p:nvSpPr>
          <p:spPr bwMode="auto">
            <a:xfrm>
              <a:off x="4406900" y="4340225"/>
              <a:ext cx="6376988" cy="34925"/>
            </a:xfrm>
            <a:custGeom>
              <a:avLst/>
              <a:gdLst>
                <a:gd name="T0" fmla="*/ 2147483646 w 718"/>
                <a:gd name="T1" fmla="*/ 304938906 h 4"/>
                <a:gd name="T2" fmla="*/ 157763841 w 718"/>
                <a:gd name="T3" fmla="*/ 304938906 h 4"/>
                <a:gd name="T4" fmla="*/ 0 w 718"/>
                <a:gd name="T5" fmla="*/ 152473819 h 4"/>
                <a:gd name="T6" fmla="*/ 157763841 w 718"/>
                <a:gd name="T7" fmla="*/ 0 h 4"/>
                <a:gd name="T8" fmla="*/ 2147483646 w 718"/>
                <a:gd name="T9" fmla="*/ 0 h 4"/>
                <a:gd name="T10" fmla="*/ 2147483646 w 718"/>
                <a:gd name="T11" fmla="*/ 152473819 h 4"/>
                <a:gd name="T12" fmla="*/ 2147483646 w 718"/>
                <a:gd name="T13" fmla="*/ 304938906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18" h="4">
                  <a:moveTo>
                    <a:pt x="716" y="4"/>
                  </a:moveTo>
                  <a:cubicBezTo>
                    <a:pt x="2" y="4"/>
                    <a:pt x="2" y="4"/>
                    <a:pt x="2" y="4"/>
                  </a:cubicBezTo>
                  <a:cubicBezTo>
                    <a:pt x="1" y="4"/>
                    <a:pt x="0" y="3"/>
                    <a:pt x="0" y="2"/>
                  </a:cubicBezTo>
                  <a:cubicBezTo>
                    <a:pt x="0" y="1"/>
                    <a:pt x="1" y="0"/>
                    <a:pt x="2" y="0"/>
                  </a:cubicBezTo>
                  <a:cubicBezTo>
                    <a:pt x="716" y="0"/>
                    <a:pt x="716" y="0"/>
                    <a:pt x="716" y="0"/>
                  </a:cubicBezTo>
                  <a:cubicBezTo>
                    <a:pt x="717" y="0"/>
                    <a:pt x="718" y="1"/>
                    <a:pt x="718" y="2"/>
                  </a:cubicBezTo>
                  <a:cubicBezTo>
                    <a:pt x="718" y="3"/>
                    <a:pt x="717" y="4"/>
                    <a:pt x="716" y="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81" name="Freeform 61">
              <a:extLst>
                <a:ext uri="{FF2B5EF4-FFF2-40B4-BE49-F238E27FC236}">
                  <a16:creationId xmlns:a16="http://schemas.microsoft.com/office/drawing/2014/main" id="{922F4C4F-D7A7-4149-A87B-38A9E2E976A2}"/>
                </a:ext>
              </a:extLst>
            </p:cNvPr>
            <p:cNvSpPr>
              <a:spLocks/>
            </p:cNvSpPr>
            <p:nvPr/>
          </p:nvSpPr>
          <p:spPr bwMode="auto">
            <a:xfrm>
              <a:off x="4406900" y="3849688"/>
              <a:ext cx="6376988" cy="36512"/>
            </a:xfrm>
            <a:custGeom>
              <a:avLst/>
              <a:gdLst>
                <a:gd name="T0" fmla="*/ 2147483646 w 718"/>
                <a:gd name="T1" fmla="*/ 333290664 h 4"/>
                <a:gd name="T2" fmla="*/ 157763841 w 718"/>
                <a:gd name="T3" fmla="*/ 333290664 h 4"/>
                <a:gd name="T4" fmla="*/ 0 w 718"/>
                <a:gd name="T5" fmla="*/ 166649896 h 4"/>
                <a:gd name="T6" fmla="*/ 157763841 w 718"/>
                <a:gd name="T7" fmla="*/ 0 h 4"/>
                <a:gd name="T8" fmla="*/ 2147483646 w 718"/>
                <a:gd name="T9" fmla="*/ 0 h 4"/>
                <a:gd name="T10" fmla="*/ 2147483646 w 718"/>
                <a:gd name="T11" fmla="*/ 166649896 h 4"/>
                <a:gd name="T12" fmla="*/ 2147483646 w 718"/>
                <a:gd name="T13" fmla="*/ 333290664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18" h="4">
                  <a:moveTo>
                    <a:pt x="716" y="4"/>
                  </a:moveTo>
                  <a:cubicBezTo>
                    <a:pt x="2" y="4"/>
                    <a:pt x="2" y="4"/>
                    <a:pt x="2" y="4"/>
                  </a:cubicBezTo>
                  <a:cubicBezTo>
                    <a:pt x="1" y="4"/>
                    <a:pt x="0" y="3"/>
                    <a:pt x="0" y="2"/>
                  </a:cubicBezTo>
                  <a:cubicBezTo>
                    <a:pt x="0" y="1"/>
                    <a:pt x="1" y="0"/>
                    <a:pt x="2" y="0"/>
                  </a:cubicBezTo>
                  <a:cubicBezTo>
                    <a:pt x="716" y="0"/>
                    <a:pt x="716" y="0"/>
                    <a:pt x="716" y="0"/>
                  </a:cubicBezTo>
                  <a:cubicBezTo>
                    <a:pt x="717" y="0"/>
                    <a:pt x="718" y="1"/>
                    <a:pt x="718" y="2"/>
                  </a:cubicBezTo>
                  <a:cubicBezTo>
                    <a:pt x="718" y="3"/>
                    <a:pt x="717" y="4"/>
                    <a:pt x="716" y="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82" name="Freeform 62">
              <a:extLst>
                <a:ext uri="{FF2B5EF4-FFF2-40B4-BE49-F238E27FC236}">
                  <a16:creationId xmlns:a16="http://schemas.microsoft.com/office/drawing/2014/main" id="{6EFCB135-6639-47E8-9F41-7D7E3747E457}"/>
                </a:ext>
              </a:extLst>
            </p:cNvPr>
            <p:cNvSpPr>
              <a:spLocks/>
            </p:cNvSpPr>
            <p:nvPr/>
          </p:nvSpPr>
          <p:spPr bwMode="auto">
            <a:xfrm>
              <a:off x="4406900" y="3351213"/>
              <a:ext cx="6376988" cy="36512"/>
            </a:xfrm>
            <a:custGeom>
              <a:avLst/>
              <a:gdLst>
                <a:gd name="T0" fmla="*/ 2147483646 w 718"/>
                <a:gd name="T1" fmla="*/ 333290664 h 4"/>
                <a:gd name="T2" fmla="*/ 157763841 w 718"/>
                <a:gd name="T3" fmla="*/ 333290664 h 4"/>
                <a:gd name="T4" fmla="*/ 0 w 718"/>
                <a:gd name="T5" fmla="*/ 166649896 h 4"/>
                <a:gd name="T6" fmla="*/ 157763841 w 718"/>
                <a:gd name="T7" fmla="*/ 0 h 4"/>
                <a:gd name="T8" fmla="*/ 2147483646 w 718"/>
                <a:gd name="T9" fmla="*/ 0 h 4"/>
                <a:gd name="T10" fmla="*/ 2147483646 w 718"/>
                <a:gd name="T11" fmla="*/ 166649896 h 4"/>
                <a:gd name="T12" fmla="*/ 2147483646 w 718"/>
                <a:gd name="T13" fmla="*/ 333290664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18" h="4">
                  <a:moveTo>
                    <a:pt x="716" y="4"/>
                  </a:moveTo>
                  <a:cubicBezTo>
                    <a:pt x="2" y="4"/>
                    <a:pt x="2" y="4"/>
                    <a:pt x="2" y="4"/>
                  </a:cubicBezTo>
                  <a:cubicBezTo>
                    <a:pt x="1" y="4"/>
                    <a:pt x="0" y="3"/>
                    <a:pt x="0" y="2"/>
                  </a:cubicBezTo>
                  <a:cubicBezTo>
                    <a:pt x="0" y="1"/>
                    <a:pt x="1" y="0"/>
                    <a:pt x="2" y="0"/>
                  </a:cubicBezTo>
                  <a:cubicBezTo>
                    <a:pt x="716" y="0"/>
                    <a:pt x="716" y="0"/>
                    <a:pt x="716" y="0"/>
                  </a:cubicBezTo>
                  <a:cubicBezTo>
                    <a:pt x="717" y="0"/>
                    <a:pt x="718" y="1"/>
                    <a:pt x="718" y="2"/>
                  </a:cubicBezTo>
                  <a:cubicBezTo>
                    <a:pt x="718" y="3"/>
                    <a:pt x="717" y="4"/>
                    <a:pt x="716" y="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83" name="Freeform 63">
              <a:extLst>
                <a:ext uri="{FF2B5EF4-FFF2-40B4-BE49-F238E27FC236}">
                  <a16:creationId xmlns:a16="http://schemas.microsoft.com/office/drawing/2014/main" id="{38AD11FE-541F-41D6-AAF6-6460E0DDE1A2}"/>
                </a:ext>
              </a:extLst>
            </p:cNvPr>
            <p:cNvSpPr>
              <a:spLocks/>
            </p:cNvSpPr>
            <p:nvPr/>
          </p:nvSpPr>
          <p:spPr bwMode="auto">
            <a:xfrm>
              <a:off x="4406900" y="2862263"/>
              <a:ext cx="6376988" cy="34925"/>
            </a:xfrm>
            <a:custGeom>
              <a:avLst/>
              <a:gdLst>
                <a:gd name="T0" fmla="*/ 2147483646 w 718"/>
                <a:gd name="T1" fmla="*/ 304938906 h 4"/>
                <a:gd name="T2" fmla="*/ 157763841 w 718"/>
                <a:gd name="T3" fmla="*/ 304938906 h 4"/>
                <a:gd name="T4" fmla="*/ 0 w 718"/>
                <a:gd name="T5" fmla="*/ 152473819 h 4"/>
                <a:gd name="T6" fmla="*/ 157763841 w 718"/>
                <a:gd name="T7" fmla="*/ 0 h 4"/>
                <a:gd name="T8" fmla="*/ 2147483646 w 718"/>
                <a:gd name="T9" fmla="*/ 0 h 4"/>
                <a:gd name="T10" fmla="*/ 2147483646 w 718"/>
                <a:gd name="T11" fmla="*/ 152473819 h 4"/>
                <a:gd name="T12" fmla="*/ 2147483646 w 718"/>
                <a:gd name="T13" fmla="*/ 304938906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18" h="4">
                  <a:moveTo>
                    <a:pt x="716" y="4"/>
                  </a:moveTo>
                  <a:cubicBezTo>
                    <a:pt x="2" y="4"/>
                    <a:pt x="2" y="4"/>
                    <a:pt x="2" y="4"/>
                  </a:cubicBezTo>
                  <a:cubicBezTo>
                    <a:pt x="1" y="4"/>
                    <a:pt x="0" y="3"/>
                    <a:pt x="0" y="2"/>
                  </a:cubicBezTo>
                  <a:cubicBezTo>
                    <a:pt x="0" y="0"/>
                    <a:pt x="1" y="0"/>
                    <a:pt x="2" y="0"/>
                  </a:cubicBezTo>
                  <a:cubicBezTo>
                    <a:pt x="716" y="0"/>
                    <a:pt x="716" y="0"/>
                    <a:pt x="716" y="0"/>
                  </a:cubicBezTo>
                  <a:cubicBezTo>
                    <a:pt x="717" y="0"/>
                    <a:pt x="718" y="0"/>
                    <a:pt x="718" y="2"/>
                  </a:cubicBezTo>
                  <a:cubicBezTo>
                    <a:pt x="718" y="3"/>
                    <a:pt x="717" y="4"/>
                    <a:pt x="716" y="4"/>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86" name="Rectangle 66">
              <a:extLst>
                <a:ext uri="{FF2B5EF4-FFF2-40B4-BE49-F238E27FC236}">
                  <a16:creationId xmlns:a16="http://schemas.microsoft.com/office/drawing/2014/main" id="{B5FF1209-8060-43F7-B248-3AC9FC7784AE}"/>
                </a:ext>
              </a:extLst>
            </p:cNvPr>
            <p:cNvSpPr>
              <a:spLocks noChangeArrowheads="1"/>
            </p:cNvSpPr>
            <p:nvPr/>
          </p:nvSpPr>
          <p:spPr bwMode="auto">
            <a:xfrm>
              <a:off x="4621213" y="2141538"/>
              <a:ext cx="461962"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700" b="1">
                  <a:solidFill>
                    <a:srgbClr val="73838C"/>
                  </a:solidFill>
                  <a:latin typeface="Arial" panose="020B0604020202020204" pitchFamily="34" charset="0"/>
                </a:rPr>
                <a:t>100</a:t>
              </a:r>
              <a:endParaRPr lang="ru-RU" altLang="ru-RU" sz="1800"/>
            </a:p>
          </p:txBody>
        </p:sp>
        <p:sp>
          <p:nvSpPr>
            <p:cNvPr id="45087" name="Rectangle 67">
              <a:extLst>
                <a:ext uri="{FF2B5EF4-FFF2-40B4-BE49-F238E27FC236}">
                  <a16:creationId xmlns:a16="http://schemas.microsoft.com/office/drawing/2014/main" id="{8F7401F7-9BC5-4979-8804-2AF72A34BA9D}"/>
                </a:ext>
              </a:extLst>
            </p:cNvPr>
            <p:cNvSpPr>
              <a:spLocks noChangeArrowheads="1"/>
            </p:cNvSpPr>
            <p:nvPr/>
          </p:nvSpPr>
          <p:spPr bwMode="auto">
            <a:xfrm>
              <a:off x="5429250" y="2141538"/>
              <a:ext cx="461963"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700" b="1">
                  <a:solidFill>
                    <a:srgbClr val="73838C"/>
                  </a:solidFill>
                  <a:latin typeface="Arial" panose="020B0604020202020204" pitchFamily="34" charset="0"/>
                </a:rPr>
                <a:t>200</a:t>
              </a:r>
              <a:endParaRPr lang="ru-RU" altLang="ru-RU" sz="1800"/>
            </a:p>
          </p:txBody>
        </p:sp>
        <p:sp>
          <p:nvSpPr>
            <p:cNvPr id="45088" name="Rectangle 68">
              <a:extLst>
                <a:ext uri="{FF2B5EF4-FFF2-40B4-BE49-F238E27FC236}">
                  <a16:creationId xmlns:a16="http://schemas.microsoft.com/office/drawing/2014/main" id="{6979DC9C-A23A-4764-8832-F917E4816C0D}"/>
                </a:ext>
              </a:extLst>
            </p:cNvPr>
            <p:cNvSpPr>
              <a:spLocks noChangeArrowheads="1"/>
            </p:cNvSpPr>
            <p:nvPr/>
          </p:nvSpPr>
          <p:spPr bwMode="auto">
            <a:xfrm>
              <a:off x="6200775" y="2141538"/>
              <a:ext cx="461963"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700" b="1">
                  <a:solidFill>
                    <a:srgbClr val="73838C"/>
                  </a:solidFill>
                  <a:latin typeface="Arial" panose="020B0604020202020204" pitchFamily="34" charset="0"/>
                </a:rPr>
                <a:t>300</a:t>
              </a:r>
              <a:endParaRPr lang="ru-RU" altLang="ru-RU" sz="1800"/>
            </a:p>
          </p:txBody>
        </p:sp>
        <p:sp>
          <p:nvSpPr>
            <p:cNvPr id="45089" name="Rectangle 69">
              <a:extLst>
                <a:ext uri="{FF2B5EF4-FFF2-40B4-BE49-F238E27FC236}">
                  <a16:creationId xmlns:a16="http://schemas.microsoft.com/office/drawing/2014/main" id="{A230DF28-D3D9-4422-A18C-C03F6C98B9DA}"/>
                </a:ext>
              </a:extLst>
            </p:cNvPr>
            <p:cNvSpPr>
              <a:spLocks noChangeArrowheads="1"/>
            </p:cNvSpPr>
            <p:nvPr/>
          </p:nvSpPr>
          <p:spPr bwMode="auto">
            <a:xfrm>
              <a:off x="7000875" y="2141538"/>
              <a:ext cx="461963"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700" b="1">
                  <a:solidFill>
                    <a:srgbClr val="73838C"/>
                  </a:solidFill>
                  <a:latin typeface="Arial" panose="020B0604020202020204" pitchFamily="34" charset="0"/>
                </a:rPr>
                <a:t>400</a:t>
              </a:r>
              <a:endParaRPr lang="ru-RU" altLang="ru-RU" sz="1800"/>
            </a:p>
          </p:txBody>
        </p:sp>
        <p:sp>
          <p:nvSpPr>
            <p:cNvPr id="45090" name="Rectangle 70">
              <a:extLst>
                <a:ext uri="{FF2B5EF4-FFF2-40B4-BE49-F238E27FC236}">
                  <a16:creationId xmlns:a16="http://schemas.microsoft.com/office/drawing/2014/main" id="{D967F75A-C68B-4AB9-AC43-1A6545E34E76}"/>
                </a:ext>
              </a:extLst>
            </p:cNvPr>
            <p:cNvSpPr>
              <a:spLocks noChangeArrowheads="1"/>
            </p:cNvSpPr>
            <p:nvPr/>
          </p:nvSpPr>
          <p:spPr bwMode="auto">
            <a:xfrm>
              <a:off x="7808913" y="2141538"/>
              <a:ext cx="461962"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700" b="1">
                  <a:solidFill>
                    <a:srgbClr val="73838C"/>
                  </a:solidFill>
                  <a:latin typeface="Arial" panose="020B0604020202020204" pitchFamily="34" charset="0"/>
                </a:rPr>
                <a:t>500</a:t>
              </a:r>
              <a:endParaRPr lang="ru-RU" altLang="ru-RU" sz="1800"/>
            </a:p>
          </p:txBody>
        </p:sp>
        <p:sp>
          <p:nvSpPr>
            <p:cNvPr id="45091" name="Rectangle 71">
              <a:extLst>
                <a:ext uri="{FF2B5EF4-FFF2-40B4-BE49-F238E27FC236}">
                  <a16:creationId xmlns:a16="http://schemas.microsoft.com/office/drawing/2014/main" id="{48EFFCA3-1D4B-4C0F-8D58-8670CE5AC452}"/>
                </a:ext>
              </a:extLst>
            </p:cNvPr>
            <p:cNvSpPr>
              <a:spLocks noChangeArrowheads="1"/>
            </p:cNvSpPr>
            <p:nvPr/>
          </p:nvSpPr>
          <p:spPr bwMode="auto">
            <a:xfrm>
              <a:off x="8582025" y="2141538"/>
              <a:ext cx="461963"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700" b="1">
                  <a:solidFill>
                    <a:srgbClr val="73838C"/>
                  </a:solidFill>
                  <a:latin typeface="Arial" panose="020B0604020202020204" pitchFamily="34" charset="0"/>
                </a:rPr>
                <a:t>600</a:t>
              </a:r>
              <a:endParaRPr lang="ru-RU" altLang="ru-RU" sz="1800"/>
            </a:p>
          </p:txBody>
        </p:sp>
        <p:sp>
          <p:nvSpPr>
            <p:cNvPr id="45092" name="Rectangle 72">
              <a:extLst>
                <a:ext uri="{FF2B5EF4-FFF2-40B4-BE49-F238E27FC236}">
                  <a16:creationId xmlns:a16="http://schemas.microsoft.com/office/drawing/2014/main" id="{87BCA4E0-1E4F-4DBA-95A3-F6224BFC4C9B}"/>
                </a:ext>
              </a:extLst>
            </p:cNvPr>
            <p:cNvSpPr>
              <a:spLocks noChangeArrowheads="1"/>
            </p:cNvSpPr>
            <p:nvPr/>
          </p:nvSpPr>
          <p:spPr bwMode="auto">
            <a:xfrm>
              <a:off x="9380538" y="2141538"/>
              <a:ext cx="461962"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700" b="1">
                  <a:solidFill>
                    <a:srgbClr val="73838C"/>
                  </a:solidFill>
                  <a:latin typeface="Arial" panose="020B0604020202020204" pitchFamily="34" charset="0"/>
                </a:rPr>
                <a:t>700</a:t>
              </a:r>
              <a:endParaRPr lang="ru-RU" altLang="ru-RU" sz="1800"/>
            </a:p>
          </p:txBody>
        </p:sp>
        <p:sp>
          <p:nvSpPr>
            <p:cNvPr id="45093" name="Rectangle 73">
              <a:extLst>
                <a:ext uri="{FF2B5EF4-FFF2-40B4-BE49-F238E27FC236}">
                  <a16:creationId xmlns:a16="http://schemas.microsoft.com/office/drawing/2014/main" id="{7AC0DAF4-75DF-4F08-B3FA-A225C4C40A36}"/>
                </a:ext>
              </a:extLst>
            </p:cNvPr>
            <p:cNvSpPr>
              <a:spLocks noChangeArrowheads="1"/>
            </p:cNvSpPr>
            <p:nvPr/>
          </p:nvSpPr>
          <p:spPr bwMode="auto">
            <a:xfrm>
              <a:off x="10188575" y="2141538"/>
              <a:ext cx="461963" cy="30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1700" b="1">
                  <a:solidFill>
                    <a:srgbClr val="73838C"/>
                  </a:solidFill>
                  <a:latin typeface="Arial" panose="020B0604020202020204" pitchFamily="34" charset="0"/>
                </a:rPr>
                <a:t>800</a:t>
              </a:r>
              <a:endParaRPr lang="ru-RU" altLang="ru-RU" sz="1800"/>
            </a:p>
          </p:txBody>
        </p:sp>
      </p:grpSp>
      <p:sp>
        <p:nvSpPr>
          <p:cNvPr id="45058" name="TextBox 112">
            <a:extLst>
              <a:ext uri="{FF2B5EF4-FFF2-40B4-BE49-F238E27FC236}">
                <a16:creationId xmlns:a16="http://schemas.microsoft.com/office/drawing/2014/main" id="{AD0FCF97-DB47-4F17-8885-36F990D275AC}"/>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45059" name="TextBox 115">
            <a:extLst>
              <a:ext uri="{FF2B5EF4-FFF2-40B4-BE49-F238E27FC236}">
                <a16:creationId xmlns:a16="http://schemas.microsoft.com/office/drawing/2014/main" id="{589F8B83-D6F7-4BB3-B3ED-5EE3403C0352}"/>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sp>
        <p:nvSpPr>
          <p:cNvPr id="45084" name="Freeform 64">
            <a:extLst>
              <a:ext uri="{FF2B5EF4-FFF2-40B4-BE49-F238E27FC236}">
                <a16:creationId xmlns:a16="http://schemas.microsoft.com/office/drawing/2014/main" id="{D0EA5FBC-7CD1-4234-B77B-89ED129C1219}"/>
              </a:ext>
            </a:extLst>
          </p:cNvPr>
          <p:cNvSpPr>
            <a:spLocks/>
          </p:cNvSpPr>
          <p:nvPr/>
        </p:nvSpPr>
        <p:spPr bwMode="auto">
          <a:xfrm>
            <a:off x="4406900" y="2889250"/>
            <a:ext cx="6376988" cy="2643188"/>
          </a:xfrm>
          <a:custGeom>
            <a:avLst/>
            <a:gdLst>
              <a:gd name="T0" fmla="*/ 2147483646 w 718"/>
              <a:gd name="T1" fmla="*/ 2147483646 h 297"/>
              <a:gd name="T2" fmla="*/ 2147483646 w 718"/>
              <a:gd name="T3" fmla="*/ 2147483646 h 297"/>
              <a:gd name="T4" fmla="*/ 2147483646 w 718"/>
              <a:gd name="T5" fmla="*/ 2147483646 h 297"/>
              <a:gd name="T6" fmla="*/ 2147483646 w 718"/>
              <a:gd name="T7" fmla="*/ 2147483646 h 297"/>
              <a:gd name="T8" fmla="*/ 2147483646 w 718"/>
              <a:gd name="T9" fmla="*/ 2147483646 h 297"/>
              <a:gd name="T10" fmla="*/ 2147483646 w 718"/>
              <a:gd name="T11" fmla="*/ 2147483646 h 297"/>
              <a:gd name="T12" fmla="*/ 315527682 w 718"/>
              <a:gd name="T13" fmla="*/ 2147483646 h 297"/>
              <a:gd name="T14" fmla="*/ 1498769812 w 718"/>
              <a:gd name="T15" fmla="*/ 2147483646 h 297"/>
              <a:gd name="T16" fmla="*/ 2147483646 w 718"/>
              <a:gd name="T17" fmla="*/ 2147483646 h 297"/>
              <a:gd name="T18" fmla="*/ 2147483646 w 718"/>
              <a:gd name="T19" fmla="*/ 316808776 h 297"/>
              <a:gd name="T20" fmla="*/ 2147483646 w 718"/>
              <a:gd name="T21" fmla="*/ 2147483646 h 297"/>
              <a:gd name="T22" fmla="*/ 2147483646 w 718"/>
              <a:gd name="T23" fmla="*/ 2147483646 h 297"/>
              <a:gd name="T24" fmla="*/ 2147483646 w 718"/>
              <a:gd name="T25" fmla="*/ 2147483646 h 297"/>
              <a:gd name="T26" fmla="*/ 2147483646 w 718"/>
              <a:gd name="T27" fmla="*/ 2147483646 h 297"/>
              <a:gd name="T28" fmla="*/ 2147483646 w 718"/>
              <a:gd name="T29" fmla="*/ 2147483646 h 297"/>
              <a:gd name="T30" fmla="*/ 2147483646 w 718"/>
              <a:gd name="T31" fmla="*/ 2147483646 h 297"/>
              <a:gd name="T32" fmla="*/ 2147483646 w 718"/>
              <a:gd name="T33" fmla="*/ 2147483646 h 297"/>
              <a:gd name="T34" fmla="*/ 2147483646 w 718"/>
              <a:gd name="T35" fmla="*/ 2147483646 h 297"/>
              <a:gd name="T36" fmla="*/ 2147483646 w 718"/>
              <a:gd name="T37" fmla="*/ 2147483646 h 297"/>
              <a:gd name="T38" fmla="*/ 2147483646 w 718"/>
              <a:gd name="T39" fmla="*/ 2147483646 h 297"/>
              <a:gd name="T40" fmla="*/ 2147483646 w 718"/>
              <a:gd name="T41" fmla="*/ 2147483646 h 297"/>
              <a:gd name="T42" fmla="*/ 2147483646 w 718"/>
              <a:gd name="T43" fmla="*/ 0 h 297"/>
              <a:gd name="T44" fmla="*/ 2147483646 w 718"/>
              <a:gd name="T45" fmla="*/ 2147483646 h 297"/>
              <a:gd name="T46" fmla="*/ 2147483646 w 718"/>
              <a:gd name="T47" fmla="*/ 158404388 h 297"/>
              <a:gd name="T48" fmla="*/ 2147483646 w 718"/>
              <a:gd name="T49" fmla="*/ 2147483646 h 297"/>
              <a:gd name="T50" fmla="*/ 2147483646 w 718"/>
              <a:gd name="T51" fmla="*/ 2147483646 h 297"/>
              <a:gd name="T52" fmla="*/ 2147483646 w 718"/>
              <a:gd name="T53" fmla="*/ 2147483646 h 297"/>
              <a:gd name="T54" fmla="*/ 2147483646 w 718"/>
              <a:gd name="T55" fmla="*/ 2147483646 h 297"/>
              <a:gd name="T56" fmla="*/ 2147483646 w 718"/>
              <a:gd name="T57" fmla="*/ 2147483646 h 297"/>
              <a:gd name="T58" fmla="*/ 2147483646 w 718"/>
              <a:gd name="T59" fmla="*/ 2147483646 h 297"/>
              <a:gd name="T60" fmla="*/ 2147483646 w 718"/>
              <a:gd name="T61" fmla="*/ 2147483646 h 297"/>
              <a:gd name="T62" fmla="*/ 2147483646 w 718"/>
              <a:gd name="T63" fmla="*/ 2147483646 h 297"/>
              <a:gd name="T64" fmla="*/ 2147483646 w 718"/>
              <a:gd name="T65" fmla="*/ 2147483646 h 297"/>
              <a:gd name="T66" fmla="*/ 2147483646 w 718"/>
              <a:gd name="T67" fmla="*/ 2147483646 h 297"/>
              <a:gd name="T68" fmla="*/ 2147483646 w 718"/>
              <a:gd name="T69" fmla="*/ 2147483646 h 297"/>
              <a:gd name="T70" fmla="*/ 2147483646 w 718"/>
              <a:gd name="T71" fmla="*/ 2147483646 h 297"/>
              <a:gd name="T72" fmla="*/ 2147483646 w 718"/>
              <a:gd name="T73" fmla="*/ 2147483646 h 297"/>
              <a:gd name="T74" fmla="*/ 2147483646 w 718"/>
              <a:gd name="T75" fmla="*/ 2147483646 h 297"/>
              <a:gd name="T76" fmla="*/ 2147483646 w 718"/>
              <a:gd name="T77" fmla="*/ 2147483646 h 297"/>
              <a:gd name="T78" fmla="*/ 2147483646 w 718"/>
              <a:gd name="T79" fmla="*/ 2147483646 h 297"/>
              <a:gd name="T80" fmla="*/ 2147483646 w 718"/>
              <a:gd name="T81" fmla="*/ 2147483646 h 297"/>
              <a:gd name="T82" fmla="*/ 2147483646 w 718"/>
              <a:gd name="T83" fmla="*/ 2147483646 h 297"/>
              <a:gd name="T84" fmla="*/ 2147483646 w 718"/>
              <a:gd name="T85" fmla="*/ 1663268322 h 297"/>
              <a:gd name="T86" fmla="*/ 2147483646 w 718"/>
              <a:gd name="T87" fmla="*/ 2147483646 h 297"/>
              <a:gd name="T88" fmla="*/ 2147483646 w 718"/>
              <a:gd name="T89" fmla="*/ 2147483646 h 297"/>
              <a:gd name="T90" fmla="*/ 2147483646 w 718"/>
              <a:gd name="T91" fmla="*/ 2147483646 h 297"/>
              <a:gd name="T92" fmla="*/ 2147483646 w 718"/>
              <a:gd name="T93" fmla="*/ 2147483646 h 297"/>
              <a:gd name="T94" fmla="*/ 2147483646 w 718"/>
              <a:gd name="T95" fmla="*/ 2147483646 h 297"/>
              <a:gd name="T96" fmla="*/ 2147483646 w 718"/>
              <a:gd name="T97" fmla="*/ 2147483646 h 297"/>
              <a:gd name="T98" fmla="*/ 2147483646 w 718"/>
              <a:gd name="T99" fmla="*/ 2147483646 h 297"/>
              <a:gd name="T100" fmla="*/ 2147483646 w 718"/>
              <a:gd name="T101" fmla="*/ 2147483646 h 297"/>
              <a:gd name="T102" fmla="*/ 2147483646 w 718"/>
              <a:gd name="T103" fmla="*/ 2147483646 h 29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718" h="297">
                <a:moveTo>
                  <a:pt x="203" y="297"/>
                </a:moveTo>
                <a:cubicBezTo>
                  <a:pt x="202" y="297"/>
                  <a:pt x="201" y="296"/>
                  <a:pt x="201" y="295"/>
                </a:cubicBezTo>
                <a:cubicBezTo>
                  <a:pt x="183" y="160"/>
                  <a:pt x="183" y="160"/>
                  <a:pt x="183" y="160"/>
                </a:cubicBezTo>
                <a:cubicBezTo>
                  <a:pt x="169" y="222"/>
                  <a:pt x="169" y="222"/>
                  <a:pt x="169" y="222"/>
                </a:cubicBezTo>
                <a:cubicBezTo>
                  <a:pt x="169" y="223"/>
                  <a:pt x="168" y="224"/>
                  <a:pt x="167" y="224"/>
                </a:cubicBezTo>
                <a:cubicBezTo>
                  <a:pt x="167" y="224"/>
                  <a:pt x="167" y="224"/>
                  <a:pt x="167" y="224"/>
                </a:cubicBezTo>
                <a:cubicBezTo>
                  <a:pt x="166" y="224"/>
                  <a:pt x="166" y="223"/>
                  <a:pt x="165" y="222"/>
                </a:cubicBezTo>
                <a:cubicBezTo>
                  <a:pt x="149" y="157"/>
                  <a:pt x="149" y="157"/>
                  <a:pt x="149" y="157"/>
                </a:cubicBezTo>
                <a:cubicBezTo>
                  <a:pt x="134" y="222"/>
                  <a:pt x="134" y="222"/>
                  <a:pt x="134" y="222"/>
                </a:cubicBezTo>
                <a:cubicBezTo>
                  <a:pt x="134" y="223"/>
                  <a:pt x="133" y="224"/>
                  <a:pt x="132" y="224"/>
                </a:cubicBezTo>
                <a:cubicBezTo>
                  <a:pt x="131" y="224"/>
                  <a:pt x="131" y="223"/>
                  <a:pt x="130" y="222"/>
                </a:cubicBezTo>
                <a:cubicBezTo>
                  <a:pt x="95" y="48"/>
                  <a:pt x="95" y="48"/>
                  <a:pt x="95" y="48"/>
                </a:cubicBezTo>
                <a:cubicBezTo>
                  <a:pt x="78" y="113"/>
                  <a:pt x="78" y="113"/>
                  <a:pt x="78" y="113"/>
                </a:cubicBezTo>
                <a:cubicBezTo>
                  <a:pt x="77" y="114"/>
                  <a:pt x="77" y="115"/>
                  <a:pt x="76" y="115"/>
                </a:cubicBezTo>
                <a:cubicBezTo>
                  <a:pt x="75" y="115"/>
                  <a:pt x="74" y="114"/>
                  <a:pt x="74" y="113"/>
                </a:cubicBezTo>
                <a:cubicBezTo>
                  <a:pt x="56" y="19"/>
                  <a:pt x="56" y="19"/>
                  <a:pt x="56" y="19"/>
                </a:cubicBezTo>
                <a:cubicBezTo>
                  <a:pt x="41" y="190"/>
                  <a:pt x="41" y="190"/>
                  <a:pt x="41" y="190"/>
                </a:cubicBezTo>
                <a:cubicBezTo>
                  <a:pt x="41" y="191"/>
                  <a:pt x="40" y="192"/>
                  <a:pt x="39" y="192"/>
                </a:cubicBezTo>
                <a:cubicBezTo>
                  <a:pt x="38" y="192"/>
                  <a:pt x="37" y="192"/>
                  <a:pt x="37" y="191"/>
                </a:cubicBezTo>
                <a:cubicBezTo>
                  <a:pt x="22" y="122"/>
                  <a:pt x="22" y="122"/>
                  <a:pt x="22" y="122"/>
                </a:cubicBezTo>
                <a:cubicBezTo>
                  <a:pt x="4" y="222"/>
                  <a:pt x="4" y="222"/>
                  <a:pt x="4" y="222"/>
                </a:cubicBezTo>
                <a:cubicBezTo>
                  <a:pt x="4" y="223"/>
                  <a:pt x="3" y="224"/>
                  <a:pt x="2" y="224"/>
                </a:cubicBezTo>
                <a:cubicBezTo>
                  <a:pt x="1" y="224"/>
                  <a:pt x="0" y="223"/>
                  <a:pt x="0" y="222"/>
                </a:cubicBezTo>
                <a:cubicBezTo>
                  <a:pt x="19" y="112"/>
                  <a:pt x="19" y="112"/>
                  <a:pt x="19" y="112"/>
                </a:cubicBezTo>
                <a:cubicBezTo>
                  <a:pt x="19" y="111"/>
                  <a:pt x="20" y="110"/>
                  <a:pt x="21" y="110"/>
                </a:cubicBezTo>
                <a:cubicBezTo>
                  <a:pt x="22" y="110"/>
                  <a:pt x="23" y="111"/>
                  <a:pt x="23" y="112"/>
                </a:cubicBezTo>
                <a:cubicBezTo>
                  <a:pt x="38" y="177"/>
                  <a:pt x="38" y="177"/>
                  <a:pt x="38" y="177"/>
                </a:cubicBezTo>
                <a:cubicBezTo>
                  <a:pt x="54" y="4"/>
                  <a:pt x="54" y="4"/>
                  <a:pt x="54" y="4"/>
                </a:cubicBezTo>
                <a:cubicBezTo>
                  <a:pt x="54" y="3"/>
                  <a:pt x="55" y="2"/>
                  <a:pt x="56" y="2"/>
                </a:cubicBezTo>
                <a:cubicBezTo>
                  <a:pt x="57" y="2"/>
                  <a:pt x="58" y="3"/>
                  <a:pt x="58" y="4"/>
                </a:cubicBezTo>
                <a:cubicBezTo>
                  <a:pt x="76" y="104"/>
                  <a:pt x="76" y="104"/>
                  <a:pt x="76" y="104"/>
                </a:cubicBezTo>
                <a:cubicBezTo>
                  <a:pt x="93" y="38"/>
                  <a:pt x="93" y="38"/>
                  <a:pt x="93" y="38"/>
                </a:cubicBezTo>
                <a:cubicBezTo>
                  <a:pt x="93" y="37"/>
                  <a:pt x="94" y="37"/>
                  <a:pt x="95" y="37"/>
                </a:cubicBezTo>
                <a:cubicBezTo>
                  <a:pt x="96" y="37"/>
                  <a:pt x="97" y="37"/>
                  <a:pt x="97" y="38"/>
                </a:cubicBezTo>
                <a:cubicBezTo>
                  <a:pt x="132" y="212"/>
                  <a:pt x="132" y="212"/>
                  <a:pt x="132" y="212"/>
                </a:cubicBezTo>
                <a:cubicBezTo>
                  <a:pt x="147" y="148"/>
                  <a:pt x="147" y="148"/>
                  <a:pt x="147" y="148"/>
                </a:cubicBezTo>
                <a:cubicBezTo>
                  <a:pt x="147" y="147"/>
                  <a:pt x="148" y="147"/>
                  <a:pt x="149" y="147"/>
                </a:cubicBezTo>
                <a:cubicBezTo>
                  <a:pt x="149" y="147"/>
                  <a:pt x="149" y="147"/>
                  <a:pt x="149" y="147"/>
                </a:cubicBezTo>
                <a:cubicBezTo>
                  <a:pt x="150" y="147"/>
                  <a:pt x="151" y="147"/>
                  <a:pt x="151" y="148"/>
                </a:cubicBezTo>
                <a:cubicBezTo>
                  <a:pt x="167" y="213"/>
                  <a:pt x="167" y="213"/>
                  <a:pt x="167" y="213"/>
                </a:cubicBezTo>
                <a:cubicBezTo>
                  <a:pt x="182" y="148"/>
                  <a:pt x="182" y="148"/>
                  <a:pt x="182" y="148"/>
                </a:cubicBezTo>
                <a:cubicBezTo>
                  <a:pt x="182" y="147"/>
                  <a:pt x="183" y="147"/>
                  <a:pt x="184" y="147"/>
                </a:cubicBezTo>
                <a:cubicBezTo>
                  <a:pt x="185" y="147"/>
                  <a:pt x="186" y="147"/>
                  <a:pt x="186" y="148"/>
                </a:cubicBezTo>
                <a:cubicBezTo>
                  <a:pt x="203" y="280"/>
                  <a:pt x="203" y="280"/>
                  <a:pt x="203" y="280"/>
                </a:cubicBezTo>
                <a:cubicBezTo>
                  <a:pt x="220" y="148"/>
                  <a:pt x="220" y="148"/>
                  <a:pt x="220" y="148"/>
                </a:cubicBezTo>
                <a:cubicBezTo>
                  <a:pt x="220" y="148"/>
                  <a:pt x="221" y="147"/>
                  <a:pt x="222" y="147"/>
                </a:cubicBezTo>
                <a:cubicBezTo>
                  <a:pt x="223" y="147"/>
                  <a:pt x="224" y="147"/>
                  <a:pt x="224" y="148"/>
                </a:cubicBezTo>
                <a:cubicBezTo>
                  <a:pt x="237" y="178"/>
                  <a:pt x="237" y="178"/>
                  <a:pt x="237" y="178"/>
                </a:cubicBezTo>
                <a:cubicBezTo>
                  <a:pt x="257" y="75"/>
                  <a:pt x="257" y="75"/>
                  <a:pt x="257" y="75"/>
                </a:cubicBezTo>
                <a:cubicBezTo>
                  <a:pt x="257" y="74"/>
                  <a:pt x="258" y="73"/>
                  <a:pt x="259" y="73"/>
                </a:cubicBezTo>
                <a:cubicBezTo>
                  <a:pt x="260" y="73"/>
                  <a:pt x="261" y="74"/>
                  <a:pt x="261" y="75"/>
                </a:cubicBezTo>
                <a:cubicBezTo>
                  <a:pt x="276" y="177"/>
                  <a:pt x="276" y="177"/>
                  <a:pt x="276" y="177"/>
                </a:cubicBezTo>
                <a:cubicBezTo>
                  <a:pt x="294" y="149"/>
                  <a:pt x="294" y="149"/>
                  <a:pt x="294" y="149"/>
                </a:cubicBezTo>
                <a:cubicBezTo>
                  <a:pt x="294" y="148"/>
                  <a:pt x="295" y="147"/>
                  <a:pt x="296" y="148"/>
                </a:cubicBezTo>
                <a:cubicBezTo>
                  <a:pt x="297" y="148"/>
                  <a:pt x="297" y="148"/>
                  <a:pt x="297" y="149"/>
                </a:cubicBezTo>
                <a:cubicBezTo>
                  <a:pt x="314" y="214"/>
                  <a:pt x="314" y="214"/>
                  <a:pt x="314" y="214"/>
                </a:cubicBezTo>
                <a:cubicBezTo>
                  <a:pt x="330" y="149"/>
                  <a:pt x="330" y="149"/>
                  <a:pt x="330" y="149"/>
                </a:cubicBezTo>
                <a:cubicBezTo>
                  <a:pt x="330" y="148"/>
                  <a:pt x="331" y="148"/>
                  <a:pt x="332" y="148"/>
                </a:cubicBezTo>
                <a:cubicBezTo>
                  <a:pt x="333" y="148"/>
                  <a:pt x="334" y="148"/>
                  <a:pt x="334" y="149"/>
                </a:cubicBezTo>
                <a:cubicBezTo>
                  <a:pt x="350" y="179"/>
                  <a:pt x="350" y="179"/>
                  <a:pt x="350" y="179"/>
                </a:cubicBezTo>
                <a:cubicBezTo>
                  <a:pt x="367" y="41"/>
                  <a:pt x="367" y="41"/>
                  <a:pt x="367" y="41"/>
                </a:cubicBezTo>
                <a:cubicBezTo>
                  <a:pt x="367" y="40"/>
                  <a:pt x="368" y="40"/>
                  <a:pt x="369" y="39"/>
                </a:cubicBezTo>
                <a:cubicBezTo>
                  <a:pt x="370" y="39"/>
                  <a:pt x="370" y="40"/>
                  <a:pt x="371" y="41"/>
                </a:cubicBezTo>
                <a:cubicBezTo>
                  <a:pt x="389" y="103"/>
                  <a:pt x="389" y="103"/>
                  <a:pt x="389" y="103"/>
                </a:cubicBezTo>
                <a:cubicBezTo>
                  <a:pt x="403" y="2"/>
                  <a:pt x="403" y="2"/>
                  <a:pt x="403" y="2"/>
                </a:cubicBezTo>
                <a:cubicBezTo>
                  <a:pt x="404" y="1"/>
                  <a:pt x="404" y="0"/>
                  <a:pt x="405" y="0"/>
                </a:cubicBezTo>
                <a:cubicBezTo>
                  <a:pt x="405" y="0"/>
                  <a:pt x="405" y="0"/>
                  <a:pt x="405" y="0"/>
                </a:cubicBezTo>
                <a:cubicBezTo>
                  <a:pt x="406" y="0"/>
                  <a:pt x="407" y="1"/>
                  <a:pt x="407" y="2"/>
                </a:cubicBezTo>
                <a:cubicBezTo>
                  <a:pt x="423" y="133"/>
                  <a:pt x="423" y="133"/>
                  <a:pt x="423" y="133"/>
                </a:cubicBezTo>
                <a:cubicBezTo>
                  <a:pt x="440" y="2"/>
                  <a:pt x="440" y="2"/>
                  <a:pt x="440" y="2"/>
                </a:cubicBezTo>
                <a:cubicBezTo>
                  <a:pt x="440" y="1"/>
                  <a:pt x="441" y="0"/>
                  <a:pt x="442" y="0"/>
                </a:cubicBezTo>
                <a:cubicBezTo>
                  <a:pt x="443" y="0"/>
                  <a:pt x="444" y="1"/>
                  <a:pt x="444" y="2"/>
                </a:cubicBezTo>
                <a:cubicBezTo>
                  <a:pt x="461" y="203"/>
                  <a:pt x="461" y="203"/>
                  <a:pt x="461" y="203"/>
                </a:cubicBezTo>
                <a:cubicBezTo>
                  <a:pt x="477" y="75"/>
                  <a:pt x="477" y="75"/>
                  <a:pt x="477" y="75"/>
                </a:cubicBezTo>
                <a:cubicBezTo>
                  <a:pt x="477" y="74"/>
                  <a:pt x="478" y="74"/>
                  <a:pt x="478" y="73"/>
                </a:cubicBezTo>
                <a:cubicBezTo>
                  <a:pt x="479" y="73"/>
                  <a:pt x="480" y="74"/>
                  <a:pt x="481" y="75"/>
                </a:cubicBezTo>
                <a:cubicBezTo>
                  <a:pt x="495" y="106"/>
                  <a:pt x="495" y="106"/>
                  <a:pt x="495" y="106"/>
                </a:cubicBezTo>
                <a:cubicBezTo>
                  <a:pt x="513" y="38"/>
                  <a:pt x="513" y="38"/>
                  <a:pt x="513" y="38"/>
                </a:cubicBezTo>
                <a:cubicBezTo>
                  <a:pt x="514" y="37"/>
                  <a:pt x="515" y="37"/>
                  <a:pt x="515" y="37"/>
                </a:cubicBezTo>
                <a:cubicBezTo>
                  <a:pt x="516" y="37"/>
                  <a:pt x="517" y="38"/>
                  <a:pt x="517" y="38"/>
                </a:cubicBezTo>
                <a:cubicBezTo>
                  <a:pt x="534" y="139"/>
                  <a:pt x="534" y="139"/>
                  <a:pt x="534" y="139"/>
                </a:cubicBezTo>
                <a:cubicBezTo>
                  <a:pt x="550" y="75"/>
                  <a:pt x="550" y="75"/>
                  <a:pt x="550" y="75"/>
                </a:cubicBezTo>
                <a:cubicBezTo>
                  <a:pt x="551" y="73"/>
                  <a:pt x="553" y="73"/>
                  <a:pt x="554" y="75"/>
                </a:cubicBezTo>
                <a:cubicBezTo>
                  <a:pt x="588" y="209"/>
                  <a:pt x="588" y="209"/>
                  <a:pt x="588" y="209"/>
                </a:cubicBezTo>
                <a:cubicBezTo>
                  <a:pt x="602" y="131"/>
                  <a:pt x="602" y="131"/>
                  <a:pt x="602" y="131"/>
                </a:cubicBezTo>
                <a:cubicBezTo>
                  <a:pt x="602" y="130"/>
                  <a:pt x="603" y="130"/>
                  <a:pt x="604" y="130"/>
                </a:cubicBezTo>
                <a:cubicBezTo>
                  <a:pt x="605" y="130"/>
                  <a:pt x="605" y="130"/>
                  <a:pt x="606" y="131"/>
                </a:cubicBezTo>
                <a:cubicBezTo>
                  <a:pt x="624" y="267"/>
                  <a:pt x="624" y="267"/>
                  <a:pt x="624" y="267"/>
                </a:cubicBezTo>
                <a:cubicBezTo>
                  <a:pt x="643" y="112"/>
                  <a:pt x="643" y="112"/>
                  <a:pt x="643" y="112"/>
                </a:cubicBezTo>
                <a:cubicBezTo>
                  <a:pt x="643" y="111"/>
                  <a:pt x="644" y="110"/>
                  <a:pt x="645" y="110"/>
                </a:cubicBezTo>
                <a:cubicBezTo>
                  <a:pt x="645" y="110"/>
                  <a:pt x="645" y="110"/>
                  <a:pt x="645" y="110"/>
                </a:cubicBezTo>
                <a:cubicBezTo>
                  <a:pt x="646" y="110"/>
                  <a:pt x="647" y="111"/>
                  <a:pt x="647" y="112"/>
                </a:cubicBezTo>
                <a:cubicBezTo>
                  <a:pt x="652" y="142"/>
                  <a:pt x="652" y="142"/>
                  <a:pt x="652" y="142"/>
                </a:cubicBezTo>
                <a:cubicBezTo>
                  <a:pt x="670" y="31"/>
                  <a:pt x="670" y="31"/>
                  <a:pt x="670" y="31"/>
                </a:cubicBezTo>
                <a:cubicBezTo>
                  <a:pt x="670" y="30"/>
                  <a:pt x="671" y="29"/>
                  <a:pt x="672" y="29"/>
                </a:cubicBezTo>
                <a:cubicBezTo>
                  <a:pt x="673" y="29"/>
                  <a:pt x="674" y="30"/>
                  <a:pt x="674" y="31"/>
                </a:cubicBezTo>
                <a:cubicBezTo>
                  <a:pt x="700" y="132"/>
                  <a:pt x="700" y="132"/>
                  <a:pt x="700" y="132"/>
                </a:cubicBezTo>
                <a:cubicBezTo>
                  <a:pt x="714" y="78"/>
                  <a:pt x="714" y="78"/>
                  <a:pt x="714" y="78"/>
                </a:cubicBezTo>
                <a:cubicBezTo>
                  <a:pt x="714" y="77"/>
                  <a:pt x="715" y="76"/>
                  <a:pt x="716" y="77"/>
                </a:cubicBezTo>
                <a:cubicBezTo>
                  <a:pt x="717" y="77"/>
                  <a:pt x="718" y="78"/>
                  <a:pt x="718" y="79"/>
                </a:cubicBezTo>
                <a:cubicBezTo>
                  <a:pt x="702" y="140"/>
                  <a:pt x="702" y="140"/>
                  <a:pt x="702" y="140"/>
                </a:cubicBezTo>
                <a:cubicBezTo>
                  <a:pt x="702" y="142"/>
                  <a:pt x="699" y="142"/>
                  <a:pt x="698" y="140"/>
                </a:cubicBezTo>
                <a:cubicBezTo>
                  <a:pt x="673" y="41"/>
                  <a:pt x="673" y="41"/>
                  <a:pt x="673" y="41"/>
                </a:cubicBezTo>
                <a:cubicBezTo>
                  <a:pt x="653" y="155"/>
                  <a:pt x="653" y="155"/>
                  <a:pt x="653" y="155"/>
                </a:cubicBezTo>
                <a:cubicBezTo>
                  <a:pt x="653" y="156"/>
                  <a:pt x="652" y="157"/>
                  <a:pt x="651" y="157"/>
                </a:cubicBezTo>
                <a:cubicBezTo>
                  <a:pt x="651" y="157"/>
                  <a:pt x="651" y="157"/>
                  <a:pt x="651" y="157"/>
                </a:cubicBezTo>
                <a:cubicBezTo>
                  <a:pt x="650" y="157"/>
                  <a:pt x="650" y="156"/>
                  <a:pt x="650" y="155"/>
                </a:cubicBezTo>
                <a:cubicBezTo>
                  <a:pt x="645" y="127"/>
                  <a:pt x="645" y="127"/>
                  <a:pt x="645" y="127"/>
                </a:cubicBezTo>
                <a:cubicBezTo>
                  <a:pt x="626" y="283"/>
                  <a:pt x="626" y="283"/>
                  <a:pt x="626" y="283"/>
                </a:cubicBezTo>
                <a:cubicBezTo>
                  <a:pt x="625" y="284"/>
                  <a:pt x="625" y="285"/>
                  <a:pt x="624" y="285"/>
                </a:cubicBezTo>
                <a:cubicBezTo>
                  <a:pt x="624" y="285"/>
                  <a:pt x="624" y="285"/>
                  <a:pt x="624" y="285"/>
                </a:cubicBezTo>
                <a:cubicBezTo>
                  <a:pt x="623" y="285"/>
                  <a:pt x="622" y="284"/>
                  <a:pt x="622" y="283"/>
                </a:cubicBezTo>
                <a:cubicBezTo>
                  <a:pt x="603" y="145"/>
                  <a:pt x="603" y="145"/>
                  <a:pt x="603" y="145"/>
                </a:cubicBezTo>
                <a:cubicBezTo>
                  <a:pt x="591" y="219"/>
                  <a:pt x="591" y="219"/>
                  <a:pt x="591" y="219"/>
                </a:cubicBezTo>
                <a:cubicBezTo>
                  <a:pt x="590" y="219"/>
                  <a:pt x="590" y="220"/>
                  <a:pt x="589" y="220"/>
                </a:cubicBezTo>
                <a:cubicBezTo>
                  <a:pt x="588" y="220"/>
                  <a:pt x="587" y="220"/>
                  <a:pt x="587" y="219"/>
                </a:cubicBezTo>
                <a:cubicBezTo>
                  <a:pt x="552" y="83"/>
                  <a:pt x="552" y="83"/>
                  <a:pt x="552" y="83"/>
                </a:cubicBezTo>
                <a:cubicBezTo>
                  <a:pt x="535" y="149"/>
                  <a:pt x="535" y="149"/>
                  <a:pt x="535" y="149"/>
                </a:cubicBezTo>
                <a:cubicBezTo>
                  <a:pt x="535" y="150"/>
                  <a:pt x="534" y="151"/>
                  <a:pt x="533" y="151"/>
                </a:cubicBezTo>
                <a:cubicBezTo>
                  <a:pt x="532" y="151"/>
                  <a:pt x="531" y="150"/>
                  <a:pt x="531" y="149"/>
                </a:cubicBezTo>
                <a:cubicBezTo>
                  <a:pt x="515" y="48"/>
                  <a:pt x="515" y="48"/>
                  <a:pt x="515" y="48"/>
                </a:cubicBezTo>
                <a:cubicBezTo>
                  <a:pt x="497" y="113"/>
                  <a:pt x="497" y="113"/>
                  <a:pt x="497" y="113"/>
                </a:cubicBezTo>
                <a:cubicBezTo>
                  <a:pt x="497" y="113"/>
                  <a:pt x="496" y="114"/>
                  <a:pt x="495" y="114"/>
                </a:cubicBezTo>
                <a:cubicBezTo>
                  <a:pt x="495" y="114"/>
                  <a:pt x="494" y="114"/>
                  <a:pt x="493" y="113"/>
                </a:cubicBezTo>
                <a:cubicBezTo>
                  <a:pt x="480" y="83"/>
                  <a:pt x="480" y="83"/>
                  <a:pt x="480" y="83"/>
                </a:cubicBezTo>
                <a:cubicBezTo>
                  <a:pt x="462" y="222"/>
                  <a:pt x="462" y="222"/>
                  <a:pt x="462" y="222"/>
                </a:cubicBezTo>
                <a:cubicBezTo>
                  <a:pt x="462" y="223"/>
                  <a:pt x="461" y="224"/>
                  <a:pt x="460" y="224"/>
                </a:cubicBezTo>
                <a:cubicBezTo>
                  <a:pt x="459" y="224"/>
                  <a:pt x="458" y="223"/>
                  <a:pt x="458" y="222"/>
                </a:cubicBezTo>
                <a:cubicBezTo>
                  <a:pt x="442" y="21"/>
                  <a:pt x="442" y="21"/>
                  <a:pt x="442" y="21"/>
                </a:cubicBezTo>
                <a:cubicBezTo>
                  <a:pt x="425" y="149"/>
                  <a:pt x="425" y="149"/>
                  <a:pt x="425" y="149"/>
                </a:cubicBezTo>
                <a:cubicBezTo>
                  <a:pt x="425" y="150"/>
                  <a:pt x="424" y="151"/>
                  <a:pt x="423" y="151"/>
                </a:cubicBezTo>
                <a:cubicBezTo>
                  <a:pt x="423" y="151"/>
                  <a:pt x="423" y="151"/>
                  <a:pt x="423" y="151"/>
                </a:cubicBezTo>
                <a:cubicBezTo>
                  <a:pt x="422" y="151"/>
                  <a:pt x="421" y="150"/>
                  <a:pt x="421" y="149"/>
                </a:cubicBezTo>
                <a:cubicBezTo>
                  <a:pt x="405" y="17"/>
                  <a:pt x="405" y="17"/>
                  <a:pt x="405" y="17"/>
                </a:cubicBezTo>
                <a:cubicBezTo>
                  <a:pt x="391" y="112"/>
                  <a:pt x="391" y="112"/>
                  <a:pt x="391" y="112"/>
                </a:cubicBezTo>
                <a:cubicBezTo>
                  <a:pt x="391" y="113"/>
                  <a:pt x="390" y="114"/>
                  <a:pt x="389" y="114"/>
                </a:cubicBezTo>
                <a:cubicBezTo>
                  <a:pt x="388" y="114"/>
                  <a:pt x="388" y="113"/>
                  <a:pt x="387" y="113"/>
                </a:cubicBezTo>
                <a:cubicBezTo>
                  <a:pt x="370" y="51"/>
                  <a:pt x="370" y="51"/>
                  <a:pt x="370" y="51"/>
                </a:cubicBezTo>
                <a:cubicBezTo>
                  <a:pt x="353" y="186"/>
                  <a:pt x="353" y="186"/>
                  <a:pt x="353" y="186"/>
                </a:cubicBezTo>
                <a:cubicBezTo>
                  <a:pt x="353" y="186"/>
                  <a:pt x="352" y="187"/>
                  <a:pt x="351" y="187"/>
                </a:cubicBezTo>
                <a:cubicBezTo>
                  <a:pt x="350" y="187"/>
                  <a:pt x="349" y="187"/>
                  <a:pt x="349" y="186"/>
                </a:cubicBezTo>
                <a:cubicBezTo>
                  <a:pt x="333" y="155"/>
                  <a:pt x="333" y="155"/>
                  <a:pt x="333" y="155"/>
                </a:cubicBezTo>
                <a:cubicBezTo>
                  <a:pt x="316" y="222"/>
                  <a:pt x="316" y="222"/>
                  <a:pt x="316" y="222"/>
                </a:cubicBezTo>
                <a:cubicBezTo>
                  <a:pt x="316" y="223"/>
                  <a:pt x="315" y="224"/>
                  <a:pt x="314" y="224"/>
                </a:cubicBezTo>
                <a:cubicBezTo>
                  <a:pt x="314" y="224"/>
                  <a:pt x="314" y="224"/>
                  <a:pt x="314" y="224"/>
                </a:cubicBezTo>
                <a:cubicBezTo>
                  <a:pt x="313" y="224"/>
                  <a:pt x="313" y="223"/>
                  <a:pt x="312" y="222"/>
                </a:cubicBezTo>
                <a:cubicBezTo>
                  <a:pt x="295" y="155"/>
                  <a:pt x="295" y="155"/>
                  <a:pt x="295" y="155"/>
                </a:cubicBezTo>
                <a:cubicBezTo>
                  <a:pt x="276" y="183"/>
                  <a:pt x="276" y="183"/>
                  <a:pt x="276" y="183"/>
                </a:cubicBezTo>
                <a:cubicBezTo>
                  <a:pt x="276" y="184"/>
                  <a:pt x="275" y="184"/>
                  <a:pt x="274" y="184"/>
                </a:cubicBezTo>
                <a:cubicBezTo>
                  <a:pt x="273" y="184"/>
                  <a:pt x="273" y="183"/>
                  <a:pt x="273" y="182"/>
                </a:cubicBezTo>
                <a:cubicBezTo>
                  <a:pt x="259" y="87"/>
                  <a:pt x="259" y="87"/>
                  <a:pt x="259" y="87"/>
                </a:cubicBezTo>
                <a:cubicBezTo>
                  <a:pt x="239" y="186"/>
                  <a:pt x="239" y="186"/>
                  <a:pt x="239" y="186"/>
                </a:cubicBezTo>
                <a:cubicBezTo>
                  <a:pt x="239" y="187"/>
                  <a:pt x="238" y="187"/>
                  <a:pt x="238" y="187"/>
                </a:cubicBezTo>
                <a:cubicBezTo>
                  <a:pt x="237" y="187"/>
                  <a:pt x="236" y="187"/>
                  <a:pt x="235" y="186"/>
                </a:cubicBezTo>
                <a:cubicBezTo>
                  <a:pt x="223" y="156"/>
                  <a:pt x="223" y="156"/>
                  <a:pt x="223" y="156"/>
                </a:cubicBezTo>
                <a:cubicBezTo>
                  <a:pt x="205" y="295"/>
                  <a:pt x="205" y="295"/>
                  <a:pt x="205" y="295"/>
                </a:cubicBezTo>
                <a:cubicBezTo>
                  <a:pt x="205" y="296"/>
                  <a:pt x="204" y="297"/>
                  <a:pt x="203" y="297"/>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5085" name="Freeform 65">
            <a:extLst>
              <a:ext uri="{FF2B5EF4-FFF2-40B4-BE49-F238E27FC236}">
                <a16:creationId xmlns:a16="http://schemas.microsoft.com/office/drawing/2014/main" id="{D0844B2F-8878-44AC-9466-4F19EDA83E07}"/>
              </a:ext>
            </a:extLst>
          </p:cNvPr>
          <p:cNvSpPr>
            <a:spLocks/>
          </p:cNvSpPr>
          <p:nvPr/>
        </p:nvSpPr>
        <p:spPr bwMode="auto">
          <a:xfrm>
            <a:off x="4406900" y="3289300"/>
            <a:ext cx="6384925" cy="2759075"/>
          </a:xfrm>
          <a:custGeom>
            <a:avLst/>
            <a:gdLst>
              <a:gd name="T0" fmla="*/ 2147483646 w 719"/>
              <a:gd name="T1" fmla="*/ 2147483646 h 310"/>
              <a:gd name="T2" fmla="*/ 2147483646 w 719"/>
              <a:gd name="T3" fmla="*/ 2147483646 h 310"/>
              <a:gd name="T4" fmla="*/ 2147483646 w 719"/>
              <a:gd name="T5" fmla="*/ 2147483646 h 310"/>
              <a:gd name="T6" fmla="*/ 2147483646 w 719"/>
              <a:gd name="T7" fmla="*/ 2147483646 h 310"/>
              <a:gd name="T8" fmla="*/ 2147483646 w 719"/>
              <a:gd name="T9" fmla="*/ 2147483646 h 310"/>
              <a:gd name="T10" fmla="*/ 315436608 w 719"/>
              <a:gd name="T11" fmla="*/ 2147483646 h 310"/>
              <a:gd name="T12" fmla="*/ 1813771595 w 719"/>
              <a:gd name="T13" fmla="*/ 2147483646 h 310"/>
              <a:gd name="T14" fmla="*/ 2129208202 w 719"/>
              <a:gd name="T15" fmla="*/ 2147483646 h 310"/>
              <a:gd name="T16" fmla="*/ 2147483646 w 719"/>
              <a:gd name="T17" fmla="*/ 2147483646 h 310"/>
              <a:gd name="T18" fmla="*/ 2147483646 w 719"/>
              <a:gd name="T19" fmla="*/ 2147483646 h 310"/>
              <a:gd name="T20" fmla="*/ 2147483646 w 719"/>
              <a:gd name="T21" fmla="*/ 2147483646 h 310"/>
              <a:gd name="T22" fmla="*/ 2147483646 w 719"/>
              <a:gd name="T23" fmla="*/ 158424306 h 310"/>
              <a:gd name="T24" fmla="*/ 2147483646 w 719"/>
              <a:gd name="T25" fmla="*/ 2147483646 h 310"/>
              <a:gd name="T26" fmla="*/ 2147483646 w 719"/>
              <a:gd name="T27" fmla="*/ 2147483646 h 310"/>
              <a:gd name="T28" fmla="*/ 2147483646 w 719"/>
              <a:gd name="T29" fmla="*/ 2147483646 h 310"/>
              <a:gd name="T30" fmla="*/ 2147483646 w 719"/>
              <a:gd name="T31" fmla="*/ 2147483646 h 310"/>
              <a:gd name="T32" fmla="*/ 2147483646 w 719"/>
              <a:gd name="T33" fmla="*/ 2147483646 h 310"/>
              <a:gd name="T34" fmla="*/ 2147483646 w 719"/>
              <a:gd name="T35" fmla="*/ 2147483646 h 310"/>
              <a:gd name="T36" fmla="*/ 2147483646 w 719"/>
              <a:gd name="T37" fmla="*/ 2147483646 h 310"/>
              <a:gd name="T38" fmla="*/ 2147483646 w 719"/>
              <a:gd name="T39" fmla="*/ 2147483646 h 310"/>
              <a:gd name="T40" fmla="*/ 2147483646 w 719"/>
              <a:gd name="T41" fmla="*/ 2147483646 h 310"/>
              <a:gd name="T42" fmla="*/ 2147483646 w 719"/>
              <a:gd name="T43" fmla="*/ 2147483646 h 310"/>
              <a:gd name="T44" fmla="*/ 2147483646 w 719"/>
              <a:gd name="T45" fmla="*/ 2147483646 h 310"/>
              <a:gd name="T46" fmla="*/ 2147483646 w 719"/>
              <a:gd name="T47" fmla="*/ 2147483646 h 310"/>
              <a:gd name="T48" fmla="*/ 2147483646 w 719"/>
              <a:gd name="T49" fmla="*/ 2147483646 h 310"/>
              <a:gd name="T50" fmla="*/ 2147483646 w 719"/>
              <a:gd name="T51" fmla="*/ 2147483646 h 310"/>
              <a:gd name="T52" fmla="*/ 2147483646 w 719"/>
              <a:gd name="T53" fmla="*/ 2147483646 h 310"/>
              <a:gd name="T54" fmla="*/ 2147483646 w 719"/>
              <a:gd name="T55" fmla="*/ 2147483646 h 310"/>
              <a:gd name="T56" fmla="*/ 2147483646 w 719"/>
              <a:gd name="T57" fmla="*/ 2147483646 h 310"/>
              <a:gd name="T58" fmla="*/ 2147483646 w 719"/>
              <a:gd name="T59" fmla="*/ 2147483646 h 310"/>
              <a:gd name="T60" fmla="*/ 2147483646 w 719"/>
              <a:gd name="T61" fmla="*/ 2147483646 h 310"/>
              <a:gd name="T62" fmla="*/ 2147483646 w 719"/>
              <a:gd name="T63" fmla="*/ 2147483646 h 310"/>
              <a:gd name="T64" fmla="*/ 2147483646 w 719"/>
              <a:gd name="T65" fmla="*/ 2147483646 h 310"/>
              <a:gd name="T66" fmla="*/ 2147483646 w 719"/>
              <a:gd name="T67" fmla="*/ 2147483646 h 310"/>
              <a:gd name="T68" fmla="*/ 2147483646 w 719"/>
              <a:gd name="T69" fmla="*/ 2147483646 h 310"/>
              <a:gd name="T70" fmla="*/ 2147483646 w 719"/>
              <a:gd name="T71" fmla="*/ 2147483646 h 310"/>
              <a:gd name="T72" fmla="*/ 2147483646 w 719"/>
              <a:gd name="T73" fmla="*/ 2147483646 h 310"/>
              <a:gd name="T74" fmla="*/ 2147483646 w 719"/>
              <a:gd name="T75" fmla="*/ 2147483646 h 310"/>
              <a:gd name="T76" fmla="*/ 2147483646 w 719"/>
              <a:gd name="T77" fmla="*/ 2147483646 h 310"/>
              <a:gd name="T78" fmla="*/ 2147483646 w 719"/>
              <a:gd name="T79" fmla="*/ 2147483646 h 310"/>
              <a:gd name="T80" fmla="*/ 2147483646 w 719"/>
              <a:gd name="T81" fmla="*/ 2147483646 h 310"/>
              <a:gd name="T82" fmla="*/ 2147483646 w 719"/>
              <a:gd name="T83" fmla="*/ 2147483646 h 310"/>
              <a:gd name="T84" fmla="*/ 2147483646 w 719"/>
              <a:gd name="T85" fmla="*/ 2147483646 h 310"/>
              <a:gd name="T86" fmla="*/ 2147483646 w 719"/>
              <a:gd name="T87" fmla="*/ 2147483646 h 310"/>
              <a:gd name="T88" fmla="*/ 2147483646 w 719"/>
              <a:gd name="T89" fmla="*/ 2147483646 h 310"/>
              <a:gd name="T90" fmla="*/ 2147483646 w 719"/>
              <a:gd name="T91" fmla="*/ 2147483646 h 310"/>
              <a:gd name="T92" fmla="*/ 2147483646 w 719"/>
              <a:gd name="T93" fmla="*/ 2147483646 h 310"/>
              <a:gd name="T94" fmla="*/ 2147483646 w 719"/>
              <a:gd name="T95" fmla="*/ 2147483646 h 310"/>
              <a:gd name="T96" fmla="*/ 2147483646 w 719"/>
              <a:gd name="T97" fmla="*/ 2147483646 h 310"/>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719" h="310">
                <a:moveTo>
                  <a:pt x="169" y="310"/>
                </a:moveTo>
                <a:cubicBezTo>
                  <a:pt x="169" y="310"/>
                  <a:pt x="169" y="310"/>
                  <a:pt x="169" y="310"/>
                </a:cubicBezTo>
                <a:cubicBezTo>
                  <a:pt x="168" y="310"/>
                  <a:pt x="167" y="309"/>
                  <a:pt x="167" y="308"/>
                </a:cubicBezTo>
                <a:cubicBezTo>
                  <a:pt x="136" y="16"/>
                  <a:pt x="136" y="16"/>
                  <a:pt x="136" y="16"/>
                </a:cubicBezTo>
                <a:cubicBezTo>
                  <a:pt x="109" y="159"/>
                  <a:pt x="109" y="159"/>
                  <a:pt x="109" y="159"/>
                </a:cubicBezTo>
                <a:cubicBezTo>
                  <a:pt x="109" y="160"/>
                  <a:pt x="108" y="161"/>
                  <a:pt x="107" y="161"/>
                </a:cubicBezTo>
                <a:cubicBezTo>
                  <a:pt x="107" y="161"/>
                  <a:pt x="107" y="161"/>
                  <a:pt x="107" y="161"/>
                </a:cubicBezTo>
                <a:cubicBezTo>
                  <a:pt x="106" y="161"/>
                  <a:pt x="106" y="160"/>
                  <a:pt x="105" y="159"/>
                </a:cubicBezTo>
                <a:cubicBezTo>
                  <a:pt x="86" y="78"/>
                  <a:pt x="86" y="78"/>
                  <a:pt x="86" y="78"/>
                </a:cubicBezTo>
                <a:cubicBezTo>
                  <a:pt x="69" y="221"/>
                  <a:pt x="69" y="221"/>
                  <a:pt x="69" y="221"/>
                </a:cubicBezTo>
                <a:cubicBezTo>
                  <a:pt x="69" y="222"/>
                  <a:pt x="68" y="223"/>
                  <a:pt x="67" y="223"/>
                </a:cubicBezTo>
                <a:cubicBezTo>
                  <a:pt x="66" y="223"/>
                  <a:pt x="66" y="222"/>
                  <a:pt x="65" y="221"/>
                </a:cubicBezTo>
                <a:cubicBezTo>
                  <a:pt x="58" y="173"/>
                  <a:pt x="58" y="173"/>
                  <a:pt x="58" y="173"/>
                </a:cubicBezTo>
                <a:cubicBezTo>
                  <a:pt x="41" y="243"/>
                  <a:pt x="41" y="243"/>
                  <a:pt x="41" y="243"/>
                </a:cubicBezTo>
                <a:cubicBezTo>
                  <a:pt x="41" y="244"/>
                  <a:pt x="40" y="244"/>
                  <a:pt x="39" y="244"/>
                </a:cubicBezTo>
                <a:cubicBezTo>
                  <a:pt x="38" y="244"/>
                  <a:pt x="37" y="243"/>
                  <a:pt x="37" y="243"/>
                </a:cubicBezTo>
                <a:cubicBezTo>
                  <a:pt x="25" y="184"/>
                  <a:pt x="25" y="184"/>
                  <a:pt x="25" y="184"/>
                </a:cubicBezTo>
                <a:cubicBezTo>
                  <a:pt x="4" y="297"/>
                  <a:pt x="4" y="297"/>
                  <a:pt x="4" y="297"/>
                </a:cubicBezTo>
                <a:cubicBezTo>
                  <a:pt x="4" y="298"/>
                  <a:pt x="3" y="298"/>
                  <a:pt x="2" y="298"/>
                </a:cubicBezTo>
                <a:cubicBezTo>
                  <a:pt x="1" y="298"/>
                  <a:pt x="0" y="297"/>
                  <a:pt x="0" y="296"/>
                </a:cubicBezTo>
                <a:cubicBezTo>
                  <a:pt x="23" y="174"/>
                  <a:pt x="23" y="174"/>
                  <a:pt x="23" y="174"/>
                </a:cubicBezTo>
                <a:cubicBezTo>
                  <a:pt x="23" y="173"/>
                  <a:pt x="24" y="172"/>
                  <a:pt x="25" y="172"/>
                </a:cubicBezTo>
                <a:cubicBezTo>
                  <a:pt x="25" y="172"/>
                  <a:pt x="25" y="172"/>
                  <a:pt x="25" y="172"/>
                </a:cubicBezTo>
                <a:cubicBezTo>
                  <a:pt x="26" y="172"/>
                  <a:pt x="26" y="173"/>
                  <a:pt x="27" y="174"/>
                </a:cubicBezTo>
                <a:cubicBezTo>
                  <a:pt x="39" y="233"/>
                  <a:pt x="39" y="233"/>
                  <a:pt x="39" y="233"/>
                </a:cubicBezTo>
                <a:cubicBezTo>
                  <a:pt x="57" y="162"/>
                  <a:pt x="57" y="162"/>
                  <a:pt x="57" y="162"/>
                </a:cubicBezTo>
                <a:cubicBezTo>
                  <a:pt x="57" y="161"/>
                  <a:pt x="57" y="160"/>
                  <a:pt x="59" y="160"/>
                </a:cubicBezTo>
                <a:cubicBezTo>
                  <a:pt x="60" y="160"/>
                  <a:pt x="60" y="161"/>
                  <a:pt x="60" y="162"/>
                </a:cubicBezTo>
                <a:cubicBezTo>
                  <a:pt x="67" y="205"/>
                  <a:pt x="67" y="205"/>
                  <a:pt x="67" y="205"/>
                </a:cubicBezTo>
                <a:cubicBezTo>
                  <a:pt x="83" y="67"/>
                  <a:pt x="83" y="67"/>
                  <a:pt x="83" y="67"/>
                </a:cubicBezTo>
                <a:cubicBezTo>
                  <a:pt x="83" y="66"/>
                  <a:pt x="84" y="65"/>
                  <a:pt x="85" y="65"/>
                </a:cubicBezTo>
                <a:cubicBezTo>
                  <a:pt x="86" y="65"/>
                  <a:pt x="87" y="65"/>
                  <a:pt x="87" y="66"/>
                </a:cubicBezTo>
                <a:cubicBezTo>
                  <a:pt x="107" y="149"/>
                  <a:pt x="107" y="149"/>
                  <a:pt x="107" y="149"/>
                </a:cubicBezTo>
                <a:cubicBezTo>
                  <a:pt x="134" y="2"/>
                  <a:pt x="134" y="2"/>
                  <a:pt x="134" y="2"/>
                </a:cubicBezTo>
                <a:cubicBezTo>
                  <a:pt x="135" y="1"/>
                  <a:pt x="135" y="0"/>
                  <a:pt x="136" y="0"/>
                </a:cubicBezTo>
                <a:cubicBezTo>
                  <a:pt x="137" y="0"/>
                  <a:pt x="138" y="1"/>
                  <a:pt x="138" y="2"/>
                </a:cubicBezTo>
                <a:cubicBezTo>
                  <a:pt x="170" y="296"/>
                  <a:pt x="170" y="296"/>
                  <a:pt x="170" y="296"/>
                </a:cubicBezTo>
                <a:cubicBezTo>
                  <a:pt x="181" y="252"/>
                  <a:pt x="181" y="252"/>
                  <a:pt x="181" y="252"/>
                </a:cubicBezTo>
                <a:cubicBezTo>
                  <a:pt x="181" y="251"/>
                  <a:pt x="182" y="251"/>
                  <a:pt x="183" y="251"/>
                </a:cubicBezTo>
                <a:cubicBezTo>
                  <a:pt x="184" y="251"/>
                  <a:pt x="185" y="251"/>
                  <a:pt x="185" y="252"/>
                </a:cubicBezTo>
                <a:cubicBezTo>
                  <a:pt x="201" y="288"/>
                  <a:pt x="201" y="288"/>
                  <a:pt x="201" y="288"/>
                </a:cubicBezTo>
                <a:cubicBezTo>
                  <a:pt x="231" y="140"/>
                  <a:pt x="231" y="140"/>
                  <a:pt x="231" y="140"/>
                </a:cubicBezTo>
                <a:cubicBezTo>
                  <a:pt x="231" y="139"/>
                  <a:pt x="232" y="138"/>
                  <a:pt x="233" y="138"/>
                </a:cubicBezTo>
                <a:cubicBezTo>
                  <a:pt x="234" y="138"/>
                  <a:pt x="235" y="139"/>
                  <a:pt x="235" y="140"/>
                </a:cubicBezTo>
                <a:cubicBezTo>
                  <a:pt x="242" y="226"/>
                  <a:pt x="242" y="226"/>
                  <a:pt x="242" y="226"/>
                </a:cubicBezTo>
                <a:cubicBezTo>
                  <a:pt x="260" y="158"/>
                  <a:pt x="260" y="158"/>
                  <a:pt x="260" y="158"/>
                </a:cubicBezTo>
                <a:cubicBezTo>
                  <a:pt x="260" y="157"/>
                  <a:pt x="261" y="157"/>
                  <a:pt x="262" y="157"/>
                </a:cubicBezTo>
                <a:cubicBezTo>
                  <a:pt x="263" y="157"/>
                  <a:pt x="263" y="157"/>
                  <a:pt x="264" y="158"/>
                </a:cubicBezTo>
                <a:cubicBezTo>
                  <a:pt x="270" y="193"/>
                  <a:pt x="270" y="193"/>
                  <a:pt x="270" y="193"/>
                </a:cubicBezTo>
                <a:cubicBezTo>
                  <a:pt x="299" y="42"/>
                  <a:pt x="299" y="42"/>
                  <a:pt x="299" y="42"/>
                </a:cubicBezTo>
                <a:cubicBezTo>
                  <a:pt x="299" y="41"/>
                  <a:pt x="300" y="40"/>
                  <a:pt x="301" y="40"/>
                </a:cubicBezTo>
                <a:cubicBezTo>
                  <a:pt x="302" y="40"/>
                  <a:pt x="302" y="41"/>
                  <a:pt x="303" y="42"/>
                </a:cubicBezTo>
                <a:cubicBezTo>
                  <a:pt x="349" y="256"/>
                  <a:pt x="349" y="256"/>
                  <a:pt x="349" y="256"/>
                </a:cubicBezTo>
                <a:cubicBezTo>
                  <a:pt x="358" y="193"/>
                  <a:pt x="358" y="193"/>
                  <a:pt x="358" y="193"/>
                </a:cubicBezTo>
                <a:cubicBezTo>
                  <a:pt x="358" y="192"/>
                  <a:pt x="358" y="191"/>
                  <a:pt x="359" y="191"/>
                </a:cubicBezTo>
                <a:cubicBezTo>
                  <a:pt x="360" y="191"/>
                  <a:pt x="361" y="192"/>
                  <a:pt x="362" y="193"/>
                </a:cubicBezTo>
                <a:cubicBezTo>
                  <a:pt x="373" y="223"/>
                  <a:pt x="373" y="223"/>
                  <a:pt x="373" y="223"/>
                </a:cubicBezTo>
                <a:cubicBezTo>
                  <a:pt x="388" y="162"/>
                  <a:pt x="388" y="162"/>
                  <a:pt x="388" y="162"/>
                </a:cubicBezTo>
                <a:cubicBezTo>
                  <a:pt x="388" y="161"/>
                  <a:pt x="389" y="160"/>
                  <a:pt x="390" y="160"/>
                </a:cubicBezTo>
                <a:cubicBezTo>
                  <a:pt x="391" y="160"/>
                  <a:pt x="392" y="161"/>
                  <a:pt x="392" y="162"/>
                </a:cubicBezTo>
                <a:cubicBezTo>
                  <a:pt x="406" y="274"/>
                  <a:pt x="406" y="274"/>
                  <a:pt x="406" y="274"/>
                </a:cubicBezTo>
                <a:cubicBezTo>
                  <a:pt x="422" y="187"/>
                  <a:pt x="422" y="187"/>
                  <a:pt x="422" y="187"/>
                </a:cubicBezTo>
                <a:cubicBezTo>
                  <a:pt x="422" y="186"/>
                  <a:pt x="423" y="185"/>
                  <a:pt x="424" y="185"/>
                </a:cubicBezTo>
                <a:cubicBezTo>
                  <a:pt x="425" y="185"/>
                  <a:pt x="426" y="186"/>
                  <a:pt x="426" y="187"/>
                </a:cubicBezTo>
                <a:cubicBezTo>
                  <a:pt x="430" y="210"/>
                  <a:pt x="430" y="210"/>
                  <a:pt x="430" y="210"/>
                </a:cubicBezTo>
                <a:cubicBezTo>
                  <a:pt x="440" y="163"/>
                  <a:pt x="440" y="163"/>
                  <a:pt x="440" y="163"/>
                </a:cubicBezTo>
                <a:cubicBezTo>
                  <a:pt x="440" y="162"/>
                  <a:pt x="441" y="161"/>
                  <a:pt x="442" y="161"/>
                </a:cubicBezTo>
                <a:cubicBezTo>
                  <a:pt x="443" y="161"/>
                  <a:pt x="443" y="162"/>
                  <a:pt x="444" y="163"/>
                </a:cubicBezTo>
                <a:cubicBezTo>
                  <a:pt x="456" y="256"/>
                  <a:pt x="456" y="256"/>
                  <a:pt x="456" y="256"/>
                </a:cubicBezTo>
                <a:cubicBezTo>
                  <a:pt x="492" y="104"/>
                  <a:pt x="492" y="104"/>
                  <a:pt x="492" y="104"/>
                </a:cubicBezTo>
                <a:cubicBezTo>
                  <a:pt x="492" y="103"/>
                  <a:pt x="493" y="102"/>
                  <a:pt x="494" y="102"/>
                </a:cubicBezTo>
                <a:cubicBezTo>
                  <a:pt x="495" y="102"/>
                  <a:pt x="496" y="103"/>
                  <a:pt x="496" y="104"/>
                </a:cubicBezTo>
                <a:cubicBezTo>
                  <a:pt x="508" y="223"/>
                  <a:pt x="508" y="223"/>
                  <a:pt x="508" y="223"/>
                </a:cubicBezTo>
                <a:cubicBezTo>
                  <a:pt x="515" y="180"/>
                  <a:pt x="515" y="180"/>
                  <a:pt x="515" y="180"/>
                </a:cubicBezTo>
                <a:cubicBezTo>
                  <a:pt x="515" y="179"/>
                  <a:pt x="516" y="178"/>
                  <a:pt x="517" y="178"/>
                </a:cubicBezTo>
                <a:cubicBezTo>
                  <a:pt x="517" y="178"/>
                  <a:pt x="517" y="178"/>
                  <a:pt x="517" y="178"/>
                </a:cubicBezTo>
                <a:cubicBezTo>
                  <a:pt x="518" y="178"/>
                  <a:pt x="519" y="179"/>
                  <a:pt x="519" y="180"/>
                </a:cubicBezTo>
                <a:cubicBezTo>
                  <a:pt x="525" y="212"/>
                  <a:pt x="525" y="212"/>
                  <a:pt x="525" y="212"/>
                </a:cubicBezTo>
                <a:cubicBezTo>
                  <a:pt x="551" y="112"/>
                  <a:pt x="551" y="112"/>
                  <a:pt x="551" y="112"/>
                </a:cubicBezTo>
                <a:cubicBezTo>
                  <a:pt x="552" y="111"/>
                  <a:pt x="552" y="111"/>
                  <a:pt x="553" y="111"/>
                </a:cubicBezTo>
                <a:cubicBezTo>
                  <a:pt x="554" y="111"/>
                  <a:pt x="555" y="111"/>
                  <a:pt x="555" y="112"/>
                </a:cubicBezTo>
                <a:cubicBezTo>
                  <a:pt x="574" y="252"/>
                  <a:pt x="574" y="252"/>
                  <a:pt x="574" y="252"/>
                </a:cubicBezTo>
                <a:cubicBezTo>
                  <a:pt x="591" y="178"/>
                  <a:pt x="591" y="178"/>
                  <a:pt x="591" y="178"/>
                </a:cubicBezTo>
                <a:cubicBezTo>
                  <a:pt x="591" y="177"/>
                  <a:pt x="592" y="176"/>
                  <a:pt x="593" y="176"/>
                </a:cubicBezTo>
                <a:cubicBezTo>
                  <a:pt x="594" y="176"/>
                  <a:pt x="595" y="177"/>
                  <a:pt x="595" y="177"/>
                </a:cubicBezTo>
                <a:cubicBezTo>
                  <a:pt x="623" y="242"/>
                  <a:pt x="623" y="242"/>
                  <a:pt x="623" y="242"/>
                </a:cubicBezTo>
                <a:cubicBezTo>
                  <a:pt x="650" y="139"/>
                  <a:pt x="650" y="139"/>
                  <a:pt x="650" y="139"/>
                </a:cubicBezTo>
                <a:cubicBezTo>
                  <a:pt x="650" y="138"/>
                  <a:pt x="651" y="137"/>
                  <a:pt x="651" y="137"/>
                </a:cubicBezTo>
                <a:cubicBezTo>
                  <a:pt x="652" y="137"/>
                  <a:pt x="653" y="138"/>
                  <a:pt x="653" y="139"/>
                </a:cubicBezTo>
                <a:cubicBezTo>
                  <a:pt x="681" y="225"/>
                  <a:pt x="681" y="225"/>
                  <a:pt x="681" y="225"/>
                </a:cubicBezTo>
                <a:cubicBezTo>
                  <a:pt x="715" y="143"/>
                  <a:pt x="715" y="143"/>
                  <a:pt x="715" y="143"/>
                </a:cubicBezTo>
                <a:cubicBezTo>
                  <a:pt x="716" y="142"/>
                  <a:pt x="717" y="141"/>
                  <a:pt x="718" y="142"/>
                </a:cubicBezTo>
                <a:cubicBezTo>
                  <a:pt x="719" y="142"/>
                  <a:pt x="719" y="143"/>
                  <a:pt x="719" y="144"/>
                </a:cubicBezTo>
                <a:cubicBezTo>
                  <a:pt x="683" y="231"/>
                  <a:pt x="683" y="231"/>
                  <a:pt x="683" y="231"/>
                </a:cubicBezTo>
                <a:cubicBezTo>
                  <a:pt x="683" y="232"/>
                  <a:pt x="682" y="232"/>
                  <a:pt x="681" y="232"/>
                </a:cubicBezTo>
                <a:cubicBezTo>
                  <a:pt x="680" y="232"/>
                  <a:pt x="679" y="232"/>
                  <a:pt x="679" y="231"/>
                </a:cubicBezTo>
                <a:cubicBezTo>
                  <a:pt x="652" y="146"/>
                  <a:pt x="652" y="146"/>
                  <a:pt x="652" y="146"/>
                </a:cubicBezTo>
                <a:cubicBezTo>
                  <a:pt x="625" y="249"/>
                  <a:pt x="625" y="249"/>
                  <a:pt x="625" y="249"/>
                </a:cubicBezTo>
                <a:cubicBezTo>
                  <a:pt x="625" y="250"/>
                  <a:pt x="624" y="250"/>
                  <a:pt x="624" y="250"/>
                </a:cubicBezTo>
                <a:cubicBezTo>
                  <a:pt x="623" y="250"/>
                  <a:pt x="622" y="250"/>
                  <a:pt x="622" y="249"/>
                </a:cubicBezTo>
                <a:cubicBezTo>
                  <a:pt x="594" y="185"/>
                  <a:pt x="594" y="185"/>
                  <a:pt x="594" y="185"/>
                </a:cubicBezTo>
                <a:cubicBezTo>
                  <a:pt x="576" y="264"/>
                  <a:pt x="576" y="264"/>
                  <a:pt x="576" y="264"/>
                </a:cubicBezTo>
                <a:cubicBezTo>
                  <a:pt x="575" y="265"/>
                  <a:pt x="575" y="265"/>
                  <a:pt x="574" y="265"/>
                </a:cubicBezTo>
                <a:cubicBezTo>
                  <a:pt x="573" y="265"/>
                  <a:pt x="572" y="265"/>
                  <a:pt x="572" y="264"/>
                </a:cubicBezTo>
                <a:cubicBezTo>
                  <a:pt x="553" y="123"/>
                  <a:pt x="553" y="123"/>
                  <a:pt x="553" y="123"/>
                </a:cubicBezTo>
                <a:cubicBezTo>
                  <a:pt x="527" y="221"/>
                  <a:pt x="527" y="221"/>
                  <a:pt x="527" y="221"/>
                </a:cubicBezTo>
                <a:cubicBezTo>
                  <a:pt x="527" y="222"/>
                  <a:pt x="526" y="223"/>
                  <a:pt x="525" y="223"/>
                </a:cubicBezTo>
                <a:cubicBezTo>
                  <a:pt x="524" y="223"/>
                  <a:pt x="523" y="222"/>
                  <a:pt x="523" y="221"/>
                </a:cubicBezTo>
                <a:cubicBezTo>
                  <a:pt x="517" y="191"/>
                  <a:pt x="517" y="191"/>
                  <a:pt x="517" y="191"/>
                </a:cubicBezTo>
                <a:cubicBezTo>
                  <a:pt x="509" y="239"/>
                  <a:pt x="509" y="239"/>
                  <a:pt x="509" y="239"/>
                </a:cubicBezTo>
                <a:cubicBezTo>
                  <a:pt x="509" y="240"/>
                  <a:pt x="508" y="241"/>
                  <a:pt x="507" y="241"/>
                </a:cubicBezTo>
                <a:cubicBezTo>
                  <a:pt x="506" y="241"/>
                  <a:pt x="505" y="240"/>
                  <a:pt x="505" y="239"/>
                </a:cubicBezTo>
                <a:cubicBezTo>
                  <a:pt x="493" y="116"/>
                  <a:pt x="493" y="116"/>
                  <a:pt x="493" y="116"/>
                </a:cubicBezTo>
                <a:cubicBezTo>
                  <a:pt x="458" y="268"/>
                  <a:pt x="458" y="268"/>
                  <a:pt x="458" y="268"/>
                </a:cubicBezTo>
                <a:cubicBezTo>
                  <a:pt x="457" y="269"/>
                  <a:pt x="457" y="269"/>
                  <a:pt x="456" y="269"/>
                </a:cubicBezTo>
                <a:cubicBezTo>
                  <a:pt x="455" y="269"/>
                  <a:pt x="454" y="268"/>
                  <a:pt x="454" y="267"/>
                </a:cubicBezTo>
                <a:cubicBezTo>
                  <a:pt x="441" y="175"/>
                  <a:pt x="441" y="175"/>
                  <a:pt x="441" y="175"/>
                </a:cubicBezTo>
                <a:cubicBezTo>
                  <a:pt x="432" y="221"/>
                  <a:pt x="432" y="221"/>
                  <a:pt x="432" y="221"/>
                </a:cubicBezTo>
                <a:cubicBezTo>
                  <a:pt x="432" y="222"/>
                  <a:pt x="431" y="223"/>
                  <a:pt x="430" y="223"/>
                </a:cubicBezTo>
                <a:cubicBezTo>
                  <a:pt x="430" y="223"/>
                  <a:pt x="430" y="223"/>
                  <a:pt x="430" y="223"/>
                </a:cubicBezTo>
                <a:cubicBezTo>
                  <a:pt x="429" y="223"/>
                  <a:pt x="428" y="222"/>
                  <a:pt x="428" y="221"/>
                </a:cubicBezTo>
                <a:cubicBezTo>
                  <a:pt x="424" y="198"/>
                  <a:pt x="424" y="198"/>
                  <a:pt x="424" y="198"/>
                </a:cubicBezTo>
                <a:cubicBezTo>
                  <a:pt x="408" y="288"/>
                  <a:pt x="408" y="288"/>
                  <a:pt x="408" y="288"/>
                </a:cubicBezTo>
                <a:cubicBezTo>
                  <a:pt x="408" y="289"/>
                  <a:pt x="407" y="289"/>
                  <a:pt x="406" y="289"/>
                </a:cubicBezTo>
                <a:cubicBezTo>
                  <a:pt x="405" y="289"/>
                  <a:pt x="404" y="289"/>
                  <a:pt x="404" y="288"/>
                </a:cubicBezTo>
                <a:cubicBezTo>
                  <a:pt x="390" y="173"/>
                  <a:pt x="390" y="173"/>
                  <a:pt x="390" y="173"/>
                </a:cubicBezTo>
                <a:cubicBezTo>
                  <a:pt x="375" y="231"/>
                  <a:pt x="375" y="231"/>
                  <a:pt x="375" y="231"/>
                </a:cubicBezTo>
                <a:cubicBezTo>
                  <a:pt x="375" y="232"/>
                  <a:pt x="374" y="232"/>
                  <a:pt x="373" y="232"/>
                </a:cubicBezTo>
                <a:cubicBezTo>
                  <a:pt x="372" y="232"/>
                  <a:pt x="372" y="232"/>
                  <a:pt x="371" y="231"/>
                </a:cubicBezTo>
                <a:cubicBezTo>
                  <a:pt x="361" y="202"/>
                  <a:pt x="361" y="202"/>
                  <a:pt x="361" y="202"/>
                </a:cubicBezTo>
                <a:cubicBezTo>
                  <a:pt x="351" y="267"/>
                  <a:pt x="351" y="267"/>
                  <a:pt x="351" y="267"/>
                </a:cubicBezTo>
                <a:cubicBezTo>
                  <a:pt x="351" y="268"/>
                  <a:pt x="350" y="269"/>
                  <a:pt x="349" y="269"/>
                </a:cubicBezTo>
                <a:cubicBezTo>
                  <a:pt x="348" y="269"/>
                  <a:pt x="348" y="268"/>
                  <a:pt x="347" y="268"/>
                </a:cubicBezTo>
                <a:cubicBezTo>
                  <a:pt x="301" y="52"/>
                  <a:pt x="301" y="52"/>
                  <a:pt x="301" y="52"/>
                </a:cubicBezTo>
                <a:cubicBezTo>
                  <a:pt x="272" y="204"/>
                  <a:pt x="272" y="204"/>
                  <a:pt x="272" y="204"/>
                </a:cubicBezTo>
                <a:cubicBezTo>
                  <a:pt x="272" y="205"/>
                  <a:pt x="271" y="206"/>
                  <a:pt x="270" y="206"/>
                </a:cubicBezTo>
                <a:cubicBezTo>
                  <a:pt x="270" y="206"/>
                  <a:pt x="270" y="206"/>
                  <a:pt x="270" y="206"/>
                </a:cubicBezTo>
                <a:cubicBezTo>
                  <a:pt x="269" y="206"/>
                  <a:pt x="269" y="205"/>
                  <a:pt x="268" y="204"/>
                </a:cubicBezTo>
                <a:cubicBezTo>
                  <a:pt x="261" y="168"/>
                  <a:pt x="261" y="168"/>
                  <a:pt x="261" y="168"/>
                </a:cubicBezTo>
                <a:cubicBezTo>
                  <a:pt x="243" y="238"/>
                  <a:pt x="243" y="238"/>
                  <a:pt x="243" y="238"/>
                </a:cubicBezTo>
                <a:cubicBezTo>
                  <a:pt x="243" y="239"/>
                  <a:pt x="242" y="240"/>
                  <a:pt x="241" y="240"/>
                </a:cubicBezTo>
                <a:cubicBezTo>
                  <a:pt x="240" y="240"/>
                  <a:pt x="239" y="239"/>
                  <a:pt x="239" y="238"/>
                </a:cubicBezTo>
                <a:cubicBezTo>
                  <a:pt x="232" y="154"/>
                  <a:pt x="232" y="154"/>
                  <a:pt x="232" y="154"/>
                </a:cubicBezTo>
                <a:cubicBezTo>
                  <a:pt x="204" y="295"/>
                  <a:pt x="204" y="295"/>
                  <a:pt x="204" y="295"/>
                </a:cubicBezTo>
                <a:cubicBezTo>
                  <a:pt x="204" y="296"/>
                  <a:pt x="203" y="296"/>
                  <a:pt x="202" y="296"/>
                </a:cubicBezTo>
                <a:cubicBezTo>
                  <a:pt x="201" y="297"/>
                  <a:pt x="201" y="296"/>
                  <a:pt x="200" y="295"/>
                </a:cubicBezTo>
                <a:cubicBezTo>
                  <a:pt x="184" y="259"/>
                  <a:pt x="184" y="259"/>
                  <a:pt x="184" y="259"/>
                </a:cubicBezTo>
                <a:cubicBezTo>
                  <a:pt x="171" y="308"/>
                  <a:pt x="171" y="308"/>
                  <a:pt x="171" y="308"/>
                </a:cubicBezTo>
                <a:cubicBezTo>
                  <a:pt x="171" y="309"/>
                  <a:pt x="170" y="310"/>
                  <a:pt x="169" y="31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4" name="Группа 3">
            <a:extLst>
              <a:ext uri="{FF2B5EF4-FFF2-40B4-BE49-F238E27FC236}">
                <a16:creationId xmlns:a16="http://schemas.microsoft.com/office/drawing/2014/main" id="{8162129B-17B5-4588-933E-21289FB6CAEE}"/>
              </a:ext>
            </a:extLst>
          </p:cNvPr>
          <p:cNvGrpSpPr/>
          <p:nvPr/>
        </p:nvGrpSpPr>
        <p:grpSpPr>
          <a:xfrm>
            <a:off x="1076325" y="2211388"/>
            <a:ext cx="2940050" cy="1973262"/>
            <a:chOff x="1076325" y="2141538"/>
            <a:chExt cx="2940050" cy="1973262"/>
          </a:xfrm>
        </p:grpSpPr>
        <p:sp>
          <p:nvSpPr>
            <p:cNvPr id="2" name="Прямоугольник: скругленные углы 45068">
              <a:extLst>
                <a:ext uri="{FF2B5EF4-FFF2-40B4-BE49-F238E27FC236}">
                  <a16:creationId xmlns:a16="http://schemas.microsoft.com/office/drawing/2014/main" id="{3A3C6BA9-210D-4E3B-B99E-6FD2A4A1418E}"/>
                </a:ext>
              </a:extLst>
            </p:cNvPr>
            <p:cNvSpPr/>
            <p:nvPr/>
          </p:nvSpPr>
          <p:spPr>
            <a:xfrm>
              <a:off x="1076325" y="2141538"/>
              <a:ext cx="2940050" cy="1973262"/>
            </a:xfrm>
            <a:prstGeom prst="roundRect">
              <a:avLst>
                <a:gd name="adj" fmla="val 3168"/>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45095" name="TextBox 115">
              <a:extLst>
                <a:ext uri="{FF2B5EF4-FFF2-40B4-BE49-F238E27FC236}">
                  <a16:creationId xmlns:a16="http://schemas.microsoft.com/office/drawing/2014/main" id="{CADE8AE3-6590-411C-A6B4-312A57C6BF04}"/>
                </a:ext>
              </a:extLst>
            </p:cNvPr>
            <p:cNvSpPr txBox="1">
              <a:spLocks noChangeArrowheads="1"/>
            </p:cNvSpPr>
            <p:nvPr/>
          </p:nvSpPr>
          <p:spPr bwMode="auto">
            <a:xfrm>
              <a:off x="1214438" y="2767013"/>
              <a:ext cx="2765425" cy="1168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a:t>
              </a:r>
              <a:endParaRPr lang="ru-RU" altLang="ru-RU" sz="1200" i="1">
                <a:solidFill>
                  <a:srgbClr val="73858E"/>
                </a:solidFill>
                <a:latin typeface="Arial" panose="020B0604020202020204" pitchFamily="34" charset="0"/>
                <a:cs typeface="Arial" panose="020B0604020202020204" pitchFamily="34" charset="0"/>
              </a:endParaRPr>
            </a:p>
          </p:txBody>
        </p:sp>
        <p:sp>
          <p:nvSpPr>
            <p:cNvPr id="45096" name="Rectangle 67">
              <a:extLst>
                <a:ext uri="{FF2B5EF4-FFF2-40B4-BE49-F238E27FC236}">
                  <a16:creationId xmlns:a16="http://schemas.microsoft.com/office/drawing/2014/main" id="{FBFDE93A-18CE-4017-BFC7-552A1FB17D71}"/>
                </a:ext>
              </a:extLst>
            </p:cNvPr>
            <p:cNvSpPr>
              <a:spLocks noChangeArrowheads="1"/>
            </p:cNvSpPr>
            <p:nvPr/>
          </p:nvSpPr>
          <p:spPr bwMode="auto">
            <a:xfrm>
              <a:off x="1339850" y="2359025"/>
              <a:ext cx="10906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000" b="1" dirty="0">
                  <a:solidFill>
                    <a:schemeClr val="accent5"/>
                  </a:solidFill>
                  <a:latin typeface="Arial" panose="020B0604020202020204" pitchFamily="34" charset="0"/>
                </a:rPr>
                <a:t>Your text</a:t>
              </a:r>
              <a:endParaRPr lang="ru-RU" altLang="ru-RU" sz="1800" dirty="0">
                <a:solidFill>
                  <a:schemeClr val="accent5"/>
                </a:solidFill>
              </a:endParaRPr>
            </a:p>
          </p:txBody>
        </p:sp>
      </p:grpSp>
      <p:grpSp>
        <p:nvGrpSpPr>
          <p:cNvPr id="5" name="Группа 4">
            <a:extLst>
              <a:ext uri="{FF2B5EF4-FFF2-40B4-BE49-F238E27FC236}">
                <a16:creationId xmlns:a16="http://schemas.microsoft.com/office/drawing/2014/main" id="{84A11354-7D0A-4036-BB34-BF22C5248CE6}"/>
              </a:ext>
            </a:extLst>
          </p:cNvPr>
          <p:cNvGrpSpPr/>
          <p:nvPr/>
        </p:nvGrpSpPr>
        <p:grpSpPr>
          <a:xfrm>
            <a:off x="1076325" y="4484688"/>
            <a:ext cx="2940050" cy="1973262"/>
            <a:chOff x="1076325" y="4414838"/>
            <a:chExt cx="2940050" cy="1973262"/>
          </a:xfrm>
        </p:grpSpPr>
        <p:sp>
          <p:nvSpPr>
            <p:cNvPr id="82" name="Прямоугольник: скругленные углы 81">
              <a:extLst>
                <a:ext uri="{FF2B5EF4-FFF2-40B4-BE49-F238E27FC236}">
                  <a16:creationId xmlns:a16="http://schemas.microsoft.com/office/drawing/2014/main" id="{5047A25A-264A-4943-9876-EE4AF867B353}"/>
                </a:ext>
              </a:extLst>
            </p:cNvPr>
            <p:cNvSpPr/>
            <p:nvPr/>
          </p:nvSpPr>
          <p:spPr>
            <a:xfrm>
              <a:off x="1076325" y="4414838"/>
              <a:ext cx="2940050" cy="1973262"/>
            </a:xfrm>
            <a:prstGeom prst="roundRect">
              <a:avLst>
                <a:gd name="adj" fmla="val 3168"/>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45098" name="TextBox 115">
              <a:extLst>
                <a:ext uri="{FF2B5EF4-FFF2-40B4-BE49-F238E27FC236}">
                  <a16:creationId xmlns:a16="http://schemas.microsoft.com/office/drawing/2014/main" id="{CC4A00DF-616F-4FC8-8B14-50291C4ACF36}"/>
                </a:ext>
              </a:extLst>
            </p:cNvPr>
            <p:cNvSpPr txBox="1">
              <a:spLocks noChangeArrowheads="1"/>
            </p:cNvSpPr>
            <p:nvPr/>
          </p:nvSpPr>
          <p:spPr bwMode="auto">
            <a:xfrm>
              <a:off x="1214438" y="5038725"/>
              <a:ext cx="2765425" cy="116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a:t>
              </a:r>
              <a:endParaRPr lang="ru-RU" altLang="ru-RU" sz="1200" i="1">
                <a:solidFill>
                  <a:srgbClr val="73858E"/>
                </a:solidFill>
                <a:latin typeface="Arial" panose="020B0604020202020204" pitchFamily="34" charset="0"/>
                <a:cs typeface="Arial" panose="020B0604020202020204" pitchFamily="34" charset="0"/>
              </a:endParaRPr>
            </a:p>
          </p:txBody>
        </p:sp>
        <p:sp>
          <p:nvSpPr>
            <p:cNvPr id="45099" name="Rectangle 67">
              <a:extLst>
                <a:ext uri="{FF2B5EF4-FFF2-40B4-BE49-F238E27FC236}">
                  <a16:creationId xmlns:a16="http://schemas.microsoft.com/office/drawing/2014/main" id="{C96F1EEA-F437-4C5D-87EE-B2D18292D6A8}"/>
                </a:ext>
              </a:extLst>
            </p:cNvPr>
            <p:cNvSpPr>
              <a:spLocks noChangeArrowheads="1"/>
            </p:cNvSpPr>
            <p:nvPr/>
          </p:nvSpPr>
          <p:spPr bwMode="auto">
            <a:xfrm>
              <a:off x="1339850" y="4632325"/>
              <a:ext cx="10906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000" b="1" dirty="0">
                  <a:solidFill>
                    <a:schemeClr val="accent4"/>
                  </a:solidFill>
                  <a:latin typeface="Arial" panose="020B0604020202020204" pitchFamily="34" charset="0"/>
                </a:rPr>
                <a:t>Your text</a:t>
              </a:r>
              <a:endParaRPr lang="ru-RU" altLang="ru-RU" sz="1800" dirty="0">
                <a:solidFill>
                  <a:schemeClr val="accent4"/>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5058"/>
                                        </p:tgtEl>
                                        <p:attrNameLst>
                                          <p:attrName>style.visibility</p:attrName>
                                        </p:attrNameLst>
                                      </p:cBhvr>
                                      <p:to>
                                        <p:strVal val="visible"/>
                                      </p:to>
                                    </p:set>
                                    <p:anim calcmode="lin" valueType="num">
                                      <p:cBhvr additive="base">
                                        <p:cTn id="7" dur="500" fill="hold"/>
                                        <p:tgtEl>
                                          <p:spTgt spid="45058"/>
                                        </p:tgtEl>
                                        <p:attrNameLst>
                                          <p:attrName>ppt_x</p:attrName>
                                        </p:attrNameLst>
                                      </p:cBhvr>
                                      <p:tavLst>
                                        <p:tav tm="0">
                                          <p:val>
                                            <p:strVal val="#ppt_x"/>
                                          </p:val>
                                        </p:tav>
                                        <p:tav tm="100000">
                                          <p:val>
                                            <p:strVal val="#ppt_x"/>
                                          </p:val>
                                        </p:tav>
                                      </p:tavLst>
                                    </p:anim>
                                    <p:anim calcmode="lin" valueType="num">
                                      <p:cBhvr additive="base">
                                        <p:cTn id="8" dur="500" fill="hold"/>
                                        <p:tgtEl>
                                          <p:spTgt spid="45058"/>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45059"/>
                                        </p:tgtEl>
                                        <p:attrNameLst>
                                          <p:attrName>style.visibility</p:attrName>
                                        </p:attrNameLst>
                                      </p:cBhvr>
                                      <p:to>
                                        <p:strVal val="visible"/>
                                      </p:to>
                                    </p:set>
                                    <p:anim calcmode="lin" valueType="num">
                                      <p:cBhvr additive="base">
                                        <p:cTn id="11" dur="500" fill="hold"/>
                                        <p:tgtEl>
                                          <p:spTgt spid="45059"/>
                                        </p:tgtEl>
                                        <p:attrNameLst>
                                          <p:attrName>ppt_x</p:attrName>
                                        </p:attrNameLst>
                                      </p:cBhvr>
                                      <p:tavLst>
                                        <p:tav tm="0">
                                          <p:val>
                                            <p:strVal val="#ppt_x"/>
                                          </p:val>
                                        </p:tav>
                                        <p:tav tm="100000">
                                          <p:val>
                                            <p:strVal val="#ppt_x"/>
                                          </p:val>
                                        </p:tav>
                                      </p:tavLst>
                                    </p:anim>
                                    <p:anim calcmode="lin" valueType="num">
                                      <p:cBhvr additive="base">
                                        <p:cTn id="12" dur="500" fill="hold"/>
                                        <p:tgtEl>
                                          <p:spTgt spid="45059"/>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fill="hold"/>
                                        <p:tgtEl>
                                          <p:spTgt spid="3"/>
                                        </p:tgtEl>
                                        <p:attrNameLst>
                                          <p:attrName>ppt_w</p:attrName>
                                        </p:attrNameLst>
                                      </p:cBhvr>
                                      <p:tavLst>
                                        <p:tav tm="0">
                                          <p:val>
                                            <p:fltVal val="0"/>
                                          </p:val>
                                        </p:tav>
                                        <p:tav tm="100000">
                                          <p:val>
                                            <p:strVal val="#ppt_w"/>
                                          </p:val>
                                        </p:tav>
                                      </p:tavLst>
                                    </p:anim>
                                    <p:anim calcmode="lin" valueType="num">
                                      <p:cBhvr>
                                        <p:cTn id="17" dur="500" fill="hold"/>
                                        <p:tgtEl>
                                          <p:spTgt spid="3"/>
                                        </p:tgtEl>
                                        <p:attrNameLst>
                                          <p:attrName>ppt_h</p:attrName>
                                        </p:attrNameLst>
                                      </p:cBhvr>
                                      <p:tavLst>
                                        <p:tav tm="0">
                                          <p:val>
                                            <p:fltVal val="0"/>
                                          </p:val>
                                        </p:tav>
                                        <p:tav tm="100000">
                                          <p:val>
                                            <p:strVal val="#ppt_h"/>
                                          </p:val>
                                        </p:tav>
                                      </p:tavLst>
                                    </p:anim>
                                  </p:childTnLst>
                                </p:cTn>
                              </p:par>
                            </p:childTnLst>
                          </p:cTn>
                        </p:par>
                        <p:par>
                          <p:cTn id="18" fill="hold">
                            <p:stCondLst>
                              <p:cond delay="1250"/>
                            </p:stCondLst>
                            <p:childTnLst>
                              <p:par>
                                <p:cTn id="19" presetID="23" presetClass="entr" presetSubtype="16" fill="hold" nodeType="after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childTnLst>
                                </p:cTn>
                              </p:par>
                              <p:par>
                                <p:cTn id="23" presetID="22" presetClass="entr" presetSubtype="8" fill="hold" grpId="0" nodeType="withEffect">
                                  <p:stCondLst>
                                    <p:cond delay="0"/>
                                  </p:stCondLst>
                                  <p:childTnLst>
                                    <p:set>
                                      <p:cBhvr>
                                        <p:cTn id="24" dur="1" fill="hold">
                                          <p:stCondLst>
                                            <p:cond delay="0"/>
                                          </p:stCondLst>
                                        </p:cTn>
                                        <p:tgtEl>
                                          <p:spTgt spid="45084"/>
                                        </p:tgtEl>
                                        <p:attrNameLst>
                                          <p:attrName>style.visibility</p:attrName>
                                        </p:attrNameLst>
                                      </p:cBhvr>
                                      <p:to>
                                        <p:strVal val="visible"/>
                                      </p:to>
                                    </p:set>
                                    <p:animEffect transition="in" filter="wipe(left)">
                                      <p:cBhvr>
                                        <p:cTn id="25" dur="500"/>
                                        <p:tgtEl>
                                          <p:spTgt spid="45084"/>
                                        </p:tgtEl>
                                      </p:cBhvr>
                                    </p:animEffect>
                                  </p:childTnLst>
                                </p:cTn>
                              </p:par>
                              <p:par>
                                <p:cTn id="26" presetID="23" presetClass="entr" presetSubtype="16" fill="hold" nodeType="withEffect">
                                  <p:stCondLst>
                                    <p:cond delay="250"/>
                                  </p:stCondLst>
                                  <p:childTnLst>
                                    <p:set>
                                      <p:cBhvr>
                                        <p:cTn id="27" dur="1" fill="hold">
                                          <p:stCondLst>
                                            <p:cond delay="0"/>
                                          </p:stCondLst>
                                        </p:cTn>
                                        <p:tgtEl>
                                          <p:spTgt spid="5"/>
                                        </p:tgtEl>
                                        <p:attrNameLst>
                                          <p:attrName>style.visibility</p:attrName>
                                        </p:attrNameLst>
                                      </p:cBhvr>
                                      <p:to>
                                        <p:strVal val="visible"/>
                                      </p:to>
                                    </p:set>
                                    <p:anim calcmode="lin" valueType="num">
                                      <p:cBhvr>
                                        <p:cTn id="28" dur="500" fill="hold"/>
                                        <p:tgtEl>
                                          <p:spTgt spid="5"/>
                                        </p:tgtEl>
                                        <p:attrNameLst>
                                          <p:attrName>ppt_w</p:attrName>
                                        </p:attrNameLst>
                                      </p:cBhvr>
                                      <p:tavLst>
                                        <p:tav tm="0">
                                          <p:val>
                                            <p:fltVal val="0"/>
                                          </p:val>
                                        </p:tav>
                                        <p:tav tm="100000">
                                          <p:val>
                                            <p:strVal val="#ppt_w"/>
                                          </p:val>
                                        </p:tav>
                                      </p:tavLst>
                                    </p:anim>
                                    <p:anim calcmode="lin" valueType="num">
                                      <p:cBhvr>
                                        <p:cTn id="29" dur="500" fill="hold"/>
                                        <p:tgtEl>
                                          <p:spTgt spid="5"/>
                                        </p:tgtEl>
                                        <p:attrNameLst>
                                          <p:attrName>ppt_h</p:attrName>
                                        </p:attrNameLst>
                                      </p:cBhvr>
                                      <p:tavLst>
                                        <p:tav tm="0">
                                          <p:val>
                                            <p:fltVal val="0"/>
                                          </p:val>
                                        </p:tav>
                                        <p:tav tm="100000">
                                          <p:val>
                                            <p:strVal val="#ppt_h"/>
                                          </p:val>
                                        </p:tav>
                                      </p:tavLst>
                                    </p:anim>
                                  </p:childTnLst>
                                </p:cTn>
                              </p:par>
                              <p:par>
                                <p:cTn id="30" presetID="22" presetClass="entr" presetSubtype="8" fill="hold" grpId="0" nodeType="withEffect">
                                  <p:stCondLst>
                                    <p:cond delay="250"/>
                                  </p:stCondLst>
                                  <p:childTnLst>
                                    <p:set>
                                      <p:cBhvr>
                                        <p:cTn id="31" dur="1" fill="hold">
                                          <p:stCondLst>
                                            <p:cond delay="0"/>
                                          </p:stCondLst>
                                        </p:cTn>
                                        <p:tgtEl>
                                          <p:spTgt spid="45085"/>
                                        </p:tgtEl>
                                        <p:attrNameLst>
                                          <p:attrName>style.visibility</p:attrName>
                                        </p:attrNameLst>
                                      </p:cBhvr>
                                      <p:to>
                                        <p:strVal val="visible"/>
                                      </p:to>
                                    </p:set>
                                    <p:animEffect transition="in" filter="wipe(left)">
                                      <p:cBhvr>
                                        <p:cTn id="32" dur="500"/>
                                        <p:tgtEl>
                                          <p:spTgt spid="45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P spid="45059" grpId="0"/>
      <p:bldP spid="45084" grpId="0" animBg="1"/>
      <p:bldP spid="4508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Box 112">
            <a:extLst>
              <a:ext uri="{FF2B5EF4-FFF2-40B4-BE49-F238E27FC236}">
                <a16:creationId xmlns:a16="http://schemas.microsoft.com/office/drawing/2014/main" id="{DA1CED05-9C48-438C-A364-965BABD1E46E}"/>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46083" name="TextBox 115">
            <a:extLst>
              <a:ext uri="{FF2B5EF4-FFF2-40B4-BE49-F238E27FC236}">
                <a16:creationId xmlns:a16="http://schemas.microsoft.com/office/drawing/2014/main" id="{DC65E99C-3803-4554-8725-7C0BFFDFC00A}"/>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3" name="Группа 2">
            <a:extLst>
              <a:ext uri="{FF2B5EF4-FFF2-40B4-BE49-F238E27FC236}">
                <a16:creationId xmlns:a16="http://schemas.microsoft.com/office/drawing/2014/main" id="{47D7D6C7-3BB0-4DB5-94BA-0B5A1086FBB7}"/>
              </a:ext>
            </a:extLst>
          </p:cNvPr>
          <p:cNvGrpSpPr/>
          <p:nvPr/>
        </p:nvGrpSpPr>
        <p:grpSpPr>
          <a:xfrm>
            <a:off x="3859213" y="2211388"/>
            <a:ext cx="2122487" cy="2865437"/>
            <a:chOff x="3859213" y="2211388"/>
            <a:chExt cx="2122487" cy="2865437"/>
          </a:xfrm>
        </p:grpSpPr>
        <p:sp>
          <p:nvSpPr>
            <p:cNvPr id="46087" name="Freeform 63">
              <a:extLst>
                <a:ext uri="{FF2B5EF4-FFF2-40B4-BE49-F238E27FC236}">
                  <a16:creationId xmlns:a16="http://schemas.microsoft.com/office/drawing/2014/main" id="{AE7A4858-7CBF-4141-A3F0-5EDA1BC0FAC2}"/>
                </a:ext>
              </a:extLst>
            </p:cNvPr>
            <p:cNvSpPr>
              <a:spLocks/>
            </p:cNvSpPr>
            <p:nvPr/>
          </p:nvSpPr>
          <p:spPr bwMode="auto">
            <a:xfrm>
              <a:off x="3859213" y="2938463"/>
              <a:ext cx="2122487" cy="2138362"/>
            </a:xfrm>
            <a:custGeom>
              <a:avLst/>
              <a:gdLst>
                <a:gd name="T0" fmla="*/ 1685984928 w 1337"/>
                <a:gd name="T1" fmla="*/ 2147483646 h 1347"/>
                <a:gd name="T2" fmla="*/ 0 w 1337"/>
                <a:gd name="T3" fmla="*/ 1698584915 h 1347"/>
                <a:gd name="T4" fmla="*/ 1685984928 w 1337"/>
                <a:gd name="T5" fmla="*/ 0 h 1347"/>
                <a:gd name="T6" fmla="*/ 2147483646 w 1337"/>
                <a:gd name="T7" fmla="*/ 1698584915 h 1347"/>
                <a:gd name="T8" fmla="*/ 1685984928 w 1337"/>
                <a:gd name="T9" fmla="*/ 2147483646 h 13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37" h="1347">
                  <a:moveTo>
                    <a:pt x="669" y="1347"/>
                  </a:moveTo>
                  <a:lnTo>
                    <a:pt x="0" y="674"/>
                  </a:lnTo>
                  <a:lnTo>
                    <a:pt x="669" y="0"/>
                  </a:lnTo>
                  <a:lnTo>
                    <a:pt x="1337" y="674"/>
                  </a:lnTo>
                  <a:lnTo>
                    <a:pt x="669" y="134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088" name="Freeform 64">
              <a:extLst>
                <a:ext uri="{FF2B5EF4-FFF2-40B4-BE49-F238E27FC236}">
                  <a16:creationId xmlns:a16="http://schemas.microsoft.com/office/drawing/2014/main" id="{0467F94B-D98C-47A7-A2EA-59B5EFF1D92F}"/>
                </a:ext>
              </a:extLst>
            </p:cNvPr>
            <p:cNvSpPr>
              <a:spLocks/>
            </p:cNvSpPr>
            <p:nvPr/>
          </p:nvSpPr>
          <p:spPr bwMode="auto">
            <a:xfrm>
              <a:off x="4281488" y="2273300"/>
              <a:ext cx="1289050" cy="1298575"/>
            </a:xfrm>
            <a:custGeom>
              <a:avLst/>
              <a:gdLst>
                <a:gd name="T0" fmla="*/ 1015623763 w 812"/>
                <a:gd name="T1" fmla="*/ 2061487813 h 818"/>
                <a:gd name="T2" fmla="*/ 0 w 812"/>
                <a:gd name="T3" fmla="*/ 1038304375 h 818"/>
                <a:gd name="T4" fmla="*/ 1015623763 w 812"/>
                <a:gd name="T5" fmla="*/ 0 h 818"/>
                <a:gd name="T6" fmla="*/ 2046366875 w 812"/>
                <a:gd name="T7" fmla="*/ 1038304375 h 818"/>
                <a:gd name="T8" fmla="*/ 1015623763 w 812"/>
                <a:gd name="T9" fmla="*/ 2061487813 h 8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12" h="818">
                  <a:moveTo>
                    <a:pt x="403" y="818"/>
                  </a:moveTo>
                  <a:lnTo>
                    <a:pt x="0" y="412"/>
                  </a:lnTo>
                  <a:lnTo>
                    <a:pt x="403" y="0"/>
                  </a:lnTo>
                  <a:lnTo>
                    <a:pt x="812" y="412"/>
                  </a:lnTo>
                  <a:lnTo>
                    <a:pt x="403" y="81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089" name="Freeform 65">
              <a:extLst>
                <a:ext uri="{FF2B5EF4-FFF2-40B4-BE49-F238E27FC236}">
                  <a16:creationId xmlns:a16="http://schemas.microsoft.com/office/drawing/2014/main" id="{042EC9AB-4E6F-4018-807A-6B297CB70CF2}"/>
                </a:ext>
              </a:extLst>
            </p:cNvPr>
            <p:cNvSpPr>
              <a:spLocks noEditPoints="1"/>
            </p:cNvSpPr>
            <p:nvPr/>
          </p:nvSpPr>
          <p:spPr bwMode="auto">
            <a:xfrm>
              <a:off x="4221163" y="2211388"/>
              <a:ext cx="1420812" cy="1422400"/>
            </a:xfrm>
            <a:custGeom>
              <a:avLst/>
              <a:gdLst>
                <a:gd name="T0" fmla="*/ 2147483646 w 138"/>
                <a:gd name="T1" fmla="*/ 2147483646 h 137"/>
                <a:gd name="T2" fmla="*/ 2147483646 w 138"/>
                <a:gd name="T3" fmla="*/ 2147483646 h 137"/>
                <a:gd name="T4" fmla="*/ 106004930 w 138"/>
                <a:gd name="T5" fmla="*/ 2147483646 h 137"/>
                <a:gd name="T6" fmla="*/ 0 w 138"/>
                <a:gd name="T7" fmla="*/ 2147483646 h 137"/>
                <a:gd name="T8" fmla="*/ 106004930 w 138"/>
                <a:gd name="T9" fmla="*/ 2147483646 h 137"/>
                <a:gd name="T10" fmla="*/ 2147483646 w 138"/>
                <a:gd name="T11" fmla="*/ 215592234 h 137"/>
                <a:gd name="T12" fmla="*/ 2147483646 w 138"/>
                <a:gd name="T13" fmla="*/ 0 h 137"/>
                <a:gd name="T14" fmla="*/ 2147483646 w 138"/>
                <a:gd name="T15" fmla="*/ 0 h 137"/>
                <a:gd name="T16" fmla="*/ 2147483646 w 138"/>
                <a:gd name="T17" fmla="*/ 215592234 h 137"/>
                <a:gd name="T18" fmla="*/ 2147483646 w 138"/>
                <a:gd name="T19" fmla="*/ 2147483646 h 137"/>
                <a:gd name="T20" fmla="*/ 2147483646 w 138"/>
                <a:gd name="T21" fmla="*/ 2147483646 h 137"/>
                <a:gd name="T22" fmla="*/ 2147483646 w 138"/>
                <a:gd name="T23" fmla="*/ 2147483646 h 137"/>
                <a:gd name="T24" fmla="*/ 2147483646 w 138"/>
                <a:gd name="T25" fmla="*/ 2147483646 h 137"/>
                <a:gd name="T26" fmla="*/ 1484027838 w 138"/>
                <a:gd name="T27" fmla="*/ 2147483646 h 137"/>
                <a:gd name="T28" fmla="*/ 2147483646 w 138"/>
                <a:gd name="T29" fmla="*/ 2147483646 h 137"/>
                <a:gd name="T30" fmla="*/ 2147483646 w 138"/>
                <a:gd name="T31" fmla="*/ 2147483646 h 137"/>
                <a:gd name="T32" fmla="*/ 2147483646 w 138"/>
                <a:gd name="T33" fmla="*/ 1509145635 h 137"/>
                <a:gd name="T34" fmla="*/ 1484027838 w 138"/>
                <a:gd name="T35" fmla="*/ 2147483646 h 13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38" h="137">
                  <a:moveTo>
                    <a:pt x="68" y="137"/>
                  </a:moveTo>
                  <a:cubicBezTo>
                    <a:pt x="67" y="137"/>
                    <a:pt x="65" y="137"/>
                    <a:pt x="64" y="136"/>
                  </a:cubicBezTo>
                  <a:cubicBezTo>
                    <a:pt x="1" y="73"/>
                    <a:pt x="1" y="73"/>
                    <a:pt x="1" y="73"/>
                  </a:cubicBezTo>
                  <a:cubicBezTo>
                    <a:pt x="0" y="72"/>
                    <a:pt x="0" y="70"/>
                    <a:pt x="0" y="69"/>
                  </a:cubicBezTo>
                  <a:cubicBezTo>
                    <a:pt x="0" y="67"/>
                    <a:pt x="0" y="66"/>
                    <a:pt x="1" y="64"/>
                  </a:cubicBezTo>
                  <a:cubicBezTo>
                    <a:pt x="64" y="2"/>
                    <a:pt x="64" y="2"/>
                    <a:pt x="64" y="2"/>
                  </a:cubicBezTo>
                  <a:cubicBezTo>
                    <a:pt x="65" y="1"/>
                    <a:pt x="67" y="0"/>
                    <a:pt x="68" y="0"/>
                  </a:cubicBezTo>
                  <a:cubicBezTo>
                    <a:pt x="68" y="0"/>
                    <a:pt x="68" y="0"/>
                    <a:pt x="68" y="0"/>
                  </a:cubicBezTo>
                  <a:cubicBezTo>
                    <a:pt x="70" y="0"/>
                    <a:pt x="72" y="1"/>
                    <a:pt x="73" y="2"/>
                  </a:cubicBezTo>
                  <a:cubicBezTo>
                    <a:pt x="135" y="64"/>
                    <a:pt x="135" y="64"/>
                    <a:pt x="135" y="64"/>
                  </a:cubicBezTo>
                  <a:cubicBezTo>
                    <a:pt x="138" y="67"/>
                    <a:pt x="138" y="71"/>
                    <a:pt x="135" y="73"/>
                  </a:cubicBezTo>
                  <a:cubicBezTo>
                    <a:pt x="73" y="136"/>
                    <a:pt x="73" y="136"/>
                    <a:pt x="73" y="136"/>
                  </a:cubicBezTo>
                  <a:cubicBezTo>
                    <a:pt x="71" y="137"/>
                    <a:pt x="70" y="137"/>
                    <a:pt x="68" y="137"/>
                  </a:cubicBezTo>
                  <a:close/>
                  <a:moveTo>
                    <a:pt x="14" y="69"/>
                  </a:moveTo>
                  <a:cubicBezTo>
                    <a:pt x="68" y="123"/>
                    <a:pt x="68" y="123"/>
                    <a:pt x="68" y="123"/>
                  </a:cubicBezTo>
                  <a:cubicBezTo>
                    <a:pt x="123" y="69"/>
                    <a:pt x="123" y="69"/>
                    <a:pt x="123" y="69"/>
                  </a:cubicBezTo>
                  <a:cubicBezTo>
                    <a:pt x="68" y="14"/>
                    <a:pt x="68" y="14"/>
                    <a:pt x="68" y="14"/>
                  </a:cubicBezTo>
                  <a:lnTo>
                    <a:pt x="14" y="69"/>
                  </a:ln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101" name="Freeform 82">
              <a:extLst>
                <a:ext uri="{FF2B5EF4-FFF2-40B4-BE49-F238E27FC236}">
                  <a16:creationId xmlns:a16="http://schemas.microsoft.com/office/drawing/2014/main" id="{09366B18-007B-40F9-9A9D-4B5C7AB5695D}"/>
                </a:ext>
              </a:extLst>
            </p:cNvPr>
            <p:cNvSpPr>
              <a:spLocks noEditPoints="1"/>
            </p:cNvSpPr>
            <p:nvPr/>
          </p:nvSpPr>
          <p:spPr bwMode="auto">
            <a:xfrm>
              <a:off x="4560888" y="3883025"/>
              <a:ext cx="731837" cy="530225"/>
            </a:xfrm>
            <a:custGeom>
              <a:avLst/>
              <a:gdLst>
                <a:gd name="T0" fmla="*/ 0 w 461"/>
                <a:gd name="T1" fmla="*/ 0 h 334"/>
                <a:gd name="T2" fmla="*/ 0 w 461"/>
                <a:gd name="T3" fmla="*/ 841732188 h 334"/>
                <a:gd name="T4" fmla="*/ 718244834 w 461"/>
                <a:gd name="T5" fmla="*/ 841732188 h 334"/>
                <a:gd name="T6" fmla="*/ 718244834 w 461"/>
                <a:gd name="T7" fmla="*/ 231854375 h 334"/>
                <a:gd name="T8" fmla="*/ 1030743996 w 461"/>
                <a:gd name="T9" fmla="*/ 231854375 h 334"/>
                <a:gd name="T10" fmla="*/ 1030743996 w 461"/>
                <a:gd name="T11" fmla="*/ 841732188 h 334"/>
                <a:gd name="T12" fmla="*/ 1161792031 w 461"/>
                <a:gd name="T13" fmla="*/ 841732188 h 334"/>
                <a:gd name="T14" fmla="*/ 1161792031 w 461"/>
                <a:gd name="T15" fmla="*/ 0 h 334"/>
                <a:gd name="T16" fmla="*/ 0 w 461"/>
                <a:gd name="T17" fmla="*/ 0 h 334"/>
                <a:gd name="T18" fmla="*/ 637599889 w 461"/>
                <a:gd name="T19" fmla="*/ 740925938 h 334"/>
                <a:gd name="T20" fmla="*/ 80644945 w 461"/>
                <a:gd name="T21" fmla="*/ 740925938 h 334"/>
                <a:gd name="T22" fmla="*/ 80644945 w 461"/>
                <a:gd name="T23" fmla="*/ 231854375 h 334"/>
                <a:gd name="T24" fmla="*/ 637599889 w 461"/>
                <a:gd name="T25" fmla="*/ 231854375 h 334"/>
                <a:gd name="T26" fmla="*/ 637599889 w 461"/>
                <a:gd name="T27" fmla="*/ 740925938 h 33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461" h="334">
                  <a:moveTo>
                    <a:pt x="0" y="0"/>
                  </a:moveTo>
                  <a:lnTo>
                    <a:pt x="0" y="334"/>
                  </a:lnTo>
                  <a:lnTo>
                    <a:pt x="285" y="334"/>
                  </a:lnTo>
                  <a:lnTo>
                    <a:pt x="285" y="92"/>
                  </a:lnTo>
                  <a:lnTo>
                    <a:pt x="409" y="92"/>
                  </a:lnTo>
                  <a:lnTo>
                    <a:pt x="409" y="334"/>
                  </a:lnTo>
                  <a:lnTo>
                    <a:pt x="461" y="334"/>
                  </a:lnTo>
                  <a:lnTo>
                    <a:pt x="461" y="0"/>
                  </a:lnTo>
                  <a:lnTo>
                    <a:pt x="0" y="0"/>
                  </a:lnTo>
                  <a:close/>
                  <a:moveTo>
                    <a:pt x="253" y="294"/>
                  </a:moveTo>
                  <a:lnTo>
                    <a:pt x="32" y="294"/>
                  </a:lnTo>
                  <a:lnTo>
                    <a:pt x="32" y="92"/>
                  </a:lnTo>
                  <a:lnTo>
                    <a:pt x="253" y="92"/>
                  </a:lnTo>
                  <a:lnTo>
                    <a:pt x="253" y="29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102" name="Freeform 83">
              <a:extLst>
                <a:ext uri="{FF2B5EF4-FFF2-40B4-BE49-F238E27FC236}">
                  <a16:creationId xmlns:a16="http://schemas.microsoft.com/office/drawing/2014/main" id="{4EE08EE5-E7EC-4FDB-A78C-758DADB91F7B}"/>
                </a:ext>
              </a:extLst>
            </p:cNvPr>
            <p:cNvSpPr>
              <a:spLocks/>
            </p:cNvSpPr>
            <p:nvPr/>
          </p:nvSpPr>
          <p:spPr bwMode="auto">
            <a:xfrm>
              <a:off x="4519613" y="3800475"/>
              <a:ext cx="814387" cy="352425"/>
            </a:xfrm>
            <a:custGeom>
              <a:avLst/>
              <a:gdLst>
                <a:gd name="T0" fmla="*/ 2147483646 w 79"/>
                <a:gd name="T1" fmla="*/ 0 h 34"/>
                <a:gd name="T2" fmla="*/ 425079088 w 79"/>
                <a:gd name="T3" fmla="*/ 0 h 34"/>
                <a:gd name="T4" fmla="*/ 0 w 79"/>
                <a:gd name="T5" fmla="*/ 2147483646 h 34"/>
                <a:gd name="T6" fmla="*/ 1062692565 w 79"/>
                <a:gd name="T7" fmla="*/ 2147483646 h 34"/>
                <a:gd name="T8" fmla="*/ 2019112782 w 79"/>
                <a:gd name="T9" fmla="*/ 2147483646 h 34"/>
                <a:gd name="T10" fmla="*/ 2147483646 w 79"/>
                <a:gd name="T11" fmla="*/ 2147483646 h 34"/>
                <a:gd name="T12" fmla="*/ 2147483646 w 79"/>
                <a:gd name="T13" fmla="*/ 2147483646 h 34"/>
                <a:gd name="T14" fmla="*/ 2147483646 w 79"/>
                <a:gd name="T15" fmla="*/ 2147483646 h 34"/>
                <a:gd name="T16" fmla="*/ 2147483646 w 79"/>
                <a:gd name="T17" fmla="*/ 2147483646 h 34"/>
                <a:gd name="T18" fmla="*/ 2147483646 w 79"/>
                <a:gd name="T19" fmla="*/ 2147483646 h 34"/>
                <a:gd name="T20" fmla="*/ 2147483646 w 79"/>
                <a:gd name="T21" fmla="*/ 2147483646 h 34"/>
                <a:gd name="T22" fmla="*/ 2147483646 w 79"/>
                <a:gd name="T23" fmla="*/ 0 h 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 h="34">
                  <a:moveTo>
                    <a:pt x="75" y="0"/>
                  </a:moveTo>
                  <a:cubicBezTo>
                    <a:pt x="4" y="0"/>
                    <a:pt x="4" y="0"/>
                    <a:pt x="4" y="0"/>
                  </a:cubicBezTo>
                  <a:cubicBezTo>
                    <a:pt x="0" y="30"/>
                    <a:pt x="0" y="30"/>
                    <a:pt x="0" y="30"/>
                  </a:cubicBezTo>
                  <a:cubicBezTo>
                    <a:pt x="0" y="32"/>
                    <a:pt x="4" y="34"/>
                    <a:pt x="10" y="34"/>
                  </a:cubicBezTo>
                  <a:cubicBezTo>
                    <a:pt x="15" y="34"/>
                    <a:pt x="19" y="32"/>
                    <a:pt x="19" y="30"/>
                  </a:cubicBezTo>
                  <a:cubicBezTo>
                    <a:pt x="19" y="32"/>
                    <a:pt x="24" y="34"/>
                    <a:pt x="29" y="34"/>
                  </a:cubicBezTo>
                  <a:cubicBezTo>
                    <a:pt x="35" y="34"/>
                    <a:pt x="39" y="32"/>
                    <a:pt x="39" y="30"/>
                  </a:cubicBezTo>
                  <a:cubicBezTo>
                    <a:pt x="39" y="32"/>
                    <a:pt x="44" y="34"/>
                    <a:pt x="50" y="34"/>
                  </a:cubicBezTo>
                  <a:cubicBezTo>
                    <a:pt x="55" y="34"/>
                    <a:pt x="60" y="32"/>
                    <a:pt x="60" y="30"/>
                  </a:cubicBezTo>
                  <a:cubicBezTo>
                    <a:pt x="60" y="32"/>
                    <a:pt x="64" y="34"/>
                    <a:pt x="69" y="34"/>
                  </a:cubicBezTo>
                  <a:cubicBezTo>
                    <a:pt x="74" y="34"/>
                    <a:pt x="79" y="32"/>
                    <a:pt x="79" y="30"/>
                  </a:cubicBezTo>
                  <a:lnTo>
                    <a:pt x="7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108" name="Rectangle 146">
              <a:extLst>
                <a:ext uri="{FF2B5EF4-FFF2-40B4-BE49-F238E27FC236}">
                  <a16:creationId xmlns:a16="http://schemas.microsoft.com/office/drawing/2014/main" id="{88DBB325-EE89-42B8-8D2B-8D888DC58D75}"/>
                </a:ext>
              </a:extLst>
            </p:cNvPr>
            <p:cNvSpPr>
              <a:spLocks noChangeArrowheads="1"/>
            </p:cNvSpPr>
            <p:nvPr/>
          </p:nvSpPr>
          <p:spPr bwMode="auto">
            <a:xfrm>
              <a:off x="4537075" y="2582863"/>
              <a:ext cx="75882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ru-RU" altLang="ru-RU" sz="4000" b="1">
                  <a:solidFill>
                    <a:schemeClr val="bg1"/>
                  </a:solidFill>
                  <a:latin typeface="Arial" panose="020B0604020202020204" pitchFamily="34" charset="0"/>
                </a:rPr>
                <a:t>02</a:t>
              </a:r>
              <a:endParaRPr lang="ru-RU" altLang="ru-RU" sz="1400">
                <a:solidFill>
                  <a:schemeClr val="bg1"/>
                </a:solidFill>
              </a:endParaRPr>
            </a:p>
          </p:txBody>
        </p:sp>
      </p:grpSp>
      <p:grpSp>
        <p:nvGrpSpPr>
          <p:cNvPr id="2" name="Группа 1">
            <a:extLst>
              <a:ext uri="{FF2B5EF4-FFF2-40B4-BE49-F238E27FC236}">
                <a16:creationId xmlns:a16="http://schemas.microsoft.com/office/drawing/2014/main" id="{320D96AA-0366-4F31-8A18-EC60752D4286}"/>
              </a:ext>
            </a:extLst>
          </p:cNvPr>
          <p:cNvGrpSpPr/>
          <p:nvPr/>
        </p:nvGrpSpPr>
        <p:grpSpPr>
          <a:xfrm>
            <a:off x="1530350" y="2201863"/>
            <a:ext cx="2124075" cy="2874962"/>
            <a:chOff x="1530350" y="2201863"/>
            <a:chExt cx="2124075" cy="2874962"/>
          </a:xfrm>
        </p:grpSpPr>
        <p:sp>
          <p:nvSpPr>
            <p:cNvPr id="46084" name="Freeform 60">
              <a:extLst>
                <a:ext uri="{FF2B5EF4-FFF2-40B4-BE49-F238E27FC236}">
                  <a16:creationId xmlns:a16="http://schemas.microsoft.com/office/drawing/2014/main" id="{45A342B7-0FCA-45C2-A95D-335529AB0D17}"/>
                </a:ext>
              </a:extLst>
            </p:cNvPr>
            <p:cNvSpPr>
              <a:spLocks/>
            </p:cNvSpPr>
            <p:nvPr/>
          </p:nvSpPr>
          <p:spPr bwMode="auto">
            <a:xfrm>
              <a:off x="1530350" y="2938463"/>
              <a:ext cx="2124075" cy="2138362"/>
            </a:xfrm>
            <a:custGeom>
              <a:avLst/>
              <a:gdLst>
                <a:gd name="T0" fmla="*/ 1685985325 w 1338"/>
                <a:gd name="T1" fmla="*/ 2147483646 h 1347"/>
                <a:gd name="T2" fmla="*/ 0 w 1338"/>
                <a:gd name="T3" fmla="*/ 1698584915 h 1347"/>
                <a:gd name="T4" fmla="*/ 1685985325 w 1338"/>
                <a:gd name="T5" fmla="*/ 0 h 1347"/>
                <a:gd name="T6" fmla="*/ 2147483646 w 1338"/>
                <a:gd name="T7" fmla="*/ 1698584915 h 1347"/>
                <a:gd name="T8" fmla="*/ 1685985325 w 1338"/>
                <a:gd name="T9" fmla="*/ 2147483646 h 13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38" h="1347">
                  <a:moveTo>
                    <a:pt x="669" y="1347"/>
                  </a:moveTo>
                  <a:lnTo>
                    <a:pt x="0" y="674"/>
                  </a:lnTo>
                  <a:lnTo>
                    <a:pt x="669" y="0"/>
                  </a:lnTo>
                  <a:lnTo>
                    <a:pt x="1338" y="674"/>
                  </a:lnTo>
                  <a:lnTo>
                    <a:pt x="669" y="1347"/>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085" name="Freeform 61">
              <a:extLst>
                <a:ext uri="{FF2B5EF4-FFF2-40B4-BE49-F238E27FC236}">
                  <a16:creationId xmlns:a16="http://schemas.microsoft.com/office/drawing/2014/main" id="{0F7256F4-55D7-401F-95EB-9644F69367D2}"/>
                </a:ext>
              </a:extLst>
            </p:cNvPr>
            <p:cNvSpPr>
              <a:spLocks/>
            </p:cNvSpPr>
            <p:nvPr/>
          </p:nvSpPr>
          <p:spPr bwMode="auto">
            <a:xfrm>
              <a:off x="1943100" y="2273300"/>
              <a:ext cx="1287463" cy="1298575"/>
            </a:xfrm>
            <a:custGeom>
              <a:avLst/>
              <a:gdLst>
                <a:gd name="T0" fmla="*/ 1030745100 w 811"/>
                <a:gd name="T1" fmla="*/ 2061487813 h 818"/>
                <a:gd name="T2" fmla="*/ 0 w 811"/>
                <a:gd name="T3" fmla="*/ 1038304375 h 818"/>
                <a:gd name="T4" fmla="*/ 1030745100 w 811"/>
                <a:gd name="T5" fmla="*/ 0 h 818"/>
                <a:gd name="T6" fmla="*/ 2043848306 w 811"/>
                <a:gd name="T7" fmla="*/ 1038304375 h 818"/>
                <a:gd name="T8" fmla="*/ 1030745100 w 811"/>
                <a:gd name="T9" fmla="*/ 2061487813 h 8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11" h="818">
                  <a:moveTo>
                    <a:pt x="409" y="818"/>
                  </a:moveTo>
                  <a:lnTo>
                    <a:pt x="0" y="412"/>
                  </a:lnTo>
                  <a:lnTo>
                    <a:pt x="409" y="0"/>
                  </a:lnTo>
                  <a:lnTo>
                    <a:pt x="811" y="412"/>
                  </a:lnTo>
                  <a:lnTo>
                    <a:pt x="409" y="818"/>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086" name="Freeform 62">
              <a:extLst>
                <a:ext uri="{FF2B5EF4-FFF2-40B4-BE49-F238E27FC236}">
                  <a16:creationId xmlns:a16="http://schemas.microsoft.com/office/drawing/2014/main" id="{2D740B17-551F-4949-8190-C6F6472D5FE0}"/>
                </a:ext>
              </a:extLst>
            </p:cNvPr>
            <p:cNvSpPr>
              <a:spLocks noEditPoints="1"/>
            </p:cNvSpPr>
            <p:nvPr/>
          </p:nvSpPr>
          <p:spPr bwMode="auto">
            <a:xfrm>
              <a:off x="1871663" y="2201863"/>
              <a:ext cx="1420812" cy="1431925"/>
            </a:xfrm>
            <a:custGeom>
              <a:avLst/>
              <a:gdLst>
                <a:gd name="T0" fmla="*/ 2147483646 w 138"/>
                <a:gd name="T1" fmla="*/ 2147483646 h 138"/>
                <a:gd name="T2" fmla="*/ 2147483646 w 138"/>
                <a:gd name="T3" fmla="*/ 2147483646 h 138"/>
                <a:gd name="T4" fmla="*/ 318004495 w 138"/>
                <a:gd name="T5" fmla="*/ 2147483646 h 138"/>
                <a:gd name="T6" fmla="*/ 318004495 w 138"/>
                <a:gd name="T7" fmla="*/ 2147483646 h 138"/>
                <a:gd name="T8" fmla="*/ 2147483646 w 138"/>
                <a:gd name="T9" fmla="*/ 323002850 h 138"/>
                <a:gd name="T10" fmla="*/ 2147483646 w 138"/>
                <a:gd name="T11" fmla="*/ 323002850 h 138"/>
                <a:gd name="T12" fmla="*/ 2147483646 w 138"/>
                <a:gd name="T13" fmla="*/ 2147483646 h 138"/>
                <a:gd name="T14" fmla="*/ 2147483646 w 138"/>
                <a:gd name="T15" fmla="*/ 2147483646 h 138"/>
                <a:gd name="T16" fmla="*/ 2147483646 w 138"/>
                <a:gd name="T17" fmla="*/ 2147483646 h 138"/>
                <a:gd name="T18" fmla="*/ 2147483646 w 138"/>
                <a:gd name="T19" fmla="*/ 2147483646 h 138"/>
                <a:gd name="T20" fmla="*/ 2147483646 w 138"/>
                <a:gd name="T21" fmla="*/ 2147483646 h 138"/>
                <a:gd name="T22" fmla="*/ 1590032768 w 138"/>
                <a:gd name="T23" fmla="*/ 2147483646 h 138"/>
                <a:gd name="T24" fmla="*/ 2147483646 w 138"/>
                <a:gd name="T25" fmla="*/ 2147483646 h 138"/>
                <a:gd name="T26" fmla="*/ 2147483646 w 138"/>
                <a:gd name="T27" fmla="*/ 2147483646 h 138"/>
                <a:gd name="T28" fmla="*/ 2147483646 w 138"/>
                <a:gd name="T29" fmla="*/ 1615003875 h 138"/>
                <a:gd name="T30" fmla="*/ 1590032768 w 138"/>
                <a:gd name="T31" fmla="*/ 2147483646 h 13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138" h="138">
                  <a:moveTo>
                    <a:pt x="70" y="138"/>
                  </a:moveTo>
                  <a:cubicBezTo>
                    <a:pt x="68" y="138"/>
                    <a:pt x="67" y="138"/>
                    <a:pt x="65" y="137"/>
                  </a:cubicBezTo>
                  <a:cubicBezTo>
                    <a:pt x="3" y="74"/>
                    <a:pt x="3" y="74"/>
                    <a:pt x="3" y="74"/>
                  </a:cubicBezTo>
                  <a:cubicBezTo>
                    <a:pt x="0" y="72"/>
                    <a:pt x="0" y="68"/>
                    <a:pt x="3" y="65"/>
                  </a:cubicBezTo>
                  <a:cubicBezTo>
                    <a:pt x="65" y="3"/>
                    <a:pt x="65" y="3"/>
                    <a:pt x="65" y="3"/>
                  </a:cubicBezTo>
                  <a:cubicBezTo>
                    <a:pt x="68" y="0"/>
                    <a:pt x="72" y="0"/>
                    <a:pt x="74" y="3"/>
                  </a:cubicBezTo>
                  <a:cubicBezTo>
                    <a:pt x="137" y="65"/>
                    <a:pt x="137" y="65"/>
                    <a:pt x="137" y="65"/>
                  </a:cubicBezTo>
                  <a:cubicBezTo>
                    <a:pt x="138" y="67"/>
                    <a:pt x="138" y="68"/>
                    <a:pt x="138" y="70"/>
                  </a:cubicBezTo>
                  <a:cubicBezTo>
                    <a:pt x="138" y="71"/>
                    <a:pt x="138" y="73"/>
                    <a:pt x="137" y="74"/>
                  </a:cubicBezTo>
                  <a:cubicBezTo>
                    <a:pt x="74" y="137"/>
                    <a:pt x="74" y="137"/>
                    <a:pt x="74" y="137"/>
                  </a:cubicBezTo>
                  <a:cubicBezTo>
                    <a:pt x="73" y="138"/>
                    <a:pt x="71" y="138"/>
                    <a:pt x="70" y="138"/>
                  </a:cubicBezTo>
                  <a:close/>
                  <a:moveTo>
                    <a:pt x="15" y="70"/>
                  </a:moveTo>
                  <a:cubicBezTo>
                    <a:pt x="70" y="124"/>
                    <a:pt x="70" y="124"/>
                    <a:pt x="70" y="124"/>
                  </a:cubicBezTo>
                  <a:cubicBezTo>
                    <a:pt x="124" y="70"/>
                    <a:pt x="124" y="70"/>
                    <a:pt x="124" y="70"/>
                  </a:cubicBezTo>
                  <a:cubicBezTo>
                    <a:pt x="70" y="15"/>
                    <a:pt x="70" y="15"/>
                    <a:pt x="70" y="15"/>
                  </a:cubicBezTo>
                  <a:lnTo>
                    <a:pt x="15" y="70"/>
                  </a:ln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103" name="Freeform 84">
              <a:extLst>
                <a:ext uri="{FF2B5EF4-FFF2-40B4-BE49-F238E27FC236}">
                  <a16:creationId xmlns:a16="http://schemas.microsoft.com/office/drawing/2014/main" id="{CAC85663-4166-4C4D-A4EF-9DCF1B30A82D}"/>
                </a:ext>
              </a:extLst>
            </p:cNvPr>
            <p:cNvSpPr>
              <a:spLocks/>
            </p:cNvSpPr>
            <p:nvPr/>
          </p:nvSpPr>
          <p:spPr bwMode="auto">
            <a:xfrm>
              <a:off x="2500313" y="3986213"/>
              <a:ext cx="679450" cy="363537"/>
            </a:xfrm>
            <a:custGeom>
              <a:avLst/>
              <a:gdLst>
                <a:gd name="T0" fmla="*/ 2147483646 w 66"/>
                <a:gd name="T1" fmla="*/ 1294627964 h 35"/>
                <a:gd name="T2" fmla="*/ 2147483646 w 66"/>
                <a:gd name="T3" fmla="*/ 1510392367 h 35"/>
                <a:gd name="T4" fmla="*/ 2147483646 w 66"/>
                <a:gd name="T5" fmla="*/ 2049818955 h 35"/>
                <a:gd name="T6" fmla="*/ 2119616338 w 66"/>
                <a:gd name="T7" fmla="*/ 1941931560 h 35"/>
                <a:gd name="T8" fmla="*/ 2119616338 w 66"/>
                <a:gd name="T9" fmla="*/ 1941931560 h 35"/>
                <a:gd name="T10" fmla="*/ 2119616338 w 66"/>
                <a:gd name="T11" fmla="*/ 1941931560 h 35"/>
                <a:gd name="T12" fmla="*/ 2147483646 w 66"/>
                <a:gd name="T13" fmla="*/ 1402504972 h 35"/>
                <a:gd name="T14" fmla="*/ 2147483646 w 66"/>
                <a:gd name="T15" fmla="*/ 970965780 h 35"/>
                <a:gd name="T16" fmla="*/ 2147483646 w 66"/>
                <a:gd name="T17" fmla="*/ 647313982 h 35"/>
                <a:gd name="T18" fmla="*/ 2147483646 w 66"/>
                <a:gd name="T19" fmla="*/ 647313982 h 35"/>
                <a:gd name="T20" fmla="*/ 2147483646 w 66"/>
                <a:gd name="T21" fmla="*/ 431539193 h 35"/>
                <a:gd name="T22" fmla="*/ 2147483646 w 66"/>
                <a:gd name="T23" fmla="*/ 431539193 h 35"/>
                <a:gd name="T24" fmla="*/ 2147483646 w 66"/>
                <a:gd name="T25" fmla="*/ 431539193 h 35"/>
                <a:gd name="T26" fmla="*/ 1801674917 w 66"/>
                <a:gd name="T27" fmla="*/ 215774790 h 35"/>
                <a:gd name="T28" fmla="*/ 1165792074 w 66"/>
                <a:gd name="T29" fmla="*/ 0 h 35"/>
                <a:gd name="T30" fmla="*/ 0 w 66"/>
                <a:gd name="T31" fmla="*/ 0 h 35"/>
                <a:gd name="T32" fmla="*/ 0 w 66"/>
                <a:gd name="T33" fmla="*/ 2147483646 h 35"/>
                <a:gd name="T34" fmla="*/ 1483733495 w 66"/>
                <a:gd name="T35" fmla="*/ 2147483646 h 35"/>
                <a:gd name="T36" fmla="*/ 2147483646 w 66"/>
                <a:gd name="T37" fmla="*/ 2147483646 h 35"/>
                <a:gd name="T38" fmla="*/ 2147483646 w 66"/>
                <a:gd name="T39" fmla="*/ 2147483646 h 35"/>
                <a:gd name="T40" fmla="*/ 2147483646 w 66"/>
                <a:gd name="T41" fmla="*/ 2147483646 h 35"/>
                <a:gd name="T42" fmla="*/ 2147483646 w 66"/>
                <a:gd name="T43" fmla="*/ 2147483646 h 35"/>
                <a:gd name="T44" fmla="*/ 2147483646 w 66"/>
                <a:gd name="T45" fmla="*/ 2147483646 h 35"/>
                <a:gd name="T46" fmla="*/ 2147483646 w 66"/>
                <a:gd name="T47" fmla="*/ 1726167157 h 35"/>
                <a:gd name="T48" fmla="*/ 2147483646 w 66"/>
                <a:gd name="T49" fmla="*/ 1402504972 h 35"/>
                <a:gd name="T50" fmla="*/ 2147483646 w 66"/>
                <a:gd name="T51" fmla="*/ 1402504972 h 35"/>
                <a:gd name="T52" fmla="*/ 2147483646 w 66"/>
                <a:gd name="T53" fmla="*/ 1294627964 h 3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66" h="35">
                  <a:moveTo>
                    <a:pt x="56" y="12"/>
                  </a:moveTo>
                  <a:cubicBezTo>
                    <a:pt x="53" y="14"/>
                    <a:pt x="53" y="14"/>
                    <a:pt x="53" y="14"/>
                  </a:cubicBezTo>
                  <a:cubicBezTo>
                    <a:pt x="45" y="18"/>
                    <a:pt x="36" y="20"/>
                    <a:pt x="27" y="19"/>
                  </a:cubicBezTo>
                  <a:cubicBezTo>
                    <a:pt x="20" y="18"/>
                    <a:pt x="20" y="18"/>
                    <a:pt x="20" y="18"/>
                  </a:cubicBezTo>
                  <a:cubicBezTo>
                    <a:pt x="20" y="18"/>
                    <a:pt x="20" y="18"/>
                    <a:pt x="20" y="18"/>
                  </a:cubicBezTo>
                  <a:cubicBezTo>
                    <a:pt x="20" y="18"/>
                    <a:pt x="20" y="18"/>
                    <a:pt x="20" y="18"/>
                  </a:cubicBezTo>
                  <a:cubicBezTo>
                    <a:pt x="20" y="16"/>
                    <a:pt x="21" y="14"/>
                    <a:pt x="23" y="13"/>
                  </a:cubicBezTo>
                  <a:cubicBezTo>
                    <a:pt x="41" y="9"/>
                    <a:pt x="41" y="9"/>
                    <a:pt x="41" y="9"/>
                  </a:cubicBezTo>
                  <a:cubicBezTo>
                    <a:pt x="41" y="6"/>
                    <a:pt x="41" y="6"/>
                    <a:pt x="41" y="6"/>
                  </a:cubicBezTo>
                  <a:cubicBezTo>
                    <a:pt x="41" y="6"/>
                    <a:pt x="41" y="6"/>
                    <a:pt x="41" y="6"/>
                  </a:cubicBezTo>
                  <a:cubicBezTo>
                    <a:pt x="38" y="5"/>
                    <a:pt x="35" y="4"/>
                    <a:pt x="33" y="4"/>
                  </a:cubicBezTo>
                  <a:cubicBezTo>
                    <a:pt x="29" y="4"/>
                    <a:pt x="29" y="4"/>
                    <a:pt x="29" y="4"/>
                  </a:cubicBezTo>
                  <a:cubicBezTo>
                    <a:pt x="27" y="4"/>
                    <a:pt x="26" y="4"/>
                    <a:pt x="24" y="4"/>
                  </a:cubicBezTo>
                  <a:cubicBezTo>
                    <a:pt x="17" y="2"/>
                    <a:pt x="17" y="2"/>
                    <a:pt x="17" y="2"/>
                  </a:cubicBezTo>
                  <a:cubicBezTo>
                    <a:pt x="11" y="0"/>
                    <a:pt x="11" y="0"/>
                    <a:pt x="11" y="0"/>
                  </a:cubicBezTo>
                  <a:cubicBezTo>
                    <a:pt x="0" y="0"/>
                    <a:pt x="0" y="0"/>
                    <a:pt x="0" y="0"/>
                  </a:cubicBezTo>
                  <a:cubicBezTo>
                    <a:pt x="0" y="35"/>
                    <a:pt x="0" y="35"/>
                    <a:pt x="0" y="35"/>
                  </a:cubicBezTo>
                  <a:cubicBezTo>
                    <a:pt x="14" y="35"/>
                    <a:pt x="14" y="35"/>
                    <a:pt x="14" y="35"/>
                  </a:cubicBezTo>
                  <a:cubicBezTo>
                    <a:pt x="21" y="35"/>
                    <a:pt x="21" y="35"/>
                    <a:pt x="21" y="35"/>
                  </a:cubicBezTo>
                  <a:cubicBezTo>
                    <a:pt x="23" y="35"/>
                    <a:pt x="24" y="35"/>
                    <a:pt x="26" y="34"/>
                  </a:cubicBezTo>
                  <a:cubicBezTo>
                    <a:pt x="31" y="34"/>
                    <a:pt x="31" y="34"/>
                    <a:pt x="31" y="34"/>
                  </a:cubicBezTo>
                  <a:cubicBezTo>
                    <a:pt x="38" y="33"/>
                    <a:pt x="44" y="31"/>
                    <a:pt x="49" y="28"/>
                  </a:cubicBezTo>
                  <a:cubicBezTo>
                    <a:pt x="49" y="28"/>
                    <a:pt x="49" y="28"/>
                    <a:pt x="49" y="28"/>
                  </a:cubicBezTo>
                  <a:cubicBezTo>
                    <a:pt x="54" y="25"/>
                    <a:pt x="59" y="21"/>
                    <a:pt x="63" y="16"/>
                  </a:cubicBezTo>
                  <a:cubicBezTo>
                    <a:pt x="66" y="13"/>
                    <a:pt x="66" y="13"/>
                    <a:pt x="66" y="13"/>
                  </a:cubicBezTo>
                  <a:cubicBezTo>
                    <a:pt x="66" y="13"/>
                    <a:pt x="66" y="13"/>
                    <a:pt x="66" y="13"/>
                  </a:cubicBezTo>
                  <a:cubicBezTo>
                    <a:pt x="63" y="11"/>
                    <a:pt x="59" y="10"/>
                    <a:pt x="56"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104" name="Freeform 85">
              <a:extLst>
                <a:ext uri="{FF2B5EF4-FFF2-40B4-BE49-F238E27FC236}">
                  <a16:creationId xmlns:a16="http://schemas.microsoft.com/office/drawing/2014/main" id="{96DD1085-2F59-43CF-B44B-3B10B23B66F2}"/>
                </a:ext>
              </a:extLst>
            </p:cNvPr>
            <p:cNvSpPr>
              <a:spLocks/>
            </p:cNvSpPr>
            <p:nvPr/>
          </p:nvSpPr>
          <p:spPr bwMode="auto">
            <a:xfrm>
              <a:off x="2179638" y="3965575"/>
              <a:ext cx="300037" cy="468313"/>
            </a:xfrm>
            <a:custGeom>
              <a:avLst/>
              <a:gdLst>
                <a:gd name="T0" fmla="*/ 1391550914 w 29"/>
                <a:gd name="T1" fmla="*/ 0 h 45"/>
                <a:gd name="T2" fmla="*/ 1177469341 w 29"/>
                <a:gd name="T3" fmla="*/ 216610373 h 45"/>
                <a:gd name="T4" fmla="*/ 0 w 29"/>
                <a:gd name="T5" fmla="*/ 216610373 h 45"/>
                <a:gd name="T6" fmla="*/ 0 w 29"/>
                <a:gd name="T7" fmla="*/ 2147483646 h 45"/>
                <a:gd name="T8" fmla="*/ 963377423 w 29"/>
                <a:gd name="T9" fmla="*/ 2147483646 h 45"/>
                <a:gd name="T10" fmla="*/ 1391550914 w 29"/>
                <a:gd name="T11" fmla="*/ 2147483646 h 45"/>
                <a:gd name="T12" fmla="*/ 2147483646 w 29"/>
                <a:gd name="T13" fmla="*/ 2147483646 h 45"/>
                <a:gd name="T14" fmla="*/ 2147483646 w 29"/>
                <a:gd name="T15" fmla="*/ 2147483646 h 45"/>
                <a:gd name="T16" fmla="*/ 2147483646 w 29"/>
                <a:gd name="T17" fmla="*/ 2147483646 h 45"/>
                <a:gd name="T18" fmla="*/ 2147483646 w 29"/>
                <a:gd name="T19" fmla="*/ 433220746 h 45"/>
                <a:gd name="T20" fmla="*/ 2147483646 w 29"/>
                <a:gd name="T21" fmla="*/ 0 h 45"/>
                <a:gd name="T22" fmla="*/ 1391550914 w 29"/>
                <a:gd name="T23" fmla="*/ 0 h 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9" h="45">
                  <a:moveTo>
                    <a:pt x="13" y="0"/>
                  </a:moveTo>
                  <a:cubicBezTo>
                    <a:pt x="11" y="2"/>
                    <a:pt x="11" y="2"/>
                    <a:pt x="11" y="2"/>
                  </a:cubicBezTo>
                  <a:cubicBezTo>
                    <a:pt x="0" y="2"/>
                    <a:pt x="0" y="2"/>
                    <a:pt x="0" y="2"/>
                  </a:cubicBezTo>
                  <a:cubicBezTo>
                    <a:pt x="0" y="43"/>
                    <a:pt x="0" y="43"/>
                    <a:pt x="0" y="43"/>
                  </a:cubicBezTo>
                  <a:cubicBezTo>
                    <a:pt x="9" y="43"/>
                    <a:pt x="9" y="43"/>
                    <a:pt x="9" y="43"/>
                  </a:cubicBezTo>
                  <a:cubicBezTo>
                    <a:pt x="13" y="45"/>
                    <a:pt x="13" y="45"/>
                    <a:pt x="13" y="45"/>
                  </a:cubicBezTo>
                  <a:cubicBezTo>
                    <a:pt x="21" y="45"/>
                    <a:pt x="21" y="45"/>
                    <a:pt x="21" y="45"/>
                  </a:cubicBezTo>
                  <a:cubicBezTo>
                    <a:pt x="27" y="42"/>
                    <a:pt x="27" y="42"/>
                    <a:pt x="27" y="42"/>
                  </a:cubicBezTo>
                  <a:cubicBezTo>
                    <a:pt x="28" y="41"/>
                    <a:pt x="29" y="40"/>
                    <a:pt x="29" y="38"/>
                  </a:cubicBezTo>
                  <a:cubicBezTo>
                    <a:pt x="29" y="4"/>
                    <a:pt x="29" y="4"/>
                    <a:pt x="29" y="4"/>
                  </a:cubicBezTo>
                  <a:cubicBezTo>
                    <a:pt x="29" y="2"/>
                    <a:pt x="27" y="0"/>
                    <a:pt x="25" y="0"/>
                  </a:cubicBezTo>
                  <a:lnTo>
                    <a:pt x="13"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105" name="Oval 86">
              <a:extLst>
                <a:ext uri="{FF2B5EF4-FFF2-40B4-BE49-F238E27FC236}">
                  <a16:creationId xmlns:a16="http://schemas.microsoft.com/office/drawing/2014/main" id="{DECEF23F-9D7D-4932-9304-EA2015923083}"/>
                </a:ext>
              </a:extLst>
            </p:cNvPr>
            <p:cNvSpPr>
              <a:spLocks noChangeArrowheads="1"/>
            </p:cNvSpPr>
            <p:nvPr/>
          </p:nvSpPr>
          <p:spPr bwMode="auto">
            <a:xfrm>
              <a:off x="2922588" y="3883025"/>
              <a:ext cx="184150" cy="187325"/>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6106" name="Oval 87">
              <a:extLst>
                <a:ext uri="{FF2B5EF4-FFF2-40B4-BE49-F238E27FC236}">
                  <a16:creationId xmlns:a16="http://schemas.microsoft.com/office/drawing/2014/main" id="{A0C1451F-954F-48B1-854C-2C50C77E7AA5}"/>
                </a:ext>
              </a:extLst>
            </p:cNvPr>
            <p:cNvSpPr>
              <a:spLocks noChangeArrowheads="1"/>
            </p:cNvSpPr>
            <p:nvPr/>
          </p:nvSpPr>
          <p:spPr bwMode="auto">
            <a:xfrm>
              <a:off x="2798763" y="3695700"/>
              <a:ext cx="144462" cy="146050"/>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6107" name="Oval 88">
              <a:extLst>
                <a:ext uri="{FF2B5EF4-FFF2-40B4-BE49-F238E27FC236}">
                  <a16:creationId xmlns:a16="http://schemas.microsoft.com/office/drawing/2014/main" id="{28C68960-E01A-45A2-B651-7AE3A4E539FC}"/>
                </a:ext>
              </a:extLst>
            </p:cNvPr>
            <p:cNvSpPr>
              <a:spLocks noChangeArrowheads="1"/>
            </p:cNvSpPr>
            <p:nvPr/>
          </p:nvSpPr>
          <p:spPr bwMode="auto">
            <a:xfrm>
              <a:off x="2684463" y="3862388"/>
              <a:ext cx="114300" cy="103187"/>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6109" name="Rectangle 146">
              <a:extLst>
                <a:ext uri="{FF2B5EF4-FFF2-40B4-BE49-F238E27FC236}">
                  <a16:creationId xmlns:a16="http://schemas.microsoft.com/office/drawing/2014/main" id="{6CDB2D9E-AC26-43E7-88A5-8B3D680F6F28}"/>
                </a:ext>
              </a:extLst>
            </p:cNvPr>
            <p:cNvSpPr>
              <a:spLocks noChangeArrowheads="1"/>
            </p:cNvSpPr>
            <p:nvPr/>
          </p:nvSpPr>
          <p:spPr bwMode="auto">
            <a:xfrm>
              <a:off x="2195513" y="2582863"/>
              <a:ext cx="75882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ru-RU" altLang="ru-RU" sz="4000" b="1">
                  <a:solidFill>
                    <a:schemeClr val="bg1"/>
                  </a:solidFill>
                  <a:latin typeface="Arial" panose="020B0604020202020204" pitchFamily="34" charset="0"/>
                </a:rPr>
                <a:t>0</a:t>
              </a:r>
              <a:r>
                <a:rPr lang="en-US" altLang="ru-RU" sz="4000" b="1">
                  <a:solidFill>
                    <a:schemeClr val="bg1"/>
                  </a:solidFill>
                  <a:latin typeface="Arial" panose="020B0604020202020204" pitchFamily="34" charset="0"/>
                </a:rPr>
                <a:t>1</a:t>
              </a:r>
              <a:endParaRPr lang="ru-RU" altLang="ru-RU" sz="1400">
                <a:solidFill>
                  <a:schemeClr val="bg1"/>
                </a:solidFill>
              </a:endParaRPr>
            </a:p>
          </p:txBody>
        </p:sp>
      </p:grpSp>
      <p:grpSp>
        <p:nvGrpSpPr>
          <p:cNvPr id="4" name="Группа 3">
            <a:extLst>
              <a:ext uri="{FF2B5EF4-FFF2-40B4-BE49-F238E27FC236}">
                <a16:creationId xmlns:a16="http://schemas.microsoft.com/office/drawing/2014/main" id="{73BFD548-ADD2-408B-8955-55E489201781}"/>
              </a:ext>
            </a:extLst>
          </p:cNvPr>
          <p:cNvGrpSpPr/>
          <p:nvPr/>
        </p:nvGrpSpPr>
        <p:grpSpPr>
          <a:xfrm>
            <a:off x="6199188" y="2201863"/>
            <a:ext cx="2122487" cy="2874962"/>
            <a:chOff x="6199188" y="2201863"/>
            <a:chExt cx="2122487" cy="2874962"/>
          </a:xfrm>
        </p:grpSpPr>
        <p:sp>
          <p:nvSpPr>
            <p:cNvPr id="46090" name="Freeform 66">
              <a:extLst>
                <a:ext uri="{FF2B5EF4-FFF2-40B4-BE49-F238E27FC236}">
                  <a16:creationId xmlns:a16="http://schemas.microsoft.com/office/drawing/2014/main" id="{0EBD8625-F170-4EA6-A4CE-DA723B6D97FB}"/>
                </a:ext>
              </a:extLst>
            </p:cNvPr>
            <p:cNvSpPr>
              <a:spLocks/>
            </p:cNvSpPr>
            <p:nvPr/>
          </p:nvSpPr>
          <p:spPr bwMode="auto">
            <a:xfrm>
              <a:off x="6199188" y="2938463"/>
              <a:ext cx="2122487" cy="2138362"/>
            </a:xfrm>
            <a:custGeom>
              <a:avLst/>
              <a:gdLst>
                <a:gd name="T0" fmla="*/ 1683463978 w 1337"/>
                <a:gd name="T1" fmla="*/ 2147483646 h 1347"/>
                <a:gd name="T2" fmla="*/ 0 w 1337"/>
                <a:gd name="T3" fmla="*/ 1698584915 h 1347"/>
                <a:gd name="T4" fmla="*/ 1683463978 w 1337"/>
                <a:gd name="T5" fmla="*/ 0 h 1347"/>
                <a:gd name="T6" fmla="*/ 2147483646 w 1337"/>
                <a:gd name="T7" fmla="*/ 1698584915 h 1347"/>
                <a:gd name="T8" fmla="*/ 1683463978 w 1337"/>
                <a:gd name="T9" fmla="*/ 2147483646 h 13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37" h="1347">
                  <a:moveTo>
                    <a:pt x="668" y="1347"/>
                  </a:moveTo>
                  <a:lnTo>
                    <a:pt x="0" y="674"/>
                  </a:lnTo>
                  <a:lnTo>
                    <a:pt x="668" y="0"/>
                  </a:lnTo>
                  <a:lnTo>
                    <a:pt x="1337" y="674"/>
                  </a:lnTo>
                  <a:lnTo>
                    <a:pt x="668" y="1347"/>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091" name="Freeform 67">
              <a:extLst>
                <a:ext uri="{FF2B5EF4-FFF2-40B4-BE49-F238E27FC236}">
                  <a16:creationId xmlns:a16="http://schemas.microsoft.com/office/drawing/2014/main" id="{F86F415A-E83F-427E-BBFE-DD012AE5D041}"/>
                </a:ext>
              </a:extLst>
            </p:cNvPr>
            <p:cNvSpPr>
              <a:spLocks/>
            </p:cNvSpPr>
            <p:nvPr/>
          </p:nvSpPr>
          <p:spPr bwMode="auto">
            <a:xfrm>
              <a:off x="6621463" y="2273300"/>
              <a:ext cx="1287462" cy="1298575"/>
            </a:xfrm>
            <a:custGeom>
              <a:avLst/>
              <a:gdLst>
                <a:gd name="T0" fmla="*/ 1013102419 w 811"/>
                <a:gd name="T1" fmla="*/ 2061487813 h 818"/>
                <a:gd name="T2" fmla="*/ 0 w 811"/>
                <a:gd name="T3" fmla="*/ 1038304375 h 818"/>
                <a:gd name="T4" fmla="*/ 1013102419 w 811"/>
                <a:gd name="T5" fmla="*/ 0 h 818"/>
                <a:gd name="T6" fmla="*/ 2043846719 w 811"/>
                <a:gd name="T7" fmla="*/ 1038304375 h 818"/>
                <a:gd name="T8" fmla="*/ 1013102419 w 811"/>
                <a:gd name="T9" fmla="*/ 2061487813 h 8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11" h="818">
                  <a:moveTo>
                    <a:pt x="402" y="818"/>
                  </a:moveTo>
                  <a:lnTo>
                    <a:pt x="0" y="412"/>
                  </a:lnTo>
                  <a:lnTo>
                    <a:pt x="402" y="0"/>
                  </a:lnTo>
                  <a:lnTo>
                    <a:pt x="811" y="412"/>
                  </a:lnTo>
                  <a:lnTo>
                    <a:pt x="402" y="818"/>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092" name="Freeform 68">
              <a:extLst>
                <a:ext uri="{FF2B5EF4-FFF2-40B4-BE49-F238E27FC236}">
                  <a16:creationId xmlns:a16="http://schemas.microsoft.com/office/drawing/2014/main" id="{AA732DB0-9627-4B01-B9A1-B0905F8E99C6}"/>
                </a:ext>
              </a:extLst>
            </p:cNvPr>
            <p:cNvSpPr>
              <a:spLocks noEditPoints="1"/>
            </p:cNvSpPr>
            <p:nvPr/>
          </p:nvSpPr>
          <p:spPr bwMode="auto">
            <a:xfrm>
              <a:off x="6548438" y="2201863"/>
              <a:ext cx="1433512" cy="1431925"/>
            </a:xfrm>
            <a:custGeom>
              <a:avLst/>
              <a:gdLst>
                <a:gd name="T0" fmla="*/ 2147483646 w 139"/>
                <a:gd name="T1" fmla="*/ 2147483646 h 138"/>
                <a:gd name="T2" fmla="*/ 2147483646 w 139"/>
                <a:gd name="T3" fmla="*/ 2147483646 h 138"/>
                <a:gd name="T4" fmla="*/ 212716680 w 139"/>
                <a:gd name="T5" fmla="*/ 2147483646 h 138"/>
                <a:gd name="T6" fmla="*/ 212716680 w 139"/>
                <a:gd name="T7" fmla="*/ 2147483646 h 138"/>
                <a:gd name="T8" fmla="*/ 2147483646 w 139"/>
                <a:gd name="T9" fmla="*/ 323002850 h 138"/>
                <a:gd name="T10" fmla="*/ 2147483646 w 139"/>
                <a:gd name="T11" fmla="*/ 323002850 h 138"/>
                <a:gd name="T12" fmla="*/ 2147483646 w 139"/>
                <a:gd name="T13" fmla="*/ 2147483646 h 138"/>
                <a:gd name="T14" fmla="*/ 2147483646 w 139"/>
                <a:gd name="T15" fmla="*/ 2147483646 h 138"/>
                <a:gd name="T16" fmla="*/ 2147483646 w 139"/>
                <a:gd name="T17" fmla="*/ 2147483646 h 138"/>
                <a:gd name="T18" fmla="*/ 2147483646 w 139"/>
                <a:gd name="T19" fmla="*/ 2147483646 h 138"/>
                <a:gd name="T20" fmla="*/ 1595385413 w 139"/>
                <a:gd name="T21" fmla="*/ 2147483646 h 138"/>
                <a:gd name="T22" fmla="*/ 2147483646 w 139"/>
                <a:gd name="T23" fmla="*/ 2147483646 h 138"/>
                <a:gd name="T24" fmla="*/ 2147483646 w 139"/>
                <a:gd name="T25" fmla="*/ 2147483646 h 138"/>
                <a:gd name="T26" fmla="*/ 2147483646 w 139"/>
                <a:gd name="T27" fmla="*/ 1615003875 h 138"/>
                <a:gd name="T28" fmla="*/ 1595385413 w 139"/>
                <a:gd name="T29" fmla="*/ 2147483646 h 1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9" h="138">
                  <a:moveTo>
                    <a:pt x="69" y="138"/>
                  </a:moveTo>
                  <a:cubicBezTo>
                    <a:pt x="68" y="138"/>
                    <a:pt x="66" y="138"/>
                    <a:pt x="65" y="137"/>
                  </a:cubicBezTo>
                  <a:cubicBezTo>
                    <a:pt x="2" y="74"/>
                    <a:pt x="2" y="74"/>
                    <a:pt x="2" y="74"/>
                  </a:cubicBezTo>
                  <a:cubicBezTo>
                    <a:pt x="0" y="72"/>
                    <a:pt x="0" y="68"/>
                    <a:pt x="2" y="65"/>
                  </a:cubicBezTo>
                  <a:cubicBezTo>
                    <a:pt x="65" y="3"/>
                    <a:pt x="65" y="3"/>
                    <a:pt x="65" y="3"/>
                  </a:cubicBezTo>
                  <a:cubicBezTo>
                    <a:pt x="67" y="0"/>
                    <a:pt x="71" y="0"/>
                    <a:pt x="73" y="3"/>
                  </a:cubicBezTo>
                  <a:cubicBezTo>
                    <a:pt x="136" y="65"/>
                    <a:pt x="136" y="65"/>
                    <a:pt x="136" y="65"/>
                  </a:cubicBezTo>
                  <a:cubicBezTo>
                    <a:pt x="139" y="68"/>
                    <a:pt x="139" y="72"/>
                    <a:pt x="136" y="74"/>
                  </a:cubicBezTo>
                  <a:cubicBezTo>
                    <a:pt x="73" y="137"/>
                    <a:pt x="73" y="137"/>
                    <a:pt x="73" y="137"/>
                  </a:cubicBezTo>
                  <a:cubicBezTo>
                    <a:pt x="72" y="138"/>
                    <a:pt x="71" y="138"/>
                    <a:pt x="69" y="138"/>
                  </a:cubicBezTo>
                  <a:close/>
                  <a:moveTo>
                    <a:pt x="15" y="70"/>
                  </a:moveTo>
                  <a:cubicBezTo>
                    <a:pt x="69" y="124"/>
                    <a:pt x="69" y="124"/>
                    <a:pt x="69" y="124"/>
                  </a:cubicBezTo>
                  <a:cubicBezTo>
                    <a:pt x="123" y="70"/>
                    <a:pt x="123" y="70"/>
                    <a:pt x="123" y="70"/>
                  </a:cubicBezTo>
                  <a:cubicBezTo>
                    <a:pt x="69" y="15"/>
                    <a:pt x="69" y="15"/>
                    <a:pt x="69" y="15"/>
                  </a:cubicBezTo>
                  <a:lnTo>
                    <a:pt x="15" y="70"/>
                  </a:lnTo>
                  <a:close/>
                </a:path>
              </a:pathLst>
            </a:custGeom>
            <a:solidFill>
              <a:schemeClr val="accent4">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093" name="Freeform 69">
              <a:extLst>
                <a:ext uri="{FF2B5EF4-FFF2-40B4-BE49-F238E27FC236}">
                  <a16:creationId xmlns:a16="http://schemas.microsoft.com/office/drawing/2014/main" id="{956E9DC2-E569-451D-A754-A065262DBC62}"/>
                </a:ext>
              </a:extLst>
            </p:cNvPr>
            <p:cNvSpPr>
              <a:spLocks/>
            </p:cNvSpPr>
            <p:nvPr/>
          </p:nvSpPr>
          <p:spPr bwMode="auto">
            <a:xfrm>
              <a:off x="7096125" y="3789363"/>
              <a:ext cx="339725" cy="125412"/>
            </a:xfrm>
            <a:custGeom>
              <a:avLst/>
              <a:gdLst>
                <a:gd name="T0" fmla="*/ 317941421 w 33"/>
                <a:gd name="T1" fmla="*/ 1310691263 h 12"/>
                <a:gd name="T2" fmla="*/ 1589707106 w 33"/>
                <a:gd name="T3" fmla="*/ 436893604 h 12"/>
                <a:gd name="T4" fmla="*/ 1907658822 w 33"/>
                <a:gd name="T5" fmla="*/ 436893604 h 12"/>
                <a:gd name="T6" fmla="*/ 2147483646 w 33"/>
                <a:gd name="T7" fmla="*/ 1310691263 h 12"/>
                <a:gd name="T8" fmla="*/ 2147483646 w 33"/>
                <a:gd name="T9" fmla="*/ 1310691263 h 12"/>
                <a:gd name="T10" fmla="*/ 1907658822 w 33"/>
                <a:gd name="T11" fmla="*/ 0 h 12"/>
                <a:gd name="T12" fmla="*/ 1589707106 w 33"/>
                <a:gd name="T13" fmla="*/ 0 h 12"/>
                <a:gd name="T14" fmla="*/ 0 w 33"/>
                <a:gd name="T15" fmla="*/ 1310691263 h 12"/>
                <a:gd name="T16" fmla="*/ 317941421 w 33"/>
                <a:gd name="T17" fmla="*/ 1310691263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 h="12">
                  <a:moveTo>
                    <a:pt x="3" y="12"/>
                  </a:moveTo>
                  <a:cubicBezTo>
                    <a:pt x="5" y="7"/>
                    <a:pt x="9" y="4"/>
                    <a:pt x="15" y="4"/>
                  </a:cubicBezTo>
                  <a:cubicBezTo>
                    <a:pt x="18" y="4"/>
                    <a:pt x="18" y="4"/>
                    <a:pt x="18" y="4"/>
                  </a:cubicBezTo>
                  <a:cubicBezTo>
                    <a:pt x="24" y="4"/>
                    <a:pt x="28" y="7"/>
                    <a:pt x="30" y="12"/>
                  </a:cubicBezTo>
                  <a:cubicBezTo>
                    <a:pt x="33" y="12"/>
                    <a:pt x="33" y="12"/>
                    <a:pt x="33" y="12"/>
                  </a:cubicBezTo>
                  <a:cubicBezTo>
                    <a:pt x="32" y="5"/>
                    <a:pt x="26" y="0"/>
                    <a:pt x="18" y="0"/>
                  </a:cubicBezTo>
                  <a:cubicBezTo>
                    <a:pt x="15" y="0"/>
                    <a:pt x="15" y="0"/>
                    <a:pt x="15" y="0"/>
                  </a:cubicBezTo>
                  <a:cubicBezTo>
                    <a:pt x="8" y="0"/>
                    <a:pt x="1" y="5"/>
                    <a:pt x="0" y="12"/>
                  </a:cubicBezTo>
                  <a:lnTo>
                    <a:pt x="3" y="1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094" name="Rectangle 70">
              <a:extLst>
                <a:ext uri="{FF2B5EF4-FFF2-40B4-BE49-F238E27FC236}">
                  <a16:creationId xmlns:a16="http://schemas.microsoft.com/office/drawing/2014/main" id="{D6E7732D-EEB0-44F2-AA83-C29D8673971E}"/>
                </a:ext>
              </a:extLst>
            </p:cNvPr>
            <p:cNvSpPr>
              <a:spLocks noChangeArrowheads="1"/>
            </p:cNvSpPr>
            <p:nvPr/>
          </p:nvSpPr>
          <p:spPr bwMode="auto">
            <a:xfrm>
              <a:off x="7218363" y="4100513"/>
              <a:ext cx="93662" cy="523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6095" name="Freeform 71">
              <a:extLst>
                <a:ext uri="{FF2B5EF4-FFF2-40B4-BE49-F238E27FC236}">
                  <a16:creationId xmlns:a16="http://schemas.microsoft.com/office/drawing/2014/main" id="{94666A57-81EE-4108-918B-1C3459AAFE5A}"/>
                </a:ext>
              </a:extLst>
            </p:cNvPr>
            <p:cNvSpPr>
              <a:spLocks/>
            </p:cNvSpPr>
            <p:nvPr/>
          </p:nvSpPr>
          <p:spPr bwMode="auto">
            <a:xfrm>
              <a:off x="6889750" y="3935413"/>
              <a:ext cx="752475" cy="217487"/>
            </a:xfrm>
            <a:custGeom>
              <a:avLst/>
              <a:gdLst>
                <a:gd name="T0" fmla="*/ 2147483646 w 73"/>
                <a:gd name="T1" fmla="*/ 0 h 21"/>
                <a:gd name="T2" fmla="*/ 2147483646 w 73"/>
                <a:gd name="T3" fmla="*/ 0 h 21"/>
                <a:gd name="T4" fmla="*/ 2147483646 w 73"/>
                <a:gd name="T5" fmla="*/ 750806550 h 21"/>
                <a:gd name="T6" fmla="*/ 2147483646 w 73"/>
                <a:gd name="T7" fmla="*/ 750806550 h 21"/>
                <a:gd name="T8" fmla="*/ 2147483646 w 73"/>
                <a:gd name="T9" fmla="*/ 0 h 21"/>
                <a:gd name="T10" fmla="*/ 2147483646 w 73"/>
                <a:gd name="T11" fmla="*/ 0 h 21"/>
                <a:gd name="T12" fmla="*/ 2147483646 w 73"/>
                <a:gd name="T13" fmla="*/ 750806550 h 21"/>
                <a:gd name="T14" fmla="*/ 2018797654 w 73"/>
                <a:gd name="T15" fmla="*/ 750806550 h 21"/>
                <a:gd name="T16" fmla="*/ 2018797654 w 73"/>
                <a:gd name="T17" fmla="*/ 0 h 21"/>
                <a:gd name="T18" fmla="*/ 212507186 w 73"/>
                <a:gd name="T19" fmla="*/ 0 h 21"/>
                <a:gd name="T20" fmla="*/ 0 w 73"/>
                <a:gd name="T21" fmla="*/ 214514678 h 21"/>
                <a:gd name="T22" fmla="*/ 0 w 73"/>
                <a:gd name="T23" fmla="*/ 2037904973 h 21"/>
                <a:gd name="T24" fmla="*/ 212507186 w 73"/>
                <a:gd name="T25" fmla="*/ 2147483646 h 21"/>
                <a:gd name="T26" fmla="*/ 425014373 w 73"/>
                <a:gd name="T27" fmla="*/ 2147483646 h 21"/>
                <a:gd name="T28" fmla="*/ 2147483646 w 73"/>
                <a:gd name="T29" fmla="*/ 2147483646 h 21"/>
                <a:gd name="T30" fmla="*/ 2147483646 w 73"/>
                <a:gd name="T31" fmla="*/ 1608875617 h 21"/>
                <a:gd name="T32" fmla="*/ 2147483646 w 73"/>
                <a:gd name="T33" fmla="*/ 1608875617 h 21"/>
                <a:gd name="T34" fmla="*/ 2147483646 w 73"/>
                <a:gd name="T35" fmla="*/ 2147483646 h 21"/>
                <a:gd name="T36" fmla="*/ 2147483646 w 73"/>
                <a:gd name="T37" fmla="*/ 2147483646 h 21"/>
                <a:gd name="T38" fmla="*/ 2147483646 w 73"/>
                <a:gd name="T39" fmla="*/ 2147483646 h 21"/>
                <a:gd name="T40" fmla="*/ 2147483646 w 73"/>
                <a:gd name="T41" fmla="*/ 2037904973 h 21"/>
                <a:gd name="T42" fmla="*/ 2147483646 w 73"/>
                <a:gd name="T43" fmla="*/ 214514678 h 21"/>
                <a:gd name="T44" fmla="*/ 2147483646 w 73"/>
                <a:gd name="T45" fmla="*/ 0 h 2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3" h="21">
                  <a:moveTo>
                    <a:pt x="71" y="0"/>
                  </a:moveTo>
                  <a:cubicBezTo>
                    <a:pt x="54" y="0"/>
                    <a:pt x="54" y="0"/>
                    <a:pt x="54" y="0"/>
                  </a:cubicBezTo>
                  <a:cubicBezTo>
                    <a:pt x="54" y="7"/>
                    <a:pt x="54" y="7"/>
                    <a:pt x="54" y="7"/>
                  </a:cubicBezTo>
                  <a:cubicBezTo>
                    <a:pt x="50" y="7"/>
                    <a:pt x="50" y="7"/>
                    <a:pt x="50" y="7"/>
                  </a:cubicBezTo>
                  <a:cubicBezTo>
                    <a:pt x="50" y="0"/>
                    <a:pt x="50" y="0"/>
                    <a:pt x="50" y="0"/>
                  </a:cubicBezTo>
                  <a:cubicBezTo>
                    <a:pt x="23" y="0"/>
                    <a:pt x="23" y="0"/>
                    <a:pt x="23" y="0"/>
                  </a:cubicBezTo>
                  <a:cubicBezTo>
                    <a:pt x="23" y="7"/>
                    <a:pt x="23" y="7"/>
                    <a:pt x="23" y="7"/>
                  </a:cubicBezTo>
                  <a:cubicBezTo>
                    <a:pt x="19" y="7"/>
                    <a:pt x="19" y="7"/>
                    <a:pt x="19" y="7"/>
                  </a:cubicBezTo>
                  <a:cubicBezTo>
                    <a:pt x="19" y="0"/>
                    <a:pt x="19" y="0"/>
                    <a:pt x="19" y="0"/>
                  </a:cubicBezTo>
                  <a:cubicBezTo>
                    <a:pt x="2" y="0"/>
                    <a:pt x="2" y="0"/>
                    <a:pt x="2" y="0"/>
                  </a:cubicBezTo>
                  <a:cubicBezTo>
                    <a:pt x="1" y="0"/>
                    <a:pt x="0" y="1"/>
                    <a:pt x="0" y="2"/>
                  </a:cubicBezTo>
                  <a:cubicBezTo>
                    <a:pt x="0" y="19"/>
                    <a:pt x="0" y="19"/>
                    <a:pt x="0" y="19"/>
                  </a:cubicBezTo>
                  <a:cubicBezTo>
                    <a:pt x="0" y="20"/>
                    <a:pt x="1" y="21"/>
                    <a:pt x="2" y="21"/>
                  </a:cubicBezTo>
                  <a:cubicBezTo>
                    <a:pt x="4" y="21"/>
                    <a:pt x="4" y="21"/>
                    <a:pt x="4" y="21"/>
                  </a:cubicBezTo>
                  <a:cubicBezTo>
                    <a:pt x="31" y="21"/>
                    <a:pt x="31" y="21"/>
                    <a:pt x="31" y="21"/>
                  </a:cubicBezTo>
                  <a:cubicBezTo>
                    <a:pt x="31" y="15"/>
                    <a:pt x="31" y="15"/>
                    <a:pt x="31" y="15"/>
                  </a:cubicBezTo>
                  <a:cubicBezTo>
                    <a:pt x="43" y="15"/>
                    <a:pt x="43" y="15"/>
                    <a:pt x="43" y="15"/>
                  </a:cubicBezTo>
                  <a:cubicBezTo>
                    <a:pt x="43" y="21"/>
                    <a:pt x="43" y="21"/>
                    <a:pt x="43" y="21"/>
                  </a:cubicBezTo>
                  <a:cubicBezTo>
                    <a:pt x="69" y="21"/>
                    <a:pt x="69" y="21"/>
                    <a:pt x="69" y="21"/>
                  </a:cubicBezTo>
                  <a:cubicBezTo>
                    <a:pt x="71" y="21"/>
                    <a:pt x="71" y="21"/>
                    <a:pt x="71" y="21"/>
                  </a:cubicBezTo>
                  <a:cubicBezTo>
                    <a:pt x="72" y="21"/>
                    <a:pt x="73" y="20"/>
                    <a:pt x="73" y="19"/>
                  </a:cubicBezTo>
                  <a:cubicBezTo>
                    <a:pt x="73" y="2"/>
                    <a:pt x="73" y="2"/>
                    <a:pt x="73" y="2"/>
                  </a:cubicBezTo>
                  <a:cubicBezTo>
                    <a:pt x="73" y="1"/>
                    <a:pt x="72" y="0"/>
                    <a:pt x="7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096" name="Freeform 72">
              <a:extLst>
                <a:ext uri="{FF2B5EF4-FFF2-40B4-BE49-F238E27FC236}">
                  <a16:creationId xmlns:a16="http://schemas.microsoft.com/office/drawing/2014/main" id="{3C0FF239-F9D4-426F-8DDB-FB276C2DB03B}"/>
                </a:ext>
              </a:extLst>
            </p:cNvPr>
            <p:cNvSpPr>
              <a:spLocks/>
            </p:cNvSpPr>
            <p:nvPr/>
          </p:nvSpPr>
          <p:spPr bwMode="auto">
            <a:xfrm>
              <a:off x="6910388" y="4164013"/>
              <a:ext cx="711200" cy="290512"/>
            </a:xfrm>
            <a:custGeom>
              <a:avLst/>
              <a:gdLst>
                <a:gd name="T0" fmla="*/ 2147483646 w 69"/>
                <a:gd name="T1" fmla="*/ 0 h 28"/>
                <a:gd name="T2" fmla="*/ 2147483646 w 69"/>
                <a:gd name="T3" fmla="*/ 538246108 h 28"/>
                <a:gd name="T4" fmla="*/ 2147483646 w 69"/>
                <a:gd name="T5" fmla="*/ 538246108 h 28"/>
                <a:gd name="T6" fmla="*/ 2147483646 w 69"/>
                <a:gd name="T7" fmla="*/ 0 h 28"/>
                <a:gd name="T8" fmla="*/ 0 w 69"/>
                <a:gd name="T9" fmla="*/ 0 h 28"/>
                <a:gd name="T10" fmla="*/ 0 w 69"/>
                <a:gd name="T11" fmla="*/ 2147483646 h 28"/>
                <a:gd name="T12" fmla="*/ 212473577 w 69"/>
                <a:gd name="T13" fmla="*/ 2147483646 h 28"/>
                <a:gd name="T14" fmla="*/ 2147483646 w 69"/>
                <a:gd name="T15" fmla="*/ 2147483646 h 28"/>
                <a:gd name="T16" fmla="*/ 2147483646 w 69"/>
                <a:gd name="T17" fmla="*/ 2147483646 h 28"/>
                <a:gd name="T18" fmla="*/ 2147483646 w 69"/>
                <a:gd name="T19" fmla="*/ 0 h 28"/>
                <a:gd name="T20" fmla="*/ 2147483646 w 69"/>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 h="28">
                  <a:moveTo>
                    <a:pt x="41" y="0"/>
                  </a:moveTo>
                  <a:cubicBezTo>
                    <a:pt x="41" y="5"/>
                    <a:pt x="41" y="5"/>
                    <a:pt x="41" y="5"/>
                  </a:cubicBezTo>
                  <a:cubicBezTo>
                    <a:pt x="29" y="5"/>
                    <a:pt x="29" y="5"/>
                    <a:pt x="29" y="5"/>
                  </a:cubicBezTo>
                  <a:cubicBezTo>
                    <a:pt x="29" y="0"/>
                    <a:pt x="29" y="0"/>
                    <a:pt x="29" y="0"/>
                  </a:cubicBezTo>
                  <a:cubicBezTo>
                    <a:pt x="0" y="0"/>
                    <a:pt x="0" y="0"/>
                    <a:pt x="0" y="0"/>
                  </a:cubicBezTo>
                  <a:cubicBezTo>
                    <a:pt x="0" y="26"/>
                    <a:pt x="0" y="26"/>
                    <a:pt x="0" y="26"/>
                  </a:cubicBezTo>
                  <a:cubicBezTo>
                    <a:pt x="0" y="27"/>
                    <a:pt x="1" y="28"/>
                    <a:pt x="2" y="28"/>
                  </a:cubicBezTo>
                  <a:cubicBezTo>
                    <a:pt x="67" y="28"/>
                    <a:pt x="67" y="28"/>
                    <a:pt x="67" y="28"/>
                  </a:cubicBezTo>
                  <a:cubicBezTo>
                    <a:pt x="68" y="28"/>
                    <a:pt x="69" y="27"/>
                    <a:pt x="69" y="26"/>
                  </a:cubicBezTo>
                  <a:cubicBezTo>
                    <a:pt x="69" y="0"/>
                    <a:pt x="69" y="0"/>
                    <a:pt x="69" y="0"/>
                  </a:cubicBezTo>
                  <a:lnTo>
                    <a:pt x="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097" name="Rectangle 73">
              <a:extLst>
                <a:ext uri="{FF2B5EF4-FFF2-40B4-BE49-F238E27FC236}">
                  <a16:creationId xmlns:a16="http://schemas.microsoft.com/office/drawing/2014/main" id="{C0B14570-B7AD-473F-BD56-F0AEAD1FBAA8}"/>
                </a:ext>
              </a:extLst>
            </p:cNvPr>
            <p:cNvSpPr>
              <a:spLocks noChangeArrowheads="1"/>
            </p:cNvSpPr>
            <p:nvPr/>
          </p:nvSpPr>
          <p:spPr bwMode="auto">
            <a:xfrm>
              <a:off x="7218363" y="4164013"/>
              <a:ext cx="93662" cy="301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6111" name="Rectangle 146">
              <a:extLst>
                <a:ext uri="{FF2B5EF4-FFF2-40B4-BE49-F238E27FC236}">
                  <a16:creationId xmlns:a16="http://schemas.microsoft.com/office/drawing/2014/main" id="{F694FCAE-79FD-4710-BFA1-0119D6459FCD}"/>
                </a:ext>
              </a:extLst>
            </p:cNvPr>
            <p:cNvSpPr>
              <a:spLocks noChangeArrowheads="1"/>
            </p:cNvSpPr>
            <p:nvPr/>
          </p:nvSpPr>
          <p:spPr bwMode="auto">
            <a:xfrm>
              <a:off x="6859588" y="2582863"/>
              <a:ext cx="757237"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ru-RU" altLang="ru-RU" sz="4000" b="1">
                  <a:solidFill>
                    <a:schemeClr val="bg1"/>
                  </a:solidFill>
                  <a:latin typeface="Arial" panose="020B0604020202020204" pitchFamily="34" charset="0"/>
                </a:rPr>
                <a:t>0</a:t>
              </a:r>
              <a:r>
                <a:rPr lang="en-US" altLang="ru-RU" sz="4000" b="1">
                  <a:solidFill>
                    <a:schemeClr val="bg1"/>
                  </a:solidFill>
                  <a:latin typeface="Arial" panose="020B0604020202020204" pitchFamily="34" charset="0"/>
                </a:rPr>
                <a:t>3</a:t>
              </a:r>
              <a:endParaRPr lang="ru-RU" altLang="ru-RU" sz="1400">
                <a:solidFill>
                  <a:schemeClr val="bg1"/>
                </a:solidFill>
              </a:endParaRPr>
            </a:p>
          </p:txBody>
        </p:sp>
      </p:grpSp>
      <p:grpSp>
        <p:nvGrpSpPr>
          <p:cNvPr id="5" name="Группа 4">
            <a:extLst>
              <a:ext uri="{FF2B5EF4-FFF2-40B4-BE49-F238E27FC236}">
                <a16:creationId xmlns:a16="http://schemas.microsoft.com/office/drawing/2014/main" id="{D3269166-4187-44E3-94D5-A1868F3CCC6A}"/>
              </a:ext>
            </a:extLst>
          </p:cNvPr>
          <p:cNvGrpSpPr/>
          <p:nvPr/>
        </p:nvGrpSpPr>
        <p:grpSpPr>
          <a:xfrm>
            <a:off x="8537575" y="2201863"/>
            <a:ext cx="2122488" cy="2874962"/>
            <a:chOff x="8537575" y="2201863"/>
            <a:chExt cx="2122488" cy="2874962"/>
          </a:xfrm>
        </p:grpSpPr>
        <p:sp>
          <p:nvSpPr>
            <p:cNvPr id="46098" name="Freeform 74">
              <a:extLst>
                <a:ext uri="{FF2B5EF4-FFF2-40B4-BE49-F238E27FC236}">
                  <a16:creationId xmlns:a16="http://schemas.microsoft.com/office/drawing/2014/main" id="{26793C0D-E69D-4155-A1F0-7F1A63F14CD3}"/>
                </a:ext>
              </a:extLst>
            </p:cNvPr>
            <p:cNvSpPr>
              <a:spLocks/>
            </p:cNvSpPr>
            <p:nvPr/>
          </p:nvSpPr>
          <p:spPr bwMode="auto">
            <a:xfrm>
              <a:off x="8537575" y="2938463"/>
              <a:ext cx="2122488" cy="2138362"/>
            </a:xfrm>
            <a:custGeom>
              <a:avLst/>
              <a:gdLst>
                <a:gd name="T0" fmla="*/ 1685985722 w 1337"/>
                <a:gd name="T1" fmla="*/ 2147483646 h 1347"/>
                <a:gd name="T2" fmla="*/ 0 w 1337"/>
                <a:gd name="T3" fmla="*/ 1698584915 h 1347"/>
                <a:gd name="T4" fmla="*/ 1685985722 w 1337"/>
                <a:gd name="T5" fmla="*/ 0 h 1347"/>
                <a:gd name="T6" fmla="*/ 2147483646 w 1337"/>
                <a:gd name="T7" fmla="*/ 1698584915 h 1347"/>
                <a:gd name="T8" fmla="*/ 1685985722 w 1337"/>
                <a:gd name="T9" fmla="*/ 2147483646 h 13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37" h="1347">
                  <a:moveTo>
                    <a:pt x="669" y="1347"/>
                  </a:moveTo>
                  <a:lnTo>
                    <a:pt x="0" y="674"/>
                  </a:lnTo>
                  <a:lnTo>
                    <a:pt x="669" y="0"/>
                  </a:lnTo>
                  <a:lnTo>
                    <a:pt x="1337" y="674"/>
                  </a:lnTo>
                  <a:lnTo>
                    <a:pt x="669" y="134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099" name="Freeform 75">
              <a:extLst>
                <a:ext uri="{FF2B5EF4-FFF2-40B4-BE49-F238E27FC236}">
                  <a16:creationId xmlns:a16="http://schemas.microsoft.com/office/drawing/2014/main" id="{75425B58-8C1B-42A9-929A-5037870674A3}"/>
                </a:ext>
              </a:extLst>
            </p:cNvPr>
            <p:cNvSpPr>
              <a:spLocks/>
            </p:cNvSpPr>
            <p:nvPr/>
          </p:nvSpPr>
          <p:spPr bwMode="auto">
            <a:xfrm>
              <a:off x="8950325" y="2273300"/>
              <a:ext cx="1298575" cy="1298575"/>
            </a:xfrm>
            <a:custGeom>
              <a:avLst/>
              <a:gdLst>
                <a:gd name="T0" fmla="*/ 1030744700 w 818"/>
                <a:gd name="T1" fmla="*/ 2061487813 h 818"/>
                <a:gd name="T2" fmla="*/ 0 w 818"/>
                <a:gd name="T3" fmla="*/ 1038304375 h 818"/>
                <a:gd name="T4" fmla="*/ 1030744700 w 818"/>
                <a:gd name="T5" fmla="*/ 0 h 818"/>
                <a:gd name="T6" fmla="*/ 2061487813 w 818"/>
                <a:gd name="T7" fmla="*/ 1038304375 h 818"/>
                <a:gd name="T8" fmla="*/ 1030744700 w 818"/>
                <a:gd name="T9" fmla="*/ 2061487813 h 81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18" h="818">
                  <a:moveTo>
                    <a:pt x="409" y="818"/>
                  </a:moveTo>
                  <a:lnTo>
                    <a:pt x="0" y="412"/>
                  </a:lnTo>
                  <a:lnTo>
                    <a:pt x="409" y="0"/>
                  </a:lnTo>
                  <a:lnTo>
                    <a:pt x="818" y="412"/>
                  </a:lnTo>
                  <a:lnTo>
                    <a:pt x="409" y="818"/>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100" name="Freeform 76">
              <a:extLst>
                <a:ext uri="{FF2B5EF4-FFF2-40B4-BE49-F238E27FC236}">
                  <a16:creationId xmlns:a16="http://schemas.microsoft.com/office/drawing/2014/main" id="{5955F186-3F10-4A9B-A5EB-ECA0BCBC588D}"/>
                </a:ext>
              </a:extLst>
            </p:cNvPr>
            <p:cNvSpPr>
              <a:spLocks noEditPoints="1"/>
            </p:cNvSpPr>
            <p:nvPr/>
          </p:nvSpPr>
          <p:spPr bwMode="auto">
            <a:xfrm>
              <a:off x="8888413" y="2201863"/>
              <a:ext cx="1422400" cy="1431925"/>
            </a:xfrm>
            <a:custGeom>
              <a:avLst/>
              <a:gdLst>
                <a:gd name="T0" fmla="*/ 2147483646 w 138"/>
                <a:gd name="T1" fmla="*/ 2147483646 h 138"/>
                <a:gd name="T2" fmla="*/ 2147483646 w 138"/>
                <a:gd name="T3" fmla="*/ 2147483646 h 138"/>
                <a:gd name="T4" fmla="*/ 212473577 w 138"/>
                <a:gd name="T5" fmla="*/ 2147483646 h 138"/>
                <a:gd name="T6" fmla="*/ 212473577 w 138"/>
                <a:gd name="T7" fmla="*/ 2147483646 h 138"/>
                <a:gd name="T8" fmla="*/ 2147483646 w 138"/>
                <a:gd name="T9" fmla="*/ 323002850 h 138"/>
                <a:gd name="T10" fmla="*/ 2147483646 w 138"/>
                <a:gd name="T11" fmla="*/ 323002850 h 138"/>
                <a:gd name="T12" fmla="*/ 2147483646 w 138"/>
                <a:gd name="T13" fmla="*/ 2147483646 h 138"/>
                <a:gd name="T14" fmla="*/ 2147483646 w 138"/>
                <a:gd name="T15" fmla="*/ 2147483646 h 138"/>
                <a:gd name="T16" fmla="*/ 2147483646 w 138"/>
                <a:gd name="T17" fmla="*/ 2147483646 h 138"/>
                <a:gd name="T18" fmla="*/ 2147483646 w 138"/>
                <a:gd name="T19" fmla="*/ 2147483646 h 138"/>
                <a:gd name="T20" fmla="*/ 1593593055 w 138"/>
                <a:gd name="T21" fmla="*/ 2147483646 h 138"/>
                <a:gd name="T22" fmla="*/ 2147483646 w 138"/>
                <a:gd name="T23" fmla="*/ 2147483646 h 138"/>
                <a:gd name="T24" fmla="*/ 2147483646 w 138"/>
                <a:gd name="T25" fmla="*/ 2147483646 h 138"/>
                <a:gd name="T26" fmla="*/ 2147483646 w 138"/>
                <a:gd name="T27" fmla="*/ 1615003875 h 138"/>
                <a:gd name="T28" fmla="*/ 1593593055 w 138"/>
                <a:gd name="T29" fmla="*/ 2147483646 h 13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38" h="138">
                  <a:moveTo>
                    <a:pt x="69" y="138"/>
                  </a:moveTo>
                  <a:cubicBezTo>
                    <a:pt x="67" y="138"/>
                    <a:pt x="66" y="138"/>
                    <a:pt x="65" y="137"/>
                  </a:cubicBezTo>
                  <a:cubicBezTo>
                    <a:pt x="2" y="74"/>
                    <a:pt x="2" y="74"/>
                    <a:pt x="2" y="74"/>
                  </a:cubicBezTo>
                  <a:cubicBezTo>
                    <a:pt x="0" y="72"/>
                    <a:pt x="0" y="68"/>
                    <a:pt x="2" y="65"/>
                  </a:cubicBezTo>
                  <a:cubicBezTo>
                    <a:pt x="65" y="3"/>
                    <a:pt x="65" y="3"/>
                    <a:pt x="65" y="3"/>
                  </a:cubicBezTo>
                  <a:cubicBezTo>
                    <a:pt x="67" y="0"/>
                    <a:pt x="71" y="0"/>
                    <a:pt x="73" y="3"/>
                  </a:cubicBezTo>
                  <a:cubicBezTo>
                    <a:pt x="136" y="65"/>
                    <a:pt x="136" y="65"/>
                    <a:pt x="136" y="65"/>
                  </a:cubicBezTo>
                  <a:cubicBezTo>
                    <a:pt x="138" y="68"/>
                    <a:pt x="138" y="72"/>
                    <a:pt x="136" y="74"/>
                  </a:cubicBezTo>
                  <a:cubicBezTo>
                    <a:pt x="73" y="137"/>
                    <a:pt x="73" y="137"/>
                    <a:pt x="73" y="137"/>
                  </a:cubicBezTo>
                  <a:cubicBezTo>
                    <a:pt x="72" y="138"/>
                    <a:pt x="71" y="138"/>
                    <a:pt x="69" y="138"/>
                  </a:cubicBezTo>
                  <a:close/>
                  <a:moveTo>
                    <a:pt x="15" y="70"/>
                  </a:moveTo>
                  <a:cubicBezTo>
                    <a:pt x="69" y="124"/>
                    <a:pt x="69" y="124"/>
                    <a:pt x="69" y="124"/>
                  </a:cubicBezTo>
                  <a:cubicBezTo>
                    <a:pt x="123" y="70"/>
                    <a:pt x="123" y="70"/>
                    <a:pt x="123" y="70"/>
                  </a:cubicBezTo>
                  <a:cubicBezTo>
                    <a:pt x="69" y="15"/>
                    <a:pt x="69" y="15"/>
                    <a:pt x="69" y="15"/>
                  </a:cubicBezTo>
                  <a:lnTo>
                    <a:pt x="15" y="70"/>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6110" name="Rectangle 146">
              <a:extLst>
                <a:ext uri="{FF2B5EF4-FFF2-40B4-BE49-F238E27FC236}">
                  <a16:creationId xmlns:a16="http://schemas.microsoft.com/office/drawing/2014/main" id="{57B799AC-0546-46ED-BFAF-040705D1D41F}"/>
                </a:ext>
              </a:extLst>
            </p:cNvPr>
            <p:cNvSpPr>
              <a:spLocks noChangeArrowheads="1"/>
            </p:cNvSpPr>
            <p:nvPr/>
          </p:nvSpPr>
          <p:spPr bwMode="auto">
            <a:xfrm>
              <a:off x="9201150" y="2582863"/>
              <a:ext cx="758825" cy="615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ru-RU" altLang="ru-RU" sz="4000" b="1" dirty="0">
                  <a:solidFill>
                    <a:schemeClr val="bg1"/>
                  </a:solidFill>
                  <a:latin typeface="Arial" panose="020B0604020202020204" pitchFamily="34" charset="0"/>
                </a:rPr>
                <a:t>0</a:t>
              </a:r>
              <a:r>
                <a:rPr lang="en-US" altLang="ru-RU" sz="4000" b="1" dirty="0">
                  <a:solidFill>
                    <a:schemeClr val="bg1"/>
                  </a:solidFill>
                  <a:latin typeface="Arial" panose="020B0604020202020204" pitchFamily="34" charset="0"/>
                </a:rPr>
                <a:t>4</a:t>
              </a:r>
              <a:endParaRPr lang="ru-RU" altLang="ru-RU" sz="1400" dirty="0">
                <a:solidFill>
                  <a:schemeClr val="bg1"/>
                </a:solidFill>
              </a:endParaRPr>
            </a:p>
          </p:txBody>
        </p:sp>
        <p:sp>
          <p:nvSpPr>
            <p:cNvPr id="46112" name="Freeform 92">
              <a:extLst>
                <a:ext uri="{FF2B5EF4-FFF2-40B4-BE49-F238E27FC236}">
                  <a16:creationId xmlns:a16="http://schemas.microsoft.com/office/drawing/2014/main" id="{560E900C-61A1-42B9-99E4-FCAB220B7A2B}"/>
                </a:ext>
              </a:extLst>
            </p:cNvPr>
            <p:cNvSpPr>
              <a:spLocks noEditPoints="1"/>
            </p:cNvSpPr>
            <p:nvPr/>
          </p:nvSpPr>
          <p:spPr bwMode="auto">
            <a:xfrm>
              <a:off x="9250363" y="3794125"/>
              <a:ext cx="696912" cy="695325"/>
            </a:xfrm>
            <a:custGeom>
              <a:avLst/>
              <a:gdLst>
                <a:gd name="T0" fmla="*/ 1106347006 w 439"/>
                <a:gd name="T1" fmla="*/ 763608138 h 438"/>
                <a:gd name="T2" fmla="*/ 1106347006 w 439"/>
                <a:gd name="T3" fmla="*/ 0 h 438"/>
                <a:gd name="T4" fmla="*/ 0 w 439"/>
                <a:gd name="T5" fmla="*/ 0 h 438"/>
                <a:gd name="T6" fmla="*/ 0 w 439"/>
                <a:gd name="T7" fmla="*/ 763608138 h 438"/>
                <a:gd name="T8" fmla="*/ 461187469 w 439"/>
                <a:gd name="T9" fmla="*/ 763608138 h 438"/>
                <a:gd name="T10" fmla="*/ 461187469 w 439"/>
                <a:gd name="T11" fmla="*/ 1023183438 h 438"/>
                <a:gd name="T12" fmla="*/ 340220056 w 439"/>
                <a:gd name="T13" fmla="*/ 1023183438 h 438"/>
                <a:gd name="T14" fmla="*/ 302418533 w 439"/>
                <a:gd name="T15" fmla="*/ 1103828438 h 438"/>
                <a:gd name="T16" fmla="*/ 461187469 w 439"/>
                <a:gd name="T17" fmla="*/ 1103828438 h 438"/>
                <a:gd name="T18" fmla="*/ 642638589 w 439"/>
                <a:gd name="T19" fmla="*/ 1103828438 h 438"/>
                <a:gd name="T20" fmla="*/ 803928473 w 439"/>
                <a:gd name="T21" fmla="*/ 1103828438 h 438"/>
                <a:gd name="T22" fmla="*/ 763606002 w 439"/>
                <a:gd name="T23" fmla="*/ 1023183438 h 438"/>
                <a:gd name="T24" fmla="*/ 642638589 w 439"/>
                <a:gd name="T25" fmla="*/ 1023183438 h 438"/>
                <a:gd name="T26" fmla="*/ 642638589 w 439"/>
                <a:gd name="T27" fmla="*/ 763608138 h 438"/>
                <a:gd name="T28" fmla="*/ 1106347006 w 439"/>
                <a:gd name="T29" fmla="*/ 763608138 h 438"/>
                <a:gd name="T30" fmla="*/ 481348705 w 439"/>
                <a:gd name="T31" fmla="*/ 161290000 h 438"/>
                <a:gd name="T32" fmla="*/ 945057122 w 439"/>
                <a:gd name="T33" fmla="*/ 161290000 h 438"/>
                <a:gd name="T34" fmla="*/ 945057122 w 439"/>
                <a:gd name="T35" fmla="*/ 201612500 h 438"/>
                <a:gd name="T36" fmla="*/ 481348705 w 439"/>
                <a:gd name="T37" fmla="*/ 201612500 h 438"/>
                <a:gd name="T38" fmla="*/ 481348705 w 439"/>
                <a:gd name="T39" fmla="*/ 161290000 h 438"/>
                <a:gd name="T40" fmla="*/ 481348705 w 439"/>
                <a:gd name="T41" fmla="*/ 342741250 h 438"/>
                <a:gd name="T42" fmla="*/ 945057122 w 439"/>
                <a:gd name="T43" fmla="*/ 342741250 h 438"/>
                <a:gd name="T44" fmla="*/ 945057122 w 439"/>
                <a:gd name="T45" fmla="*/ 380544388 h 438"/>
                <a:gd name="T46" fmla="*/ 481348705 w 439"/>
                <a:gd name="T47" fmla="*/ 380544388 h 438"/>
                <a:gd name="T48" fmla="*/ 481348705 w 439"/>
                <a:gd name="T49" fmla="*/ 342741250 h 438"/>
                <a:gd name="T50" fmla="*/ 481348705 w 439"/>
                <a:gd name="T51" fmla="*/ 501511888 h 438"/>
                <a:gd name="T52" fmla="*/ 945057122 w 439"/>
                <a:gd name="T53" fmla="*/ 501511888 h 438"/>
                <a:gd name="T54" fmla="*/ 945057122 w 439"/>
                <a:gd name="T55" fmla="*/ 541834388 h 438"/>
                <a:gd name="T56" fmla="*/ 481348705 w 439"/>
                <a:gd name="T57" fmla="*/ 541834388 h 438"/>
                <a:gd name="T58" fmla="*/ 481348705 w 439"/>
                <a:gd name="T59" fmla="*/ 501511888 h 438"/>
                <a:gd name="T60" fmla="*/ 282257297 w 439"/>
                <a:gd name="T61" fmla="*/ 602318138 h 438"/>
                <a:gd name="T62" fmla="*/ 181451120 w 439"/>
                <a:gd name="T63" fmla="*/ 541834388 h 438"/>
                <a:gd name="T64" fmla="*/ 201612355 w 439"/>
                <a:gd name="T65" fmla="*/ 501511888 h 438"/>
                <a:gd name="T66" fmla="*/ 282257297 w 439"/>
                <a:gd name="T67" fmla="*/ 541834388 h 438"/>
                <a:gd name="T68" fmla="*/ 360381291 w 439"/>
                <a:gd name="T69" fmla="*/ 420866888 h 438"/>
                <a:gd name="T70" fmla="*/ 380542527 w 439"/>
                <a:gd name="T71" fmla="*/ 461189388 h 438"/>
                <a:gd name="T72" fmla="*/ 282257297 w 439"/>
                <a:gd name="T73" fmla="*/ 602318138 h 438"/>
                <a:gd name="T74" fmla="*/ 282257297 w 439"/>
                <a:gd name="T75" fmla="*/ 420866888 h 438"/>
                <a:gd name="T76" fmla="*/ 181451120 w 439"/>
                <a:gd name="T77" fmla="*/ 380544388 h 438"/>
                <a:gd name="T78" fmla="*/ 201612355 w 439"/>
                <a:gd name="T79" fmla="*/ 342741250 h 438"/>
                <a:gd name="T80" fmla="*/ 282257297 w 439"/>
                <a:gd name="T81" fmla="*/ 360383138 h 438"/>
                <a:gd name="T82" fmla="*/ 360381291 w 439"/>
                <a:gd name="T83" fmla="*/ 262096250 h 438"/>
                <a:gd name="T84" fmla="*/ 380542527 w 439"/>
                <a:gd name="T85" fmla="*/ 282257500 h 438"/>
                <a:gd name="T86" fmla="*/ 282257297 w 439"/>
                <a:gd name="T87" fmla="*/ 420866888 h 438"/>
                <a:gd name="T88" fmla="*/ 282257297 w 439"/>
                <a:gd name="T89" fmla="*/ 262096250 h 438"/>
                <a:gd name="T90" fmla="*/ 181451120 w 439"/>
                <a:gd name="T91" fmla="*/ 201612500 h 438"/>
                <a:gd name="T92" fmla="*/ 201612355 w 439"/>
                <a:gd name="T93" fmla="*/ 161290000 h 438"/>
                <a:gd name="T94" fmla="*/ 282257297 w 439"/>
                <a:gd name="T95" fmla="*/ 201612500 h 438"/>
                <a:gd name="T96" fmla="*/ 360381291 w 439"/>
                <a:gd name="T97" fmla="*/ 80645000 h 438"/>
                <a:gd name="T98" fmla="*/ 380542527 w 439"/>
                <a:gd name="T99" fmla="*/ 120967500 h 438"/>
                <a:gd name="T100" fmla="*/ 282257297 w 439"/>
                <a:gd name="T101" fmla="*/ 262096250 h 438"/>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39" h="438">
                  <a:moveTo>
                    <a:pt x="439" y="303"/>
                  </a:moveTo>
                  <a:lnTo>
                    <a:pt x="439" y="0"/>
                  </a:lnTo>
                  <a:lnTo>
                    <a:pt x="0" y="0"/>
                  </a:lnTo>
                  <a:lnTo>
                    <a:pt x="0" y="303"/>
                  </a:lnTo>
                  <a:lnTo>
                    <a:pt x="183" y="303"/>
                  </a:lnTo>
                  <a:lnTo>
                    <a:pt x="183" y="406"/>
                  </a:lnTo>
                  <a:lnTo>
                    <a:pt x="135" y="406"/>
                  </a:lnTo>
                  <a:lnTo>
                    <a:pt x="120" y="438"/>
                  </a:lnTo>
                  <a:lnTo>
                    <a:pt x="183" y="438"/>
                  </a:lnTo>
                  <a:lnTo>
                    <a:pt x="255" y="438"/>
                  </a:lnTo>
                  <a:lnTo>
                    <a:pt x="319" y="438"/>
                  </a:lnTo>
                  <a:lnTo>
                    <a:pt x="303" y="406"/>
                  </a:lnTo>
                  <a:lnTo>
                    <a:pt x="255" y="406"/>
                  </a:lnTo>
                  <a:lnTo>
                    <a:pt x="255" y="303"/>
                  </a:lnTo>
                  <a:lnTo>
                    <a:pt x="439" y="303"/>
                  </a:lnTo>
                  <a:close/>
                  <a:moveTo>
                    <a:pt x="191" y="64"/>
                  </a:moveTo>
                  <a:lnTo>
                    <a:pt x="375" y="64"/>
                  </a:lnTo>
                  <a:lnTo>
                    <a:pt x="375" y="80"/>
                  </a:lnTo>
                  <a:lnTo>
                    <a:pt x="191" y="80"/>
                  </a:lnTo>
                  <a:lnTo>
                    <a:pt x="191" y="64"/>
                  </a:lnTo>
                  <a:close/>
                  <a:moveTo>
                    <a:pt x="191" y="136"/>
                  </a:moveTo>
                  <a:lnTo>
                    <a:pt x="375" y="136"/>
                  </a:lnTo>
                  <a:lnTo>
                    <a:pt x="375" y="151"/>
                  </a:lnTo>
                  <a:lnTo>
                    <a:pt x="191" y="151"/>
                  </a:lnTo>
                  <a:lnTo>
                    <a:pt x="191" y="136"/>
                  </a:lnTo>
                  <a:close/>
                  <a:moveTo>
                    <a:pt x="191" y="199"/>
                  </a:moveTo>
                  <a:lnTo>
                    <a:pt x="375" y="199"/>
                  </a:lnTo>
                  <a:lnTo>
                    <a:pt x="375" y="215"/>
                  </a:lnTo>
                  <a:lnTo>
                    <a:pt x="191" y="215"/>
                  </a:lnTo>
                  <a:lnTo>
                    <a:pt x="191" y="199"/>
                  </a:lnTo>
                  <a:close/>
                  <a:moveTo>
                    <a:pt x="112" y="239"/>
                  </a:moveTo>
                  <a:lnTo>
                    <a:pt x="72" y="215"/>
                  </a:lnTo>
                  <a:lnTo>
                    <a:pt x="80" y="199"/>
                  </a:lnTo>
                  <a:lnTo>
                    <a:pt x="112" y="215"/>
                  </a:lnTo>
                  <a:lnTo>
                    <a:pt x="143" y="167"/>
                  </a:lnTo>
                  <a:lnTo>
                    <a:pt x="151" y="183"/>
                  </a:lnTo>
                  <a:lnTo>
                    <a:pt x="112" y="239"/>
                  </a:lnTo>
                  <a:close/>
                  <a:moveTo>
                    <a:pt x="112" y="167"/>
                  </a:moveTo>
                  <a:lnTo>
                    <a:pt x="72" y="151"/>
                  </a:lnTo>
                  <a:lnTo>
                    <a:pt x="80" y="136"/>
                  </a:lnTo>
                  <a:lnTo>
                    <a:pt x="112" y="143"/>
                  </a:lnTo>
                  <a:lnTo>
                    <a:pt x="143" y="104"/>
                  </a:lnTo>
                  <a:lnTo>
                    <a:pt x="151" y="112"/>
                  </a:lnTo>
                  <a:lnTo>
                    <a:pt x="112" y="167"/>
                  </a:lnTo>
                  <a:close/>
                  <a:moveTo>
                    <a:pt x="112" y="104"/>
                  </a:moveTo>
                  <a:lnTo>
                    <a:pt x="72" y="80"/>
                  </a:lnTo>
                  <a:lnTo>
                    <a:pt x="80" y="64"/>
                  </a:lnTo>
                  <a:lnTo>
                    <a:pt x="112" y="80"/>
                  </a:lnTo>
                  <a:lnTo>
                    <a:pt x="143" y="32"/>
                  </a:lnTo>
                  <a:lnTo>
                    <a:pt x="151" y="48"/>
                  </a:lnTo>
                  <a:lnTo>
                    <a:pt x="112" y="10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46113" name="TextBox 115">
            <a:extLst>
              <a:ext uri="{FF2B5EF4-FFF2-40B4-BE49-F238E27FC236}">
                <a16:creationId xmlns:a16="http://schemas.microsoft.com/office/drawing/2014/main" id="{6001C236-E631-417D-9A8A-5694E23D5E24}"/>
              </a:ext>
            </a:extLst>
          </p:cNvPr>
          <p:cNvSpPr txBox="1">
            <a:spLocks noChangeArrowheads="1"/>
          </p:cNvSpPr>
          <p:nvPr/>
        </p:nvSpPr>
        <p:spPr bwMode="auto">
          <a:xfrm>
            <a:off x="1530350" y="5281613"/>
            <a:ext cx="212407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a:t>
            </a:r>
            <a:endParaRPr lang="ru-RU" altLang="ru-RU" sz="1400" i="1">
              <a:solidFill>
                <a:srgbClr val="73858E"/>
              </a:solidFill>
              <a:latin typeface="Arial" panose="020B0604020202020204" pitchFamily="34" charset="0"/>
              <a:cs typeface="Arial" panose="020B0604020202020204" pitchFamily="34" charset="0"/>
            </a:endParaRPr>
          </a:p>
        </p:txBody>
      </p:sp>
      <p:sp>
        <p:nvSpPr>
          <p:cNvPr id="46114" name="TextBox 115">
            <a:extLst>
              <a:ext uri="{FF2B5EF4-FFF2-40B4-BE49-F238E27FC236}">
                <a16:creationId xmlns:a16="http://schemas.microsoft.com/office/drawing/2014/main" id="{2BBA7658-9AC2-4980-A273-DCFA875E0F9B}"/>
              </a:ext>
            </a:extLst>
          </p:cNvPr>
          <p:cNvSpPr txBox="1">
            <a:spLocks noChangeArrowheads="1"/>
          </p:cNvSpPr>
          <p:nvPr/>
        </p:nvSpPr>
        <p:spPr bwMode="auto">
          <a:xfrm>
            <a:off x="3854450" y="5281613"/>
            <a:ext cx="212407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a:t>
            </a:r>
            <a:endParaRPr lang="ru-RU" altLang="ru-RU" sz="1400" i="1">
              <a:solidFill>
                <a:srgbClr val="73858E"/>
              </a:solidFill>
              <a:latin typeface="Arial" panose="020B0604020202020204" pitchFamily="34" charset="0"/>
              <a:cs typeface="Arial" panose="020B0604020202020204" pitchFamily="34" charset="0"/>
            </a:endParaRPr>
          </a:p>
        </p:txBody>
      </p:sp>
      <p:sp>
        <p:nvSpPr>
          <p:cNvPr id="46115" name="TextBox 115">
            <a:extLst>
              <a:ext uri="{FF2B5EF4-FFF2-40B4-BE49-F238E27FC236}">
                <a16:creationId xmlns:a16="http://schemas.microsoft.com/office/drawing/2014/main" id="{764DD493-51BB-47B4-9388-18582A0767ED}"/>
              </a:ext>
            </a:extLst>
          </p:cNvPr>
          <p:cNvSpPr txBox="1">
            <a:spLocks noChangeArrowheads="1"/>
          </p:cNvSpPr>
          <p:nvPr/>
        </p:nvSpPr>
        <p:spPr bwMode="auto">
          <a:xfrm>
            <a:off x="6213475" y="5281613"/>
            <a:ext cx="212407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a:t>
            </a:r>
            <a:endParaRPr lang="ru-RU" altLang="ru-RU" sz="1400" i="1">
              <a:solidFill>
                <a:srgbClr val="73858E"/>
              </a:solidFill>
              <a:latin typeface="Arial" panose="020B0604020202020204" pitchFamily="34" charset="0"/>
              <a:cs typeface="Arial" panose="020B0604020202020204" pitchFamily="34" charset="0"/>
            </a:endParaRPr>
          </a:p>
        </p:txBody>
      </p:sp>
      <p:sp>
        <p:nvSpPr>
          <p:cNvPr id="46116" name="TextBox 115">
            <a:extLst>
              <a:ext uri="{FF2B5EF4-FFF2-40B4-BE49-F238E27FC236}">
                <a16:creationId xmlns:a16="http://schemas.microsoft.com/office/drawing/2014/main" id="{9466B811-5453-45CA-9571-B4F9A40684F5}"/>
              </a:ext>
            </a:extLst>
          </p:cNvPr>
          <p:cNvSpPr txBox="1">
            <a:spLocks noChangeArrowheads="1"/>
          </p:cNvSpPr>
          <p:nvPr/>
        </p:nvSpPr>
        <p:spPr bwMode="auto">
          <a:xfrm>
            <a:off x="8537575" y="5281613"/>
            <a:ext cx="2124075"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a:t>
            </a:r>
            <a:endParaRPr lang="ru-RU" altLang="ru-RU" sz="1400" i="1">
              <a:solidFill>
                <a:srgbClr val="73858E"/>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6082"/>
                                        </p:tgtEl>
                                        <p:attrNameLst>
                                          <p:attrName>style.visibility</p:attrName>
                                        </p:attrNameLst>
                                      </p:cBhvr>
                                      <p:to>
                                        <p:strVal val="visible"/>
                                      </p:to>
                                    </p:set>
                                    <p:anim calcmode="lin" valueType="num">
                                      <p:cBhvr additive="base">
                                        <p:cTn id="7" dur="500" fill="hold"/>
                                        <p:tgtEl>
                                          <p:spTgt spid="46082"/>
                                        </p:tgtEl>
                                        <p:attrNameLst>
                                          <p:attrName>ppt_x</p:attrName>
                                        </p:attrNameLst>
                                      </p:cBhvr>
                                      <p:tavLst>
                                        <p:tav tm="0">
                                          <p:val>
                                            <p:strVal val="#ppt_x"/>
                                          </p:val>
                                        </p:tav>
                                        <p:tav tm="100000">
                                          <p:val>
                                            <p:strVal val="#ppt_x"/>
                                          </p:val>
                                        </p:tav>
                                      </p:tavLst>
                                    </p:anim>
                                    <p:anim calcmode="lin" valueType="num">
                                      <p:cBhvr additive="base">
                                        <p:cTn id="8" dur="500" fill="hold"/>
                                        <p:tgtEl>
                                          <p:spTgt spid="46082"/>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46083"/>
                                        </p:tgtEl>
                                        <p:attrNameLst>
                                          <p:attrName>style.visibility</p:attrName>
                                        </p:attrNameLst>
                                      </p:cBhvr>
                                      <p:to>
                                        <p:strVal val="visible"/>
                                      </p:to>
                                    </p:set>
                                    <p:anim calcmode="lin" valueType="num">
                                      <p:cBhvr additive="base">
                                        <p:cTn id="11" dur="500" fill="hold"/>
                                        <p:tgtEl>
                                          <p:spTgt spid="46083"/>
                                        </p:tgtEl>
                                        <p:attrNameLst>
                                          <p:attrName>ppt_x</p:attrName>
                                        </p:attrNameLst>
                                      </p:cBhvr>
                                      <p:tavLst>
                                        <p:tav tm="0">
                                          <p:val>
                                            <p:strVal val="#ppt_x"/>
                                          </p:val>
                                        </p:tav>
                                        <p:tav tm="100000">
                                          <p:val>
                                            <p:strVal val="#ppt_x"/>
                                          </p:val>
                                        </p:tav>
                                      </p:tavLst>
                                    </p:anim>
                                    <p:anim calcmode="lin" valueType="num">
                                      <p:cBhvr additive="base">
                                        <p:cTn id="12" dur="500" fill="hold"/>
                                        <p:tgtEl>
                                          <p:spTgt spid="46083"/>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46113"/>
                                        </p:tgtEl>
                                        <p:attrNameLst>
                                          <p:attrName>style.visibility</p:attrName>
                                        </p:attrNameLst>
                                      </p:cBhvr>
                                      <p:to>
                                        <p:strVal val="visible"/>
                                      </p:to>
                                    </p:set>
                                    <p:anim calcmode="lin" valueType="num">
                                      <p:cBhvr>
                                        <p:cTn id="20" dur="500" fill="hold"/>
                                        <p:tgtEl>
                                          <p:spTgt spid="46113"/>
                                        </p:tgtEl>
                                        <p:attrNameLst>
                                          <p:attrName>ppt_w</p:attrName>
                                        </p:attrNameLst>
                                      </p:cBhvr>
                                      <p:tavLst>
                                        <p:tav tm="0">
                                          <p:val>
                                            <p:fltVal val="0"/>
                                          </p:val>
                                        </p:tav>
                                        <p:tav tm="100000">
                                          <p:val>
                                            <p:strVal val="#ppt_w"/>
                                          </p:val>
                                        </p:tav>
                                      </p:tavLst>
                                    </p:anim>
                                    <p:anim calcmode="lin" valueType="num">
                                      <p:cBhvr>
                                        <p:cTn id="21" dur="500" fill="hold"/>
                                        <p:tgtEl>
                                          <p:spTgt spid="46113"/>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25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250"/>
                                  </p:stCondLst>
                                  <p:childTnLst>
                                    <p:set>
                                      <p:cBhvr>
                                        <p:cTn id="27" dur="1" fill="hold">
                                          <p:stCondLst>
                                            <p:cond delay="0"/>
                                          </p:stCondLst>
                                        </p:cTn>
                                        <p:tgtEl>
                                          <p:spTgt spid="46114"/>
                                        </p:tgtEl>
                                        <p:attrNameLst>
                                          <p:attrName>style.visibility</p:attrName>
                                        </p:attrNameLst>
                                      </p:cBhvr>
                                      <p:to>
                                        <p:strVal val="visible"/>
                                      </p:to>
                                    </p:set>
                                    <p:anim calcmode="lin" valueType="num">
                                      <p:cBhvr>
                                        <p:cTn id="28" dur="500" fill="hold"/>
                                        <p:tgtEl>
                                          <p:spTgt spid="46114"/>
                                        </p:tgtEl>
                                        <p:attrNameLst>
                                          <p:attrName>ppt_w</p:attrName>
                                        </p:attrNameLst>
                                      </p:cBhvr>
                                      <p:tavLst>
                                        <p:tav tm="0">
                                          <p:val>
                                            <p:fltVal val="0"/>
                                          </p:val>
                                        </p:tav>
                                        <p:tav tm="100000">
                                          <p:val>
                                            <p:strVal val="#ppt_w"/>
                                          </p:val>
                                        </p:tav>
                                      </p:tavLst>
                                    </p:anim>
                                    <p:anim calcmode="lin" valueType="num">
                                      <p:cBhvr>
                                        <p:cTn id="29" dur="500" fill="hold"/>
                                        <p:tgtEl>
                                          <p:spTgt spid="46114"/>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500"/>
                                  </p:stCondLst>
                                  <p:childTnLst>
                                    <p:set>
                                      <p:cBhvr>
                                        <p:cTn id="31" dur="1" fill="hold">
                                          <p:stCondLst>
                                            <p:cond delay="0"/>
                                          </p:stCondLst>
                                        </p:cTn>
                                        <p:tgtEl>
                                          <p:spTgt spid="4"/>
                                        </p:tgtEl>
                                        <p:attrNameLst>
                                          <p:attrName>style.visibility</p:attrName>
                                        </p:attrNameLst>
                                      </p:cBhvr>
                                      <p:to>
                                        <p:strVal val="visible"/>
                                      </p:to>
                                    </p:set>
                                    <p:anim calcmode="lin" valueType="num">
                                      <p:cBhvr>
                                        <p:cTn id="32" dur="500" fill="hold"/>
                                        <p:tgtEl>
                                          <p:spTgt spid="4"/>
                                        </p:tgtEl>
                                        <p:attrNameLst>
                                          <p:attrName>ppt_w</p:attrName>
                                        </p:attrNameLst>
                                      </p:cBhvr>
                                      <p:tavLst>
                                        <p:tav tm="0">
                                          <p:val>
                                            <p:fltVal val="0"/>
                                          </p:val>
                                        </p:tav>
                                        <p:tav tm="100000">
                                          <p:val>
                                            <p:strVal val="#ppt_w"/>
                                          </p:val>
                                        </p:tav>
                                      </p:tavLst>
                                    </p:anim>
                                    <p:anim calcmode="lin" valueType="num">
                                      <p:cBhvr>
                                        <p:cTn id="33" dur="500" fill="hold"/>
                                        <p:tgtEl>
                                          <p:spTgt spid="4"/>
                                        </p:tgtEl>
                                        <p:attrNameLst>
                                          <p:attrName>ppt_h</p:attrName>
                                        </p:attrNameLst>
                                      </p:cBhvr>
                                      <p:tavLst>
                                        <p:tav tm="0">
                                          <p:val>
                                            <p:fltVal val="0"/>
                                          </p:val>
                                        </p:tav>
                                        <p:tav tm="100000">
                                          <p:val>
                                            <p:strVal val="#ppt_h"/>
                                          </p:val>
                                        </p:tav>
                                      </p:tavLst>
                                    </p:anim>
                                  </p:childTnLst>
                                </p:cTn>
                              </p:par>
                              <p:par>
                                <p:cTn id="34" presetID="23" presetClass="entr" presetSubtype="16" fill="hold" grpId="0" nodeType="withEffect">
                                  <p:stCondLst>
                                    <p:cond delay="500"/>
                                  </p:stCondLst>
                                  <p:childTnLst>
                                    <p:set>
                                      <p:cBhvr>
                                        <p:cTn id="35" dur="1" fill="hold">
                                          <p:stCondLst>
                                            <p:cond delay="0"/>
                                          </p:stCondLst>
                                        </p:cTn>
                                        <p:tgtEl>
                                          <p:spTgt spid="46115"/>
                                        </p:tgtEl>
                                        <p:attrNameLst>
                                          <p:attrName>style.visibility</p:attrName>
                                        </p:attrNameLst>
                                      </p:cBhvr>
                                      <p:to>
                                        <p:strVal val="visible"/>
                                      </p:to>
                                    </p:set>
                                    <p:anim calcmode="lin" valueType="num">
                                      <p:cBhvr>
                                        <p:cTn id="36" dur="500" fill="hold"/>
                                        <p:tgtEl>
                                          <p:spTgt spid="46115"/>
                                        </p:tgtEl>
                                        <p:attrNameLst>
                                          <p:attrName>ppt_w</p:attrName>
                                        </p:attrNameLst>
                                      </p:cBhvr>
                                      <p:tavLst>
                                        <p:tav tm="0">
                                          <p:val>
                                            <p:fltVal val="0"/>
                                          </p:val>
                                        </p:tav>
                                        <p:tav tm="100000">
                                          <p:val>
                                            <p:strVal val="#ppt_w"/>
                                          </p:val>
                                        </p:tav>
                                      </p:tavLst>
                                    </p:anim>
                                    <p:anim calcmode="lin" valueType="num">
                                      <p:cBhvr>
                                        <p:cTn id="37" dur="500" fill="hold"/>
                                        <p:tgtEl>
                                          <p:spTgt spid="46115"/>
                                        </p:tgtEl>
                                        <p:attrNameLst>
                                          <p:attrName>ppt_h</p:attrName>
                                        </p:attrNameLst>
                                      </p:cBhvr>
                                      <p:tavLst>
                                        <p:tav tm="0">
                                          <p:val>
                                            <p:fltVal val="0"/>
                                          </p:val>
                                        </p:tav>
                                        <p:tav tm="100000">
                                          <p:val>
                                            <p:strVal val="#ppt_h"/>
                                          </p:val>
                                        </p:tav>
                                      </p:tavLst>
                                    </p:anim>
                                  </p:childTnLst>
                                </p:cTn>
                              </p:par>
                              <p:par>
                                <p:cTn id="38" presetID="23" presetClass="entr" presetSubtype="16" fill="hold" nodeType="withEffect">
                                  <p:stCondLst>
                                    <p:cond delay="750"/>
                                  </p:stCondLst>
                                  <p:childTnLst>
                                    <p:set>
                                      <p:cBhvr>
                                        <p:cTn id="39" dur="1" fill="hold">
                                          <p:stCondLst>
                                            <p:cond delay="0"/>
                                          </p:stCondLst>
                                        </p:cTn>
                                        <p:tgtEl>
                                          <p:spTgt spid="5"/>
                                        </p:tgtEl>
                                        <p:attrNameLst>
                                          <p:attrName>style.visibility</p:attrName>
                                        </p:attrNameLst>
                                      </p:cBhvr>
                                      <p:to>
                                        <p:strVal val="visible"/>
                                      </p:to>
                                    </p:set>
                                    <p:anim calcmode="lin" valueType="num">
                                      <p:cBhvr>
                                        <p:cTn id="40" dur="500" fill="hold"/>
                                        <p:tgtEl>
                                          <p:spTgt spid="5"/>
                                        </p:tgtEl>
                                        <p:attrNameLst>
                                          <p:attrName>ppt_w</p:attrName>
                                        </p:attrNameLst>
                                      </p:cBhvr>
                                      <p:tavLst>
                                        <p:tav tm="0">
                                          <p:val>
                                            <p:fltVal val="0"/>
                                          </p:val>
                                        </p:tav>
                                        <p:tav tm="100000">
                                          <p:val>
                                            <p:strVal val="#ppt_w"/>
                                          </p:val>
                                        </p:tav>
                                      </p:tavLst>
                                    </p:anim>
                                    <p:anim calcmode="lin" valueType="num">
                                      <p:cBhvr>
                                        <p:cTn id="41" dur="500" fill="hold"/>
                                        <p:tgtEl>
                                          <p:spTgt spid="5"/>
                                        </p:tgtEl>
                                        <p:attrNameLst>
                                          <p:attrName>ppt_h</p:attrName>
                                        </p:attrNameLst>
                                      </p:cBhvr>
                                      <p:tavLst>
                                        <p:tav tm="0">
                                          <p:val>
                                            <p:fltVal val="0"/>
                                          </p:val>
                                        </p:tav>
                                        <p:tav tm="100000">
                                          <p:val>
                                            <p:strVal val="#ppt_h"/>
                                          </p:val>
                                        </p:tav>
                                      </p:tavLst>
                                    </p:anim>
                                  </p:childTnLst>
                                </p:cTn>
                              </p:par>
                              <p:par>
                                <p:cTn id="42" presetID="23" presetClass="entr" presetSubtype="16" fill="hold" grpId="0" nodeType="withEffect">
                                  <p:stCondLst>
                                    <p:cond delay="750"/>
                                  </p:stCondLst>
                                  <p:childTnLst>
                                    <p:set>
                                      <p:cBhvr>
                                        <p:cTn id="43" dur="1" fill="hold">
                                          <p:stCondLst>
                                            <p:cond delay="0"/>
                                          </p:stCondLst>
                                        </p:cTn>
                                        <p:tgtEl>
                                          <p:spTgt spid="46116"/>
                                        </p:tgtEl>
                                        <p:attrNameLst>
                                          <p:attrName>style.visibility</p:attrName>
                                        </p:attrNameLst>
                                      </p:cBhvr>
                                      <p:to>
                                        <p:strVal val="visible"/>
                                      </p:to>
                                    </p:set>
                                    <p:anim calcmode="lin" valueType="num">
                                      <p:cBhvr>
                                        <p:cTn id="44" dur="500" fill="hold"/>
                                        <p:tgtEl>
                                          <p:spTgt spid="46116"/>
                                        </p:tgtEl>
                                        <p:attrNameLst>
                                          <p:attrName>ppt_w</p:attrName>
                                        </p:attrNameLst>
                                      </p:cBhvr>
                                      <p:tavLst>
                                        <p:tav tm="0">
                                          <p:val>
                                            <p:fltVal val="0"/>
                                          </p:val>
                                        </p:tav>
                                        <p:tav tm="100000">
                                          <p:val>
                                            <p:strVal val="#ppt_w"/>
                                          </p:val>
                                        </p:tav>
                                      </p:tavLst>
                                    </p:anim>
                                    <p:anim calcmode="lin" valueType="num">
                                      <p:cBhvr>
                                        <p:cTn id="45" dur="500" fill="hold"/>
                                        <p:tgtEl>
                                          <p:spTgt spid="4611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2" grpId="0"/>
      <p:bldP spid="46083" grpId="0"/>
      <p:bldP spid="46113" grpId="0"/>
      <p:bldP spid="46114" grpId="0"/>
      <p:bldP spid="46115" grpId="0"/>
      <p:bldP spid="4611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Box 112">
            <a:extLst>
              <a:ext uri="{FF2B5EF4-FFF2-40B4-BE49-F238E27FC236}">
                <a16:creationId xmlns:a16="http://schemas.microsoft.com/office/drawing/2014/main" id="{A1E1A032-A7AE-4B92-93B0-3138E154EAC2}"/>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47107" name="TextBox 115">
            <a:extLst>
              <a:ext uri="{FF2B5EF4-FFF2-40B4-BE49-F238E27FC236}">
                <a16:creationId xmlns:a16="http://schemas.microsoft.com/office/drawing/2014/main" id="{C1839AF1-49CB-4447-8761-03016DD4344F}"/>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2" name="Группа 1">
            <a:extLst>
              <a:ext uri="{FF2B5EF4-FFF2-40B4-BE49-F238E27FC236}">
                <a16:creationId xmlns:a16="http://schemas.microsoft.com/office/drawing/2014/main" id="{094BB462-B01F-4F85-B688-EFE26FDECE3A}"/>
              </a:ext>
            </a:extLst>
          </p:cNvPr>
          <p:cNvGrpSpPr/>
          <p:nvPr/>
        </p:nvGrpSpPr>
        <p:grpSpPr>
          <a:xfrm>
            <a:off x="5151438" y="1892300"/>
            <a:ext cx="2286000" cy="1579563"/>
            <a:chOff x="5151438" y="1892300"/>
            <a:chExt cx="2286000" cy="1579563"/>
          </a:xfrm>
        </p:grpSpPr>
        <p:sp>
          <p:nvSpPr>
            <p:cNvPr id="47112" name="Rectangle 93">
              <a:extLst>
                <a:ext uri="{FF2B5EF4-FFF2-40B4-BE49-F238E27FC236}">
                  <a16:creationId xmlns:a16="http://schemas.microsoft.com/office/drawing/2014/main" id="{AC19C97A-4448-4B96-8D00-49160B224AC4}"/>
                </a:ext>
              </a:extLst>
            </p:cNvPr>
            <p:cNvSpPr>
              <a:spLocks noChangeArrowheads="1"/>
            </p:cNvSpPr>
            <p:nvPr/>
          </p:nvSpPr>
          <p:spPr bwMode="auto">
            <a:xfrm>
              <a:off x="5241925" y="2374900"/>
              <a:ext cx="1808163" cy="58738"/>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7124" name="Rectangle 109">
              <a:extLst>
                <a:ext uri="{FF2B5EF4-FFF2-40B4-BE49-F238E27FC236}">
                  <a16:creationId xmlns:a16="http://schemas.microsoft.com/office/drawing/2014/main" id="{1A7AF873-BD24-4855-9307-14BBCE46084B}"/>
                </a:ext>
              </a:extLst>
            </p:cNvPr>
            <p:cNvSpPr>
              <a:spLocks noChangeArrowheads="1"/>
            </p:cNvSpPr>
            <p:nvPr/>
          </p:nvSpPr>
          <p:spPr bwMode="auto">
            <a:xfrm>
              <a:off x="5232400" y="1892300"/>
              <a:ext cx="15345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800" b="1" dirty="0">
                  <a:solidFill>
                    <a:schemeClr val="tx1">
                      <a:lumMod val="50000"/>
                      <a:lumOff val="50000"/>
                    </a:schemeClr>
                  </a:solidFill>
                  <a:latin typeface="Arial" panose="020B0604020202020204" pitchFamily="34" charset="0"/>
                </a:rPr>
                <a:t>Your text here</a:t>
              </a:r>
              <a:endParaRPr lang="ru-RU" altLang="ru-RU" dirty="0">
                <a:solidFill>
                  <a:schemeClr val="tx1">
                    <a:lumMod val="50000"/>
                    <a:lumOff val="50000"/>
                  </a:schemeClr>
                </a:solidFill>
              </a:endParaRPr>
            </a:p>
          </p:txBody>
        </p:sp>
        <p:sp>
          <p:nvSpPr>
            <p:cNvPr id="47149" name="TextBox 115">
              <a:extLst>
                <a:ext uri="{FF2B5EF4-FFF2-40B4-BE49-F238E27FC236}">
                  <a16:creationId xmlns:a16="http://schemas.microsoft.com/office/drawing/2014/main" id="{D009C6D9-922F-4A12-A884-89370619356C}"/>
                </a:ext>
              </a:extLst>
            </p:cNvPr>
            <p:cNvSpPr txBox="1">
              <a:spLocks noChangeArrowheads="1"/>
            </p:cNvSpPr>
            <p:nvPr/>
          </p:nvSpPr>
          <p:spPr bwMode="auto">
            <a:xfrm>
              <a:off x="5151438" y="2517775"/>
              <a:ext cx="2286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a:solidFill>
                    <a:srgbClr val="73858E"/>
                  </a:solidFill>
                  <a:latin typeface="Arial" panose="020B0604020202020204" pitchFamily="34" charset="0"/>
                  <a:cs typeface="Arial" panose="020B0604020202020204" pitchFamily="34" charset="0"/>
                </a:rPr>
                <a:t>Lorem ipsum dolor sit amet, consectetur adipiscing elit, sed do eiusmod tempor incididunt</a:t>
              </a:r>
              <a:endParaRPr lang="ru-RU" altLang="ru-RU" sz="1400">
                <a:solidFill>
                  <a:srgbClr val="73858E"/>
                </a:solidFill>
                <a:latin typeface="Arial" panose="020B0604020202020204" pitchFamily="34" charset="0"/>
                <a:cs typeface="Arial" panose="020B0604020202020204" pitchFamily="34" charset="0"/>
              </a:endParaRPr>
            </a:p>
          </p:txBody>
        </p:sp>
      </p:grpSp>
      <p:grpSp>
        <p:nvGrpSpPr>
          <p:cNvPr id="5" name="Группа 4">
            <a:extLst>
              <a:ext uri="{FF2B5EF4-FFF2-40B4-BE49-F238E27FC236}">
                <a16:creationId xmlns:a16="http://schemas.microsoft.com/office/drawing/2014/main" id="{EB7F05B2-D83D-4988-A25D-875B6550D723}"/>
              </a:ext>
            </a:extLst>
          </p:cNvPr>
          <p:cNvGrpSpPr/>
          <p:nvPr/>
        </p:nvGrpSpPr>
        <p:grpSpPr>
          <a:xfrm>
            <a:off x="1416050" y="2147888"/>
            <a:ext cx="3228975" cy="1265237"/>
            <a:chOff x="1416050" y="2147888"/>
            <a:chExt cx="3228975" cy="1265237"/>
          </a:xfrm>
        </p:grpSpPr>
        <p:sp>
          <p:nvSpPr>
            <p:cNvPr id="47108" name="Freeform 89">
              <a:extLst>
                <a:ext uri="{FF2B5EF4-FFF2-40B4-BE49-F238E27FC236}">
                  <a16:creationId xmlns:a16="http://schemas.microsoft.com/office/drawing/2014/main" id="{96532964-B6E1-4C38-8218-7312FB53EAC5}"/>
                </a:ext>
              </a:extLst>
            </p:cNvPr>
            <p:cNvSpPr>
              <a:spLocks/>
            </p:cNvSpPr>
            <p:nvPr/>
          </p:nvSpPr>
          <p:spPr bwMode="auto">
            <a:xfrm>
              <a:off x="1416050" y="2147888"/>
              <a:ext cx="3228975" cy="1265237"/>
            </a:xfrm>
            <a:custGeom>
              <a:avLst/>
              <a:gdLst>
                <a:gd name="T0" fmla="*/ 2147483646 w 384"/>
                <a:gd name="T1" fmla="*/ 2147483646 h 150"/>
                <a:gd name="T2" fmla="*/ 2147483646 w 384"/>
                <a:gd name="T3" fmla="*/ 2147483646 h 150"/>
                <a:gd name="T4" fmla="*/ 0 w 384"/>
                <a:gd name="T5" fmla="*/ 2147483646 h 150"/>
                <a:gd name="T6" fmla="*/ 2147483646 w 384"/>
                <a:gd name="T7" fmla="*/ 0 h 150"/>
                <a:gd name="T8" fmla="*/ 2147483646 w 384"/>
                <a:gd name="T9" fmla="*/ 0 h 150"/>
                <a:gd name="T10" fmla="*/ 2147483646 w 384"/>
                <a:gd name="T11" fmla="*/ 2147483646 h 150"/>
                <a:gd name="T12" fmla="*/ 2147483646 w 384"/>
                <a:gd name="T13" fmla="*/ 2147483646 h 150"/>
                <a:gd name="T14" fmla="*/ 2147483646 w 384"/>
                <a:gd name="T15" fmla="*/ 2147483646 h 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4" h="150">
                  <a:moveTo>
                    <a:pt x="303" y="150"/>
                  </a:moveTo>
                  <a:cubicBezTo>
                    <a:pt x="81" y="150"/>
                    <a:pt x="81" y="150"/>
                    <a:pt x="81" y="150"/>
                  </a:cubicBezTo>
                  <a:cubicBezTo>
                    <a:pt x="36" y="150"/>
                    <a:pt x="0" y="116"/>
                    <a:pt x="0" y="75"/>
                  </a:cubicBezTo>
                  <a:cubicBezTo>
                    <a:pt x="0" y="33"/>
                    <a:pt x="36" y="0"/>
                    <a:pt x="81" y="0"/>
                  </a:cubicBezTo>
                  <a:cubicBezTo>
                    <a:pt x="303" y="0"/>
                    <a:pt x="303" y="0"/>
                    <a:pt x="303" y="0"/>
                  </a:cubicBezTo>
                  <a:cubicBezTo>
                    <a:pt x="348" y="0"/>
                    <a:pt x="384" y="33"/>
                    <a:pt x="384" y="75"/>
                  </a:cubicBezTo>
                  <a:cubicBezTo>
                    <a:pt x="384" y="96"/>
                    <a:pt x="375" y="114"/>
                    <a:pt x="360" y="128"/>
                  </a:cubicBezTo>
                  <a:cubicBezTo>
                    <a:pt x="345" y="142"/>
                    <a:pt x="325" y="150"/>
                    <a:pt x="303" y="150"/>
                  </a:cubicBezTo>
                  <a:close/>
                </a:path>
              </a:pathLst>
            </a:custGeom>
            <a:solidFill>
              <a:schemeClr val="accent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09" name="Freeform 90">
              <a:extLst>
                <a:ext uri="{FF2B5EF4-FFF2-40B4-BE49-F238E27FC236}">
                  <a16:creationId xmlns:a16="http://schemas.microsoft.com/office/drawing/2014/main" id="{BDF161BE-207D-4E09-A76C-6C501C59D001}"/>
                </a:ext>
              </a:extLst>
            </p:cNvPr>
            <p:cNvSpPr>
              <a:spLocks/>
            </p:cNvSpPr>
            <p:nvPr/>
          </p:nvSpPr>
          <p:spPr bwMode="auto">
            <a:xfrm>
              <a:off x="3408363" y="2147888"/>
              <a:ext cx="1236662" cy="1265237"/>
            </a:xfrm>
            <a:custGeom>
              <a:avLst/>
              <a:gdLst>
                <a:gd name="T0" fmla="*/ 2147483646 w 147"/>
                <a:gd name="T1" fmla="*/ 2147483646 h 150"/>
                <a:gd name="T2" fmla="*/ 2147483646 w 147"/>
                <a:gd name="T3" fmla="*/ 2147483646 h 150"/>
                <a:gd name="T4" fmla="*/ 0 w 147"/>
                <a:gd name="T5" fmla="*/ 2147483646 h 150"/>
                <a:gd name="T6" fmla="*/ 2147483646 w 147"/>
                <a:gd name="T7" fmla="*/ 0 h 150"/>
                <a:gd name="T8" fmla="*/ 2147483646 w 147"/>
                <a:gd name="T9" fmla="*/ 0 h 150"/>
                <a:gd name="T10" fmla="*/ 2147483646 w 147"/>
                <a:gd name="T11" fmla="*/ 2147483646 h 150"/>
                <a:gd name="T12" fmla="*/ 2147483646 w 147"/>
                <a:gd name="T13" fmla="*/ 2147483646 h 150"/>
                <a:gd name="T14" fmla="*/ 2147483646 w 147"/>
                <a:gd name="T15" fmla="*/ 2147483646 h 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7" h="150">
                  <a:moveTo>
                    <a:pt x="72" y="150"/>
                  </a:moveTo>
                  <a:cubicBezTo>
                    <a:pt x="49" y="150"/>
                    <a:pt x="49" y="150"/>
                    <a:pt x="49" y="150"/>
                  </a:cubicBezTo>
                  <a:cubicBezTo>
                    <a:pt x="0" y="75"/>
                    <a:pt x="0" y="75"/>
                    <a:pt x="0" y="75"/>
                  </a:cubicBezTo>
                  <a:cubicBezTo>
                    <a:pt x="49" y="0"/>
                    <a:pt x="49" y="0"/>
                    <a:pt x="49" y="0"/>
                  </a:cubicBezTo>
                  <a:cubicBezTo>
                    <a:pt x="72" y="0"/>
                    <a:pt x="72" y="0"/>
                    <a:pt x="72" y="0"/>
                  </a:cubicBezTo>
                  <a:cubicBezTo>
                    <a:pt x="113" y="0"/>
                    <a:pt x="147" y="33"/>
                    <a:pt x="147" y="75"/>
                  </a:cubicBezTo>
                  <a:cubicBezTo>
                    <a:pt x="147" y="96"/>
                    <a:pt x="138" y="114"/>
                    <a:pt x="125" y="128"/>
                  </a:cubicBezTo>
                  <a:cubicBezTo>
                    <a:pt x="111" y="142"/>
                    <a:pt x="92" y="150"/>
                    <a:pt x="72" y="15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14" name="Oval 95">
              <a:extLst>
                <a:ext uri="{FF2B5EF4-FFF2-40B4-BE49-F238E27FC236}">
                  <a16:creationId xmlns:a16="http://schemas.microsoft.com/office/drawing/2014/main" id="{B09F61D2-815C-4FE2-B7E6-4C261E24E689}"/>
                </a:ext>
              </a:extLst>
            </p:cNvPr>
            <p:cNvSpPr>
              <a:spLocks noChangeArrowheads="1"/>
            </p:cNvSpPr>
            <p:nvPr/>
          </p:nvSpPr>
          <p:spPr bwMode="auto">
            <a:xfrm>
              <a:off x="4014788" y="2720975"/>
              <a:ext cx="92075" cy="93663"/>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7115" name="Freeform 96">
              <a:extLst>
                <a:ext uri="{FF2B5EF4-FFF2-40B4-BE49-F238E27FC236}">
                  <a16:creationId xmlns:a16="http://schemas.microsoft.com/office/drawing/2014/main" id="{067B4C35-3AFF-48B0-8CAD-2221F1F4AD30}"/>
                </a:ext>
              </a:extLst>
            </p:cNvPr>
            <p:cNvSpPr>
              <a:spLocks/>
            </p:cNvSpPr>
            <p:nvPr/>
          </p:nvSpPr>
          <p:spPr bwMode="auto">
            <a:xfrm>
              <a:off x="3854450" y="2949575"/>
              <a:ext cx="50800" cy="142875"/>
            </a:xfrm>
            <a:custGeom>
              <a:avLst/>
              <a:gdLst>
                <a:gd name="T0" fmla="*/ 80645000 w 32"/>
                <a:gd name="T1" fmla="*/ 0 h 90"/>
                <a:gd name="T2" fmla="*/ 0 w 32"/>
                <a:gd name="T3" fmla="*/ 226814063 h 90"/>
                <a:gd name="T4" fmla="*/ 80645000 w 32"/>
                <a:gd name="T5" fmla="*/ 0 h 90"/>
                <a:gd name="T6" fmla="*/ 0 60000 65536"/>
                <a:gd name="T7" fmla="*/ 0 60000 65536"/>
                <a:gd name="T8" fmla="*/ 0 60000 65536"/>
              </a:gdLst>
              <a:ahLst/>
              <a:cxnLst>
                <a:cxn ang="T6">
                  <a:pos x="T0" y="T1"/>
                </a:cxn>
                <a:cxn ang="T7">
                  <a:pos x="T2" y="T3"/>
                </a:cxn>
                <a:cxn ang="T8">
                  <a:pos x="T4" y="T5"/>
                </a:cxn>
              </a:cxnLst>
              <a:rect l="0" t="0" r="r" b="b"/>
              <a:pathLst>
                <a:path w="32" h="90">
                  <a:moveTo>
                    <a:pt x="32" y="0"/>
                  </a:moveTo>
                  <a:lnTo>
                    <a:pt x="0" y="90"/>
                  </a:lnTo>
                  <a:lnTo>
                    <a:pt x="32"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16" name="Freeform 97">
              <a:extLst>
                <a:ext uri="{FF2B5EF4-FFF2-40B4-BE49-F238E27FC236}">
                  <a16:creationId xmlns:a16="http://schemas.microsoft.com/office/drawing/2014/main" id="{5524C48F-DD93-4755-9E6C-073D6FC63398}"/>
                </a:ext>
              </a:extLst>
            </p:cNvPr>
            <p:cNvSpPr>
              <a:spLocks/>
            </p:cNvSpPr>
            <p:nvPr/>
          </p:nvSpPr>
          <p:spPr bwMode="auto">
            <a:xfrm>
              <a:off x="3829050" y="2940050"/>
              <a:ext cx="109538" cy="160338"/>
            </a:xfrm>
            <a:custGeom>
              <a:avLst/>
              <a:gdLst>
                <a:gd name="T0" fmla="*/ 93247001 w 69"/>
                <a:gd name="T1" fmla="*/ 254537369 h 101"/>
                <a:gd name="T2" fmla="*/ 0 w 69"/>
                <a:gd name="T3" fmla="*/ 229335728 h 101"/>
                <a:gd name="T4" fmla="*/ 80645368 w 69"/>
                <a:gd name="T5" fmla="*/ 0 h 101"/>
                <a:gd name="T6" fmla="*/ 173892369 w 69"/>
                <a:gd name="T7" fmla="*/ 27722599 h 101"/>
                <a:gd name="T8" fmla="*/ 93247001 w 69"/>
                <a:gd name="T9" fmla="*/ 254537369 h 10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101">
                  <a:moveTo>
                    <a:pt x="37" y="101"/>
                  </a:moveTo>
                  <a:lnTo>
                    <a:pt x="0" y="91"/>
                  </a:lnTo>
                  <a:lnTo>
                    <a:pt x="32" y="0"/>
                  </a:lnTo>
                  <a:lnTo>
                    <a:pt x="69" y="11"/>
                  </a:lnTo>
                  <a:lnTo>
                    <a:pt x="37" y="10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17" name="Freeform 98">
              <a:extLst>
                <a:ext uri="{FF2B5EF4-FFF2-40B4-BE49-F238E27FC236}">
                  <a16:creationId xmlns:a16="http://schemas.microsoft.com/office/drawing/2014/main" id="{324156AE-D95B-4054-A95A-30D688C1B151}"/>
                </a:ext>
              </a:extLst>
            </p:cNvPr>
            <p:cNvSpPr>
              <a:spLocks/>
            </p:cNvSpPr>
            <p:nvPr/>
          </p:nvSpPr>
          <p:spPr bwMode="auto">
            <a:xfrm>
              <a:off x="4216400" y="2949575"/>
              <a:ext cx="58738" cy="142875"/>
            </a:xfrm>
            <a:custGeom>
              <a:avLst/>
              <a:gdLst>
                <a:gd name="T0" fmla="*/ 0 w 37"/>
                <a:gd name="T1" fmla="*/ 0 h 90"/>
                <a:gd name="T2" fmla="*/ 93247369 w 37"/>
                <a:gd name="T3" fmla="*/ 226814063 h 90"/>
                <a:gd name="T4" fmla="*/ 0 w 37"/>
                <a:gd name="T5" fmla="*/ 0 h 90"/>
                <a:gd name="T6" fmla="*/ 0 60000 65536"/>
                <a:gd name="T7" fmla="*/ 0 60000 65536"/>
                <a:gd name="T8" fmla="*/ 0 60000 65536"/>
              </a:gdLst>
              <a:ahLst/>
              <a:cxnLst>
                <a:cxn ang="T6">
                  <a:pos x="T0" y="T1"/>
                </a:cxn>
                <a:cxn ang="T7">
                  <a:pos x="T2" y="T3"/>
                </a:cxn>
                <a:cxn ang="T8">
                  <a:pos x="T4" y="T5"/>
                </a:cxn>
              </a:cxnLst>
              <a:rect l="0" t="0" r="r" b="b"/>
              <a:pathLst>
                <a:path w="37" h="90">
                  <a:moveTo>
                    <a:pt x="0" y="0"/>
                  </a:moveTo>
                  <a:lnTo>
                    <a:pt x="37" y="90"/>
                  </a:lnTo>
                  <a:lnTo>
                    <a:pt x="0"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18" name="Freeform 99">
              <a:extLst>
                <a:ext uri="{FF2B5EF4-FFF2-40B4-BE49-F238E27FC236}">
                  <a16:creationId xmlns:a16="http://schemas.microsoft.com/office/drawing/2014/main" id="{9EED3A91-F83A-4590-9BE4-3B6AFDEF3A30}"/>
                </a:ext>
              </a:extLst>
            </p:cNvPr>
            <p:cNvSpPr>
              <a:spLocks/>
            </p:cNvSpPr>
            <p:nvPr/>
          </p:nvSpPr>
          <p:spPr bwMode="auto">
            <a:xfrm>
              <a:off x="4191000" y="2940050"/>
              <a:ext cx="109538" cy="160338"/>
            </a:xfrm>
            <a:custGeom>
              <a:avLst/>
              <a:gdLst>
                <a:gd name="T0" fmla="*/ 80645368 w 69"/>
                <a:gd name="T1" fmla="*/ 254537369 h 101"/>
                <a:gd name="T2" fmla="*/ 0 w 69"/>
                <a:gd name="T3" fmla="*/ 27722599 h 101"/>
                <a:gd name="T4" fmla="*/ 93247001 w 69"/>
                <a:gd name="T5" fmla="*/ 0 h 101"/>
                <a:gd name="T6" fmla="*/ 173892369 w 69"/>
                <a:gd name="T7" fmla="*/ 229335728 h 101"/>
                <a:gd name="T8" fmla="*/ 80645368 w 69"/>
                <a:gd name="T9" fmla="*/ 254537369 h 101"/>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9" h="101">
                  <a:moveTo>
                    <a:pt x="32" y="101"/>
                  </a:moveTo>
                  <a:lnTo>
                    <a:pt x="0" y="11"/>
                  </a:lnTo>
                  <a:lnTo>
                    <a:pt x="37" y="0"/>
                  </a:lnTo>
                  <a:lnTo>
                    <a:pt x="69" y="91"/>
                  </a:lnTo>
                  <a:lnTo>
                    <a:pt x="32" y="10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19" name="Freeform 100">
              <a:extLst>
                <a:ext uri="{FF2B5EF4-FFF2-40B4-BE49-F238E27FC236}">
                  <a16:creationId xmlns:a16="http://schemas.microsoft.com/office/drawing/2014/main" id="{36679D02-46B2-487E-A72D-55C203FCF6C8}"/>
                </a:ext>
              </a:extLst>
            </p:cNvPr>
            <p:cNvSpPr>
              <a:spLocks/>
            </p:cNvSpPr>
            <p:nvPr/>
          </p:nvSpPr>
          <p:spPr bwMode="auto">
            <a:xfrm>
              <a:off x="3897313" y="2593975"/>
              <a:ext cx="327025" cy="338138"/>
            </a:xfrm>
            <a:custGeom>
              <a:avLst/>
              <a:gdLst>
                <a:gd name="T0" fmla="*/ 2147483646 w 39"/>
                <a:gd name="T1" fmla="*/ 1286293859 h 40"/>
                <a:gd name="T2" fmla="*/ 2147483646 w 39"/>
                <a:gd name="T3" fmla="*/ 1429216338 h 40"/>
                <a:gd name="T4" fmla="*/ 1335939051 w 39"/>
                <a:gd name="T5" fmla="*/ 2147483646 h 40"/>
                <a:gd name="T6" fmla="*/ 492189396 w 39"/>
                <a:gd name="T7" fmla="*/ 1429216338 h 40"/>
                <a:gd name="T8" fmla="*/ 1335939051 w 39"/>
                <a:gd name="T9" fmla="*/ 571689917 h 40"/>
                <a:gd name="T10" fmla="*/ 1546878562 w 39"/>
                <a:gd name="T11" fmla="*/ 571689917 h 40"/>
                <a:gd name="T12" fmla="*/ 1898438822 w 39"/>
                <a:gd name="T13" fmla="*/ 142922479 h 40"/>
                <a:gd name="T14" fmla="*/ 1335939051 w 39"/>
                <a:gd name="T15" fmla="*/ 0 h 40"/>
                <a:gd name="T16" fmla="*/ 0 w 39"/>
                <a:gd name="T17" fmla="*/ 1429216338 h 40"/>
                <a:gd name="T18" fmla="*/ 1335939051 w 39"/>
                <a:gd name="T19" fmla="*/ 2147483646 h 40"/>
                <a:gd name="T20" fmla="*/ 2147483646 w 39"/>
                <a:gd name="T21" fmla="*/ 1429216338 h 40"/>
                <a:gd name="T22" fmla="*/ 2147483646 w 39"/>
                <a:gd name="T23" fmla="*/ 857526421 h 40"/>
                <a:gd name="T24" fmla="*/ 2147483646 w 39"/>
                <a:gd name="T25" fmla="*/ 1286293859 h 4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 h="40">
                  <a:moveTo>
                    <a:pt x="32" y="18"/>
                  </a:moveTo>
                  <a:cubicBezTo>
                    <a:pt x="32" y="19"/>
                    <a:pt x="32" y="19"/>
                    <a:pt x="32" y="20"/>
                  </a:cubicBezTo>
                  <a:cubicBezTo>
                    <a:pt x="32" y="27"/>
                    <a:pt x="26" y="33"/>
                    <a:pt x="19" y="33"/>
                  </a:cubicBezTo>
                  <a:cubicBezTo>
                    <a:pt x="12" y="33"/>
                    <a:pt x="7" y="27"/>
                    <a:pt x="7" y="20"/>
                  </a:cubicBezTo>
                  <a:cubicBezTo>
                    <a:pt x="7" y="13"/>
                    <a:pt x="12" y="8"/>
                    <a:pt x="19" y="8"/>
                  </a:cubicBezTo>
                  <a:cubicBezTo>
                    <a:pt x="20" y="8"/>
                    <a:pt x="21" y="8"/>
                    <a:pt x="22" y="8"/>
                  </a:cubicBezTo>
                  <a:cubicBezTo>
                    <a:pt x="27" y="2"/>
                    <a:pt x="27" y="2"/>
                    <a:pt x="27" y="2"/>
                  </a:cubicBezTo>
                  <a:cubicBezTo>
                    <a:pt x="25" y="1"/>
                    <a:pt x="22" y="0"/>
                    <a:pt x="19" y="0"/>
                  </a:cubicBezTo>
                  <a:cubicBezTo>
                    <a:pt x="8" y="0"/>
                    <a:pt x="0" y="9"/>
                    <a:pt x="0" y="20"/>
                  </a:cubicBezTo>
                  <a:cubicBezTo>
                    <a:pt x="0" y="31"/>
                    <a:pt x="8" y="40"/>
                    <a:pt x="19" y="40"/>
                  </a:cubicBezTo>
                  <a:cubicBezTo>
                    <a:pt x="30" y="40"/>
                    <a:pt x="39" y="31"/>
                    <a:pt x="39" y="20"/>
                  </a:cubicBezTo>
                  <a:cubicBezTo>
                    <a:pt x="39" y="17"/>
                    <a:pt x="39" y="15"/>
                    <a:pt x="37" y="12"/>
                  </a:cubicBezTo>
                  <a:lnTo>
                    <a:pt x="32" y="1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20" name="Freeform 101">
              <a:extLst>
                <a:ext uri="{FF2B5EF4-FFF2-40B4-BE49-F238E27FC236}">
                  <a16:creationId xmlns:a16="http://schemas.microsoft.com/office/drawing/2014/main" id="{3CD7E72A-5E2B-4D18-8E5E-283A924F7B37}"/>
                </a:ext>
              </a:extLst>
            </p:cNvPr>
            <p:cNvSpPr>
              <a:spLocks/>
            </p:cNvSpPr>
            <p:nvPr/>
          </p:nvSpPr>
          <p:spPr bwMode="auto">
            <a:xfrm>
              <a:off x="3770313" y="2476500"/>
              <a:ext cx="581025" cy="573088"/>
            </a:xfrm>
            <a:custGeom>
              <a:avLst/>
              <a:gdLst>
                <a:gd name="T0" fmla="*/ 2147483646 w 69"/>
                <a:gd name="T1" fmla="*/ 1491571081 h 68"/>
                <a:gd name="T2" fmla="*/ 2147483646 w 69"/>
                <a:gd name="T3" fmla="*/ 2147483646 h 68"/>
                <a:gd name="T4" fmla="*/ 2147483646 w 69"/>
                <a:gd name="T5" fmla="*/ 2147483646 h 68"/>
                <a:gd name="T6" fmla="*/ 496355342 w 69"/>
                <a:gd name="T7" fmla="*/ 2147483646 h 68"/>
                <a:gd name="T8" fmla="*/ 2147483646 w 69"/>
                <a:gd name="T9" fmla="*/ 497187551 h 68"/>
                <a:gd name="T10" fmla="*/ 2147483646 w 69"/>
                <a:gd name="T11" fmla="*/ 781295927 h 68"/>
                <a:gd name="T12" fmla="*/ 2147483646 w 69"/>
                <a:gd name="T13" fmla="*/ 426166778 h 68"/>
                <a:gd name="T14" fmla="*/ 2147483646 w 69"/>
                <a:gd name="T15" fmla="*/ 0 h 68"/>
                <a:gd name="T16" fmla="*/ 0 w 69"/>
                <a:gd name="T17" fmla="*/ 2147483646 h 68"/>
                <a:gd name="T18" fmla="*/ 2147483646 w 69"/>
                <a:gd name="T19" fmla="*/ 2147483646 h 68"/>
                <a:gd name="T20" fmla="*/ 2147483646 w 69"/>
                <a:gd name="T21" fmla="*/ 2147483646 h 68"/>
                <a:gd name="T22" fmla="*/ 2147483646 w 69"/>
                <a:gd name="T23" fmla="*/ 1136433504 h 68"/>
                <a:gd name="T24" fmla="*/ 2147483646 w 69"/>
                <a:gd name="T25" fmla="*/ 1491571081 h 6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 h="68">
                  <a:moveTo>
                    <a:pt x="58" y="21"/>
                  </a:moveTo>
                  <a:cubicBezTo>
                    <a:pt x="60" y="25"/>
                    <a:pt x="61" y="29"/>
                    <a:pt x="61" y="34"/>
                  </a:cubicBezTo>
                  <a:cubicBezTo>
                    <a:pt x="61" y="49"/>
                    <a:pt x="49" y="61"/>
                    <a:pt x="34" y="61"/>
                  </a:cubicBezTo>
                  <a:cubicBezTo>
                    <a:pt x="20" y="61"/>
                    <a:pt x="7" y="49"/>
                    <a:pt x="7" y="34"/>
                  </a:cubicBezTo>
                  <a:cubicBezTo>
                    <a:pt x="7" y="19"/>
                    <a:pt x="20" y="7"/>
                    <a:pt x="34" y="7"/>
                  </a:cubicBezTo>
                  <a:cubicBezTo>
                    <a:pt x="39" y="7"/>
                    <a:pt x="44" y="9"/>
                    <a:pt x="48" y="11"/>
                  </a:cubicBezTo>
                  <a:cubicBezTo>
                    <a:pt x="53" y="6"/>
                    <a:pt x="53" y="6"/>
                    <a:pt x="53" y="6"/>
                  </a:cubicBezTo>
                  <a:cubicBezTo>
                    <a:pt x="48" y="2"/>
                    <a:pt x="41" y="0"/>
                    <a:pt x="34" y="0"/>
                  </a:cubicBezTo>
                  <a:cubicBezTo>
                    <a:pt x="16" y="0"/>
                    <a:pt x="0" y="15"/>
                    <a:pt x="0" y="34"/>
                  </a:cubicBezTo>
                  <a:cubicBezTo>
                    <a:pt x="0" y="53"/>
                    <a:pt x="16" y="68"/>
                    <a:pt x="34" y="68"/>
                  </a:cubicBezTo>
                  <a:cubicBezTo>
                    <a:pt x="53" y="68"/>
                    <a:pt x="69" y="53"/>
                    <a:pt x="69" y="34"/>
                  </a:cubicBezTo>
                  <a:cubicBezTo>
                    <a:pt x="69" y="27"/>
                    <a:pt x="66" y="21"/>
                    <a:pt x="63" y="16"/>
                  </a:cubicBezTo>
                  <a:lnTo>
                    <a:pt x="58" y="2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21" name="Freeform 102">
              <a:extLst>
                <a:ext uri="{FF2B5EF4-FFF2-40B4-BE49-F238E27FC236}">
                  <a16:creationId xmlns:a16="http://schemas.microsoft.com/office/drawing/2014/main" id="{134B2291-697F-4975-B149-29E07E5136FD}"/>
                </a:ext>
              </a:extLst>
            </p:cNvPr>
            <p:cNvSpPr>
              <a:spLocks/>
            </p:cNvSpPr>
            <p:nvPr/>
          </p:nvSpPr>
          <p:spPr bwMode="auto">
            <a:xfrm>
              <a:off x="4040188" y="2509838"/>
              <a:ext cx="277812" cy="279400"/>
            </a:xfrm>
            <a:custGeom>
              <a:avLst/>
              <a:gdLst>
                <a:gd name="T0" fmla="*/ 65523945 w 175"/>
                <a:gd name="T1" fmla="*/ 443547500 h 176"/>
                <a:gd name="T2" fmla="*/ 0 w 175"/>
                <a:gd name="T3" fmla="*/ 375504075 h 176"/>
                <a:gd name="T4" fmla="*/ 372982454 w 175"/>
                <a:gd name="T5" fmla="*/ 0 h 176"/>
                <a:gd name="T6" fmla="*/ 441027344 w 175"/>
                <a:gd name="T7" fmla="*/ 68045013 h 176"/>
                <a:gd name="T8" fmla="*/ 65523945 w 175"/>
                <a:gd name="T9" fmla="*/ 443547500 h 1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5" h="176">
                  <a:moveTo>
                    <a:pt x="26" y="176"/>
                  </a:moveTo>
                  <a:lnTo>
                    <a:pt x="0" y="149"/>
                  </a:lnTo>
                  <a:lnTo>
                    <a:pt x="148" y="0"/>
                  </a:lnTo>
                  <a:lnTo>
                    <a:pt x="175" y="27"/>
                  </a:lnTo>
                  <a:lnTo>
                    <a:pt x="26" y="176"/>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22" name="Freeform 103">
              <a:extLst>
                <a:ext uri="{FF2B5EF4-FFF2-40B4-BE49-F238E27FC236}">
                  <a16:creationId xmlns:a16="http://schemas.microsoft.com/office/drawing/2014/main" id="{C998C0EB-D604-4245-AA74-FEA96D7F8BFA}"/>
                </a:ext>
              </a:extLst>
            </p:cNvPr>
            <p:cNvSpPr>
              <a:spLocks/>
            </p:cNvSpPr>
            <p:nvPr/>
          </p:nvSpPr>
          <p:spPr bwMode="auto">
            <a:xfrm>
              <a:off x="4241800" y="2408238"/>
              <a:ext cx="168275" cy="177800"/>
            </a:xfrm>
            <a:custGeom>
              <a:avLst/>
              <a:gdLst>
                <a:gd name="T0" fmla="*/ 173891575 w 106"/>
                <a:gd name="T1" fmla="*/ 108367513 h 112"/>
                <a:gd name="T2" fmla="*/ 133569075 w 106"/>
                <a:gd name="T3" fmla="*/ 0 h 112"/>
                <a:gd name="T4" fmla="*/ 0 w 106"/>
                <a:gd name="T5" fmla="*/ 136088438 h 112"/>
                <a:gd name="T6" fmla="*/ 40322500 w 106"/>
                <a:gd name="T7" fmla="*/ 241935000 h 112"/>
                <a:gd name="T8" fmla="*/ 133569075 w 106"/>
                <a:gd name="T9" fmla="*/ 282257500 h 112"/>
                <a:gd name="T10" fmla="*/ 267136563 w 106"/>
                <a:gd name="T11" fmla="*/ 136088438 h 112"/>
                <a:gd name="T12" fmla="*/ 173891575 w 106"/>
                <a:gd name="T13" fmla="*/ 108367513 h 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6" h="112">
                  <a:moveTo>
                    <a:pt x="69" y="43"/>
                  </a:moveTo>
                  <a:lnTo>
                    <a:pt x="53" y="0"/>
                  </a:lnTo>
                  <a:lnTo>
                    <a:pt x="0" y="54"/>
                  </a:lnTo>
                  <a:lnTo>
                    <a:pt x="16" y="96"/>
                  </a:lnTo>
                  <a:lnTo>
                    <a:pt x="53" y="112"/>
                  </a:lnTo>
                  <a:lnTo>
                    <a:pt x="106" y="54"/>
                  </a:lnTo>
                  <a:lnTo>
                    <a:pt x="69" y="43"/>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50" name="TextBox 115">
              <a:extLst>
                <a:ext uri="{FF2B5EF4-FFF2-40B4-BE49-F238E27FC236}">
                  <a16:creationId xmlns:a16="http://schemas.microsoft.com/office/drawing/2014/main" id="{83B965CF-8EA8-47B3-82A7-06186E49D307}"/>
                </a:ext>
              </a:extLst>
            </p:cNvPr>
            <p:cNvSpPr txBox="1">
              <a:spLocks noChangeArrowheads="1"/>
            </p:cNvSpPr>
            <p:nvPr/>
          </p:nvSpPr>
          <p:spPr bwMode="auto">
            <a:xfrm>
              <a:off x="1631950" y="2266950"/>
              <a:ext cx="183991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200" i="1">
                <a:solidFill>
                  <a:srgbClr val="73858E"/>
                </a:solidFill>
                <a:latin typeface="Arial" panose="020B0604020202020204" pitchFamily="34" charset="0"/>
                <a:cs typeface="Arial" panose="020B0604020202020204" pitchFamily="34" charset="0"/>
              </a:endParaRPr>
            </a:p>
          </p:txBody>
        </p:sp>
      </p:grpSp>
      <p:grpSp>
        <p:nvGrpSpPr>
          <p:cNvPr id="10" name="Группа 9">
            <a:extLst>
              <a:ext uri="{FF2B5EF4-FFF2-40B4-BE49-F238E27FC236}">
                <a16:creationId xmlns:a16="http://schemas.microsoft.com/office/drawing/2014/main" id="{DF5C5651-9D17-4B1D-97BC-14BA79C3E18C}"/>
              </a:ext>
            </a:extLst>
          </p:cNvPr>
          <p:cNvGrpSpPr/>
          <p:nvPr/>
        </p:nvGrpSpPr>
        <p:grpSpPr>
          <a:xfrm>
            <a:off x="7546975" y="2147888"/>
            <a:ext cx="3221038" cy="1265237"/>
            <a:chOff x="7546975" y="2147888"/>
            <a:chExt cx="3221038" cy="1265237"/>
          </a:xfrm>
        </p:grpSpPr>
        <p:sp>
          <p:nvSpPr>
            <p:cNvPr id="47127" name="Freeform 125">
              <a:extLst>
                <a:ext uri="{FF2B5EF4-FFF2-40B4-BE49-F238E27FC236}">
                  <a16:creationId xmlns:a16="http://schemas.microsoft.com/office/drawing/2014/main" id="{7CC6B1D4-3F9A-4A12-8F29-F268E8B610A3}"/>
                </a:ext>
              </a:extLst>
            </p:cNvPr>
            <p:cNvSpPr>
              <a:spLocks/>
            </p:cNvSpPr>
            <p:nvPr/>
          </p:nvSpPr>
          <p:spPr bwMode="auto">
            <a:xfrm>
              <a:off x="7546975" y="2147888"/>
              <a:ext cx="3221038" cy="1265237"/>
            </a:xfrm>
            <a:custGeom>
              <a:avLst/>
              <a:gdLst>
                <a:gd name="T0" fmla="*/ 2147483646 w 383"/>
                <a:gd name="T1" fmla="*/ 2147483646 h 150"/>
                <a:gd name="T2" fmla="*/ 2147483646 w 383"/>
                <a:gd name="T3" fmla="*/ 2147483646 h 150"/>
                <a:gd name="T4" fmla="*/ 2147483646 w 383"/>
                <a:gd name="T5" fmla="*/ 2147483646 h 150"/>
                <a:gd name="T6" fmla="*/ 2147483646 w 383"/>
                <a:gd name="T7" fmla="*/ 0 h 150"/>
                <a:gd name="T8" fmla="*/ 2147483646 w 383"/>
                <a:gd name="T9" fmla="*/ 0 h 150"/>
                <a:gd name="T10" fmla="*/ 0 w 383"/>
                <a:gd name="T11" fmla="*/ 2147483646 h 150"/>
                <a:gd name="T12" fmla="*/ 1626750340 w 383"/>
                <a:gd name="T13" fmla="*/ 2147483646 h 150"/>
                <a:gd name="T14" fmla="*/ 2147483646 w 383"/>
                <a:gd name="T15" fmla="*/ 2147483646 h 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3" h="150">
                  <a:moveTo>
                    <a:pt x="80" y="150"/>
                  </a:moveTo>
                  <a:cubicBezTo>
                    <a:pt x="303" y="150"/>
                    <a:pt x="303" y="150"/>
                    <a:pt x="303" y="150"/>
                  </a:cubicBezTo>
                  <a:cubicBezTo>
                    <a:pt x="347" y="150"/>
                    <a:pt x="383" y="116"/>
                    <a:pt x="383" y="75"/>
                  </a:cubicBezTo>
                  <a:cubicBezTo>
                    <a:pt x="383" y="33"/>
                    <a:pt x="347" y="0"/>
                    <a:pt x="303" y="0"/>
                  </a:cubicBezTo>
                  <a:cubicBezTo>
                    <a:pt x="80" y="0"/>
                    <a:pt x="80" y="0"/>
                    <a:pt x="80" y="0"/>
                  </a:cubicBezTo>
                  <a:cubicBezTo>
                    <a:pt x="36" y="0"/>
                    <a:pt x="0" y="33"/>
                    <a:pt x="0" y="75"/>
                  </a:cubicBezTo>
                  <a:cubicBezTo>
                    <a:pt x="0" y="96"/>
                    <a:pt x="9" y="114"/>
                    <a:pt x="23" y="128"/>
                  </a:cubicBezTo>
                  <a:cubicBezTo>
                    <a:pt x="38" y="142"/>
                    <a:pt x="58" y="150"/>
                    <a:pt x="80" y="150"/>
                  </a:cubicBezTo>
                  <a:close/>
                </a:path>
              </a:pathLst>
            </a:custGeom>
            <a:solidFill>
              <a:schemeClr val="accent2">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28" name="Freeform 126">
              <a:extLst>
                <a:ext uri="{FF2B5EF4-FFF2-40B4-BE49-F238E27FC236}">
                  <a16:creationId xmlns:a16="http://schemas.microsoft.com/office/drawing/2014/main" id="{DC06F23F-AAA7-484A-A93B-71E8E6CBA3A7}"/>
                </a:ext>
              </a:extLst>
            </p:cNvPr>
            <p:cNvSpPr>
              <a:spLocks/>
            </p:cNvSpPr>
            <p:nvPr/>
          </p:nvSpPr>
          <p:spPr bwMode="auto">
            <a:xfrm>
              <a:off x="7546975" y="2147888"/>
              <a:ext cx="1227138" cy="1265237"/>
            </a:xfrm>
            <a:custGeom>
              <a:avLst/>
              <a:gdLst>
                <a:gd name="T0" fmla="*/ 2147483646 w 146"/>
                <a:gd name="T1" fmla="*/ 2147483646 h 150"/>
                <a:gd name="T2" fmla="*/ 2147483646 w 146"/>
                <a:gd name="T3" fmla="*/ 2147483646 h 150"/>
                <a:gd name="T4" fmla="*/ 2147483646 w 146"/>
                <a:gd name="T5" fmla="*/ 2147483646 h 150"/>
                <a:gd name="T6" fmla="*/ 2147483646 w 146"/>
                <a:gd name="T7" fmla="*/ 0 h 150"/>
                <a:gd name="T8" fmla="*/ 2147483646 w 146"/>
                <a:gd name="T9" fmla="*/ 0 h 150"/>
                <a:gd name="T10" fmla="*/ 0 w 146"/>
                <a:gd name="T11" fmla="*/ 2147483646 h 150"/>
                <a:gd name="T12" fmla="*/ 1554187087 w 146"/>
                <a:gd name="T13" fmla="*/ 2147483646 h 150"/>
                <a:gd name="T14" fmla="*/ 2147483646 w 146"/>
                <a:gd name="T15" fmla="*/ 2147483646 h 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6" h="150">
                  <a:moveTo>
                    <a:pt x="75" y="150"/>
                  </a:moveTo>
                  <a:cubicBezTo>
                    <a:pt x="97" y="150"/>
                    <a:pt x="97" y="150"/>
                    <a:pt x="97" y="150"/>
                  </a:cubicBezTo>
                  <a:cubicBezTo>
                    <a:pt x="146" y="75"/>
                    <a:pt x="146" y="75"/>
                    <a:pt x="146" y="75"/>
                  </a:cubicBezTo>
                  <a:cubicBezTo>
                    <a:pt x="97" y="0"/>
                    <a:pt x="97" y="0"/>
                    <a:pt x="97" y="0"/>
                  </a:cubicBezTo>
                  <a:cubicBezTo>
                    <a:pt x="75" y="0"/>
                    <a:pt x="75" y="0"/>
                    <a:pt x="75" y="0"/>
                  </a:cubicBezTo>
                  <a:cubicBezTo>
                    <a:pt x="33" y="0"/>
                    <a:pt x="0" y="33"/>
                    <a:pt x="0" y="75"/>
                  </a:cubicBezTo>
                  <a:cubicBezTo>
                    <a:pt x="0" y="96"/>
                    <a:pt x="8" y="114"/>
                    <a:pt x="22" y="128"/>
                  </a:cubicBezTo>
                  <a:cubicBezTo>
                    <a:pt x="35" y="142"/>
                    <a:pt x="54" y="150"/>
                    <a:pt x="75" y="150"/>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36" name="Freeform 143">
              <a:extLst>
                <a:ext uri="{FF2B5EF4-FFF2-40B4-BE49-F238E27FC236}">
                  <a16:creationId xmlns:a16="http://schemas.microsoft.com/office/drawing/2014/main" id="{BFCC5A4D-9598-4A3B-BC4D-87F419E63DE1}"/>
                </a:ext>
              </a:extLst>
            </p:cNvPr>
            <p:cNvSpPr>
              <a:spLocks/>
            </p:cNvSpPr>
            <p:nvPr/>
          </p:nvSpPr>
          <p:spPr bwMode="auto">
            <a:xfrm>
              <a:off x="7958138" y="2451100"/>
              <a:ext cx="277812" cy="101600"/>
            </a:xfrm>
            <a:custGeom>
              <a:avLst/>
              <a:gdLst>
                <a:gd name="T0" fmla="*/ 212618784 w 33"/>
                <a:gd name="T1" fmla="*/ 860213333 h 12"/>
                <a:gd name="T2" fmla="*/ 1063085501 w 33"/>
                <a:gd name="T3" fmla="*/ 215053333 h 12"/>
                <a:gd name="T4" fmla="*/ 1275695867 w 33"/>
                <a:gd name="T5" fmla="*/ 215053333 h 12"/>
                <a:gd name="T6" fmla="*/ 2126162584 w 33"/>
                <a:gd name="T7" fmla="*/ 860213333 h 12"/>
                <a:gd name="T8" fmla="*/ 2147483646 w 33"/>
                <a:gd name="T9" fmla="*/ 860213333 h 12"/>
                <a:gd name="T10" fmla="*/ 1275695867 w 33"/>
                <a:gd name="T11" fmla="*/ 0 h 12"/>
                <a:gd name="T12" fmla="*/ 1063085501 w 33"/>
                <a:gd name="T13" fmla="*/ 0 h 12"/>
                <a:gd name="T14" fmla="*/ 0 w 33"/>
                <a:gd name="T15" fmla="*/ 860213333 h 12"/>
                <a:gd name="T16" fmla="*/ 212618784 w 33"/>
                <a:gd name="T17" fmla="*/ 860213333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3" h="12">
                  <a:moveTo>
                    <a:pt x="3" y="12"/>
                  </a:moveTo>
                  <a:cubicBezTo>
                    <a:pt x="5" y="7"/>
                    <a:pt x="9" y="3"/>
                    <a:pt x="15" y="3"/>
                  </a:cubicBezTo>
                  <a:cubicBezTo>
                    <a:pt x="18" y="3"/>
                    <a:pt x="18" y="3"/>
                    <a:pt x="18" y="3"/>
                  </a:cubicBezTo>
                  <a:cubicBezTo>
                    <a:pt x="24" y="3"/>
                    <a:pt x="28" y="7"/>
                    <a:pt x="30" y="12"/>
                  </a:cubicBezTo>
                  <a:cubicBezTo>
                    <a:pt x="33" y="12"/>
                    <a:pt x="33" y="12"/>
                    <a:pt x="33" y="12"/>
                  </a:cubicBezTo>
                  <a:cubicBezTo>
                    <a:pt x="32" y="5"/>
                    <a:pt x="26" y="0"/>
                    <a:pt x="18" y="0"/>
                  </a:cubicBezTo>
                  <a:cubicBezTo>
                    <a:pt x="15" y="0"/>
                    <a:pt x="15" y="0"/>
                    <a:pt x="15" y="0"/>
                  </a:cubicBezTo>
                  <a:cubicBezTo>
                    <a:pt x="8" y="0"/>
                    <a:pt x="1" y="5"/>
                    <a:pt x="0" y="12"/>
                  </a:cubicBezTo>
                  <a:lnTo>
                    <a:pt x="3" y="12"/>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37" name="Rectangle 144">
              <a:extLst>
                <a:ext uri="{FF2B5EF4-FFF2-40B4-BE49-F238E27FC236}">
                  <a16:creationId xmlns:a16="http://schemas.microsoft.com/office/drawing/2014/main" id="{7E10E511-66B7-4D00-84D0-B2B9DEC5EB1F}"/>
                </a:ext>
              </a:extLst>
            </p:cNvPr>
            <p:cNvSpPr>
              <a:spLocks noChangeArrowheads="1"/>
            </p:cNvSpPr>
            <p:nvPr/>
          </p:nvSpPr>
          <p:spPr bwMode="auto">
            <a:xfrm>
              <a:off x="8059738" y="2703513"/>
              <a:ext cx="76200" cy="349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7138" name="Freeform 145">
              <a:extLst>
                <a:ext uri="{FF2B5EF4-FFF2-40B4-BE49-F238E27FC236}">
                  <a16:creationId xmlns:a16="http://schemas.microsoft.com/office/drawing/2014/main" id="{367EA5C4-B12D-4899-A227-A19466D0311C}"/>
                </a:ext>
              </a:extLst>
            </p:cNvPr>
            <p:cNvSpPr>
              <a:spLocks/>
            </p:cNvSpPr>
            <p:nvPr/>
          </p:nvSpPr>
          <p:spPr bwMode="auto">
            <a:xfrm>
              <a:off x="7789863" y="2568575"/>
              <a:ext cx="614362" cy="169863"/>
            </a:xfrm>
            <a:custGeom>
              <a:avLst/>
              <a:gdLst>
                <a:gd name="T0" fmla="*/ 2147483646 w 73"/>
                <a:gd name="T1" fmla="*/ 0 h 20"/>
                <a:gd name="T2" fmla="*/ 2147483646 w 73"/>
                <a:gd name="T3" fmla="*/ 0 h 20"/>
                <a:gd name="T4" fmla="*/ 2147483646 w 73"/>
                <a:gd name="T5" fmla="*/ 504934754 h 20"/>
                <a:gd name="T6" fmla="*/ 2147483646 w 73"/>
                <a:gd name="T7" fmla="*/ 504934754 h 20"/>
                <a:gd name="T8" fmla="*/ 2147483646 w 73"/>
                <a:gd name="T9" fmla="*/ 0 h 20"/>
                <a:gd name="T10" fmla="*/ 1629035546 w 73"/>
                <a:gd name="T11" fmla="*/ 0 h 20"/>
                <a:gd name="T12" fmla="*/ 1629035546 w 73"/>
                <a:gd name="T13" fmla="*/ 504934754 h 20"/>
                <a:gd name="T14" fmla="*/ 1345730505 w 73"/>
                <a:gd name="T15" fmla="*/ 504934754 h 20"/>
                <a:gd name="T16" fmla="*/ 1345730505 w 73"/>
                <a:gd name="T17" fmla="*/ 0 h 20"/>
                <a:gd name="T18" fmla="*/ 141656729 w 73"/>
                <a:gd name="T19" fmla="*/ 0 h 20"/>
                <a:gd name="T20" fmla="*/ 0 w 73"/>
                <a:gd name="T21" fmla="*/ 72132323 h 20"/>
                <a:gd name="T22" fmla="*/ 0 w 73"/>
                <a:gd name="T23" fmla="*/ 1370539616 h 20"/>
                <a:gd name="T24" fmla="*/ 141656729 w 73"/>
                <a:gd name="T25" fmla="*/ 1442671938 h 20"/>
                <a:gd name="T26" fmla="*/ 283313457 w 73"/>
                <a:gd name="T27" fmla="*/ 1442671938 h 20"/>
                <a:gd name="T28" fmla="*/ 2147483646 w 73"/>
                <a:gd name="T29" fmla="*/ 1442671938 h 20"/>
                <a:gd name="T30" fmla="*/ 2147483646 w 73"/>
                <a:gd name="T31" fmla="*/ 1009869508 h 20"/>
                <a:gd name="T32" fmla="*/ 2147483646 w 73"/>
                <a:gd name="T33" fmla="*/ 1009869508 h 20"/>
                <a:gd name="T34" fmla="*/ 2147483646 w 73"/>
                <a:gd name="T35" fmla="*/ 1442671938 h 20"/>
                <a:gd name="T36" fmla="*/ 2147483646 w 73"/>
                <a:gd name="T37" fmla="*/ 1442671938 h 20"/>
                <a:gd name="T38" fmla="*/ 2147483646 w 73"/>
                <a:gd name="T39" fmla="*/ 1442671938 h 20"/>
                <a:gd name="T40" fmla="*/ 2147483646 w 73"/>
                <a:gd name="T41" fmla="*/ 1370539616 h 20"/>
                <a:gd name="T42" fmla="*/ 2147483646 w 73"/>
                <a:gd name="T43" fmla="*/ 72132323 h 20"/>
                <a:gd name="T44" fmla="*/ 2147483646 w 73"/>
                <a:gd name="T45" fmla="*/ 0 h 20"/>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73" h="20">
                  <a:moveTo>
                    <a:pt x="71" y="0"/>
                  </a:moveTo>
                  <a:cubicBezTo>
                    <a:pt x="54" y="0"/>
                    <a:pt x="54" y="0"/>
                    <a:pt x="54" y="0"/>
                  </a:cubicBezTo>
                  <a:cubicBezTo>
                    <a:pt x="54" y="7"/>
                    <a:pt x="54" y="7"/>
                    <a:pt x="54" y="7"/>
                  </a:cubicBezTo>
                  <a:cubicBezTo>
                    <a:pt x="50" y="7"/>
                    <a:pt x="50" y="7"/>
                    <a:pt x="50" y="7"/>
                  </a:cubicBezTo>
                  <a:cubicBezTo>
                    <a:pt x="50" y="0"/>
                    <a:pt x="50" y="0"/>
                    <a:pt x="50" y="0"/>
                  </a:cubicBezTo>
                  <a:cubicBezTo>
                    <a:pt x="23" y="0"/>
                    <a:pt x="23" y="0"/>
                    <a:pt x="23" y="0"/>
                  </a:cubicBezTo>
                  <a:cubicBezTo>
                    <a:pt x="23" y="7"/>
                    <a:pt x="23" y="7"/>
                    <a:pt x="23" y="7"/>
                  </a:cubicBezTo>
                  <a:cubicBezTo>
                    <a:pt x="19" y="7"/>
                    <a:pt x="19" y="7"/>
                    <a:pt x="19" y="7"/>
                  </a:cubicBezTo>
                  <a:cubicBezTo>
                    <a:pt x="19" y="0"/>
                    <a:pt x="19" y="0"/>
                    <a:pt x="19" y="0"/>
                  </a:cubicBezTo>
                  <a:cubicBezTo>
                    <a:pt x="2" y="0"/>
                    <a:pt x="2" y="0"/>
                    <a:pt x="2" y="0"/>
                  </a:cubicBezTo>
                  <a:cubicBezTo>
                    <a:pt x="1" y="0"/>
                    <a:pt x="0" y="1"/>
                    <a:pt x="0" y="1"/>
                  </a:cubicBezTo>
                  <a:cubicBezTo>
                    <a:pt x="0" y="19"/>
                    <a:pt x="0" y="19"/>
                    <a:pt x="0" y="19"/>
                  </a:cubicBezTo>
                  <a:cubicBezTo>
                    <a:pt x="0" y="20"/>
                    <a:pt x="1" y="20"/>
                    <a:pt x="2" y="20"/>
                  </a:cubicBezTo>
                  <a:cubicBezTo>
                    <a:pt x="4" y="20"/>
                    <a:pt x="4" y="20"/>
                    <a:pt x="4" y="20"/>
                  </a:cubicBezTo>
                  <a:cubicBezTo>
                    <a:pt x="31" y="20"/>
                    <a:pt x="31" y="20"/>
                    <a:pt x="31" y="20"/>
                  </a:cubicBezTo>
                  <a:cubicBezTo>
                    <a:pt x="31" y="14"/>
                    <a:pt x="31" y="14"/>
                    <a:pt x="31" y="14"/>
                  </a:cubicBezTo>
                  <a:cubicBezTo>
                    <a:pt x="43" y="14"/>
                    <a:pt x="43" y="14"/>
                    <a:pt x="43" y="14"/>
                  </a:cubicBezTo>
                  <a:cubicBezTo>
                    <a:pt x="43" y="20"/>
                    <a:pt x="43" y="20"/>
                    <a:pt x="43" y="20"/>
                  </a:cubicBezTo>
                  <a:cubicBezTo>
                    <a:pt x="69" y="20"/>
                    <a:pt x="69" y="20"/>
                    <a:pt x="69" y="20"/>
                  </a:cubicBezTo>
                  <a:cubicBezTo>
                    <a:pt x="71" y="20"/>
                    <a:pt x="71" y="20"/>
                    <a:pt x="71" y="20"/>
                  </a:cubicBezTo>
                  <a:cubicBezTo>
                    <a:pt x="72" y="20"/>
                    <a:pt x="73" y="20"/>
                    <a:pt x="73" y="19"/>
                  </a:cubicBezTo>
                  <a:cubicBezTo>
                    <a:pt x="73" y="1"/>
                    <a:pt x="73" y="1"/>
                    <a:pt x="73" y="1"/>
                  </a:cubicBezTo>
                  <a:cubicBezTo>
                    <a:pt x="73" y="1"/>
                    <a:pt x="72" y="0"/>
                    <a:pt x="7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39" name="Freeform 146">
              <a:extLst>
                <a:ext uri="{FF2B5EF4-FFF2-40B4-BE49-F238E27FC236}">
                  <a16:creationId xmlns:a16="http://schemas.microsoft.com/office/drawing/2014/main" id="{388F6588-904C-4177-8E08-5DF2B53CCB2B}"/>
                </a:ext>
              </a:extLst>
            </p:cNvPr>
            <p:cNvSpPr>
              <a:spLocks/>
            </p:cNvSpPr>
            <p:nvPr/>
          </p:nvSpPr>
          <p:spPr bwMode="auto">
            <a:xfrm>
              <a:off x="7807325" y="2754313"/>
              <a:ext cx="579438" cy="236537"/>
            </a:xfrm>
            <a:custGeom>
              <a:avLst/>
              <a:gdLst>
                <a:gd name="T0" fmla="*/ 2147483646 w 69"/>
                <a:gd name="T1" fmla="*/ 0 h 28"/>
                <a:gd name="T2" fmla="*/ 2147483646 w 69"/>
                <a:gd name="T3" fmla="*/ 285457920 h 28"/>
                <a:gd name="T4" fmla="*/ 2045097029 w 69"/>
                <a:gd name="T5" fmla="*/ 285457920 h 28"/>
                <a:gd name="T6" fmla="*/ 2045097029 w 69"/>
                <a:gd name="T7" fmla="*/ 0 h 28"/>
                <a:gd name="T8" fmla="*/ 0 w 69"/>
                <a:gd name="T9" fmla="*/ 0 h 28"/>
                <a:gd name="T10" fmla="*/ 0 w 69"/>
                <a:gd name="T11" fmla="*/ 1855480706 h 28"/>
                <a:gd name="T12" fmla="*/ 141038568 w 69"/>
                <a:gd name="T13" fmla="*/ 1998213890 h 28"/>
                <a:gd name="T14" fmla="*/ 2147483646 w 69"/>
                <a:gd name="T15" fmla="*/ 1998213890 h 28"/>
                <a:gd name="T16" fmla="*/ 2147483646 w 69"/>
                <a:gd name="T17" fmla="*/ 1855480706 h 28"/>
                <a:gd name="T18" fmla="*/ 2147483646 w 69"/>
                <a:gd name="T19" fmla="*/ 0 h 28"/>
                <a:gd name="T20" fmla="*/ 2147483646 w 69"/>
                <a:gd name="T21" fmla="*/ 0 h 2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69" h="28">
                  <a:moveTo>
                    <a:pt x="41" y="0"/>
                  </a:moveTo>
                  <a:cubicBezTo>
                    <a:pt x="41" y="4"/>
                    <a:pt x="41" y="4"/>
                    <a:pt x="41" y="4"/>
                  </a:cubicBezTo>
                  <a:cubicBezTo>
                    <a:pt x="29" y="4"/>
                    <a:pt x="29" y="4"/>
                    <a:pt x="29" y="4"/>
                  </a:cubicBezTo>
                  <a:cubicBezTo>
                    <a:pt x="29" y="0"/>
                    <a:pt x="29" y="0"/>
                    <a:pt x="29" y="0"/>
                  </a:cubicBezTo>
                  <a:cubicBezTo>
                    <a:pt x="0" y="0"/>
                    <a:pt x="0" y="0"/>
                    <a:pt x="0" y="0"/>
                  </a:cubicBezTo>
                  <a:cubicBezTo>
                    <a:pt x="0" y="26"/>
                    <a:pt x="0" y="26"/>
                    <a:pt x="0" y="26"/>
                  </a:cubicBezTo>
                  <a:cubicBezTo>
                    <a:pt x="0" y="27"/>
                    <a:pt x="1" y="28"/>
                    <a:pt x="2" y="28"/>
                  </a:cubicBezTo>
                  <a:cubicBezTo>
                    <a:pt x="67" y="28"/>
                    <a:pt x="67" y="28"/>
                    <a:pt x="67" y="28"/>
                  </a:cubicBezTo>
                  <a:cubicBezTo>
                    <a:pt x="68" y="28"/>
                    <a:pt x="69" y="27"/>
                    <a:pt x="69" y="26"/>
                  </a:cubicBezTo>
                  <a:cubicBezTo>
                    <a:pt x="69" y="0"/>
                    <a:pt x="69" y="0"/>
                    <a:pt x="69" y="0"/>
                  </a:cubicBezTo>
                  <a:lnTo>
                    <a:pt x="41"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40" name="Rectangle 147">
              <a:extLst>
                <a:ext uri="{FF2B5EF4-FFF2-40B4-BE49-F238E27FC236}">
                  <a16:creationId xmlns:a16="http://schemas.microsoft.com/office/drawing/2014/main" id="{64F4AAA2-24F3-4172-BFC8-D4C75CE8971B}"/>
                </a:ext>
              </a:extLst>
            </p:cNvPr>
            <p:cNvSpPr>
              <a:spLocks noChangeArrowheads="1"/>
            </p:cNvSpPr>
            <p:nvPr/>
          </p:nvSpPr>
          <p:spPr bwMode="auto">
            <a:xfrm>
              <a:off x="8059738" y="2754313"/>
              <a:ext cx="76200" cy="254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7151" name="TextBox 115">
              <a:extLst>
                <a:ext uri="{FF2B5EF4-FFF2-40B4-BE49-F238E27FC236}">
                  <a16:creationId xmlns:a16="http://schemas.microsoft.com/office/drawing/2014/main" id="{261965A6-8E58-44DA-88B8-CFB1B5CDD0E1}"/>
                </a:ext>
              </a:extLst>
            </p:cNvPr>
            <p:cNvSpPr txBox="1">
              <a:spLocks noChangeArrowheads="1"/>
            </p:cNvSpPr>
            <p:nvPr/>
          </p:nvSpPr>
          <p:spPr bwMode="auto">
            <a:xfrm>
              <a:off x="8797925" y="2266950"/>
              <a:ext cx="183991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200" i="1">
                <a:solidFill>
                  <a:srgbClr val="73858E"/>
                </a:solidFill>
                <a:latin typeface="Arial" panose="020B0604020202020204" pitchFamily="34" charset="0"/>
                <a:cs typeface="Arial" panose="020B0604020202020204" pitchFamily="34" charset="0"/>
              </a:endParaRPr>
            </a:p>
          </p:txBody>
        </p:sp>
      </p:grpSp>
      <p:grpSp>
        <p:nvGrpSpPr>
          <p:cNvPr id="3" name="Группа 2">
            <a:extLst>
              <a:ext uri="{FF2B5EF4-FFF2-40B4-BE49-F238E27FC236}">
                <a16:creationId xmlns:a16="http://schemas.microsoft.com/office/drawing/2014/main" id="{C8C1DE1B-5C4B-446A-9451-728C831A2400}"/>
              </a:ext>
            </a:extLst>
          </p:cNvPr>
          <p:cNvGrpSpPr/>
          <p:nvPr/>
        </p:nvGrpSpPr>
        <p:grpSpPr>
          <a:xfrm>
            <a:off x="5151438" y="3382963"/>
            <a:ext cx="2286000" cy="1579562"/>
            <a:chOff x="5151438" y="3382963"/>
            <a:chExt cx="2286000" cy="1579562"/>
          </a:xfrm>
        </p:grpSpPr>
        <p:sp>
          <p:nvSpPr>
            <p:cNvPr id="47113" name="Rectangle 94">
              <a:extLst>
                <a:ext uri="{FF2B5EF4-FFF2-40B4-BE49-F238E27FC236}">
                  <a16:creationId xmlns:a16="http://schemas.microsoft.com/office/drawing/2014/main" id="{327150B6-1582-48E6-B02D-1409393147E2}"/>
                </a:ext>
              </a:extLst>
            </p:cNvPr>
            <p:cNvSpPr>
              <a:spLocks noChangeArrowheads="1"/>
            </p:cNvSpPr>
            <p:nvPr/>
          </p:nvSpPr>
          <p:spPr bwMode="auto">
            <a:xfrm>
              <a:off x="5241925" y="3851275"/>
              <a:ext cx="1808163" cy="50800"/>
            </a:xfrm>
            <a:prstGeom prst="rect">
              <a:avLst/>
            </a:prstGeom>
            <a:solidFill>
              <a:schemeClr val="accent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7152" name="Rectangle 109">
              <a:extLst>
                <a:ext uri="{FF2B5EF4-FFF2-40B4-BE49-F238E27FC236}">
                  <a16:creationId xmlns:a16="http://schemas.microsoft.com/office/drawing/2014/main" id="{93947000-023F-41C6-9CFD-A02EB1C8C417}"/>
                </a:ext>
              </a:extLst>
            </p:cNvPr>
            <p:cNvSpPr>
              <a:spLocks noChangeArrowheads="1"/>
            </p:cNvSpPr>
            <p:nvPr/>
          </p:nvSpPr>
          <p:spPr bwMode="auto">
            <a:xfrm>
              <a:off x="5232400" y="3382963"/>
              <a:ext cx="15345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800" b="1" dirty="0">
                  <a:solidFill>
                    <a:schemeClr val="tx1">
                      <a:lumMod val="50000"/>
                      <a:lumOff val="50000"/>
                    </a:schemeClr>
                  </a:solidFill>
                  <a:latin typeface="Arial" panose="020B0604020202020204" pitchFamily="34" charset="0"/>
                </a:rPr>
                <a:t>Your text here</a:t>
              </a:r>
              <a:endParaRPr lang="ru-RU" altLang="ru-RU" dirty="0">
                <a:solidFill>
                  <a:schemeClr val="tx1">
                    <a:lumMod val="50000"/>
                    <a:lumOff val="50000"/>
                  </a:schemeClr>
                </a:solidFill>
              </a:endParaRPr>
            </a:p>
          </p:txBody>
        </p:sp>
        <p:sp>
          <p:nvSpPr>
            <p:cNvPr id="47153" name="TextBox 115">
              <a:extLst>
                <a:ext uri="{FF2B5EF4-FFF2-40B4-BE49-F238E27FC236}">
                  <a16:creationId xmlns:a16="http://schemas.microsoft.com/office/drawing/2014/main" id="{F7B5F4CA-33E6-44DE-A9F0-B1531F92C1A8}"/>
                </a:ext>
              </a:extLst>
            </p:cNvPr>
            <p:cNvSpPr txBox="1">
              <a:spLocks noChangeArrowheads="1"/>
            </p:cNvSpPr>
            <p:nvPr/>
          </p:nvSpPr>
          <p:spPr bwMode="auto">
            <a:xfrm>
              <a:off x="5151438" y="4008438"/>
              <a:ext cx="228600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a:solidFill>
                    <a:srgbClr val="73858E"/>
                  </a:solidFill>
                  <a:latin typeface="Arial" panose="020B0604020202020204" pitchFamily="34" charset="0"/>
                  <a:cs typeface="Arial" panose="020B0604020202020204" pitchFamily="34" charset="0"/>
                </a:rPr>
                <a:t>Lorem ipsum dolor sit amet, consectetur adipiscing elit, sed do eiusmod tempor incididunt</a:t>
              </a:r>
              <a:endParaRPr lang="ru-RU" altLang="ru-RU" sz="1400">
                <a:solidFill>
                  <a:srgbClr val="73858E"/>
                </a:solidFill>
                <a:latin typeface="Arial" panose="020B0604020202020204" pitchFamily="34" charset="0"/>
                <a:cs typeface="Arial" panose="020B0604020202020204" pitchFamily="34" charset="0"/>
              </a:endParaRPr>
            </a:p>
          </p:txBody>
        </p:sp>
      </p:grpSp>
      <p:grpSp>
        <p:nvGrpSpPr>
          <p:cNvPr id="6" name="Группа 5">
            <a:extLst>
              <a:ext uri="{FF2B5EF4-FFF2-40B4-BE49-F238E27FC236}">
                <a16:creationId xmlns:a16="http://schemas.microsoft.com/office/drawing/2014/main" id="{C6E07323-EE19-42F0-BA36-40A4E8C13FED}"/>
              </a:ext>
            </a:extLst>
          </p:cNvPr>
          <p:cNvGrpSpPr/>
          <p:nvPr/>
        </p:nvGrpSpPr>
        <p:grpSpPr>
          <a:xfrm>
            <a:off x="1416050" y="3606800"/>
            <a:ext cx="3228975" cy="1265238"/>
            <a:chOff x="1416050" y="3606800"/>
            <a:chExt cx="3228975" cy="1265238"/>
          </a:xfrm>
        </p:grpSpPr>
        <p:sp>
          <p:nvSpPr>
            <p:cNvPr id="47110" name="Freeform 91">
              <a:extLst>
                <a:ext uri="{FF2B5EF4-FFF2-40B4-BE49-F238E27FC236}">
                  <a16:creationId xmlns:a16="http://schemas.microsoft.com/office/drawing/2014/main" id="{FE421027-AEA4-4A5E-BF38-7326661B973F}"/>
                </a:ext>
              </a:extLst>
            </p:cNvPr>
            <p:cNvSpPr>
              <a:spLocks/>
            </p:cNvSpPr>
            <p:nvPr/>
          </p:nvSpPr>
          <p:spPr bwMode="auto">
            <a:xfrm>
              <a:off x="1416050" y="3606800"/>
              <a:ext cx="3228975" cy="1265238"/>
            </a:xfrm>
            <a:custGeom>
              <a:avLst/>
              <a:gdLst>
                <a:gd name="T0" fmla="*/ 2147483646 w 384"/>
                <a:gd name="T1" fmla="*/ 2147483646 h 150"/>
                <a:gd name="T2" fmla="*/ 2147483646 w 384"/>
                <a:gd name="T3" fmla="*/ 2147483646 h 150"/>
                <a:gd name="T4" fmla="*/ 0 w 384"/>
                <a:gd name="T5" fmla="*/ 2147483646 h 150"/>
                <a:gd name="T6" fmla="*/ 2147483646 w 384"/>
                <a:gd name="T7" fmla="*/ 0 h 150"/>
                <a:gd name="T8" fmla="*/ 2147483646 w 384"/>
                <a:gd name="T9" fmla="*/ 0 h 150"/>
                <a:gd name="T10" fmla="*/ 2147483646 w 384"/>
                <a:gd name="T11" fmla="*/ 2147483646 h 150"/>
                <a:gd name="T12" fmla="*/ 2147483646 w 384"/>
                <a:gd name="T13" fmla="*/ 2147483646 h 150"/>
                <a:gd name="T14" fmla="*/ 2147483646 w 384"/>
                <a:gd name="T15" fmla="*/ 2147483646 h 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4" h="150">
                  <a:moveTo>
                    <a:pt x="303" y="150"/>
                  </a:moveTo>
                  <a:cubicBezTo>
                    <a:pt x="81" y="150"/>
                    <a:pt x="81" y="150"/>
                    <a:pt x="81" y="150"/>
                  </a:cubicBezTo>
                  <a:cubicBezTo>
                    <a:pt x="36" y="150"/>
                    <a:pt x="0" y="117"/>
                    <a:pt x="0" y="75"/>
                  </a:cubicBezTo>
                  <a:cubicBezTo>
                    <a:pt x="0" y="34"/>
                    <a:pt x="36" y="0"/>
                    <a:pt x="81" y="0"/>
                  </a:cubicBezTo>
                  <a:cubicBezTo>
                    <a:pt x="303" y="0"/>
                    <a:pt x="303" y="0"/>
                    <a:pt x="303" y="0"/>
                  </a:cubicBezTo>
                  <a:cubicBezTo>
                    <a:pt x="348" y="0"/>
                    <a:pt x="384" y="34"/>
                    <a:pt x="384" y="75"/>
                  </a:cubicBezTo>
                  <a:cubicBezTo>
                    <a:pt x="384" y="96"/>
                    <a:pt x="375" y="115"/>
                    <a:pt x="360" y="128"/>
                  </a:cubicBezTo>
                  <a:cubicBezTo>
                    <a:pt x="345" y="142"/>
                    <a:pt x="325" y="150"/>
                    <a:pt x="303" y="150"/>
                  </a:cubicBez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11" name="Freeform 92">
              <a:extLst>
                <a:ext uri="{FF2B5EF4-FFF2-40B4-BE49-F238E27FC236}">
                  <a16:creationId xmlns:a16="http://schemas.microsoft.com/office/drawing/2014/main" id="{5742F529-97DB-4DF8-8F6E-1110486F7320}"/>
                </a:ext>
              </a:extLst>
            </p:cNvPr>
            <p:cNvSpPr>
              <a:spLocks/>
            </p:cNvSpPr>
            <p:nvPr/>
          </p:nvSpPr>
          <p:spPr bwMode="auto">
            <a:xfrm>
              <a:off x="3408363" y="3606800"/>
              <a:ext cx="1236662" cy="1265238"/>
            </a:xfrm>
            <a:custGeom>
              <a:avLst/>
              <a:gdLst>
                <a:gd name="T0" fmla="*/ 2147483646 w 147"/>
                <a:gd name="T1" fmla="*/ 2147483646 h 150"/>
                <a:gd name="T2" fmla="*/ 2147483646 w 147"/>
                <a:gd name="T3" fmla="*/ 2147483646 h 150"/>
                <a:gd name="T4" fmla="*/ 0 w 147"/>
                <a:gd name="T5" fmla="*/ 2147483646 h 150"/>
                <a:gd name="T6" fmla="*/ 2147483646 w 147"/>
                <a:gd name="T7" fmla="*/ 0 h 150"/>
                <a:gd name="T8" fmla="*/ 2147483646 w 147"/>
                <a:gd name="T9" fmla="*/ 0 h 150"/>
                <a:gd name="T10" fmla="*/ 2147483646 w 147"/>
                <a:gd name="T11" fmla="*/ 2147483646 h 150"/>
                <a:gd name="T12" fmla="*/ 2147483646 w 147"/>
                <a:gd name="T13" fmla="*/ 2147483646 h 150"/>
                <a:gd name="T14" fmla="*/ 2147483646 w 147"/>
                <a:gd name="T15" fmla="*/ 2147483646 h 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7" h="150">
                  <a:moveTo>
                    <a:pt x="72" y="150"/>
                  </a:moveTo>
                  <a:cubicBezTo>
                    <a:pt x="49" y="150"/>
                    <a:pt x="49" y="150"/>
                    <a:pt x="49" y="150"/>
                  </a:cubicBezTo>
                  <a:cubicBezTo>
                    <a:pt x="0" y="75"/>
                    <a:pt x="0" y="75"/>
                    <a:pt x="0" y="75"/>
                  </a:cubicBezTo>
                  <a:cubicBezTo>
                    <a:pt x="49" y="0"/>
                    <a:pt x="49" y="0"/>
                    <a:pt x="49" y="0"/>
                  </a:cubicBezTo>
                  <a:cubicBezTo>
                    <a:pt x="72" y="0"/>
                    <a:pt x="72" y="0"/>
                    <a:pt x="72" y="0"/>
                  </a:cubicBezTo>
                  <a:cubicBezTo>
                    <a:pt x="113" y="0"/>
                    <a:pt x="147" y="34"/>
                    <a:pt x="147" y="75"/>
                  </a:cubicBezTo>
                  <a:cubicBezTo>
                    <a:pt x="147" y="96"/>
                    <a:pt x="138" y="115"/>
                    <a:pt x="125" y="128"/>
                  </a:cubicBezTo>
                  <a:cubicBezTo>
                    <a:pt x="111" y="142"/>
                    <a:pt x="92" y="150"/>
                    <a:pt x="72" y="15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23" name="Freeform 104">
              <a:extLst>
                <a:ext uri="{FF2B5EF4-FFF2-40B4-BE49-F238E27FC236}">
                  <a16:creationId xmlns:a16="http://schemas.microsoft.com/office/drawing/2014/main" id="{A592F388-6469-4301-9651-33598887D4CA}"/>
                </a:ext>
              </a:extLst>
            </p:cNvPr>
            <p:cNvSpPr>
              <a:spLocks noEditPoints="1"/>
            </p:cNvSpPr>
            <p:nvPr/>
          </p:nvSpPr>
          <p:spPr bwMode="auto">
            <a:xfrm>
              <a:off x="3795713" y="3944938"/>
              <a:ext cx="606425" cy="590550"/>
            </a:xfrm>
            <a:custGeom>
              <a:avLst/>
              <a:gdLst>
                <a:gd name="T0" fmla="*/ 2147483646 w 72"/>
                <a:gd name="T1" fmla="*/ 0 h 70"/>
                <a:gd name="T2" fmla="*/ 0 w 72"/>
                <a:gd name="T3" fmla="*/ 0 h 70"/>
                <a:gd name="T4" fmla="*/ 0 w 72"/>
                <a:gd name="T5" fmla="*/ 2147483646 h 70"/>
                <a:gd name="T6" fmla="*/ 2128189580 w 72"/>
                <a:gd name="T7" fmla="*/ 2147483646 h 70"/>
                <a:gd name="T8" fmla="*/ 2057254700 w 72"/>
                <a:gd name="T9" fmla="*/ 2147483646 h 70"/>
                <a:gd name="T10" fmla="*/ 2057254700 w 72"/>
                <a:gd name="T11" fmla="*/ 2147483646 h 70"/>
                <a:gd name="T12" fmla="*/ 1773489913 w 72"/>
                <a:gd name="T13" fmla="*/ 2147483646 h 70"/>
                <a:gd name="T14" fmla="*/ 1631611730 w 72"/>
                <a:gd name="T15" fmla="*/ 2147483646 h 70"/>
                <a:gd name="T16" fmla="*/ 2147483646 w 72"/>
                <a:gd name="T17" fmla="*/ 2147483646 h 70"/>
                <a:gd name="T18" fmla="*/ 2147483646 w 72"/>
                <a:gd name="T19" fmla="*/ 2147483646 h 70"/>
                <a:gd name="T20" fmla="*/ 2147483646 w 72"/>
                <a:gd name="T21" fmla="*/ 2147483646 h 70"/>
                <a:gd name="T22" fmla="*/ 2147483646 w 72"/>
                <a:gd name="T23" fmla="*/ 2147483646 h 70"/>
                <a:gd name="T24" fmla="*/ 2147483646 w 72"/>
                <a:gd name="T25" fmla="*/ 2147483646 h 70"/>
                <a:gd name="T26" fmla="*/ 2147483646 w 72"/>
                <a:gd name="T27" fmla="*/ 2147483646 h 70"/>
                <a:gd name="T28" fmla="*/ 2147483646 w 72"/>
                <a:gd name="T29" fmla="*/ 0 h 70"/>
                <a:gd name="T30" fmla="*/ 354699667 w 72"/>
                <a:gd name="T31" fmla="*/ 569383001 h 70"/>
                <a:gd name="T32" fmla="*/ 1915368095 w 72"/>
                <a:gd name="T33" fmla="*/ 569383001 h 70"/>
                <a:gd name="T34" fmla="*/ 1915368095 w 72"/>
                <a:gd name="T35" fmla="*/ 711730860 h 70"/>
                <a:gd name="T36" fmla="*/ 354699667 w 72"/>
                <a:gd name="T37" fmla="*/ 711730860 h 70"/>
                <a:gd name="T38" fmla="*/ 354699667 w 72"/>
                <a:gd name="T39" fmla="*/ 569383001 h 70"/>
                <a:gd name="T40" fmla="*/ 354699667 w 72"/>
                <a:gd name="T41" fmla="*/ 996426579 h 70"/>
                <a:gd name="T42" fmla="*/ 851277516 w 72"/>
                <a:gd name="T43" fmla="*/ 996426579 h 70"/>
                <a:gd name="T44" fmla="*/ 851277516 w 72"/>
                <a:gd name="T45" fmla="*/ 1067596290 h 70"/>
                <a:gd name="T46" fmla="*/ 354699667 w 72"/>
                <a:gd name="T47" fmla="*/ 1067596290 h 70"/>
                <a:gd name="T48" fmla="*/ 354699667 w 72"/>
                <a:gd name="T49" fmla="*/ 996426579 h 70"/>
                <a:gd name="T50" fmla="*/ 1347855366 w 72"/>
                <a:gd name="T51" fmla="*/ 2147483646 h 70"/>
                <a:gd name="T52" fmla="*/ 354699667 w 72"/>
                <a:gd name="T53" fmla="*/ 2147483646 h 70"/>
                <a:gd name="T54" fmla="*/ 354699667 w 72"/>
                <a:gd name="T55" fmla="*/ 2147483646 h 70"/>
                <a:gd name="T56" fmla="*/ 1347855366 w 72"/>
                <a:gd name="T57" fmla="*/ 2147483646 h 70"/>
                <a:gd name="T58" fmla="*/ 1347855366 w 72"/>
                <a:gd name="T59" fmla="*/ 2147483646 h 70"/>
                <a:gd name="T60" fmla="*/ 2147483646 w 72"/>
                <a:gd name="T61" fmla="*/ 2147483646 h 70"/>
                <a:gd name="T62" fmla="*/ 2147483646 w 72"/>
                <a:gd name="T63" fmla="*/ 2147483646 h 70"/>
                <a:gd name="T64" fmla="*/ 2147483646 w 72"/>
                <a:gd name="T65" fmla="*/ 2147483646 h 70"/>
                <a:gd name="T66" fmla="*/ 2147483646 w 72"/>
                <a:gd name="T67" fmla="*/ 2147483646 h 70"/>
                <a:gd name="T68" fmla="*/ 2147483646 w 72"/>
                <a:gd name="T69" fmla="*/ 2147483646 h 70"/>
                <a:gd name="T70" fmla="*/ 2147483646 w 72"/>
                <a:gd name="T71" fmla="*/ 2147483646 h 70"/>
                <a:gd name="T72" fmla="*/ 2147483646 w 72"/>
                <a:gd name="T73" fmla="*/ 2135201016 h 70"/>
                <a:gd name="T74" fmla="*/ 2147483646 w 72"/>
                <a:gd name="T75" fmla="*/ 1565809579 h 70"/>
                <a:gd name="T76" fmla="*/ 2147483646 w 72"/>
                <a:gd name="T77" fmla="*/ 1636987727 h 70"/>
                <a:gd name="T78" fmla="*/ 2147483646 w 72"/>
                <a:gd name="T79" fmla="*/ 2147483646 h 70"/>
                <a:gd name="T80" fmla="*/ 2147483646 w 72"/>
                <a:gd name="T81" fmla="*/ 2147483646 h 70"/>
                <a:gd name="T82" fmla="*/ 1560676850 w 72"/>
                <a:gd name="T83" fmla="*/ 2135201016 h 70"/>
                <a:gd name="T84" fmla="*/ 1347855366 w 72"/>
                <a:gd name="T85" fmla="*/ 2147483646 h 70"/>
                <a:gd name="T86" fmla="*/ 780334214 w 72"/>
                <a:gd name="T87" fmla="*/ 2147483646 h 70"/>
                <a:gd name="T88" fmla="*/ 425634547 w 72"/>
                <a:gd name="T89" fmla="*/ 2147483646 h 70"/>
                <a:gd name="T90" fmla="*/ 283756365 w 72"/>
                <a:gd name="T91" fmla="*/ 2147483646 h 70"/>
                <a:gd name="T92" fmla="*/ 709399334 w 72"/>
                <a:gd name="T93" fmla="*/ 2147483646 h 70"/>
                <a:gd name="T94" fmla="*/ 1205977183 w 72"/>
                <a:gd name="T95" fmla="*/ 2147483646 h 70"/>
                <a:gd name="T96" fmla="*/ 1489733548 w 72"/>
                <a:gd name="T97" fmla="*/ 1708157439 h 70"/>
                <a:gd name="T98" fmla="*/ 2128189580 w 72"/>
                <a:gd name="T99" fmla="*/ 2147483646 h 70"/>
                <a:gd name="T100" fmla="*/ 2147483646 w 72"/>
                <a:gd name="T101" fmla="*/ 2147483646 h 70"/>
                <a:gd name="T102" fmla="*/ 2147483646 w 72"/>
                <a:gd name="T103" fmla="*/ 1423470156 h 70"/>
                <a:gd name="T104" fmla="*/ 2147483646 w 72"/>
                <a:gd name="T105" fmla="*/ 1281122297 h 70"/>
                <a:gd name="T106" fmla="*/ 2147483646 w 72"/>
                <a:gd name="T107" fmla="*/ 1992853157 h 70"/>
                <a:gd name="T108" fmla="*/ 2147483646 w 72"/>
                <a:gd name="T109" fmla="*/ 2135201016 h 70"/>
                <a:gd name="T110" fmla="*/ 2147483646 w 72"/>
                <a:gd name="T111" fmla="*/ 925256867 h 70"/>
                <a:gd name="T112" fmla="*/ 2147483646 w 72"/>
                <a:gd name="T113" fmla="*/ 1138774438 h 70"/>
                <a:gd name="T114" fmla="*/ 2147483646 w 72"/>
                <a:gd name="T115" fmla="*/ 2147483646 h 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72" h="70">
                  <a:moveTo>
                    <a:pt x="72" y="0"/>
                  </a:moveTo>
                  <a:cubicBezTo>
                    <a:pt x="0" y="0"/>
                    <a:pt x="0" y="0"/>
                    <a:pt x="0" y="0"/>
                  </a:cubicBezTo>
                  <a:cubicBezTo>
                    <a:pt x="0" y="54"/>
                    <a:pt x="0" y="54"/>
                    <a:pt x="0" y="54"/>
                  </a:cubicBezTo>
                  <a:cubicBezTo>
                    <a:pt x="30" y="54"/>
                    <a:pt x="30" y="54"/>
                    <a:pt x="30" y="54"/>
                  </a:cubicBezTo>
                  <a:cubicBezTo>
                    <a:pt x="29" y="63"/>
                    <a:pt x="29" y="63"/>
                    <a:pt x="29" y="63"/>
                  </a:cubicBezTo>
                  <a:cubicBezTo>
                    <a:pt x="29" y="63"/>
                    <a:pt x="29" y="63"/>
                    <a:pt x="29" y="63"/>
                  </a:cubicBezTo>
                  <a:cubicBezTo>
                    <a:pt x="27" y="63"/>
                    <a:pt x="25" y="65"/>
                    <a:pt x="25" y="67"/>
                  </a:cubicBezTo>
                  <a:cubicBezTo>
                    <a:pt x="23" y="70"/>
                    <a:pt x="23" y="70"/>
                    <a:pt x="23" y="70"/>
                  </a:cubicBezTo>
                  <a:cubicBezTo>
                    <a:pt x="48" y="70"/>
                    <a:pt x="48" y="70"/>
                    <a:pt x="48" y="70"/>
                  </a:cubicBezTo>
                  <a:cubicBezTo>
                    <a:pt x="47" y="67"/>
                    <a:pt x="47" y="67"/>
                    <a:pt x="47" y="67"/>
                  </a:cubicBezTo>
                  <a:cubicBezTo>
                    <a:pt x="47" y="65"/>
                    <a:pt x="45" y="63"/>
                    <a:pt x="43" y="63"/>
                  </a:cubicBezTo>
                  <a:cubicBezTo>
                    <a:pt x="43" y="63"/>
                    <a:pt x="43" y="63"/>
                    <a:pt x="43" y="63"/>
                  </a:cubicBezTo>
                  <a:cubicBezTo>
                    <a:pt x="42" y="54"/>
                    <a:pt x="42" y="54"/>
                    <a:pt x="42" y="54"/>
                  </a:cubicBezTo>
                  <a:cubicBezTo>
                    <a:pt x="72" y="54"/>
                    <a:pt x="72" y="54"/>
                    <a:pt x="72" y="54"/>
                  </a:cubicBezTo>
                  <a:lnTo>
                    <a:pt x="72" y="0"/>
                  </a:lnTo>
                  <a:close/>
                  <a:moveTo>
                    <a:pt x="5" y="8"/>
                  </a:moveTo>
                  <a:cubicBezTo>
                    <a:pt x="27" y="8"/>
                    <a:pt x="27" y="8"/>
                    <a:pt x="27" y="8"/>
                  </a:cubicBezTo>
                  <a:cubicBezTo>
                    <a:pt x="27" y="10"/>
                    <a:pt x="27" y="10"/>
                    <a:pt x="27" y="10"/>
                  </a:cubicBezTo>
                  <a:cubicBezTo>
                    <a:pt x="5" y="10"/>
                    <a:pt x="5" y="10"/>
                    <a:pt x="5" y="10"/>
                  </a:cubicBezTo>
                  <a:lnTo>
                    <a:pt x="5" y="8"/>
                  </a:lnTo>
                  <a:close/>
                  <a:moveTo>
                    <a:pt x="5" y="14"/>
                  </a:moveTo>
                  <a:cubicBezTo>
                    <a:pt x="12" y="14"/>
                    <a:pt x="12" y="14"/>
                    <a:pt x="12" y="14"/>
                  </a:cubicBezTo>
                  <a:cubicBezTo>
                    <a:pt x="12" y="15"/>
                    <a:pt x="12" y="15"/>
                    <a:pt x="12" y="15"/>
                  </a:cubicBezTo>
                  <a:cubicBezTo>
                    <a:pt x="5" y="15"/>
                    <a:pt x="5" y="15"/>
                    <a:pt x="5" y="15"/>
                  </a:cubicBezTo>
                  <a:lnTo>
                    <a:pt x="5" y="14"/>
                  </a:lnTo>
                  <a:close/>
                  <a:moveTo>
                    <a:pt x="19" y="48"/>
                  </a:moveTo>
                  <a:cubicBezTo>
                    <a:pt x="5" y="48"/>
                    <a:pt x="5" y="48"/>
                    <a:pt x="5" y="48"/>
                  </a:cubicBezTo>
                  <a:cubicBezTo>
                    <a:pt x="5" y="46"/>
                    <a:pt x="5" y="46"/>
                    <a:pt x="5" y="46"/>
                  </a:cubicBezTo>
                  <a:cubicBezTo>
                    <a:pt x="19" y="46"/>
                    <a:pt x="19" y="46"/>
                    <a:pt x="19" y="46"/>
                  </a:cubicBezTo>
                  <a:lnTo>
                    <a:pt x="19" y="48"/>
                  </a:lnTo>
                  <a:close/>
                  <a:moveTo>
                    <a:pt x="66" y="48"/>
                  </a:moveTo>
                  <a:cubicBezTo>
                    <a:pt x="52" y="48"/>
                    <a:pt x="52" y="48"/>
                    <a:pt x="52" y="48"/>
                  </a:cubicBezTo>
                  <a:cubicBezTo>
                    <a:pt x="52" y="46"/>
                    <a:pt x="52" y="46"/>
                    <a:pt x="52" y="46"/>
                  </a:cubicBezTo>
                  <a:cubicBezTo>
                    <a:pt x="66" y="46"/>
                    <a:pt x="66" y="46"/>
                    <a:pt x="66" y="46"/>
                  </a:cubicBezTo>
                  <a:lnTo>
                    <a:pt x="66" y="48"/>
                  </a:lnTo>
                  <a:close/>
                  <a:moveTo>
                    <a:pt x="54" y="35"/>
                  </a:moveTo>
                  <a:cubicBezTo>
                    <a:pt x="47" y="30"/>
                    <a:pt x="47" y="30"/>
                    <a:pt x="47" y="30"/>
                  </a:cubicBezTo>
                  <a:cubicBezTo>
                    <a:pt x="44" y="22"/>
                    <a:pt x="44" y="22"/>
                    <a:pt x="44" y="22"/>
                  </a:cubicBezTo>
                  <a:cubicBezTo>
                    <a:pt x="41" y="23"/>
                    <a:pt x="41" y="23"/>
                    <a:pt x="41" y="23"/>
                  </a:cubicBezTo>
                  <a:cubicBezTo>
                    <a:pt x="36" y="33"/>
                    <a:pt x="36" y="33"/>
                    <a:pt x="36" y="33"/>
                  </a:cubicBezTo>
                  <a:cubicBezTo>
                    <a:pt x="31" y="41"/>
                    <a:pt x="31" y="41"/>
                    <a:pt x="31" y="41"/>
                  </a:cubicBezTo>
                  <a:cubicBezTo>
                    <a:pt x="22" y="30"/>
                    <a:pt x="22" y="30"/>
                    <a:pt x="22" y="30"/>
                  </a:cubicBezTo>
                  <a:cubicBezTo>
                    <a:pt x="19" y="36"/>
                    <a:pt x="19" y="36"/>
                    <a:pt x="19" y="36"/>
                  </a:cubicBezTo>
                  <a:cubicBezTo>
                    <a:pt x="11" y="34"/>
                    <a:pt x="11" y="34"/>
                    <a:pt x="11" y="34"/>
                  </a:cubicBezTo>
                  <a:cubicBezTo>
                    <a:pt x="6" y="38"/>
                    <a:pt x="6" y="38"/>
                    <a:pt x="6" y="38"/>
                  </a:cubicBezTo>
                  <a:cubicBezTo>
                    <a:pt x="4" y="35"/>
                    <a:pt x="4" y="35"/>
                    <a:pt x="4" y="35"/>
                  </a:cubicBezTo>
                  <a:cubicBezTo>
                    <a:pt x="10" y="31"/>
                    <a:pt x="10" y="31"/>
                    <a:pt x="10" y="31"/>
                  </a:cubicBezTo>
                  <a:cubicBezTo>
                    <a:pt x="17" y="32"/>
                    <a:pt x="17" y="32"/>
                    <a:pt x="17" y="32"/>
                  </a:cubicBezTo>
                  <a:cubicBezTo>
                    <a:pt x="21" y="24"/>
                    <a:pt x="21" y="24"/>
                    <a:pt x="21" y="24"/>
                  </a:cubicBezTo>
                  <a:cubicBezTo>
                    <a:pt x="30" y="35"/>
                    <a:pt x="30" y="35"/>
                    <a:pt x="30" y="35"/>
                  </a:cubicBezTo>
                  <a:cubicBezTo>
                    <a:pt x="32" y="32"/>
                    <a:pt x="32" y="32"/>
                    <a:pt x="32" y="32"/>
                  </a:cubicBezTo>
                  <a:cubicBezTo>
                    <a:pt x="38" y="20"/>
                    <a:pt x="38" y="20"/>
                    <a:pt x="38" y="20"/>
                  </a:cubicBezTo>
                  <a:cubicBezTo>
                    <a:pt x="46" y="18"/>
                    <a:pt x="46" y="18"/>
                    <a:pt x="46" y="18"/>
                  </a:cubicBezTo>
                  <a:cubicBezTo>
                    <a:pt x="50" y="28"/>
                    <a:pt x="50" y="28"/>
                    <a:pt x="50" y="28"/>
                  </a:cubicBezTo>
                  <a:cubicBezTo>
                    <a:pt x="53" y="30"/>
                    <a:pt x="53" y="30"/>
                    <a:pt x="53" y="30"/>
                  </a:cubicBezTo>
                  <a:cubicBezTo>
                    <a:pt x="65" y="13"/>
                    <a:pt x="65" y="13"/>
                    <a:pt x="65" y="13"/>
                  </a:cubicBezTo>
                  <a:cubicBezTo>
                    <a:pt x="68" y="16"/>
                    <a:pt x="68" y="16"/>
                    <a:pt x="68" y="16"/>
                  </a:cubicBezTo>
                  <a:lnTo>
                    <a:pt x="54" y="3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54" name="TextBox 115">
              <a:extLst>
                <a:ext uri="{FF2B5EF4-FFF2-40B4-BE49-F238E27FC236}">
                  <a16:creationId xmlns:a16="http://schemas.microsoft.com/office/drawing/2014/main" id="{EF4145EE-3DD7-4CD6-B748-D8715008CF8D}"/>
                </a:ext>
              </a:extLst>
            </p:cNvPr>
            <p:cNvSpPr txBox="1">
              <a:spLocks noChangeArrowheads="1"/>
            </p:cNvSpPr>
            <p:nvPr/>
          </p:nvSpPr>
          <p:spPr bwMode="auto">
            <a:xfrm>
              <a:off x="1631950" y="3757613"/>
              <a:ext cx="18399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200" i="1">
                <a:solidFill>
                  <a:srgbClr val="73858E"/>
                </a:solidFill>
                <a:latin typeface="Arial" panose="020B0604020202020204" pitchFamily="34" charset="0"/>
                <a:cs typeface="Arial" panose="020B0604020202020204" pitchFamily="34" charset="0"/>
              </a:endParaRPr>
            </a:p>
          </p:txBody>
        </p:sp>
      </p:grpSp>
      <p:grpSp>
        <p:nvGrpSpPr>
          <p:cNvPr id="9" name="Группа 8">
            <a:extLst>
              <a:ext uri="{FF2B5EF4-FFF2-40B4-BE49-F238E27FC236}">
                <a16:creationId xmlns:a16="http://schemas.microsoft.com/office/drawing/2014/main" id="{1DAF7C90-CD8F-495A-B02E-F96A0637FF30}"/>
              </a:ext>
            </a:extLst>
          </p:cNvPr>
          <p:cNvGrpSpPr/>
          <p:nvPr/>
        </p:nvGrpSpPr>
        <p:grpSpPr>
          <a:xfrm>
            <a:off x="7546975" y="3606800"/>
            <a:ext cx="3221038" cy="1265238"/>
            <a:chOff x="7546975" y="3606800"/>
            <a:chExt cx="3221038" cy="1265238"/>
          </a:xfrm>
        </p:grpSpPr>
        <p:sp>
          <p:nvSpPr>
            <p:cNvPr id="47129" name="Freeform 127">
              <a:extLst>
                <a:ext uri="{FF2B5EF4-FFF2-40B4-BE49-F238E27FC236}">
                  <a16:creationId xmlns:a16="http://schemas.microsoft.com/office/drawing/2014/main" id="{54D44A02-4958-419D-9439-913F0A5F52B9}"/>
                </a:ext>
              </a:extLst>
            </p:cNvPr>
            <p:cNvSpPr>
              <a:spLocks/>
            </p:cNvSpPr>
            <p:nvPr/>
          </p:nvSpPr>
          <p:spPr bwMode="auto">
            <a:xfrm>
              <a:off x="7546975" y="3606800"/>
              <a:ext cx="3221038" cy="1265238"/>
            </a:xfrm>
            <a:custGeom>
              <a:avLst/>
              <a:gdLst>
                <a:gd name="T0" fmla="*/ 2147483646 w 383"/>
                <a:gd name="T1" fmla="*/ 2147483646 h 150"/>
                <a:gd name="T2" fmla="*/ 2147483646 w 383"/>
                <a:gd name="T3" fmla="*/ 2147483646 h 150"/>
                <a:gd name="T4" fmla="*/ 2147483646 w 383"/>
                <a:gd name="T5" fmla="*/ 2147483646 h 150"/>
                <a:gd name="T6" fmla="*/ 2147483646 w 383"/>
                <a:gd name="T7" fmla="*/ 0 h 150"/>
                <a:gd name="T8" fmla="*/ 2147483646 w 383"/>
                <a:gd name="T9" fmla="*/ 0 h 150"/>
                <a:gd name="T10" fmla="*/ 0 w 383"/>
                <a:gd name="T11" fmla="*/ 2147483646 h 150"/>
                <a:gd name="T12" fmla="*/ 1626750340 w 383"/>
                <a:gd name="T13" fmla="*/ 2147483646 h 150"/>
                <a:gd name="T14" fmla="*/ 2147483646 w 383"/>
                <a:gd name="T15" fmla="*/ 2147483646 h 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3" h="150">
                  <a:moveTo>
                    <a:pt x="80" y="150"/>
                  </a:moveTo>
                  <a:cubicBezTo>
                    <a:pt x="303" y="150"/>
                    <a:pt x="303" y="150"/>
                    <a:pt x="303" y="150"/>
                  </a:cubicBezTo>
                  <a:cubicBezTo>
                    <a:pt x="347" y="150"/>
                    <a:pt x="383" y="117"/>
                    <a:pt x="383" y="75"/>
                  </a:cubicBezTo>
                  <a:cubicBezTo>
                    <a:pt x="383" y="34"/>
                    <a:pt x="347" y="0"/>
                    <a:pt x="303" y="0"/>
                  </a:cubicBezTo>
                  <a:cubicBezTo>
                    <a:pt x="80" y="0"/>
                    <a:pt x="80" y="0"/>
                    <a:pt x="80" y="0"/>
                  </a:cubicBezTo>
                  <a:cubicBezTo>
                    <a:pt x="36" y="0"/>
                    <a:pt x="0" y="34"/>
                    <a:pt x="0" y="75"/>
                  </a:cubicBezTo>
                  <a:cubicBezTo>
                    <a:pt x="0" y="96"/>
                    <a:pt x="9" y="115"/>
                    <a:pt x="23" y="128"/>
                  </a:cubicBezTo>
                  <a:cubicBezTo>
                    <a:pt x="38" y="142"/>
                    <a:pt x="58" y="150"/>
                    <a:pt x="80" y="150"/>
                  </a:cubicBez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30" name="Freeform 128">
              <a:extLst>
                <a:ext uri="{FF2B5EF4-FFF2-40B4-BE49-F238E27FC236}">
                  <a16:creationId xmlns:a16="http://schemas.microsoft.com/office/drawing/2014/main" id="{09D6E589-EFD4-404C-8E95-B04D1EA97A74}"/>
                </a:ext>
              </a:extLst>
            </p:cNvPr>
            <p:cNvSpPr>
              <a:spLocks/>
            </p:cNvSpPr>
            <p:nvPr/>
          </p:nvSpPr>
          <p:spPr bwMode="auto">
            <a:xfrm>
              <a:off x="7546975" y="3606800"/>
              <a:ext cx="1227138" cy="1265238"/>
            </a:xfrm>
            <a:custGeom>
              <a:avLst/>
              <a:gdLst>
                <a:gd name="T0" fmla="*/ 2147483646 w 146"/>
                <a:gd name="T1" fmla="*/ 2147483646 h 150"/>
                <a:gd name="T2" fmla="*/ 2147483646 w 146"/>
                <a:gd name="T3" fmla="*/ 2147483646 h 150"/>
                <a:gd name="T4" fmla="*/ 2147483646 w 146"/>
                <a:gd name="T5" fmla="*/ 2147483646 h 150"/>
                <a:gd name="T6" fmla="*/ 2147483646 w 146"/>
                <a:gd name="T7" fmla="*/ 0 h 150"/>
                <a:gd name="T8" fmla="*/ 2147483646 w 146"/>
                <a:gd name="T9" fmla="*/ 0 h 150"/>
                <a:gd name="T10" fmla="*/ 0 w 146"/>
                <a:gd name="T11" fmla="*/ 2147483646 h 150"/>
                <a:gd name="T12" fmla="*/ 1554187087 w 146"/>
                <a:gd name="T13" fmla="*/ 2147483646 h 150"/>
                <a:gd name="T14" fmla="*/ 2147483646 w 146"/>
                <a:gd name="T15" fmla="*/ 2147483646 h 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6" h="150">
                  <a:moveTo>
                    <a:pt x="75" y="150"/>
                  </a:moveTo>
                  <a:cubicBezTo>
                    <a:pt x="97" y="150"/>
                    <a:pt x="97" y="150"/>
                    <a:pt x="97" y="150"/>
                  </a:cubicBezTo>
                  <a:cubicBezTo>
                    <a:pt x="146" y="75"/>
                    <a:pt x="146" y="75"/>
                    <a:pt x="146" y="75"/>
                  </a:cubicBezTo>
                  <a:cubicBezTo>
                    <a:pt x="97" y="0"/>
                    <a:pt x="97" y="0"/>
                    <a:pt x="97" y="0"/>
                  </a:cubicBezTo>
                  <a:cubicBezTo>
                    <a:pt x="75" y="0"/>
                    <a:pt x="75" y="0"/>
                    <a:pt x="75" y="0"/>
                  </a:cubicBezTo>
                  <a:cubicBezTo>
                    <a:pt x="33" y="0"/>
                    <a:pt x="0" y="34"/>
                    <a:pt x="0" y="75"/>
                  </a:cubicBezTo>
                  <a:cubicBezTo>
                    <a:pt x="0" y="96"/>
                    <a:pt x="8" y="115"/>
                    <a:pt x="22" y="128"/>
                  </a:cubicBezTo>
                  <a:cubicBezTo>
                    <a:pt x="35" y="142"/>
                    <a:pt x="54" y="150"/>
                    <a:pt x="75" y="15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41" name="Freeform 148">
              <a:extLst>
                <a:ext uri="{FF2B5EF4-FFF2-40B4-BE49-F238E27FC236}">
                  <a16:creationId xmlns:a16="http://schemas.microsoft.com/office/drawing/2014/main" id="{B8870BC9-EF30-40F2-AAD7-9F85DE4DD609}"/>
                </a:ext>
              </a:extLst>
            </p:cNvPr>
            <p:cNvSpPr>
              <a:spLocks/>
            </p:cNvSpPr>
            <p:nvPr/>
          </p:nvSpPr>
          <p:spPr bwMode="auto">
            <a:xfrm>
              <a:off x="7983538" y="4113213"/>
              <a:ext cx="555625" cy="295275"/>
            </a:xfrm>
            <a:custGeom>
              <a:avLst/>
              <a:gdLst>
                <a:gd name="T0" fmla="*/ 2147483646 w 66"/>
                <a:gd name="T1" fmla="*/ 854078719 h 35"/>
                <a:gd name="T2" fmla="*/ 2147483646 w 66"/>
                <a:gd name="T3" fmla="*/ 996426579 h 35"/>
                <a:gd name="T4" fmla="*/ 1984423106 w 66"/>
                <a:gd name="T5" fmla="*/ 1281122297 h 35"/>
                <a:gd name="T6" fmla="*/ 1488317330 w 66"/>
                <a:gd name="T7" fmla="*/ 1281122297 h 35"/>
                <a:gd name="T8" fmla="*/ 1488317330 w 66"/>
                <a:gd name="T9" fmla="*/ 1209944149 h 35"/>
                <a:gd name="T10" fmla="*/ 1488317330 w 66"/>
                <a:gd name="T11" fmla="*/ 1209944149 h 35"/>
                <a:gd name="T12" fmla="*/ 1700928078 w 66"/>
                <a:gd name="T13" fmla="*/ 925256867 h 35"/>
                <a:gd name="T14" fmla="*/ 2147483646 w 66"/>
                <a:gd name="T15" fmla="*/ 640561149 h 35"/>
                <a:gd name="T16" fmla="*/ 2147483646 w 66"/>
                <a:gd name="T17" fmla="*/ 427043578 h 35"/>
                <a:gd name="T18" fmla="*/ 2147483646 w 66"/>
                <a:gd name="T19" fmla="*/ 427043578 h 35"/>
                <a:gd name="T20" fmla="*/ 2147483646 w 66"/>
                <a:gd name="T21" fmla="*/ 284695719 h 35"/>
                <a:gd name="T22" fmla="*/ 2055290549 w 66"/>
                <a:gd name="T23" fmla="*/ 284695719 h 35"/>
                <a:gd name="T24" fmla="*/ 1700928078 w 66"/>
                <a:gd name="T25" fmla="*/ 284695719 h 35"/>
                <a:gd name="T26" fmla="*/ 1204830720 w 66"/>
                <a:gd name="T27" fmla="*/ 142347859 h 35"/>
                <a:gd name="T28" fmla="*/ 779592386 w 66"/>
                <a:gd name="T29" fmla="*/ 0 h 35"/>
                <a:gd name="T30" fmla="*/ 0 w 66"/>
                <a:gd name="T31" fmla="*/ 0 h 35"/>
                <a:gd name="T32" fmla="*/ 0 w 66"/>
                <a:gd name="T33" fmla="*/ 2147483646 h 35"/>
                <a:gd name="T34" fmla="*/ 1063078996 w 66"/>
                <a:gd name="T35" fmla="*/ 2147483646 h 35"/>
                <a:gd name="T36" fmla="*/ 1488317330 w 66"/>
                <a:gd name="T37" fmla="*/ 2147483646 h 35"/>
                <a:gd name="T38" fmla="*/ 1842679801 w 66"/>
                <a:gd name="T39" fmla="*/ 2147483646 h 35"/>
                <a:gd name="T40" fmla="*/ 2147483646 w 66"/>
                <a:gd name="T41" fmla="*/ 2147483646 h 35"/>
                <a:gd name="T42" fmla="*/ 2147483646 w 66"/>
                <a:gd name="T43" fmla="*/ 1921683446 h 35"/>
                <a:gd name="T44" fmla="*/ 2147483646 w 66"/>
                <a:gd name="T45" fmla="*/ 1921683446 h 35"/>
                <a:gd name="T46" fmla="*/ 2147483646 w 66"/>
                <a:gd name="T47" fmla="*/ 1138774438 h 35"/>
                <a:gd name="T48" fmla="*/ 2147483646 w 66"/>
                <a:gd name="T49" fmla="*/ 925256867 h 35"/>
                <a:gd name="T50" fmla="*/ 2147483646 w 66"/>
                <a:gd name="T51" fmla="*/ 925256867 h 35"/>
                <a:gd name="T52" fmla="*/ 2147483646 w 66"/>
                <a:gd name="T53" fmla="*/ 854078719 h 35"/>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66" h="35">
                  <a:moveTo>
                    <a:pt x="56" y="12"/>
                  </a:moveTo>
                  <a:cubicBezTo>
                    <a:pt x="53" y="14"/>
                    <a:pt x="53" y="14"/>
                    <a:pt x="53" y="14"/>
                  </a:cubicBezTo>
                  <a:cubicBezTo>
                    <a:pt x="45" y="18"/>
                    <a:pt x="36" y="20"/>
                    <a:pt x="28" y="18"/>
                  </a:cubicBezTo>
                  <a:cubicBezTo>
                    <a:pt x="21" y="18"/>
                    <a:pt x="21" y="18"/>
                    <a:pt x="21" y="18"/>
                  </a:cubicBezTo>
                  <a:cubicBezTo>
                    <a:pt x="21" y="17"/>
                    <a:pt x="21" y="17"/>
                    <a:pt x="21" y="17"/>
                  </a:cubicBezTo>
                  <a:cubicBezTo>
                    <a:pt x="21" y="17"/>
                    <a:pt x="21" y="17"/>
                    <a:pt x="21" y="17"/>
                  </a:cubicBezTo>
                  <a:cubicBezTo>
                    <a:pt x="20" y="16"/>
                    <a:pt x="22" y="14"/>
                    <a:pt x="24" y="13"/>
                  </a:cubicBezTo>
                  <a:cubicBezTo>
                    <a:pt x="41" y="9"/>
                    <a:pt x="41" y="9"/>
                    <a:pt x="41" y="9"/>
                  </a:cubicBezTo>
                  <a:cubicBezTo>
                    <a:pt x="41" y="6"/>
                    <a:pt x="41" y="6"/>
                    <a:pt x="41" y="6"/>
                  </a:cubicBezTo>
                  <a:cubicBezTo>
                    <a:pt x="41" y="6"/>
                    <a:pt x="41" y="6"/>
                    <a:pt x="41" y="6"/>
                  </a:cubicBezTo>
                  <a:cubicBezTo>
                    <a:pt x="39" y="4"/>
                    <a:pt x="36" y="4"/>
                    <a:pt x="33" y="4"/>
                  </a:cubicBezTo>
                  <a:cubicBezTo>
                    <a:pt x="29" y="4"/>
                    <a:pt x="29" y="4"/>
                    <a:pt x="29" y="4"/>
                  </a:cubicBezTo>
                  <a:cubicBezTo>
                    <a:pt x="28" y="4"/>
                    <a:pt x="26" y="4"/>
                    <a:pt x="24" y="4"/>
                  </a:cubicBezTo>
                  <a:cubicBezTo>
                    <a:pt x="17" y="2"/>
                    <a:pt x="17" y="2"/>
                    <a:pt x="17" y="2"/>
                  </a:cubicBezTo>
                  <a:cubicBezTo>
                    <a:pt x="11" y="0"/>
                    <a:pt x="11" y="0"/>
                    <a:pt x="11" y="0"/>
                  </a:cubicBezTo>
                  <a:cubicBezTo>
                    <a:pt x="0" y="0"/>
                    <a:pt x="0" y="0"/>
                    <a:pt x="0" y="0"/>
                  </a:cubicBezTo>
                  <a:cubicBezTo>
                    <a:pt x="0" y="35"/>
                    <a:pt x="0" y="35"/>
                    <a:pt x="0" y="35"/>
                  </a:cubicBezTo>
                  <a:cubicBezTo>
                    <a:pt x="15" y="35"/>
                    <a:pt x="15" y="35"/>
                    <a:pt x="15" y="35"/>
                  </a:cubicBezTo>
                  <a:cubicBezTo>
                    <a:pt x="21" y="35"/>
                    <a:pt x="21" y="35"/>
                    <a:pt x="21" y="35"/>
                  </a:cubicBezTo>
                  <a:cubicBezTo>
                    <a:pt x="23" y="35"/>
                    <a:pt x="25" y="35"/>
                    <a:pt x="26" y="34"/>
                  </a:cubicBezTo>
                  <a:cubicBezTo>
                    <a:pt x="32" y="33"/>
                    <a:pt x="32" y="33"/>
                    <a:pt x="32" y="33"/>
                  </a:cubicBezTo>
                  <a:cubicBezTo>
                    <a:pt x="38" y="33"/>
                    <a:pt x="44" y="30"/>
                    <a:pt x="49" y="27"/>
                  </a:cubicBezTo>
                  <a:cubicBezTo>
                    <a:pt x="49" y="27"/>
                    <a:pt x="49" y="27"/>
                    <a:pt x="49" y="27"/>
                  </a:cubicBezTo>
                  <a:cubicBezTo>
                    <a:pt x="55" y="25"/>
                    <a:pt x="59" y="21"/>
                    <a:pt x="63" y="16"/>
                  </a:cubicBezTo>
                  <a:cubicBezTo>
                    <a:pt x="66" y="13"/>
                    <a:pt x="66" y="13"/>
                    <a:pt x="66" y="13"/>
                  </a:cubicBezTo>
                  <a:cubicBezTo>
                    <a:pt x="66" y="13"/>
                    <a:pt x="66" y="13"/>
                    <a:pt x="66" y="13"/>
                  </a:cubicBezTo>
                  <a:cubicBezTo>
                    <a:pt x="63" y="11"/>
                    <a:pt x="60" y="10"/>
                    <a:pt x="56" y="12"/>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42" name="Freeform 149">
              <a:extLst>
                <a:ext uri="{FF2B5EF4-FFF2-40B4-BE49-F238E27FC236}">
                  <a16:creationId xmlns:a16="http://schemas.microsoft.com/office/drawing/2014/main" id="{3D4F925E-4769-4558-9417-D09C8CDE78C9}"/>
                </a:ext>
              </a:extLst>
            </p:cNvPr>
            <p:cNvSpPr>
              <a:spLocks/>
            </p:cNvSpPr>
            <p:nvPr/>
          </p:nvSpPr>
          <p:spPr bwMode="auto">
            <a:xfrm>
              <a:off x="7689850" y="4095750"/>
              <a:ext cx="234950" cy="379413"/>
            </a:xfrm>
            <a:custGeom>
              <a:avLst/>
              <a:gdLst>
                <a:gd name="T0" fmla="*/ 844922155 w 28"/>
                <a:gd name="T1" fmla="*/ 0 h 45"/>
                <a:gd name="T2" fmla="*/ 704103195 w 28"/>
                <a:gd name="T3" fmla="*/ 142178698 h 45"/>
                <a:gd name="T4" fmla="*/ 0 w 28"/>
                <a:gd name="T5" fmla="*/ 142178698 h 45"/>
                <a:gd name="T6" fmla="*/ 0 w 28"/>
                <a:gd name="T7" fmla="*/ 2147483646 h 45"/>
                <a:gd name="T8" fmla="*/ 563284234 w 28"/>
                <a:gd name="T9" fmla="*/ 2147483646 h 45"/>
                <a:gd name="T10" fmla="*/ 844922155 w 28"/>
                <a:gd name="T11" fmla="*/ 2147483646 h 45"/>
                <a:gd name="T12" fmla="*/ 1408197998 w 28"/>
                <a:gd name="T13" fmla="*/ 2147483646 h 45"/>
                <a:gd name="T14" fmla="*/ 1830663271 w 28"/>
                <a:gd name="T15" fmla="*/ 2147483646 h 45"/>
                <a:gd name="T16" fmla="*/ 1971482232 w 28"/>
                <a:gd name="T17" fmla="*/ 2147483646 h 45"/>
                <a:gd name="T18" fmla="*/ 1971482232 w 28"/>
                <a:gd name="T19" fmla="*/ 284357396 h 45"/>
                <a:gd name="T20" fmla="*/ 1689844311 w 28"/>
                <a:gd name="T21" fmla="*/ 0 h 45"/>
                <a:gd name="T22" fmla="*/ 844922155 w 28"/>
                <a:gd name="T23" fmla="*/ 0 h 45"/>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28" h="45">
                  <a:moveTo>
                    <a:pt x="12" y="0"/>
                  </a:moveTo>
                  <a:cubicBezTo>
                    <a:pt x="10" y="2"/>
                    <a:pt x="10" y="2"/>
                    <a:pt x="10" y="2"/>
                  </a:cubicBezTo>
                  <a:cubicBezTo>
                    <a:pt x="0" y="2"/>
                    <a:pt x="0" y="2"/>
                    <a:pt x="0" y="2"/>
                  </a:cubicBezTo>
                  <a:cubicBezTo>
                    <a:pt x="0" y="43"/>
                    <a:pt x="0" y="43"/>
                    <a:pt x="0" y="43"/>
                  </a:cubicBezTo>
                  <a:cubicBezTo>
                    <a:pt x="8" y="43"/>
                    <a:pt x="8" y="43"/>
                    <a:pt x="8" y="43"/>
                  </a:cubicBezTo>
                  <a:cubicBezTo>
                    <a:pt x="12" y="45"/>
                    <a:pt x="12" y="45"/>
                    <a:pt x="12" y="45"/>
                  </a:cubicBezTo>
                  <a:cubicBezTo>
                    <a:pt x="20" y="45"/>
                    <a:pt x="20" y="45"/>
                    <a:pt x="20" y="45"/>
                  </a:cubicBezTo>
                  <a:cubicBezTo>
                    <a:pt x="26" y="42"/>
                    <a:pt x="26" y="42"/>
                    <a:pt x="26" y="42"/>
                  </a:cubicBezTo>
                  <a:cubicBezTo>
                    <a:pt x="28" y="41"/>
                    <a:pt x="28" y="40"/>
                    <a:pt x="28" y="38"/>
                  </a:cubicBezTo>
                  <a:cubicBezTo>
                    <a:pt x="28" y="4"/>
                    <a:pt x="28" y="4"/>
                    <a:pt x="28" y="4"/>
                  </a:cubicBezTo>
                  <a:cubicBezTo>
                    <a:pt x="28" y="2"/>
                    <a:pt x="27" y="0"/>
                    <a:pt x="24" y="0"/>
                  </a:cubicBezTo>
                  <a:lnTo>
                    <a:pt x="12"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43" name="Oval 150">
              <a:extLst>
                <a:ext uri="{FF2B5EF4-FFF2-40B4-BE49-F238E27FC236}">
                  <a16:creationId xmlns:a16="http://schemas.microsoft.com/office/drawing/2014/main" id="{33E5071C-6516-4EF6-9223-AC361DBCA865}"/>
                </a:ext>
              </a:extLst>
            </p:cNvPr>
            <p:cNvSpPr>
              <a:spLocks noChangeArrowheads="1"/>
            </p:cNvSpPr>
            <p:nvPr/>
          </p:nvSpPr>
          <p:spPr bwMode="auto">
            <a:xfrm>
              <a:off x="8328025" y="4029075"/>
              <a:ext cx="152400" cy="150813"/>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7144" name="Oval 151">
              <a:extLst>
                <a:ext uri="{FF2B5EF4-FFF2-40B4-BE49-F238E27FC236}">
                  <a16:creationId xmlns:a16="http://schemas.microsoft.com/office/drawing/2014/main" id="{9DFAFBE0-572B-4E41-9A74-64FED22BD178}"/>
                </a:ext>
              </a:extLst>
            </p:cNvPr>
            <p:cNvSpPr>
              <a:spLocks noChangeArrowheads="1"/>
            </p:cNvSpPr>
            <p:nvPr/>
          </p:nvSpPr>
          <p:spPr bwMode="auto">
            <a:xfrm>
              <a:off x="8228013" y="3876675"/>
              <a:ext cx="117475" cy="117475"/>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7145" name="Oval 152">
              <a:extLst>
                <a:ext uri="{FF2B5EF4-FFF2-40B4-BE49-F238E27FC236}">
                  <a16:creationId xmlns:a16="http://schemas.microsoft.com/office/drawing/2014/main" id="{6DD6F09C-FF97-403A-AF0E-E79178D5F295}"/>
                </a:ext>
              </a:extLst>
            </p:cNvPr>
            <p:cNvSpPr>
              <a:spLocks noChangeArrowheads="1"/>
            </p:cNvSpPr>
            <p:nvPr/>
          </p:nvSpPr>
          <p:spPr bwMode="auto">
            <a:xfrm>
              <a:off x="8143875" y="4011613"/>
              <a:ext cx="84138" cy="84137"/>
            </a:xfrm>
            <a:prstGeom prst="ellipse">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47155" name="TextBox 115">
              <a:extLst>
                <a:ext uri="{FF2B5EF4-FFF2-40B4-BE49-F238E27FC236}">
                  <a16:creationId xmlns:a16="http://schemas.microsoft.com/office/drawing/2014/main" id="{E825BD51-5190-47C5-8AB9-6A432A1753C1}"/>
                </a:ext>
              </a:extLst>
            </p:cNvPr>
            <p:cNvSpPr txBox="1">
              <a:spLocks noChangeArrowheads="1"/>
            </p:cNvSpPr>
            <p:nvPr/>
          </p:nvSpPr>
          <p:spPr bwMode="auto">
            <a:xfrm>
              <a:off x="8797925" y="3757613"/>
              <a:ext cx="1839913"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200" i="1">
                <a:solidFill>
                  <a:srgbClr val="73858E"/>
                </a:solidFill>
                <a:latin typeface="Arial" panose="020B0604020202020204" pitchFamily="34" charset="0"/>
                <a:cs typeface="Arial" panose="020B0604020202020204" pitchFamily="34" charset="0"/>
              </a:endParaRPr>
            </a:p>
          </p:txBody>
        </p:sp>
      </p:grpSp>
      <p:grpSp>
        <p:nvGrpSpPr>
          <p:cNvPr id="4" name="Группа 3">
            <a:extLst>
              <a:ext uri="{FF2B5EF4-FFF2-40B4-BE49-F238E27FC236}">
                <a16:creationId xmlns:a16="http://schemas.microsoft.com/office/drawing/2014/main" id="{096903A6-79E2-4F63-9A07-669085549D3A}"/>
              </a:ext>
            </a:extLst>
          </p:cNvPr>
          <p:cNvGrpSpPr/>
          <p:nvPr/>
        </p:nvGrpSpPr>
        <p:grpSpPr>
          <a:xfrm>
            <a:off x="5151438" y="4984750"/>
            <a:ext cx="2286000" cy="1579563"/>
            <a:chOff x="5151438" y="4984750"/>
            <a:chExt cx="2286000" cy="1579563"/>
          </a:xfrm>
        </p:grpSpPr>
        <p:sp>
          <p:nvSpPr>
            <p:cNvPr id="47133" name="Rectangle 131">
              <a:extLst>
                <a:ext uri="{FF2B5EF4-FFF2-40B4-BE49-F238E27FC236}">
                  <a16:creationId xmlns:a16="http://schemas.microsoft.com/office/drawing/2014/main" id="{D0D725DE-AE35-4A51-94E1-1A10D139BDEF}"/>
                </a:ext>
              </a:extLst>
            </p:cNvPr>
            <p:cNvSpPr>
              <a:spLocks noChangeArrowheads="1"/>
            </p:cNvSpPr>
            <p:nvPr/>
          </p:nvSpPr>
          <p:spPr bwMode="auto">
            <a:xfrm>
              <a:off x="5241925" y="5437188"/>
              <a:ext cx="1808163" cy="50800"/>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dirty="0"/>
            </a:p>
          </p:txBody>
        </p:sp>
        <p:sp>
          <p:nvSpPr>
            <p:cNvPr id="47156" name="Rectangle 109">
              <a:extLst>
                <a:ext uri="{FF2B5EF4-FFF2-40B4-BE49-F238E27FC236}">
                  <a16:creationId xmlns:a16="http://schemas.microsoft.com/office/drawing/2014/main" id="{47F8F2B1-1A5E-4CC8-83A4-87C348CF3B7E}"/>
                </a:ext>
              </a:extLst>
            </p:cNvPr>
            <p:cNvSpPr>
              <a:spLocks noChangeArrowheads="1"/>
            </p:cNvSpPr>
            <p:nvPr/>
          </p:nvSpPr>
          <p:spPr bwMode="auto">
            <a:xfrm>
              <a:off x="5232400" y="4984750"/>
              <a:ext cx="15345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1800" b="1" dirty="0">
                  <a:solidFill>
                    <a:schemeClr val="tx1">
                      <a:lumMod val="50000"/>
                      <a:lumOff val="50000"/>
                    </a:schemeClr>
                  </a:solidFill>
                  <a:latin typeface="Arial" panose="020B0604020202020204" pitchFamily="34" charset="0"/>
                </a:rPr>
                <a:t>Your text here</a:t>
              </a:r>
              <a:endParaRPr lang="ru-RU" altLang="ru-RU" dirty="0">
                <a:solidFill>
                  <a:schemeClr val="tx1">
                    <a:lumMod val="50000"/>
                    <a:lumOff val="50000"/>
                  </a:schemeClr>
                </a:solidFill>
              </a:endParaRPr>
            </a:p>
          </p:txBody>
        </p:sp>
        <p:sp>
          <p:nvSpPr>
            <p:cNvPr id="47157" name="TextBox 115">
              <a:extLst>
                <a:ext uri="{FF2B5EF4-FFF2-40B4-BE49-F238E27FC236}">
                  <a16:creationId xmlns:a16="http://schemas.microsoft.com/office/drawing/2014/main" id="{5610A224-D070-4DBB-986C-110DE4302B40}"/>
                </a:ext>
              </a:extLst>
            </p:cNvPr>
            <p:cNvSpPr txBox="1">
              <a:spLocks noChangeArrowheads="1"/>
            </p:cNvSpPr>
            <p:nvPr/>
          </p:nvSpPr>
          <p:spPr bwMode="auto">
            <a:xfrm>
              <a:off x="5151438" y="5610225"/>
              <a:ext cx="2286000"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a:solidFill>
                    <a:srgbClr val="73858E"/>
                  </a:solidFill>
                  <a:latin typeface="Arial" panose="020B0604020202020204" pitchFamily="34" charset="0"/>
                  <a:cs typeface="Arial" panose="020B0604020202020204" pitchFamily="34" charset="0"/>
                </a:rPr>
                <a:t>Lorem ipsum dolor sit amet, consectetur adipiscing elit, sed do eiusmod tempor incididunt</a:t>
              </a:r>
              <a:endParaRPr lang="ru-RU" altLang="ru-RU" sz="1400">
                <a:solidFill>
                  <a:srgbClr val="73858E"/>
                </a:solidFill>
                <a:latin typeface="Arial" panose="020B0604020202020204" pitchFamily="34" charset="0"/>
                <a:cs typeface="Arial" panose="020B0604020202020204" pitchFamily="34" charset="0"/>
              </a:endParaRPr>
            </a:p>
          </p:txBody>
        </p:sp>
      </p:grpSp>
      <p:grpSp>
        <p:nvGrpSpPr>
          <p:cNvPr id="7" name="Группа 6">
            <a:extLst>
              <a:ext uri="{FF2B5EF4-FFF2-40B4-BE49-F238E27FC236}">
                <a16:creationId xmlns:a16="http://schemas.microsoft.com/office/drawing/2014/main" id="{3639EB8B-1454-4F0F-BFEB-282FDD0188E7}"/>
              </a:ext>
            </a:extLst>
          </p:cNvPr>
          <p:cNvGrpSpPr/>
          <p:nvPr/>
        </p:nvGrpSpPr>
        <p:grpSpPr>
          <a:xfrm>
            <a:off x="1416050" y="5192713"/>
            <a:ext cx="3228975" cy="1265237"/>
            <a:chOff x="1416050" y="5192713"/>
            <a:chExt cx="3228975" cy="1265237"/>
          </a:xfrm>
        </p:grpSpPr>
        <p:sp>
          <p:nvSpPr>
            <p:cNvPr id="47125" name="Freeform 123">
              <a:extLst>
                <a:ext uri="{FF2B5EF4-FFF2-40B4-BE49-F238E27FC236}">
                  <a16:creationId xmlns:a16="http://schemas.microsoft.com/office/drawing/2014/main" id="{F37AE1A6-8BA6-4A77-B403-E17E0DCC64F1}"/>
                </a:ext>
              </a:extLst>
            </p:cNvPr>
            <p:cNvSpPr>
              <a:spLocks/>
            </p:cNvSpPr>
            <p:nvPr/>
          </p:nvSpPr>
          <p:spPr bwMode="auto">
            <a:xfrm>
              <a:off x="1416050" y="5192713"/>
              <a:ext cx="3228975" cy="1265237"/>
            </a:xfrm>
            <a:custGeom>
              <a:avLst/>
              <a:gdLst>
                <a:gd name="T0" fmla="*/ 2147483646 w 384"/>
                <a:gd name="T1" fmla="*/ 2147483646 h 150"/>
                <a:gd name="T2" fmla="*/ 2147483646 w 384"/>
                <a:gd name="T3" fmla="*/ 2147483646 h 150"/>
                <a:gd name="T4" fmla="*/ 0 w 384"/>
                <a:gd name="T5" fmla="*/ 2147483646 h 150"/>
                <a:gd name="T6" fmla="*/ 2147483646 w 384"/>
                <a:gd name="T7" fmla="*/ 0 h 150"/>
                <a:gd name="T8" fmla="*/ 2147483646 w 384"/>
                <a:gd name="T9" fmla="*/ 0 h 150"/>
                <a:gd name="T10" fmla="*/ 2147483646 w 384"/>
                <a:gd name="T11" fmla="*/ 2147483646 h 150"/>
                <a:gd name="T12" fmla="*/ 2147483646 w 384"/>
                <a:gd name="T13" fmla="*/ 2147483646 h 150"/>
                <a:gd name="T14" fmla="*/ 2147483646 w 384"/>
                <a:gd name="T15" fmla="*/ 2147483646 h 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4" h="150">
                  <a:moveTo>
                    <a:pt x="303" y="150"/>
                  </a:moveTo>
                  <a:cubicBezTo>
                    <a:pt x="81" y="150"/>
                    <a:pt x="81" y="150"/>
                    <a:pt x="81" y="150"/>
                  </a:cubicBezTo>
                  <a:cubicBezTo>
                    <a:pt x="36" y="150"/>
                    <a:pt x="0" y="117"/>
                    <a:pt x="0" y="75"/>
                  </a:cubicBezTo>
                  <a:cubicBezTo>
                    <a:pt x="0" y="34"/>
                    <a:pt x="36" y="0"/>
                    <a:pt x="81" y="0"/>
                  </a:cubicBezTo>
                  <a:cubicBezTo>
                    <a:pt x="303" y="0"/>
                    <a:pt x="303" y="0"/>
                    <a:pt x="303" y="0"/>
                  </a:cubicBezTo>
                  <a:cubicBezTo>
                    <a:pt x="348" y="0"/>
                    <a:pt x="384" y="34"/>
                    <a:pt x="384" y="75"/>
                  </a:cubicBezTo>
                  <a:cubicBezTo>
                    <a:pt x="384" y="96"/>
                    <a:pt x="375" y="115"/>
                    <a:pt x="360" y="128"/>
                  </a:cubicBezTo>
                  <a:cubicBezTo>
                    <a:pt x="345" y="142"/>
                    <a:pt x="325" y="150"/>
                    <a:pt x="303" y="150"/>
                  </a:cubicBezTo>
                  <a:close/>
                </a:path>
              </a:pathLst>
            </a:cu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26" name="Freeform 124">
              <a:extLst>
                <a:ext uri="{FF2B5EF4-FFF2-40B4-BE49-F238E27FC236}">
                  <a16:creationId xmlns:a16="http://schemas.microsoft.com/office/drawing/2014/main" id="{18DF200C-E693-494D-8C0F-FC2BCC42C007}"/>
                </a:ext>
              </a:extLst>
            </p:cNvPr>
            <p:cNvSpPr>
              <a:spLocks/>
            </p:cNvSpPr>
            <p:nvPr/>
          </p:nvSpPr>
          <p:spPr bwMode="auto">
            <a:xfrm>
              <a:off x="3408363" y="5192713"/>
              <a:ext cx="1236662" cy="1265237"/>
            </a:xfrm>
            <a:custGeom>
              <a:avLst/>
              <a:gdLst>
                <a:gd name="T0" fmla="*/ 2147483646 w 147"/>
                <a:gd name="T1" fmla="*/ 2147483646 h 150"/>
                <a:gd name="T2" fmla="*/ 2147483646 w 147"/>
                <a:gd name="T3" fmla="*/ 2147483646 h 150"/>
                <a:gd name="T4" fmla="*/ 0 w 147"/>
                <a:gd name="T5" fmla="*/ 2147483646 h 150"/>
                <a:gd name="T6" fmla="*/ 2147483646 w 147"/>
                <a:gd name="T7" fmla="*/ 0 h 150"/>
                <a:gd name="T8" fmla="*/ 2147483646 w 147"/>
                <a:gd name="T9" fmla="*/ 0 h 150"/>
                <a:gd name="T10" fmla="*/ 2147483646 w 147"/>
                <a:gd name="T11" fmla="*/ 2147483646 h 150"/>
                <a:gd name="T12" fmla="*/ 2147483646 w 147"/>
                <a:gd name="T13" fmla="*/ 2147483646 h 150"/>
                <a:gd name="T14" fmla="*/ 2147483646 w 147"/>
                <a:gd name="T15" fmla="*/ 2147483646 h 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7" h="150">
                  <a:moveTo>
                    <a:pt x="72" y="150"/>
                  </a:moveTo>
                  <a:cubicBezTo>
                    <a:pt x="49" y="150"/>
                    <a:pt x="49" y="150"/>
                    <a:pt x="49" y="150"/>
                  </a:cubicBezTo>
                  <a:cubicBezTo>
                    <a:pt x="0" y="75"/>
                    <a:pt x="0" y="75"/>
                    <a:pt x="0" y="75"/>
                  </a:cubicBezTo>
                  <a:cubicBezTo>
                    <a:pt x="49" y="0"/>
                    <a:pt x="49" y="0"/>
                    <a:pt x="49" y="0"/>
                  </a:cubicBezTo>
                  <a:cubicBezTo>
                    <a:pt x="72" y="0"/>
                    <a:pt x="72" y="0"/>
                    <a:pt x="72" y="0"/>
                  </a:cubicBezTo>
                  <a:cubicBezTo>
                    <a:pt x="113" y="0"/>
                    <a:pt x="147" y="34"/>
                    <a:pt x="147" y="75"/>
                  </a:cubicBezTo>
                  <a:cubicBezTo>
                    <a:pt x="147" y="96"/>
                    <a:pt x="138" y="115"/>
                    <a:pt x="125" y="128"/>
                  </a:cubicBezTo>
                  <a:cubicBezTo>
                    <a:pt x="111" y="142"/>
                    <a:pt x="92" y="150"/>
                    <a:pt x="72" y="15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34" name="Freeform 141">
              <a:extLst>
                <a:ext uri="{FF2B5EF4-FFF2-40B4-BE49-F238E27FC236}">
                  <a16:creationId xmlns:a16="http://schemas.microsoft.com/office/drawing/2014/main" id="{628D1B5B-7E97-4978-B987-A1F6E6D4CB28}"/>
                </a:ext>
              </a:extLst>
            </p:cNvPr>
            <p:cNvSpPr>
              <a:spLocks noEditPoints="1"/>
            </p:cNvSpPr>
            <p:nvPr/>
          </p:nvSpPr>
          <p:spPr bwMode="auto">
            <a:xfrm>
              <a:off x="3770313" y="5630863"/>
              <a:ext cx="596900" cy="430212"/>
            </a:xfrm>
            <a:custGeom>
              <a:avLst/>
              <a:gdLst>
                <a:gd name="T0" fmla="*/ 0 w 376"/>
                <a:gd name="T1" fmla="*/ 0 h 271"/>
                <a:gd name="T2" fmla="*/ 0 w 376"/>
                <a:gd name="T3" fmla="*/ 682962344 h 271"/>
                <a:gd name="T4" fmla="*/ 587197200 w 376"/>
                <a:gd name="T5" fmla="*/ 682962344 h 271"/>
                <a:gd name="T6" fmla="*/ 587197200 w 376"/>
                <a:gd name="T7" fmla="*/ 173891373 h 271"/>
                <a:gd name="T8" fmla="*/ 841732188 w 376"/>
                <a:gd name="T9" fmla="*/ 173891373 h 271"/>
                <a:gd name="T10" fmla="*/ 841732188 w 376"/>
                <a:gd name="T11" fmla="*/ 682962344 h 271"/>
                <a:gd name="T12" fmla="*/ 947578750 w 376"/>
                <a:gd name="T13" fmla="*/ 682962344 h 271"/>
                <a:gd name="T14" fmla="*/ 947578750 w 376"/>
                <a:gd name="T15" fmla="*/ 0 h 271"/>
                <a:gd name="T16" fmla="*/ 0 w 376"/>
                <a:gd name="T17" fmla="*/ 0 h 271"/>
                <a:gd name="T18" fmla="*/ 521673138 w 376"/>
                <a:gd name="T19" fmla="*/ 589715877 h 271"/>
                <a:gd name="T20" fmla="*/ 68045013 w 376"/>
                <a:gd name="T21" fmla="*/ 589715877 h 271"/>
                <a:gd name="T22" fmla="*/ 68045013 w 376"/>
                <a:gd name="T23" fmla="*/ 173891373 h 271"/>
                <a:gd name="T24" fmla="*/ 521673138 w 376"/>
                <a:gd name="T25" fmla="*/ 173891373 h 271"/>
                <a:gd name="T26" fmla="*/ 521673138 w 376"/>
                <a:gd name="T27" fmla="*/ 589715877 h 27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376" h="271">
                  <a:moveTo>
                    <a:pt x="0" y="0"/>
                  </a:moveTo>
                  <a:lnTo>
                    <a:pt x="0" y="271"/>
                  </a:lnTo>
                  <a:lnTo>
                    <a:pt x="233" y="271"/>
                  </a:lnTo>
                  <a:lnTo>
                    <a:pt x="233" y="69"/>
                  </a:lnTo>
                  <a:lnTo>
                    <a:pt x="334" y="69"/>
                  </a:lnTo>
                  <a:lnTo>
                    <a:pt x="334" y="271"/>
                  </a:lnTo>
                  <a:lnTo>
                    <a:pt x="376" y="271"/>
                  </a:lnTo>
                  <a:lnTo>
                    <a:pt x="376" y="0"/>
                  </a:lnTo>
                  <a:lnTo>
                    <a:pt x="0" y="0"/>
                  </a:lnTo>
                  <a:close/>
                  <a:moveTo>
                    <a:pt x="207" y="234"/>
                  </a:moveTo>
                  <a:lnTo>
                    <a:pt x="27" y="234"/>
                  </a:lnTo>
                  <a:lnTo>
                    <a:pt x="27" y="69"/>
                  </a:lnTo>
                  <a:lnTo>
                    <a:pt x="207" y="69"/>
                  </a:lnTo>
                  <a:lnTo>
                    <a:pt x="207" y="23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35" name="Freeform 142">
              <a:extLst>
                <a:ext uri="{FF2B5EF4-FFF2-40B4-BE49-F238E27FC236}">
                  <a16:creationId xmlns:a16="http://schemas.microsoft.com/office/drawing/2014/main" id="{35BA7DF4-7954-4DC8-ACE2-D7F1E30451AD}"/>
                </a:ext>
              </a:extLst>
            </p:cNvPr>
            <p:cNvSpPr>
              <a:spLocks/>
            </p:cNvSpPr>
            <p:nvPr/>
          </p:nvSpPr>
          <p:spPr bwMode="auto">
            <a:xfrm>
              <a:off x="3736975" y="5554663"/>
              <a:ext cx="665163" cy="287337"/>
            </a:xfrm>
            <a:custGeom>
              <a:avLst/>
              <a:gdLst>
                <a:gd name="T0" fmla="*/ 2147483646 w 79"/>
                <a:gd name="T1" fmla="*/ 0 h 34"/>
                <a:gd name="T2" fmla="*/ 283569933 w 79"/>
                <a:gd name="T3" fmla="*/ 0 h 34"/>
                <a:gd name="T4" fmla="*/ 0 w 79"/>
                <a:gd name="T5" fmla="*/ 2147483646 h 34"/>
                <a:gd name="T6" fmla="*/ 708929041 w 79"/>
                <a:gd name="T7" fmla="*/ 2147483646 h 34"/>
                <a:gd name="T8" fmla="*/ 1346963495 w 79"/>
                <a:gd name="T9" fmla="*/ 2147483646 h 34"/>
                <a:gd name="T10" fmla="*/ 2055892536 w 79"/>
                <a:gd name="T11" fmla="*/ 2147483646 h 34"/>
                <a:gd name="T12" fmla="*/ 2147483646 w 79"/>
                <a:gd name="T13" fmla="*/ 2147483646 h 34"/>
                <a:gd name="T14" fmla="*/ 2147483646 w 79"/>
                <a:gd name="T15" fmla="*/ 2147483646 h 34"/>
                <a:gd name="T16" fmla="*/ 2147483646 w 79"/>
                <a:gd name="T17" fmla="*/ 2147483646 h 34"/>
                <a:gd name="T18" fmla="*/ 2147483646 w 79"/>
                <a:gd name="T19" fmla="*/ 2147483646 h 34"/>
                <a:gd name="T20" fmla="*/ 2147483646 w 79"/>
                <a:gd name="T21" fmla="*/ 2147483646 h 34"/>
                <a:gd name="T22" fmla="*/ 2147483646 w 79"/>
                <a:gd name="T23" fmla="*/ 0 h 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 h="34">
                  <a:moveTo>
                    <a:pt x="75" y="0"/>
                  </a:moveTo>
                  <a:cubicBezTo>
                    <a:pt x="4" y="0"/>
                    <a:pt x="4" y="0"/>
                    <a:pt x="4" y="0"/>
                  </a:cubicBezTo>
                  <a:cubicBezTo>
                    <a:pt x="0" y="31"/>
                    <a:pt x="0" y="31"/>
                    <a:pt x="0" y="31"/>
                  </a:cubicBezTo>
                  <a:cubicBezTo>
                    <a:pt x="0" y="33"/>
                    <a:pt x="4" y="34"/>
                    <a:pt x="10" y="34"/>
                  </a:cubicBezTo>
                  <a:cubicBezTo>
                    <a:pt x="15" y="34"/>
                    <a:pt x="19" y="33"/>
                    <a:pt x="19" y="31"/>
                  </a:cubicBezTo>
                  <a:cubicBezTo>
                    <a:pt x="19" y="33"/>
                    <a:pt x="24" y="34"/>
                    <a:pt x="29" y="34"/>
                  </a:cubicBezTo>
                  <a:cubicBezTo>
                    <a:pt x="35" y="34"/>
                    <a:pt x="39" y="33"/>
                    <a:pt x="39" y="31"/>
                  </a:cubicBezTo>
                  <a:cubicBezTo>
                    <a:pt x="39" y="33"/>
                    <a:pt x="44" y="34"/>
                    <a:pt x="50" y="34"/>
                  </a:cubicBezTo>
                  <a:cubicBezTo>
                    <a:pt x="55" y="34"/>
                    <a:pt x="60" y="33"/>
                    <a:pt x="60" y="31"/>
                  </a:cubicBezTo>
                  <a:cubicBezTo>
                    <a:pt x="60" y="33"/>
                    <a:pt x="64" y="34"/>
                    <a:pt x="69" y="34"/>
                  </a:cubicBezTo>
                  <a:cubicBezTo>
                    <a:pt x="74" y="34"/>
                    <a:pt x="79" y="33"/>
                    <a:pt x="79" y="31"/>
                  </a:cubicBezTo>
                  <a:lnTo>
                    <a:pt x="75" y="0"/>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58" name="TextBox 115">
              <a:extLst>
                <a:ext uri="{FF2B5EF4-FFF2-40B4-BE49-F238E27FC236}">
                  <a16:creationId xmlns:a16="http://schemas.microsoft.com/office/drawing/2014/main" id="{C421F106-78EA-41AC-B910-6322169BB8E2}"/>
                </a:ext>
              </a:extLst>
            </p:cNvPr>
            <p:cNvSpPr txBox="1">
              <a:spLocks noChangeArrowheads="1"/>
            </p:cNvSpPr>
            <p:nvPr/>
          </p:nvSpPr>
          <p:spPr bwMode="auto">
            <a:xfrm>
              <a:off x="1631950" y="5359400"/>
              <a:ext cx="183991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200" i="1">
                <a:solidFill>
                  <a:srgbClr val="73858E"/>
                </a:solidFill>
                <a:latin typeface="Arial" panose="020B0604020202020204" pitchFamily="34" charset="0"/>
                <a:cs typeface="Arial" panose="020B0604020202020204" pitchFamily="34" charset="0"/>
              </a:endParaRPr>
            </a:p>
          </p:txBody>
        </p:sp>
      </p:grpSp>
      <p:grpSp>
        <p:nvGrpSpPr>
          <p:cNvPr id="8" name="Группа 7">
            <a:extLst>
              <a:ext uri="{FF2B5EF4-FFF2-40B4-BE49-F238E27FC236}">
                <a16:creationId xmlns:a16="http://schemas.microsoft.com/office/drawing/2014/main" id="{4F7FE988-A8CA-4E83-AF52-38CA2B865217}"/>
              </a:ext>
            </a:extLst>
          </p:cNvPr>
          <p:cNvGrpSpPr/>
          <p:nvPr/>
        </p:nvGrpSpPr>
        <p:grpSpPr>
          <a:xfrm>
            <a:off x="7546975" y="5192713"/>
            <a:ext cx="3221038" cy="1265237"/>
            <a:chOff x="7546975" y="5192713"/>
            <a:chExt cx="3221038" cy="1265237"/>
          </a:xfrm>
        </p:grpSpPr>
        <p:sp>
          <p:nvSpPr>
            <p:cNvPr id="47131" name="Freeform 129">
              <a:extLst>
                <a:ext uri="{FF2B5EF4-FFF2-40B4-BE49-F238E27FC236}">
                  <a16:creationId xmlns:a16="http://schemas.microsoft.com/office/drawing/2014/main" id="{FACE1B91-4BD5-4525-B943-7261574A88F8}"/>
                </a:ext>
              </a:extLst>
            </p:cNvPr>
            <p:cNvSpPr>
              <a:spLocks/>
            </p:cNvSpPr>
            <p:nvPr/>
          </p:nvSpPr>
          <p:spPr bwMode="auto">
            <a:xfrm>
              <a:off x="7546975" y="5192713"/>
              <a:ext cx="3221038" cy="1265237"/>
            </a:xfrm>
            <a:custGeom>
              <a:avLst/>
              <a:gdLst>
                <a:gd name="T0" fmla="*/ 2147483646 w 383"/>
                <a:gd name="T1" fmla="*/ 2147483646 h 150"/>
                <a:gd name="T2" fmla="*/ 2147483646 w 383"/>
                <a:gd name="T3" fmla="*/ 2147483646 h 150"/>
                <a:gd name="T4" fmla="*/ 2147483646 w 383"/>
                <a:gd name="T5" fmla="*/ 2147483646 h 150"/>
                <a:gd name="T6" fmla="*/ 2147483646 w 383"/>
                <a:gd name="T7" fmla="*/ 0 h 150"/>
                <a:gd name="T8" fmla="*/ 2147483646 w 383"/>
                <a:gd name="T9" fmla="*/ 0 h 150"/>
                <a:gd name="T10" fmla="*/ 0 w 383"/>
                <a:gd name="T11" fmla="*/ 2147483646 h 150"/>
                <a:gd name="T12" fmla="*/ 1626750340 w 383"/>
                <a:gd name="T13" fmla="*/ 2147483646 h 150"/>
                <a:gd name="T14" fmla="*/ 2147483646 w 383"/>
                <a:gd name="T15" fmla="*/ 2147483646 h 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3" h="150">
                  <a:moveTo>
                    <a:pt x="80" y="150"/>
                  </a:moveTo>
                  <a:cubicBezTo>
                    <a:pt x="303" y="150"/>
                    <a:pt x="303" y="150"/>
                    <a:pt x="303" y="150"/>
                  </a:cubicBezTo>
                  <a:cubicBezTo>
                    <a:pt x="347" y="150"/>
                    <a:pt x="383" y="117"/>
                    <a:pt x="383" y="75"/>
                  </a:cubicBezTo>
                  <a:cubicBezTo>
                    <a:pt x="383" y="34"/>
                    <a:pt x="347" y="0"/>
                    <a:pt x="303" y="0"/>
                  </a:cubicBezTo>
                  <a:cubicBezTo>
                    <a:pt x="80" y="0"/>
                    <a:pt x="80" y="0"/>
                    <a:pt x="80" y="0"/>
                  </a:cubicBezTo>
                  <a:cubicBezTo>
                    <a:pt x="36" y="0"/>
                    <a:pt x="0" y="34"/>
                    <a:pt x="0" y="75"/>
                  </a:cubicBezTo>
                  <a:cubicBezTo>
                    <a:pt x="0" y="96"/>
                    <a:pt x="9" y="115"/>
                    <a:pt x="23" y="128"/>
                  </a:cubicBezTo>
                  <a:cubicBezTo>
                    <a:pt x="38" y="142"/>
                    <a:pt x="58" y="150"/>
                    <a:pt x="80" y="150"/>
                  </a:cubicBezTo>
                  <a:close/>
                </a:path>
              </a:pathLst>
            </a:custGeom>
            <a:solidFill>
              <a:schemeClr val="accent4">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32" name="Freeform 130">
              <a:extLst>
                <a:ext uri="{FF2B5EF4-FFF2-40B4-BE49-F238E27FC236}">
                  <a16:creationId xmlns:a16="http://schemas.microsoft.com/office/drawing/2014/main" id="{A9700D11-78F3-41EE-91D9-FF64073BD00C}"/>
                </a:ext>
              </a:extLst>
            </p:cNvPr>
            <p:cNvSpPr>
              <a:spLocks/>
            </p:cNvSpPr>
            <p:nvPr/>
          </p:nvSpPr>
          <p:spPr bwMode="auto">
            <a:xfrm>
              <a:off x="7546975" y="5192713"/>
              <a:ext cx="1227138" cy="1265237"/>
            </a:xfrm>
            <a:custGeom>
              <a:avLst/>
              <a:gdLst>
                <a:gd name="T0" fmla="*/ 2147483646 w 146"/>
                <a:gd name="T1" fmla="*/ 2147483646 h 150"/>
                <a:gd name="T2" fmla="*/ 2147483646 w 146"/>
                <a:gd name="T3" fmla="*/ 2147483646 h 150"/>
                <a:gd name="T4" fmla="*/ 2147483646 w 146"/>
                <a:gd name="T5" fmla="*/ 2147483646 h 150"/>
                <a:gd name="T6" fmla="*/ 2147483646 w 146"/>
                <a:gd name="T7" fmla="*/ 0 h 150"/>
                <a:gd name="T8" fmla="*/ 2147483646 w 146"/>
                <a:gd name="T9" fmla="*/ 0 h 150"/>
                <a:gd name="T10" fmla="*/ 0 w 146"/>
                <a:gd name="T11" fmla="*/ 2147483646 h 150"/>
                <a:gd name="T12" fmla="*/ 1554187087 w 146"/>
                <a:gd name="T13" fmla="*/ 2147483646 h 150"/>
                <a:gd name="T14" fmla="*/ 2147483646 w 146"/>
                <a:gd name="T15" fmla="*/ 2147483646 h 1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46" h="150">
                  <a:moveTo>
                    <a:pt x="75" y="150"/>
                  </a:moveTo>
                  <a:cubicBezTo>
                    <a:pt x="97" y="150"/>
                    <a:pt x="97" y="150"/>
                    <a:pt x="97" y="150"/>
                  </a:cubicBezTo>
                  <a:cubicBezTo>
                    <a:pt x="146" y="75"/>
                    <a:pt x="146" y="75"/>
                    <a:pt x="146" y="75"/>
                  </a:cubicBezTo>
                  <a:cubicBezTo>
                    <a:pt x="97" y="0"/>
                    <a:pt x="97" y="0"/>
                    <a:pt x="97" y="0"/>
                  </a:cubicBezTo>
                  <a:cubicBezTo>
                    <a:pt x="75" y="0"/>
                    <a:pt x="75" y="0"/>
                    <a:pt x="75" y="0"/>
                  </a:cubicBezTo>
                  <a:cubicBezTo>
                    <a:pt x="33" y="0"/>
                    <a:pt x="0" y="34"/>
                    <a:pt x="0" y="75"/>
                  </a:cubicBezTo>
                  <a:cubicBezTo>
                    <a:pt x="0" y="96"/>
                    <a:pt x="8" y="115"/>
                    <a:pt x="22" y="128"/>
                  </a:cubicBezTo>
                  <a:cubicBezTo>
                    <a:pt x="35" y="142"/>
                    <a:pt x="54" y="150"/>
                    <a:pt x="75" y="150"/>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46" name="Freeform 153">
              <a:extLst>
                <a:ext uri="{FF2B5EF4-FFF2-40B4-BE49-F238E27FC236}">
                  <a16:creationId xmlns:a16="http://schemas.microsoft.com/office/drawing/2014/main" id="{FD63140F-B0D1-47F5-9949-73108CF567A9}"/>
                </a:ext>
              </a:extLst>
            </p:cNvPr>
            <p:cNvSpPr>
              <a:spLocks/>
            </p:cNvSpPr>
            <p:nvPr/>
          </p:nvSpPr>
          <p:spPr bwMode="auto">
            <a:xfrm>
              <a:off x="8101013" y="5849938"/>
              <a:ext cx="119062" cy="269875"/>
            </a:xfrm>
            <a:custGeom>
              <a:avLst/>
              <a:gdLst>
                <a:gd name="T0" fmla="*/ 506285642 w 14"/>
                <a:gd name="T1" fmla="*/ 0 h 32"/>
                <a:gd name="T2" fmla="*/ 506285642 w 14"/>
                <a:gd name="T3" fmla="*/ 0 h 32"/>
                <a:gd name="T4" fmla="*/ 940241118 w 14"/>
                <a:gd name="T5" fmla="*/ 782384492 h 32"/>
                <a:gd name="T6" fmla="*/ 1012562779 w 14"/>
                <a:gd name="T7" fmla="*/ 2147483646 h 32"/>
                <a:gd name="T8" fmla="*/ 0 w 14"/>
                <a:gd name="T9" fmla="*/ 2147483646 h 32"/>
                <a:gd name="T10" fmla="*/ 72330165 w 14"/>
                <a:gd name="T11" fmla="*/ 782384492 h 32"/>
                <a:gd name="T12" fmla="*/ 506285642 w 14"/>
                <a:gd name="T13" fmla="*/ 0 h 3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 h="32">
                  <a:moveTo>
                    <a:pt x="7" y="0"/>
                  </a:moveTo>
                  <a:cubicBezTo>
                    <a:pt x="7" y="0"/>
                    <a:pt x="7" y="0"/>
                    <a:pt x="7" y="0"/>
                  </a:cubicBezTo>
                  <a:cubicBezTo>
                    <a:pt x="10" y="0"/>
                    <a:pt x="13" y="5"/>
                    <a:pt x="13" y="11"/>
                  </a:cubicBezTo>
                  <a:cubicBezTo>
                    <a:pt x="14" y="32"/>
                    <a:pt x="14" y="32"/>
                    <a:pt x="14" y="32"/>
                  </a:cubicBezTo>
                  <a:cubicBezTo>
                    <a:pt x="0" y="32"/>
                    <a:pt x="0" y="32"/>
                    <a:pt x="0" y="32"/>
                  </a:cubicBezTo>
                  <a:cubicBezTo>
                    <a:pt x="1" y="11"/>
                    <a:pt x="1" y="11"/>
                    <a:pt x="1" y="11"/>
                  </a:cubicBezTo>
                  <a:cubicBezTo>
                    <a:pt x="1" y="5"/>
                    <a:pt x="4" y="0"/>
                    <a:pt x="7"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47" name="Freeform 154">
              <a:extLst>
                <a:ext uri="{FF2B5EF4-FFF2-40B4-BE49-F238E27FC236}">
                  <a16:creationId xmlns:a16="http://schemas.microsoft.com/office/drawing/2014/main" id="{A36A6724-3C76-4F1C-8503-FDFB56528316}"/>
                </a:ext>
              </a:extLst>
            </p:cNvPr>
            <p:cNvSpPr>
              <a:spLocks/>
            </p:cNvSpPr>
            <p:nvPr/>
          </p:nvSpPr>
          <p:spPr bwMode="auto">
            <a:xfrm>
              <a:off x="7993063" y="6035675"/>
              <a:ext cx="334962" cy="84138"/>
            </a:xfrm>
            <a:custGeom>
              <a:avLst/>
              <a:gdLst>
                <a:gd name="T0" fmla="*/ 1402502642 w 40"/>
                <a:gd name="T1" fmla="*/ 0 h 10"/>
                <a:gd name="T2" fmla="*/ 1402502642 w 40"/>
                <a:gd name="T3" fmla="*/ 0 h 10"/>
                <a:gd name="T4" fmla="*/ 2147483646 w 40"/>
                <a:gd name="T5" fmla="*/ 212372726 h 10"/>
                <a:gd name="T6" fmla="*/ 2147483646 w 40"/>
                <a:gd name="T7" fmla="*/ 707920304 h 10"/>
                <a:gd name="T8" fmla="*/ 0 w 40"/>
                <a:gd name="T9" fmla="*/ 707920304 h 10"/>
                <a:gd name="T10" fmla="*/ 210372884 w 40"/>
                <a:gd name="T11" fmla="*/ 212372726 h 10"/>
                <a:gd name="T12" fmla="*/ 1402502642 w 40"/>
                <a:gd name="T13" fmla="*/ 0 h 1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0" h="10">
                  <a:moveTo>
                    <a:pt x="20" y="0"/>
                  </a:moveTo>
                  <a:cubicBezTo>
                    <a:pt x="20" y="0"/>
                    <a:pt x="20" y="0"/>
                    <a:pt x="20" y="0"/>
                  </a:cubicBezTo>
                  <a:cubicBezTo>
                    <a:pt x="29" y="0"/>
                    <a:pt x="36" y="2"/>
                    <a:pt x="37" y="3"/>
                  </a:cubicBezTo>
                  <a:cubicBezTo>
                    <a:pt x="40" y="10"/>
                    <a:pt x="40" y="10"/>
                    <a:pt x="40" y="10"/>
                  </a:cubicBezTo>
                  <a:cubicBezTo>
                    <a:pt x="0" y="10"/>
                    <a:pt x="0" y="10"/>
                    <a:pt x="0" y="10"/>
                  </a:cubicBezTo>
                  <a:cubicBezTo>
                    <a:pt x="3" y="3"/>
                    <a:pt x="3" y="3"/>
                    <a:pt x="3" y="3"/>
                  </a:cubicBezTo>
                  <a:cubicBezTo>
                    <a:pt x="4" y="2"/>
                    <a:pt x="11" y="0"/>
                    <a:pt x="20"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48" name="Freeform 155">
              <a:extLst>
                <a:ext uri="{FF2B5EF4-FFF2-40B4-BE49-F238E27FC236}">
                  <a16:creationId xmlns:a16="http://schemas.microsoft.com/office/drawing/2014/main" id="{11005B67-F7D7-45CC-B1DF-45B7B41CA532}"/>
                </a:ext>
              </a:extLst>
            </p:cNvPr>
            <p:cNvSpPr>
              <a:spLocks noEditPoints="1"/>
            </p:cNvSpPr>
            <p:nvPr/>
          </p:nvSpPr>
          <p:spPr bwMode="auto">
            <a:xfrm>
              <a:off x="7858125" y="5538788"/>
              <a:ext cx="604838" cy="412750"/>
            </a:xfrm>
            <a:custGeom>
              <a:avLst/>
              <a:gdLst>
                <a:gd name="T0" fmla="*/ 2147483646 w 72"/>
                <a:gd name="T1" fmla="*/ 496681449 h 49"/>
                <a:gd name="T2" fmla="*/ 2147483646 w 72"/>
                <a:gd name="T3" fmla="*/ 354771260 h 49"/>
                <a:gd name="T4" fmla="*/ 2147483646 w 72"/>
                <a:gd name="T5" fmla="*/ 354771260 h 49"/>
                <a:gd name="T6" fmla="*/ 2147483646 w 72"/>
                <a:gd name="T7" fmla="*/ 0 h 49"/>
                <a:gd name="T8" fmla="*/ 987960870 w 72"/>
                <a:gd name="T9" fmla="*/ 0 h 49"/>
                <a:gd name="T10" fmla="*/ 987960870 w 72"/>
                <a:gd name="T11" fmla="*/ 354771260 h 49"/>
                <a:gd name="T12" fmla="*/ 493984635 w 72"/>
                <a:gd name="T13" fmla="*/ 354771260 h 49"/>
                <a:gd name="T14" fmla="*/ 141137267 w 72"/>
                <a:gd name="T15" fmla="*/ 496681449 h 49"/>
                <a:gd name="T16" fmla="*/ 0 w 72"/>
                <a:gd name="T17" fmla="*/ 922412015 h 49"/>
                <a:gd name="T18" fmla="*/ 70572834 w 72"/>
                <a:gd name="T19" fmla="*/ 1277183276 h 49"/>
                <a:gd name="T20" fmla="*/ 1411381072 w 72"/>
                <a:gd name="T21" fmla="*/ 2147483646 h 49"/>
                <a:gd name="T22" fmla="*/ 2147483646 w 72"/>
                <a:gd name="T23" fmla="*/ 2147483646 h 49"/>
                <a:gd name="T24" fmla="*/ 2147483646 w 72"/>
                <a:gd name="T25" fmla="*/ 2147483646 h 49"/>
                <a:gd name="T26" fmla="*/ 2147483646 w 72"/>
                <a:gd name="T27" fmla="*/ 1277183276 h 49"/>
                <a:gd name="T28" fmla="*/ 2147483646 w 72"/>
                <a:gd name="T29" fmla="*/ 922412015 h 49"/>
                <a:gd name="T30" fmla="*/ 2147483646 w 72"/>
                <a:gd name="T31" fmla="*/ 496681449 h 49"/>
                <a:gd name="T32" fmla="*/ 2147483646 w 72"/>
                <a:gd name="T33" fmla="*/ 1206232393 h 49"/>
                <a:gd name="T34" fmla="*/ 2147483646 w 72"/>
                <a:gd name="T35" fmla="*/ 1206232393 h 49"/>
                <a:gd name="T36" fmla="*/ 2147483646 w 72"/>
                <a:gd name="T37" fmla="*/ 1561003653 h 49"/>
                <a:gd name="T38" fmla="*/ 2147483646 w 72"/>
                <a:gd name="T39" fmla="*/ 2147483646 h 49"/>
                <a:gd name="T40" fmla="*/ 2147483646 w 72"/>
                <a:gd name="T41" fmla="*/ 1773873148 h 49"/>
                <a:gd name="T42" fmla="*/ 2046494575 w 72"/>
                <a:gd name="T43" fmla="*/ 2147483646 h 49"/>
                <a:gd name="T44" fmla="*/ 2147483646 w 72"/>
                <a:gd name="T45" fmla="*/ 1561003653 h 49"/>
                <a:gd name="T46" fmla="*/ 1764220040 w 72"/>
                <a:gd name="T47" fmla="*/ 1206232393 h 49"/>
                <a:gd name="T48" fmla="*/ 2147483646 w 72"/>
                <a:gd name="T49" fmla="*/ 1206232393 h 49"/>
                <a:gd name="T50" fmla="*/ 2147483646 w 72"/>
                <a:gd name="T51" fmla="*/ 709550944 h 49"/>
                <a:gd name="T52" fmla="*/ 2147483646 w 72"/>
                <a:gd name="T53" fmla="*/ 709550944 h 49"/>
                <a:gd name="T54" fmla="*/ 2147483646 w 72"/>
                <a:gd name="T55" fmla="*/ 1206232393 h 49"/>
                <a:gd name="T56" fmla="*/ 423411802 w 72"/>
                <a:gd name="T57" fmla="*/ 1206232393 h 49"/>
                <a:gd name="T58" fmla="*/ 352847368 w 72"/>
                <a:gd name="T59" fmla="*/ 922412015 h 49"/>
                <a:gd name="T60" fmla="*/ 352847368 w 72"/>
                <a:gd name="T61" fmla="*/ 780501827 h 49"/>
                <a:gd name="T62" fmla="*/ 493984635 w 72"/>
                <a:gd name="T63" fmla="*/ 709550944 h 49"/>
                <a:gd name="T64" fmla="*/ 1058533704 w 72"/>
                <a:gd name="T65" fmla="*/ 709550944 h 49"/>
                <a:gd name="T66" fmla="*/ 1199670971 w 72"/>
                <a:gd name="T67" fmla="*/ 2147483646 h 49"/>
                <a:gd name="T68" fmla="*/ 1199670971 w 72"/>
                <a:gd name="T69" fmla="*/ 2147483646 h 49"/>
                <a:gd name="T70" fmla="*/ 423411802 w 72"/>
                <a:gd name="T71" fmla="*/ 1206232393 h 49"/>
                <a:gd name="T72" fmla="*/ 2147483646 w 72"/>
                <a:gd name="T73" fmla="*/ 1206232393 h 49"/>
                <a:gd name="T74" fmla="*/ 2147483646 w 72"/>
                <a:gd name="T75" fmla="*/ 2147483646 h 49"/>
                <a:gd name="T76" fmla="*/ 2147483646 w 72"/>
                <a:gd name="T77" fmla="*/ 2147483646 h 49"/>
                <a:gd name="T78" fmla="*/ 2147483646 w 72"/>
                <a:gd name="T79" fmla="*/ 709550944 h 49"/>
                <a:gd name="T80" fmla="*/ 2147483646 w 72"/>
                <a:gd name="T81" fmla="*/ 709550944 h 49"/>
                <a:gd name="T82" fmla="*/ 2147483646 w 72"/>
                <a:gd name="T83" fmla="*/ 780501827 h 49"/>
                <a:gd name="T84" fmla="*/ 2147483646 w 72"/>
                <a:gd name="T85" fmla="*/ 922412015 h 49"/>
                <a:gd name="T86" fmla="*/ 2147483646 w 72"/>
                <a:gd name="T87" fmla="*/ 1206232393 h 4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72" h="49">
                  <a:moveTo>
                    <a:pt x="70" y="7"/>
                  </a:moveTo>
                  <a:cubicBezTo>
                    <a:pt x="69" y="6"/>
                    <a:pt x="67" y="5"/>
                    <a:pt x="65" y="5"/>
                  </a:cubicBezTo>
                  <a:cubicBezTo>
                    <a:pt x="58" y="5"/>
                    <a:pt x="58" y="5"/>
                    <a:pt x="58" y="5"/>
                  </a:cubicBezTo>
                  <a:cubicBezTo>
                    <a:pt x="58" y="0"/>
                    <a:pt x="58" y="0"/>
                    <a:pt x="58" y="0"/>
                  </a:cubicBezTo>
                  <a:cubicBezTo>
                    <a:pt x="14" y="0"/>
                    <a:pt x="14" y="0"/>
                    <a:pt x="14" y="0"/>
                  </a:cubicBezTo>
                  <a:cubicBezTo>
                    <a:pt x="14" y="5"/>
                    <a:pt x="14" y="5"/>
                    <a:pt x="14" y="5"/>
                  </a:cubicBezTo>
                  <a:cubicBezTo>
                    <a:pt x="7" y="5"/>
                    <a:pt x="7" y="5"/>
                    <a:pt x="7" y="5"/>
                  </a:cubicBezTo>
                  <a:cubicBezTo>
                    <a:pt x="5" y="5"/>
                    <a:pt x="3" y="6"/>
                    <a:pt x="2" y="7"/>
                  </a:cubicBezTo>
                  <a:cubicBezTo>
                    <a:pt x="0" y="9"/>
                    <a:pt x="0" y="11"/>
                    <a:pt x="0" y="13"/>
                  </a:cubicBezTo>
                  <a:cubicBezTo>
                    <a:pt x="1" y="18"/>
                    <a:pt x="1" y="18"/>
                    <a:pt x="1" y="18"/>
                  </a:cubicBezTo>
                  <a:cubicBezTo>
                    <a:pt x="2" y="28"/>
                    <a:pt x="10" y="37"/>
                    <a:pt x="20" y="41"/>
                  </a:cubicBezTo>
                  <a:cubicBezTo>
                    <a:pt x="24" y="46"/>
                    <a:pt x="29" y="49"/>
                    <a:pt x="36" y="49"/>
                  </a:cubicBezTo>
                  <a:cubicBezTo>
                    <a:pt x="43" y="49"/>
                    <a:pt x="49" y="46"/>
                    <a:pt x="52" y="41"/>
                  </a:cubicBezTo>
                  <a:cubicBezTo>
                    <a:pt x="62" y="37"/>
                    <a:pt x="70" y="28"/>
                    <a:pt x="71" y="18"/>
                  </a:cubicBezTo>
                  <a:cubicBezTo>
                    <a:pt x="72" y="13"/>
                    <a:pt x="72" y="13"/>
                    <a:pt x="72" y="13"/>
                  </a:cubicBezTo>
                  <a:cubicBezTo>
                    <a:pt x="72" y="11"/>
                    <a:pt x="72" y="9"/>
                    <a:pt x="70" y="7"/>
                  </a:cubicBezTo>
                  <a:close/>
                  <a:moveTo>
                    <a:pt x="39" y="17"/>
                  </a:moveTo>
                  <a:cubicBezTo>
                    <a:pt x="47" y="17"/>
                    <a:pt x="47" y="17"/>
                    <a:pt x="47" y="17"/>
                  </a:cubicBezTo>
                  <a:cubicBezTo>
                    <a:pt x="40" y="22"/>
                    <a:pt x="40" y="22"/>
                    <a:pt x="40" y="22"/>
                  </a:cubicBezTo>
                  <a:cubicBezTo>
                    <a:pt x="43" y="31"/>
                    <a:pt x="43" y="31"/>
                    <a:pt x="43" y="31"/>
                  </a:cubicBezTo>
                  <a:cubicBezTo>
                    <a:pt x="36" y="25"/>
                    <a:pt x="36" y="25"/>
                    <a:pt x="36" y="25"/>
                  </a:cubicBezTo>
                  <a:cubicBezTo>
                    <a:pt x="29" y="31"/>
                    <a:pt x="29" y="31"/>
                    <a:pt x="29" y="31"/>
                  </a:cubicBezTo>
                  <a:cubicBezTo>
                    <a:pt x="32" y="22"/>
                    <a:pt x="32" y="22"/>
                    <a:pt x="32" y="22"/>
                  </a:cubicBezTo>
                  <a:cubicBezTo>
                    <a:pt x="25" y="17"/>
                    <a:pt x="25" y="17"/>
                    <a:pt x="25" y="17"/>
                  </a:cubicBezTo>
                  <a:cubicBezTo>
                    <a:pt x="33" y="17"/>
                    <a:pt x="33" y="17"/>
                    <a:pt x="33" y="17"/>
                  </a:cubicBezTo>
                  <a:cubicBezTo>
                    <a:pt x="36" y="10"/>
                    <a:pt x="36" y="10"/>
                    <a:pt x="36" y="10"/>
                  </a:cubicBezTo>
                  <a:cubicBezTo>
                    <a:pt x="36" y="10"/>
                    <a:pt x="36" y="10"/>
                    <a:pt x="36" y="10"/>
                  </a:cubicBezTo>
                  <a:lnTo>
                    <a:pt x="39" y="17"/>
                  </a:lnTo>
                  <a:close/>
                  <a:moveTo>
                    <a:pt x="6" y="17"/>
                  </a:moveTo>
                  <a:cubicBezTo>
                    <a:pt x="5" y="13"/>
                    <a:pt x="5" y="13"/>
                    <a:pt x="5" y="13"/>
                  </a:cubicBezTo>
                  <a:cubicBezTo>
                    <a:pt x="5" y="12"/>
                    <a:pt x="5" y="11"/>
                    <a:pt x="5" y="11"/>
                  </a:cubicBezTo>
                  <a:cubicBezTo>
                    <a:pt x="6" y="10"/>
                    <a:pt x="7" y="10"/>
                    <a:pt x="7" y="10"/>
                  </a:cubicBezTo>
                  <a:cubicBezTo>
                    <a:pt x="15" y="10"/>
                    <a:pt x="15" y="10"/>
                    <a:pt x="15" y="10"/>
                  </a:cubicBezTo>
                  <a:cubicBezTo>
                    <a:pt x="17" y="33"/>
                    <a:pt x="17" y="33"/>
                    <a:pt x="17" y="33"/>
                  </a:cubicBezTo>
                  <a:cubicBezTo>
                    <a:pt x="17" y="33"/>
                    <a:pt x="17" y="34"/>
                    <a:pt x="17" y="34"/>
                  </a:cubicBezTo>
                  <a:cubicBezTo>
                    <a:pt x="11" y="30"/>
                    <a:pt x="7" y="24"/>
                    <a:pt x="6" y="17"/>
                  </a:cubicBezTo>
                  <a:close/>
                  <a:moveTo>
                    <a:pt x="67" y="17"/>
                  </a:moveTo>
                  <a:cubicBezTo>
                    <a:pt x="65" y="24"/>
                    <a:pt x="61" y="30"/>
                    <a:pt x="55" y="34"/>
                  </a:cubicBezTo>
                  <a:cubicBezTo>
                    <a:pt x="55" y="34"/>
                    <a:pt x="55" y="33"/>
                    <a:pt x="55" y="33"/>
                  </a:cubicBezTo>
                  <a:cubicBezTo>
                    <a:pt x="57" y="10"/>
                    <a:pt x="57" y="10"/>
                    <a:pt x="57" y="10"/>
                  </a:cubicBezTo>
                  <a:cubicBezTo>
                    <a:pt x="65" y="10"/>
                    <a:pt x="65" y="10"/>
                    <a:pt x="65" y="10"/>
                  </a:cubicBezTo>
                  <a:cubicBezTo>
                    <a:pt x="66" y="10"/>
                    <a:pt x="66" y="10"/>
                    <a:pt x="67" y="11"/>
                  </a:cubicBezTo>
                  <a:cubicBezTo>
                    <a:pt x="67" y="11"/>
                    <a:pt x="67" y="12"/>
                    <a:pt x="67" y="13"/>
                  </a:cubicBezTo>
                  <a:lnTo>
                    <a:pt x="67" y="1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47159" name="TextBox 115">
              <a:extLst>
                <a:ext uri="{FF2B5EF4-FFF2-40B4-BE49-F238E27FC236}">
                  <a16:creationId xmlns:a16="http://schemas.microsoft.com/office/drawing/2014/main" id="{4284F288-C430-496C-A3AB-349E57061D2A}"/>
                </a:ext>
              </a:extLst>
            </p:cNvPr>
            <p:cNvSpPr txBox="1">
              <a:spLocks noChangeArrowheads="1"/>
            </p:cNvSpPr>
            <p:nvPr/>
          </p:nvSpPr>
          <p:spPr bwMode="auto">
            <a:xfrm>
              <a:off x="8797925" y="5359400"/>
              <a:ext cx="1839913"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4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200" i="1">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47106"/>
                                        </p:tgtEl>
                                        <p:attrNameLst>
                                          <p:attrName>style.visibility</p:attrName>
                                        </p:attrNameLst>
                                      </p:cBhvr>
                                      <p:to>
                                        <p:strVal val="visible"/>
                                      </p:to>
                                    </p:set>
                                    <p:anim calcmode="lin" valueType="num">
                                      <p:cBhvr additive="base">
                                        <p:cTn id="7" dur="500" fill="hold"/>
                                        <p:tgtEl>
                                          <p:spTgt spid="47106"/>
                                        </p:tgtEl>
                                        <p:attrNameLst>
                                          <p:attrName>ppt_x</p:attrName>
                                        </p:attrNameLst>
                                      </p:cBhvr>
                                      <p:tavLst>
                                        <p:tav tm="0">
                                          <p:val>
                                            <p:strVal val="#ppt_x"/>
                                          </p:val>
                                        </p:tav>
                                        <p:tav tm="100000">
                                          <p:val>
                                            <p:strVal val="#ppt_x"/>
                                          </p:val>
                                        </p:tav>
                                      </p:tavLst>
                                    </p:anim>
                                    <p:anim calcmode="lin" valueType="num">
                                      <p:cBhvr additive="base">
                                        <p:cTn id="8" dur="500" fill="hold"/>
                                        <p:tgtEl>
                                          <p:spTgt spid="4710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47107"/>
                                        </p:tgtEl>
                                        <p:attrNameLst>
                                          <p:attrName>style.visibility</p:attrName>
                                        </p:attrNameLst>
                                      </p:cBhvr>
                                      <p:to>
                                        <p:strVal val="visible"/>
                                      </p:to>
                                    </p:set>
                                    <p:anim calcmode="lin" valueType="num">
                                      <p:cBhvr additive="base">
                                        <p:cTn id="11" dur="500" fill="hold"/>
                                        <p:tgtEl>
                                          <p:spTgt spid="47107"/>
                                        </p:tgtEl>
                                        <p:attrNameLst>
                                          <p:attrName>ppt_x</p:attrName>
                                        </p:attrNameLst>
                                      </p:cBhvr>
                                      <p:tavLst>
                                        <p:tav tm="0">
                                          <p:val>
                                            <p:strVal val="#ppt_x"/>
                                          </p:val>
                                        </p:tav>
                                        <p:tav tm="100000">
                                          <p:val>
                                            <p:strVal val="#ppt_x"/>
                                          </p:val>
                                        </p:tav>
                                      </p:tavLst>
                                    </p:anim>
                                    <p:anim calcmode="lin" valueType="num">
                                      <p:cBhvr additive="base">
                                        <p:cTn id="12" dur="500" fill="hold"/>
                                        <p:tgtEl>
                                          <p:spTgt spid="47107"/>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childTnLst>
                                </p:cTn>
                              </p:par>
                              <p:par>
                                <p:cTn id="18" presetID="2" presetClass="entr" presetSubtype="8" fill="hold" nodeType="withEffect">
                                  <p:stCondLst>
                                    <p:cond delay="0"/>
                                  </p:stCondLst>
                                  <p:childTnLst>
                                    <p:set>
                                      <p:cBhvr>
                                        <p:cTn id="19" dur="1" fill="hold">
                                          <p:stCondLst>
                                            <p:cond delay="0"/>
                                          </p:stCondLst>
                                        </p:cTn>
                                        <p:tgtEl>
                                          <p:spTgt spid="5"/>
                                        </p:tgtEl>
                                        <p:attrNameLst>
                                          <p:attrName>style.visibility</p:attrName>
                                        </p:attrNameLst>
                                      </p:cBhvr>
                                      <p:to>
                                        <p:strVal val="visible"/>
                                      </p:to>
                                    </p:set>
                                    <p:anim calcmode="lin" valueType="num">
                                      <p:cBhvr additive="base">
                                        <p:cTn id="20" dur="500" fill="hold"/>
                                        <p:tgtEl>
                                          <p:spTgt spid="5"/>
                                        </p:tgtEl>
                                        <p:attrNameLst>
                                          <p:attrName>ppt_x</p:attrName>
                                        </p:attrNameLst>
                                      </p:cBhvr>
                                      <p:tavLst>
                                        <p:tav tm="0">
                                          <p:val>
                                            <p:strVal val="0-#ppt_w/2"/>
                                          </p:val>
                                        </p:tav>
                                        <p:tav tm="100000">
                                          <p:val>
                                            <p:strVal val="#ppt_x"/>
                                          </p:val>
                                        </p:tav>
                                      </p:tavLst>
                                    </p:anim>
                                    <p:anim calcmode="lin" valueType="num">
                                      <p:cBhvr additive="base">
                                        <p:cTn id="21" dur="500" fill="hold"/>
                                        <p:tgtEl>
                                          <p:spTgt spid="5"/>
                                        </p:tgtEl>
                                        <p:attrNameLst>
                                          <p:attrName>ppt_y</p:attrName>
                                        </p:attrNameLst>
                                      </p:cBhvr>
                                      <p:tavLst>
                                        <p:tav tm="0">
                                          <p:val>
                                            <p:strVal val="#ppt_y"/>
                                          </p:val>
                                        </p:tav>
                                        <p:tav tm="100000">
                                          <p:val>
                                            <p:strVal val="#ppt_y"/>
                                          </p:val>
                                        </p:tav>
                                      </p:tavLst>
                                    </p:anim>
                                  </p:childTnLst>
                                </p:cTn>
                              </p:par>
                              <p:par>
                                <p:cTn id="22" presetID="2" presetClass="entr" presetSubtype="2" fill="hold" nodeType="with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1+#ppt_w/2"/>
                                          </p:val>
                                        </p:tav>
                                        <p:tav tm="100000">
                                          <p:val>
                                            <p:strVal val="#ppt_x"/>
                                          </p:val>
                                        </p:tav>
                                      </p:tavLst>
                                    </p:anim>
                                    <p:anim calcmode="lin" valueType="num">
                                      <p:cBhvr additive="base">
                                        <p:cTn id="25" dur="500" fill="hold"/>
                                        <p:tgtEl>
                                          <p:spTgt spid="10"/>
                                        </p:tgtEl>
                                        <p:attrNameLst>
                                          <p:attrName>ppt_y</p:attrName>
                                        </p:attrNameLst>
                                      </p:cBhvr>
                                      <p:tavLst>
                                        <p:tav tm="0">
                                          <p:val>
                                            <p:strVal val="#ppt_y"/>
                                          </p:val>
                                        </p:tav>
                                        <p:tav tm="100000">
                                          <p:val>
                                            <p:strVal val="#ppt_y"/>
                                          </p:val>
                                        </p:tav>
                                      </p:tavLst>
                                    </p:anim>
                                  </p:childTnLst>
                                </p:cTn>
                              </p:par>
                              <p:par>
                                <p:cTn id="26" presetID="23" presetClass="entr" presetSubtype="16" fill="hold" nodeType="withEffect">
                                  <p:stCondLst>
                                    <p:cond delay="250"/>
                                  </p:stCondLst>
                                  <p:childTnLst>
                                    <p:set>
                                      <p:cBhvr>
                                        <p:cTn id="27" dur="1" fill="hold">
                                          <p:stCondLst>
                                            <p:cond delay="0"/>
                                          </p:stCondLst>
                                        </p:cTn>
                                        <p:tgtEl>
                                          <p:spTgt spid="3"/>
                                        </p:tgtEl>
                                        <p:attrNameLst>
                                          <p:attrName>style.visibility</p:attrName>
                                        </p:attrNameLst>
                                      </p:cBhvr>
                                      <p:to>
                                        <p:strVal val="visible"/>
                                      </p:to>
                                    </p:set>
                                    <p:anim calcmode="lin" valueType="num">
                                      <p:cBhvr>
                                        <p:cTn id="28" dur="500" fill="hold"/>
                                        <p:tgtEl>
                                          <p:spTgt spid="3"/>
                                        </p:tgtEl>
                                        <p:attrNameLst>
                                          <p:attrName>ppt_w</p:attrName>
                                        </p:attrNameLst>
                                      </p:cBhvr>
                                      <p:tavLst>
                                        <p:tav tm="0">
                                          <p:val>
                                            <p:fltVal val="0"/>
                                          </p:val>
                                        </p:tav>
                                        <p:tav tm="100000">
                                          <p:val>
                                            <p:strVal val="#ppt_w"/>
                                          </p:val>
                                        </p:tav>
                                      </p:tavLst>
                                    </p:anim>
                                    <p:anim calcmode="lin" valueType="num">
                                      <p:cBhvr>
                                        <p:cTn id="29" dur="500" fill="hold"/>
                                        <p:tgtEl>
                                          <p:spTgt spid="3"/>
                                        </p:tgtEl>
                                        <p:attrNameLst>
                                          <p:attrName>ppt_h</p:attrName>
                                        </p:attrNameLst>
                                      </p:cBhvr>
                                      <p:tavLst>
                                        <p:tav tm="0">
                                          <p:val>
                                            <p:fltVal val="0"/>
                                          </p:val>
                                        </p:tav>
                                        <p:tav tm="100000">
                                          <p:val>
                                            <p:strVal val="#ppt_h"/>
                                          </p:val>
                                        </p:tav>
                                      </p:tavLst>
                                    </p:anim>
                                  </p:childTnLst>
                                </p:cTn>
                              </p:par>
                              <p:par>
                                <p:cTn id="30" presetID="2" presetClass="entr" presetSubtype="8" fill="hold" nodeType="withEffect">
                                  <p:stCondLst>
                                    <p:cond delay="250"/>
                                  </p:stCondLst>
                                  <p:childTnLst>
                                    <p:set>
                                      <p:cBhvr>
                                        <p:cTn id="31" dur="1" fill="hold">
                                          <p:stCondLst>
                                            <p:cond delay="0"/>
                                          </p:stCondLst>
                                        </p:cTn>
                                        <p:tgtEl>
                                          <p:spTgt spid="6"/>
                                        </p:tgtEl>
                                        <p:attrNameLst>
                                          <p:attrName>style.visibility</p:attrName>
                                        </p:attrNameLst>
                                      </p:cBhvr>
                                      <p:to>
                                        <p:strVal val="visible"/>
                                      </p:to>
                                    </p:set>
                                    <p:anim calcmode="lin" valueType="num">
                                      <p:cBhvr additive="base">
                                        <p:cTn id="32" dur="500" fill="hold"/>
                                        <p:tgtEl>
                                          <p:spTgt spid="6"/>
                                        </p:tgtEl>
                                        <p:attrNameLst>
                                          <p:attrName>ppt_x</p:attrName>
                                        </p:attrNameLst>
                                      </p:cBhvr>
                                      <p:tavLst>
                                        <p:tav tm="0">
                                          <p:val>
                                            <p:strVal val="0-#ppt_w/2"/>
                                          </p:val>
                                        </p:tav>
                                        <p:tav tm="100000">
                                          <p:val>
                                            <p:strVal val="#ppt_x"/>
                                          </p:val>
                                        </p:tav>
                                      </p:tavLst>
                                    </p:anim>
                                    <p:anim calcmode="lin" valueType="num">
                                      <p:cBhvr additive="base">
                                        <p:cTn id="33" dur="500" fill="hold"/>
                                        <p:tgtEl>
                                          <p:spTgt spid="6"/>
                                        </p:tgtEl>
                                        <p:attrNameLst>
                                          <p:attrName>ppt_y</p:attrName>
                                        </p:attrNameLst>
                                      </p:cBhvr>
                                      <p:tavLst>
                                        <p:tav tm="0">
                                          <p:val>
                                            <p:strVal val="#ppt_y"/>
                                          </p:val>
                                        </p:tav>
                                        <p:tav tm="100000">
                                          <p:val>
                                            <p:strVal val="#ppt_y"/>
                                          </p:val>
                                        </p:tav>
                                      </p:tavLst>
                                    </p:anim>
                                  </p:childTnLst>
                                </p:cTn>
                              </p:par>
                              <p:par>
                                <p:cTn id="34" presetID="2" presetClass="entr" presetSubtype="2" fill="hold" nodeType="withEffect">
                                  <p:stCondLst>
                                    <p:cond delay="250"/>
                                  </p:stCondLst>
                                  <p:childTnLst>
                                    <p:set>
                                      <p:cBhvr>
                                        <p:cTn id="35" dur="1" fill="hold">
                                          <p:stCondLst>
                                            <p:cond delay="0"/>
                                          </p:stCondLst>
                                        </p:cTn>
                                        <p:tgtEl>
                                          <p:spTgt spid="9"/>
                                        </p:tgtEl>
                                        <p:attrNameLst>
                                          <p:attrName>style.visibility</p:attrName>
                                        </p:attrNameLst>
                                      </p:cBhvr>
                                      <p:to>
                                        <p:strVal val="visible"/>
                                      </p:to>
                                    </p:set>
                                    <p:anim calcmode="lin" valueType="num">
                                      <p:cBhvr additive="base">
                                        <p:cTn id="36" dur="500" fill="hold"/>
                                        <p:tgtEl>
                                          <p:spTgt spid="9"/>
                                        </p:tgtEl>
                                        <p:attrNameLst>
                                          <p:attrName>ppt_x</p:attrName>
                                        </p:attrNameLst>
                                      </p:cBhvr>
                                      <p:tavLst>
                                        <p:tav tm="0">
                                          <p:val>
                                            <p:strVal val="1+#ppt_w/2"/>
                                          </p:val>
                                        </p:tav>
                                        <p:tav tm="100000">
                                          <p:val>
                                            <p:strVal val="#ppt_x"/>
                                          </p:val>
                                        </p:tav>
                                      </p:tavLst>
                                    </p:anim>
                                    <p:anim calcmode="lin" valueType="num">
                                      <p:cBhvr additive="base">
                                        <p:cTn id="37" dur="500" fill="hold"/>
                                        <p:tgtEl>
                                          <p:spTgt spid="9"/>
                                        </p:tgtEl>
                                        <p:attrNameLst>
                                          <p:attrName>ppt_y</p:attrName>
                                        </p:attrNameLst>
                                      </p:cBhvr>
                                      <p:tavLst>
                                        <p:tav tm="0">
                                          <p:val>
                                            <p:strVal val="#ppt_y"/>
                                          </p:val>
                                        </p:tav>
                                        <p:tav tm="100000">
                                          <p:val>
                                            <p:strVal val="#ppt_y"/>
                                          </p:val>
                                        </p:tav>
                                      </p:tavLst>
                                    </p:anim>
                                  </p:childTnLst>
                                </p:cTn>
                              </p:par>
                              <p:par>
                                <p:cTn id="38" presetID="23" presetClass="entr" presetSubtype="16" fill="hold" nodeType="withEffect">
                                  <p:stCondLst>
                                    <p:cond delay="500"/>
                                  </p:stCondLst>
                                  <p:childTnLst>
                                    <p:set>
                                      <p:cBhvr>
                                        <p:cTn id="39" dur="1" fill="hold">
                                          <p:stCondLst>
                                            <p:cond delay="0"/>
                                          </p:stCondLst>
                                        </p:cTn>
                                        <p:tgtEl>
                                          <p:spTgt spid="4"/>
                                        </p:tgtEl>
                                        <p:attrNameLst>
                                          <p:attrName>style.visibility</p:attrName>
                                        </p:attrNameLst>
                                      </p:cBhvr>
                                      <p:to>
                                        <p:strVal val="visible"/>
                                      </p:to>
                                    </p:set>
                                    <p:anim calcmode="lin" valueType="num">
                                      <p:cBhvr>
                                        <p:cTn id="40" dur="500" fill="hold"/>
                                        <p:tgtEl>
                                          <p:spTgt spid="4"/>
                                        </p:tgtEl>
                                        <p:attrNameLst>
                                          <p:attrName>ppt_w</p:attrName>
                                        </p:attrNameLst>
                                      </p:cBhvr>
                                      <p:tavLst>
                                        <p:tav tm="0">
                                          <p:val>
                                            <p:fltVal val="0"/>
                                          </p:val>
                                        </p:tav>
                                        <p:tav tm="100000">
                                          <p:val>
                                            <p:strVal val="#ppt_w"/>
                                          </p:val>
                                        </p:tav>
                                      </p:tavLst>
                                    </p:anim>
                                    <p:anim calcmode="lin" valueType="num">
                                      <p:cBhvr>
                                        <p:cTn id="41" dur="500" fill="hold"/>
                                        <p:tgtEl>
                                          <p:spTgt spid="4"/>
                                        </p:tgtEl>
                                        <p:attrNameLst>
                                          <p:attrName>ppt_h</p:attrName>
                                        </p:attrNameLst>
                                      </p:cBhvr>
                                      <p:tavLst>
                                        <p:tav tm="0">
                                          <p:val>
                                            <p:fltVal val="0"/>
                                          </p:val>
                                        </p:tav>
                                        <p:tav tm="100000">
                                          <p:val>
                                            <p:strVal val="#ppt_h"/>
                                          </p:val>
                                        </p:tav>
                                      </p:tavLst>
                                    </p:anim>
                                  </p:childTnLst>
                                </p:cTn>
                              </p:par>
                              <p:par>
                                <p:cTn id="42" presetID="2" presetClass="entr" presetSubtype="8" fill="hold" nodeType="withEffect">
                                  <p:stCondLst>
                                    <p:cond delay="500"/>
                                  </p:stCondLst>
                                  <p:childTnLst>
                                    <p:set>
                                      <p:cBhvr>
                                        <p:cTn id="43" dur="1" fill="hold">
                                          <p:stCondLst>
                                            <p:cond delay="0"/>
                                          </p:stCondLst>
                                        </p:cTn>
                                        <p:tgtEl>
                                          <p:spTgt spid="7"/>
                                        </p:tgtEl>
                                        <p:attrNameLst>
                                          <p:attrName>style.visibility</p:attrName>
                                        </p:attrNameLst>
                                      </p:cBhvr>
                                      <p:to>
                                        <p:strVal val="visible"/>
                                      </p:to>
                                    </p:set>
                                    <p:anim calcmode="lin" valueType="num">
                                      <p:cBhvr additive="base">
                                        <p:cTn id="44" dur="500" fill="hold"/>
                                        <p:tgtEl>
                                          <p:spTgt spid="7"/>
                                        </p:tgtEl>
                                        <p:attrNameLst>
                                          <p:attrName>ppt_x</p:attrName>
                                        </p:attrNameLst>
                                      </p:cBhvr>
                                      <p:tavLst>
                                        <p:tav tm="0">
                                          <p:val>
                                            <p:strVal val="0-#ppt_w/2"/>
                                          </p:val>
                                        </p:tav>
                                        <p:tav tm="100000">
                                          <p:val>
                                            <p:strVal val="#ppt_x"/>
                                          </p:val>
                                        </p:tav>
                                      </p:tavLst>
                                    </p:anim>
                                    <p:anim calcmode="lin" valueType="num">
                                      <p:cBhvr additive="base">
                                        <p:cTn id="45" dur="500" fill="hold"/>
                                        <p:tgtEl>
                                          <p:spTgt spid="7"/>
                                        </p:tgtEl>
                                        <p:attrNameLst>
                                          <p:attrName>ppt_y</p:attrName>
                                        </p:attrNameLst>
                                      </p:cBhvr>
                                      <p:tavLst>
                                        <p:tav tm="0">
                                          <p:val>
                                            <p:strVal val="#ppt_y"/>
                                          </p:val>
                                        </p:tav>
                                        <p:tav tm="100000">
                                          <p:val>
                                            <p:strVal val="#ppt_y"/>
                                          </p:val>
                                        </p:tav>
                                      </p:tavLst>
                                    </p:anim>
                                  </p:childTnLst>
                                </p:cTn>
                              </p:par>
                              <p:par>
                                <p:cTn id="46" presetID="2" presetClass="entr" presetSubtype="2" fill="hold" nodeType="withEffect">
                                  <p:stCondLst>
                                    <p:cond delay="500"/>
                                  </p:stCondLst>
                                  <p:childTnLst>
                                    <p:set>
                                      <p:cBhvr>
                                        <p:cTn id="47" dur="1" fill="hold">
                                          <p:stCondLst>
                                            <p:cond delay="0"/>
                                          </p:stCondLst>
                                        </p:cTn>
                                        <p:tgtEl>
                                          <p:spTgt spid="8"/>
                                        </p:tgtEl>
                                        <p:attrNameLst>
                                          <p:attrName>style.visibility</p:attrName>
                                        </p:attrNameLst>
                                      </p:cBhvr>
                                      <p:to>
                                        <p:strVal val="visible"/>
                                      </p:to>
                                    </p:set>
                                    <p:anim calcmode="lin" valueType="num">
                                      <p:cBhvr additive="base">
                                        <p:cTn id="48" dur="500" fill="hold"/>
                                        <p:tgtEl>
                                          <p:spTgt spid="8"/>
                                        </p:tgtEl>
                                        <p:attrNameLst>
                                          <p:attrName>ppt_x</p:attrName>
                                        </p:attrNameLst>
                                      </p:cBhvr>
                                      <p:tavLst>
                                        <p:tav tm="0">
                                          <p:val>
                                            <p:strVal val="1+#ppt_w/2"/>
                                          </p:val>
                                        </p:tav>
                                        <p:tav tm="100000">
                                          <p:val>
                                            <p:strVal val="#ppt_x"/>
                                          </p:val>
                                        </p:tav>
                                      </p:tavLst>
                                    </p:anim>
                                    <p:anim calcmode="lin" valueType="num">
                                      <p:cBhvr additive="base">
                                        <p:cTn id="49"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12">
            <a:extLst>
              <a:ext uri="{FF2B5EF4-FFF2-40B4-BE49-F238E27FC236}">
                <a16:creationId xmlns:a16="http://schemas.microsoft.com/office/drawing/2014/main" id="{400B7AC3-F99A-4881-92CC-D94B7ED55E39}"/>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6147" name="TextBox 115">
            <a:extLst>
              <a:ext uri="{FF2B5EF4-FFF2-40B4-BE49-F238E27FC236}">
                <a16:creationId xmlns:a16="http://schemas.microsoft.com/office/drawing/2014/main" id="{F863D06C-AF6D-4F33-9910-71CA0CE47977}"/>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grpSp>
        <p:nvGrpSpPr>
          <p:cNvPr id="2" name="Группа 1">
            <a:extLst>
              <a:ext uri="{FF2B5EF4-FFF2-40B4-BE49-F238E27FC236}">
                <a16:creationId xmlns:a16="http://schemas.microsoft.com/office/drawing/2014/main" id="{F1D70E20-7939-4A63-AF20-3341E56279E9}"/>
              </a:ext>
            </a:extLst>
          </p:cNvPr>
          <p:cNvGrpSpPr/>
          <p:nvPr/>
        </p:nvGrpSpPr>
        <p:grpSpPr>
          <a:xfrm>
            <a:off x="1109663" y="5853113"/>
            <a:ext cx="5449887" cy="596900"/>
            <a:chOff x="1109663" y="5853113"/>
            <a:chExt cx="5449887" cy="596900"/>
          </a:xfrm>
        </p:grpSpPr>
        <p:sp>
          <p:nvSpPr>
            <p:cNvPr id="6148" name="Rectangle 65">
              <a:extLst>
                <a:ext uri="{FF2B5EF4-FFF2-40B4-BE49-F238E27FC236}">
                  <a16:creationId xmlns:a16="http://schemas.microsoft.com/office/drawing/2014/main" id="{8BCD5AB2-BAA5-45D1-8194-37AC34CA1FC4}"/>
                </a:ext>
              </a:extLst>
            </p:cNvPr>
            <p:cNvSpPr>
              <a:spLocks noChangeArrowheads="1"/>
            </p:cNvSpPr>
            <p:nvPr/>
          </p:nvSpPr>
          <p:spPr bwMode="auto">
            <a:xfrm>
              <a:off x="1109663" y="6143625"/>
              <a:ext cx="5002212" cy="306388"/>
            </a:xfrm>
            <a:prstGeom prst="rect">
              <a:avLst/>
            </a:prstGeom>
            <a:solidFill>
              <a:srgbClr val="73838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6149" name="Freeform 66">
              <a:extLst>
                <a:ext uri="{FF2B5EF4-FFF2-40B4-BE49-F238E27FC236}">
                  <a16:creationId xmlns:a16="http://schemas.microsoft.com/office/drawing/2014/main" id="{91A006C1-3113-44DA-BF22-66D4656BCE86}"/>
                </a:ext>
              </a:extLst>
            </p:cNvPr>
            <p:cNvSpPr>
              <a:spLocks/>
            </p:cNvSpPr>
            <p:nvPr/>
          </p:nvSpPr>
          <p:spPr bwMode="auto">
            <a:xfrm>
              <a:off x="6111875" y="5853113"/>
              <a:ext cx="447675" cy="596900"/>
            </a:xfrm>
            <a:custGeom>
              <a:avLst/>
              <a:gdLst>
                <a:gd name="T0" fmla="*/ 710684063 w 282"/>
                <a:gd name="T1" fmla="*/ 435987825 h 376"/>
                <a:gd name="T2" fmla="*/ 0 w 282"/>
                <a:gd name="T3" fmla="*/ 947578750 h 376"/>
                <a:gd name="T4" fmla="*/ 0 w 282"/>
                <a:gd name="T5" fmla="*/ 461189388 h 376"/>
                <a:gd name="T6" fmla="*/ 710684063 w 282"/>
                <a:gd name="T7" fmla="*/ 0 h 376"/>
                <a:gd name="T8" fmla="*/ 710684063 w 282"/>
                <a:gd name="T9" fmla="*/ 435987825 h 37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82" h="376">
                  <a:moveTo>
                    <a:pt x="282" y="173"/>
                  </a:moveTo>
                  <a:lnTo>
                    <a:pt x="0" y="376"/>
                  </a:lnTo>
                  <a:lnTo>
                    <a:pt x="0" y="183"/>
                  </a:lnTo>
                  <a:lnTo>
                    <a:pt x="282" y="0"/>
                  </a:lnTo>
                  <a:lnTo>
                    <a:pt x="282" y="173"/>
                  </a:lnTo>
                  <a:close/>
                </a:path>
              </a:pathLst>
            </a:custGeom>
            <a:solidFill>
              <a:srgbClr val="606E7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150" name="Freeform 67">
              <a:extLst>
                <a:ext uri="{FF2B5EF4-FFF2-40B4-BE49-F238E27FC236}">
                  <a16:creationId xmlns:a16="http://schemas.microsoft.com/office/drawing/2014/main" id="{6C4658E9-AD2C-435F-8CFB-B261AC75369E}"/>
                </a:ext>
              </a:extLst>
            </p:cNvPr>
            <p:cNvSpPr>
              <a:spLocks/>
            </p:cNvSpPr>
            <p:nvPr/>
          </p:nvSpPr>
          <p:spPr bwMode="auto">
            <a:xfrm>
              <a:off x="1109663" y="5853113"/>
              <a:ext cx="5449887" cy="298450"/>
            </a:xfrm>
            <a:custGeom>
              <a:avLst/>
              <a:gdLst>
                <a:gd name="T0" fmla="*/ 0 w 3433"/>
                <a:gd name="T1" fmla="*/ 473789375 h 188"/>
                <a:gd name="T2" fmla="*/ 710683997 w 3433"/>
                <a:gd name="T3" fmla="*/ 12601575 h 188"/>
                <a:gd name="T4" fmla="*/ 2147483646 w 3433"/>
                <a:gd name="T5" fmla="*/ 0 h 188"/>
                <a:gd name="T6" fmla="*/ 2147483646 w 3433"/>
                <a:gd name="T7" fmla="*/ 461189388 h 188"/>
                <a:gd name="T8" fmla="*/ 0 w 3433"/>
                <a:gd name="T9" fmla="*/ 473789375 h 1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433" h="188">
                  <a:moveTo>
                    <a:pt x="0" y="188"/>
                  </a:moveTo>
                  <a:lnTo>
                    <a:pt x="282" y="5"/>
                  </a:lnTo>
                  <a:lnTo>
                    <a:pt x="3433" y="0"/>
                  </a:lnTo>
                  <a:lnTo>
                    <a:pt x="3151" y="183"/>
                  </a:lnTo>
                  <a:lnTo>
                    <a:pt x="0" y="188"/>
                  </a:lnTo>
                  <a:close/>
                </a:path>
              </a:pathLst>
            </a:custGeom>
            <a:solidFill>
              <a:srgbClr val="55626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3" name="Группа 2">
            <a:extLst>
              <a:ext uri="{FF2B5EF4-FFF2-40B4-BE49-F238E27FC236}">
                <a16:creationId xmlns:a16="http://schemas.microsoft.com/office/drawing/2014/main" id="{B7A6C0D8-11B4-4CB8-8AD1-B8505F219B4E}"/>
              </a:ext>
            </a:extLst>
          </p:cNvPr>
          <p:cNvGrpSpPr/>
          <p:nvPr/>
        </p:nvGrpSpPr>
        <p:grpSpPr>
          <a:xfrm>
            <a:off x="1611313" y="2698750"/>
            <a:ext cx="603250" cy="3397250"/>
            <a:chOff x="1611313" y="2698750"/>
            <a:chExt cx="603250" cy="3397250"/>
          </a:xfrm>
        </p:grpSpPr>
        <p:sp>
          <p:nvSpPr>
            <p:cNvPr id="6151" name="Rectangle 68">
              <a:extLst>
                <a:ext uri="{FF2B5EF4-FFF2-40B4-BE49-F238E27FC236}">
                  <a16:creationId xmlns:a16="http://schemas.microsoft.com/office/drawing/2014/main" id="{506AB955-3314-4E7C-AFAA-2B3B082F7EA0}"/>
                </a:ext>
              </a:extLst>
            </p:cNvPr>
            <p:cNvSpPr>
              <a:spLocks noChangeArrowheads="1"/>
            </p:cNvSpPr>
            <p:nvPr/>
          </p:nvSpPr>
          <p:spPr bwMode="auto">
            <a:xfrm>
              <a:off x="1611313" y="2832100"/>
              <a:ext cx="384175" cy="3263900"/>
            </a:xfrm>
            <a:prstGeom prst="rect">
              <a:avLst/>
            </a:prstGeom>
            <a:solidFill>
              <a:schemeClr val="accent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6152" name="Freeform 69">
              <a:extLst>
                <a:ext uri="{FF2B5EF4-FFF2-40B4-BE49-F238E27FC236}">
                  <a16:creationId xmlns:a16="http://schemas.microsoft.com/office/drawing/2014/main" id="{39D72FF8-EC79-4A37-A758-B621C3A3DEAF}"/>
                </a:ext>
              </a:extLst>
            </p:cNvPr>
            <p:cNvSpPr>
              <a:spLocks/>
            </p:cNvSpPr>
            <p:nvPr/>
          </p:nvSpPr>
          <p:spPr bwMode="auto">
            <a:xfrm>
              <a:off x="1995488" y="2698750"/>
              <a:ext cx="219075" cy="3397250"/>
            </a:xfrm>
            <a:custGeom>
              <a:avLst/>
              <a:gdLst>
                <a:gd name="T0" fmla="*/ 347781563 w 138"/>
                <a:gd name="T1" fmla="*/ 2147483646 h 2140"/>
                <a:gd name="T2" fmla="*/ 0 w 138"/>
                <a:gd name="T3" fmla="*/ 2147483646 h 2140"/>
                <a:gd name="T4" fmla="*/ 0 w 138"/>
                <a:gd name="T5" fmla="*/ 211693125 h 2140"/>
                <a:gd name="T6" fmla="*/ 347781563 w 138"/>
                <a:gd name="T7" fmla="*/ 0 h 2140"/>
                <a:gd name="T8" fmla="*/ 347781563 w 138"/>
                <a:gd name="T9" fmla="*/ 2147483646 h 21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8" h="2140">
                  <a:moveTo>
                    <a:pt x="138" y="2037"/>
                  </a:moveTo>
                  <a:lnTo>
                    <a:pt x="0" y="2140"/>
                  </a:lnTo>
                  <a:lnTo>
                    <a:pt x="0" y="84"/>
                  </a:lnTo>
                  <a:lnTo>
                    <a:pt x="138" y="0"/>
                  </a:lnTo>
                  <a:lnTo>
                    <a:pt x="138" y="2037"/>
                  </a:lnTo>
                  <a:close/>
                </a:path>
              </a:pathLst>
            </a:custGeom>
            <a:solidFill>
              <a:schemeClr val="accent5">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153" name="Freeform 70">
              <a:extLst>
                <a:ext uri="{FF2B5EF4-FFF2-40B4-BE49-F238E27FC236}">
                  <a16:creationId xmlns:a16="http://schemas.microsoft.com/office/drawing/2014/main" id="{DBD9D80E-30EF-49EC-B0EE-A81350DC72F3}"/>
                </a:ext>
              </a:extLst>
            </p:cNvPr>
            <p:cNvSpPr>
              <a:spLocks/>
            </p:cNvSpPr>
            <p:nvPr/>
          </p:nvSpPr>
          <p:spPr bwMode="auto">
            <a:xfrm>
              <a:off x="1611313" y="2698750"/>
              <a:ext cx="603250" cy="133350"/>
            </a:xfrm>
            <a:custGeom>
              <a:avLst/>
              <a:gdLst>
                <a:gd name="T0" fmla="*/ 0 w 380"/>
                <a:gd name="T1" fmla="*/ 211693125 h 84"/>
                <a:gd name="T2" fmla="*/ 360383138 w 380"/>
                <a:gd name="T3" fmla="*/ 0 h 84"/>
                <a:gd name="T4" fmla="*/ 957659375 w 380"/>
                <a:gd name="T5" fmla="*/ 0 h 84"/>
                <a:gd name="T6" fmla="*/ 609877813 w 380"/>
                <a:gd name="T7" fmla="*/ 211693125 h 84"/>
                <a:gd name="T8" fmla="*/ 0 w 380"/>
                <a:gd name="T9" fmla="*/ 211693125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0" h="84">
                  <a:moveTo>
                    <a:pt x="0" y="84"/>
                  </a:moveTo>
                  <a:lnTo>
                    <a:pt x="143" y="0"/>
                  </a:lnTo>
                  <a:lnTo>
                    <a:pt x="380" y="0"/>
                  </a:lnTo>
                  <a:lnTo>
                    <a:pt x="242" y="84"/>
                  </a:lnTo>
                  <a:lnTo>
                    <a:pt x="0" y="84"/>
                  </a:lnTo>
                  <a:close/>
                </a:path>
              </a:pathLst>
            </a:custGeom>
            <a:solidFill>
              <a:schemeClr val="accent5">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4" name="Группа 3">
            <a:extLst>
              <a:ext uri="{FF2B5EF4-FFF2-40B4-BE49-F238E27FC236}">
                <a16:creationId xmlns:a16="http://schemas.microsoft.com/office/drawing/2014/main" id="{95CF36F3-D0A8-4E38-8359-3BD6A18ACBFF}"/>
              </a:ext>
            </a:extLst>
          </p:cNvPr>
          <p:cNvGrpSpPr/>
          <p:nvPr/>
        </p:nvGrpSpPr>
        <p:grpSpPr>
          <a:xfrm>
            <a:off x="2576513" y="3835400"/>
            <a:ext cx="603250" cy="2260600"/>
            <a:chOff x="2576513" y="3835400"/>
            <a:chExt cx="603250" cy="2260600"/>
          </a:xfrm>
        </p:grpSpPr>
        <p:sp>
          <p:nvSpPr>
            <p:cNvPr id="6154" name="Rectangle 71">
              <a:extLst>
                <a:ext uri="{FF2B5EF4-FFF2-40B4-BE49-F238E27FC236}">
                  <a16:creationId xmlns:a16="http://schemas.microsoft.com/office/drawing/2014/main" id="{77C31833-CBB9-4D98-8699-2E76573D0CFC}"/>
                </a:ext>
              </a:extLst>
            </p:cNvPr>
            <p:cNvSpPr>
              <a:spLocks noChangeArrowheads="1"/>
            </p:cNvSpPr>
            <p:nvPr/>
          </p:nvSpPr>
          <p:spPr bwMode="auto">
            <a:xfrm>
              <a:off x="2576513" y="3970338"/>
              <a:ext cx="376237" cy="212566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6155" name="Freeform 72">
              <a:extLst>
                <a:ext uri="{FF2B5EF4-FFF2-40B4-BE49-F238E27FC236}">
                  <a16:creationId xmlns:a16="http://schemas.microsoft.com/office/drawing/2014/main" id="{2D9D365A-09AB-400A-9170-A76A7678064F}"/>
                </a:ext>
              </a:extLst>
            </p:cNvPr>
            <p:cNvSpPr>
              <a:spLocks/>
            </p:cNvSpPr>
            <p:nvPr/>
          </p:nvSpPr>
          <p:spPr bwMode="auto">
            <a:xfrm>
              <a:off x="2952750" y="3835400"/>
              <a:ext cx="227013" cy="2260600"/>
            </a:xfrm>
            <a:custGeom>
              <a:avLst/>
              <a:gdLst>
                <a:gd name="T0" fmla="*/ 360383931 w 143"/>
                <a:gd name="T1" fmla="*/ 2147483646 h 1424"/>
                <a:gd name="T2" fmla="*/ 0 w 143"/>
                <a:gd name="T3" fmla="*/ 2147483646 h 1424"/>
                <a:gd name="T4" fmla="*/ 0 w 143"/>
                <a:gd name="T5" fmla="*/ 214214075 h 1424"/>
                <a:gd name="T6" fmla="*/ 360383931 w 143"/>
                <a:gd name="T7" fmla="*/ 0 h 1424"/>
                <a:gd name="T8" fmla="*/ 360383931 w 143"/>
                <a:gd name="T9" fmla="*/ 2147483646 h 142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3" h="1424">
                  <a:moveTo>
                    <a:pt x="143" y="1321"/>
                  </a:moveTo>
                  <a:lnTo>
                    <a:pt x="0" y="1424"/>
                  </a:lnTo>
                  <a:lnTo>
                    <a:pt x="0" y="85"/>
                  </a:lnTo>
                  <a:lnTo>
                    <a:pt x="143" y="0"/>
                  </a:lnTo>
                  <a:lnTo>
                    <a:pt x="143" y="1321"/>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156" name="Freeform 73">
              <a:extLst>
                <a:ext uri="{FF2B5EF4-FFF2-40B4-BE49-F238E27FC236}">
                  <a16:creationId xmlns:a16="http://schemas.microsoft.com/office/drawing/2014/main" id="{783114CD-EE5D-434C-86E4-3F89D7A24E4E}"/>
                </a:ext>
              </a:extLst>
            </p:cNvPr>
            <p:cNvSpPr>
              <a:spLocks/>
            </p:cNvSpPr>
            <p:nvPr/>
          </p:nvSpPr>
          <p:spPr bwMode="auto">
            <a:xfrm>
              <a:off x="2576513" y="3835400"/>
              <a:ext cx="603250" cy="134938"/>
            </a:xfrm>
            <a:custGeom>
              <a:avLst/>
              <a:gdLst>
                <a:gd name="T0" fmla="*/ 0 w 380"/>
                <a:gd name="T1" fmla="*/ 214214869 h 85"/>
                <a:gd name="T2" fmla="*/ 360383138 w 380"/>
                <a:gd name="T3" fmla="*/ 0 h 85"/>
                <a:gd name="T4" fmla="*/ 957659375 w 380"/>
                <a:gd name="T5" fmla="*/ 0 h 85"/>
                <a:gd name="T6" fmla="*/ 597277825 w 380"/>
                <a:gd name="T7" fmla="*/ 214214869 h 85"/>
                <a:gd name="T8" fmla="*/ 0 w 380"/>
                <a:gd name="T9" fmla="*/ 214214869 h 8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0" h="85">
                  <a:moveTo>
                    <a:pt x="0" y="85"/>
                  </a:moveTo>
                  <a:lnTo>
                    <a:pt x="143" y="0"/>
                  </a:lnTo>
                  <a:lnTo>
                    <a:pt x="380" y="0"/>
                  </a:lnTo>
                  <a:lnTo>
                    <a:pt x="237" y="85"/>
                  </a:lnTo>
                  <a:lnTo>
                    <a:pt x="0" y="85"/>
                  </a:lnTo>
                  <a:close/>
                </a:path>
              </a:pathLst>
            </a:custGeom>
            <a:solidFill>
              <a:schemeClr val="accent2">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5" name="Группа 4">
            <a:extLst>
              <a:ext uri="{FF2B5EF4-FFF2-40B4-BE49-F238E27FC236}">
                <a16:creationId xmlns:a16="http://schemas.microsoft.com/office/drawing/2014/main" id="{C09F046C-892A-4C64-845A-690CE506D636}"/>
              </a:ext>
            </a:extLst>
          </p:cNvPr>
          <p:cNvGrpSpPr/>
          <p:nvPr/>
        </p:nvGrpSpPr>
        <p:grpSpPr>
          <a:xfrm>
            <a:off x="3540125" y="2392363"/>
            <a:ext cx="603250" cy="3703637"/>
            <a:chOff x="3540125" y="2392363"/>
            <a:chExt cx="603250" cy="3703637"/>
          </a:xfrm>
        </p:grpSpPr>
        <p:sp>
          <p:nvSpPr>
            <p:cNvPr id="6157" name="Rectangle 74">
              <a:extLst>
                <a:ext uri="{FF2B5EF4-FFF2-40B4-BE49-F238E27FC236}">
                  <a16:creationId xmlns:a16="http://schemas.microsoft.com/office/drawing/2014/main" id="{8DB83AD3-FF29-4EB0-9869-2700914638BD}"/>
                </a:ext>
              </a:extLst>
            </p:cNvPr>
            <p:cNvSpPr>
              <a:spLocks noChangeArrowheads="1"/>
            </p:cNvSpPr>
            <p:nvPr/>
          </p:nvSpPr>
          <p:spPr bwMode="auto">
            <a:xfrm>
              <a:off x="3540125" y="2525713"/>
              <a:ext cx="376238" cy="3570287"/>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6158" name="Freeform 75">
              <a:extLst>
                <a:ext uri="{FF2B5EF4-FFF2-40B4-BE49-F238E27FC236}">
                  <a16:creationId xmlns:a16="http://schemas.microsoft.com/office/drawing/2014/main" id="{223E0213-DDCC-40C1-B871-BC78B0738143}"/>
                </a:ext>
              </a:extLst>
            </p:cNvPr>
            <p:cNvSpPr>
              <a:spLocks/>
            </p:cNvSpPr>
            <p:nvPr/>
          </p:nvSpPr>
          <p:spPr bwMode="auto">
            <a:xfrm>
              <a:off x="3916363" y="2392363"/>
              <a:ext cx="227012" cy="3703637"/>
            </a:xfrm>
            <a:custGeom>
              <a:avLst/>
              <a:gdLst>
                <a:gd name="T0" fmla="*/ 360382344 w 143"/>
                <a:gd name="T1" fmla="*/ 2147483646 h 2333"/>
                <a:gd name="T2" fmla="*/ 0 w 143"/>
                <a:gd name="T3" fmla="*/ 2147483646 h 2333"/>
                <a:gd name="T4" fmla="*/ 0 w 143"/>
                <a:gd name="T5" fmla="*/ 211693096 h 2333"/>
                <a:gd name="T6" fmla="*/ 360382344 w 143"/>
                <a:gd name="T7" fmla="*/ 0 h 2333"/>
                <a:gd name="T8" fmla="*/ 360382344 w 143"/>
                <a:gd name="T9" fmla="*/ 2147483646 h 233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3" h="2333">
                  <a:moveTo>
                    <a:pt x="143" y="2230"/>
                  </a:moveTo>
                  <a:lnTo>
                    <a:pt x="0" y="2333"/>
                  </a:lnTo>
                  <a:lnTo>
                    <a:pt x="0" y="84"/>
                  </a:lnTo>
                  <a:lnTo>
                    <a:pt x="143" y="0"/>
                  </a:lnTo>
                  <a:lnTo>
                    <a:pt x="143" y="2230"/>
                  </a:ln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159" name="Freeform 76">
              <a:extLst>
                <a:ext uri="{FF2B5EF4-FFF2-40B4-BE49-F238E27FC236}">
                  <a16:creationId xmlns:a16="http://schemas.microsoft.com/office/drawing/2014/main" id="{2D5D66BD-93E2-4325-9836-70BCBA06D9FF}"/>
                </a:ext>
              </a:extLst>
            </p:cNvPr>
            <p:cNvSpPr>
              <a:spLocks/>
            </p:cNvSpPr>
            <p:nvPr/>
          </p:nvSpPr>
          <p:spPr bwMode="auto">
            <a:xfrm>
              <a:off x="3540125" y="2392363"/>
              <a:ext cx="603250" cy="133350"/>
            </a:xfrm>
            <a:custGeom>
              <a:avLst/>
              <a:gdLst>
                <a:gd name="T0" fmla="*/ 0 w 380"/>
                <a:gd name="T1" fmla="*/ 211693125 h 84"/>
                <a:gd name="T2" fmla="*/ 347781563 w 380"/>
                <a:gd name="T3" fmla="*/ 0 h 84"/>
                <a:gd name="T4" fmla="*/ 957659375 w 380"/>
                <a:gd name="T5" fmla="*/ 0 h 84"/>
                <a:gd name="T6" fmla="*/ 597277825 w 380"/>
                <a:gd name="T7" fmla="*/ 211693125 h 84"/>
                <a:gd name="T8" fmla="*/ 0 w 380"/>
                <a:gd name="T9" fmla="*/ 211693125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0" h="84">
                  <a:moveTo>
                    <a:pt x="0" y="84"/>
                  </a:moveTo>
                  <a:lnTo>
                    <a:pt x="138" y="0"/>
                  </a:lnTo>
                  <a:lnTo>
                    <a:pt x="380" y="0"/>
                  </a:lnTo>
                  <a:lnTo>
                    <a:pt x="237" y="84"/>
                  </a:lnTo>
                  <a:lnTo>
                    <a:pt x="0" y="84"/>
                  </a:lnTo>
                  <a:close/>
                </a:path>
              </a:pathLst>
            </a:custGeom>
            <a:solidFill>
              <a:schemeClr val="accent4">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6" name="Группа 5">
            <a:extLst>
              <a:ext uri="{FF2B5EF4-FFF2-40B4-BE49-F238E27FC236}">
                <a16:creationId xmlns:a16="http://schemas.microsoft.com/office/drawing/2014/main" id="{D55641EC-477A-4705-9362-4F86FEC21B9C}"/>
              </a:ext>
            </a:extLst>
          </p:cNvPr>
          <p:cNvGrpSpPr/>
          <p:nvPr/>
        </p:nvGrpSpPr>
        <p:grpSpPr>
          <a:xfrm>
            <a:off x="4497388" y="4244975"/>
            <a:ext cx="603250" cy="1851025"/>
            <a:chOff x="4497388" y="4244975"/>
            <a:chExt cx="603250" cy="1851025"/>
          </a:xfrm>
        </p:grpSpPr>
        <p:sp>
          <p:nvSpPr>
            <p:cNvPr id="6160" name="Rectangle 77">
              <a:extLst>
                <a:ext uri="{FF2B5EF4-FFF2-40B4-BE49-F238E27FC236}">
                  <a16:creationId xmlns:a16="http://schemas.microsoft.com/office/drawing/2014/main" id="{640062CD-063B-4A7C-A1A0-7CD2A5C670D7}"/>
                </a:ext>
              </a:extLst>
            </p:cNvPr>
            <p:cNvSpPr>
              <a:spLocks noChangeArrowheads="1"/>
            </p:cNvSpPr>
            <p:nvPr/>
          </p:nvSpPr>
          <p:spPr bwMode="auto">
            <a:xfrm>
              <a:off x="4497388" y="4378325"/>
              <a:ext cx="384175" cy="17176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6161" name="Freeform 78">
              <a:extLst>
                <a:ext uri="{FF2B5EF4-FFF2-40B4-BE49-F238E27FC236}">
                  <a16:creationId xmlns:a16="http://schemas.microsoft.com/office/drawing/2014/main" id="{E5DF58D6-C31D-409B-B511-23B62AB9CE29}"/>
                </a:ext>
              </a:extLst>
            </p:cNvPr>
            <p:cNvSpPr>
              <a:spLocks/>
            </p:cNvSpPr>
            <p:nvPr/>
          </p:nvSpPr>
          <p:spPr bwMode="auto">
            <a:xfrm>
              <a:off x="4881563" y="4244975"/>
              <a:ext cx="219075" cy="1851025"/>
            </a:xfrm>
            <a:custGeom>
              <a:avLst/>
              <a:gdLst>
                <a:gd name="T0" fmla="*/ 347781563 w 138"/>
                <a:gd name="T1" fmla="*/ 2147483646 h 1166"/>
                <a:gd name="T2" fmla="*/ 0 w 138"/>
                <a:gd name="T3" fmla="*/ 2147483646 h 1166"/>
                <a:gd name="T4" fmla="*/ 0 w 138"/>
                <a:gd name="T5" fmla="*/ 211693125 h 1166"/>
                <a:gd name="T6" fmla="*/ 347781563 w 138"/>
                <a:gd name="T7" fmla="*/ 0 h 1166"/>
                <a:gd name="T8" fmla="*/ 347781563 w 138"/>
                <a:gd name="T9" fmla="*/ 2147483646 h 116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8" h="1166">
                  <a:moveTo>
                    <a:pt x="138" y="1063"/>
                  </a:moveTo>
                  <a:lnTo>
                    <a:pt x="0" y="1166"/>
                  </a:lnTo>
                  <a:lnTo>
                    <a:pt x="0" y="84"/>
                  </a:lnTo>
                  <a:lnTo>
                    <a:pt x="138" y="0"/>
                  </a:lnTo>
                  <a:lnTo>
                    <a:pt x="138" y="1063"/>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162" name="Freeform 79">
              <a:extLst>
                <a:ext uri="{FF2B5EF4-FFF2-40B4-BE49-F238E27FC236}">
                  <a16:creationId xmlns:a16="http://schemas.microsoft.com/office/drawing/2014/main" id="{9F14609C-5913-4E79-92B1-D09EA2721409}"/>
                </a:ext>
              </a:extLst>
            </p:cNvPr>
            <p:cNvSpPr>
              <a:spLocks/>
            </p:cNvSpPr>
            <p:nvPr/>
          </p:nvSpPr>
          <p:spPr bwMode="auto">
            <a:xfrm>
              <a:off x="4497388" y="4244975"/>
              <a:ext cx="603250" cy="133350"/>
            </a:xfrm>
            <a:custGeom>
              <a:avLst/>
              <a:gdLst>
                <a:gd name="T0" fmla="*/ 0 w 380"/>
                <a:gd name="T1" fmla="*/ 211693125 h 84"/>
                <a:gd name="T2" fmla="*/ 360383138 w 380"/>
                <a:gd name="T3" fmla="*/ 0 h 84"/>
                <a:gd name="T4" fmla="*/ 957659375 w 380"/>
                <a:gd name="T5" fmla="*/ 0 h 84"/>
                <a:gd name="T6" fmla="*/ 609877813 w 380"/>
                <a:gd name="T7" fmla="*/ 211693125 h 84"/>
                <a:gd name="T8" fmla="*/ 0 w 380"/>
                <a:gd name="T9" fmla="*/ 211693125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0" h="84">
                  <a:moveTo>
                    <a:pt x="0" y="84"/>
                  </a:moveTo>
                  <a:lnTo>
                    <a:pt x="143" y="0"/>
                  </a:lnTo>
                  <a:lnTo>
                    <a:pt x="380" y="0"/>
                  </a:lnTo>
                  <a:lnTo>
                    <a:pt x="242" y="84"/>
                  </a:lnTo>
                  <a:lnTo>
                    <a:pt x="0" y="84"/>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7" name="Группа 6">
            <a:extLst>
              <a:ext uri="{FF2B5EF4-FFF2-40B4-BE49-F238E27FC236}">
                <a16:creationId xmlns:a16="http://schemas.microsoft.com/office/drawing/2014/main" id="{63EB6D22-AAC1-4173-A159-5E28723A5E1F}"/>
              </a:ext>
            </a:extLst>
          </p:cNvPr>
          <p:cNvGrpSpPr/>
          <p:nvPr/>
        </p:nvGrpSpPr>
        <p:grpSpPr>
          <a:xfrm>
            <a:off x="5461000" y="3232150"/>
            <a:ext cx="604838" cy="2863850"/>
            <a:chOff x="5461000" y="3232150"/>
            <a:chExt cx="604838" cy="2863850"/>
          </a:xfrm>
        </p:grpSpPr>
        <p:sp>
          <p:nvSpPr>
            <p:cNvPr id="6163" name="Rectangle 80">
              <a:extLst>
                <a:ext uri="{FF2B5EF4-FFF2-40B4-BE49-F238E27FC236}">
                  <a16:creationId xmlns:a16="http://schemas.microsoft.com/office/drawing/2014/main" id="{0EB21C51-B933-4920-A52B-F05160FAB40E}"/>
                </a:ext>
              </a:extLst>
            </p:cNvPr>
            <p:cNvSpPr>
              <a:spLocks noChangeArrowheads="1"/>
            </p:cNvSpPr>
            <p:nvPr/>
          </p:nvSpPr>
          <p:spPr bwMode="auto">
            <a:xfrm>
              <a:off x="5461000" y="3365500"/>
              <a:ext cx="376238" cy="2730500"/>
            </a:xfrm>
            <a:prstGeom prst="rect">
              <a:avLst/>
            </a:prstGeom>
            <a:solidFill>
              <a:schemeClr val="accent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6164" name="Freeform 81">
              <a:extLst>
                <a:ext uri="{FF2B5EF4-FFF2-40B4-BE49-F238E27FC236}">
                  <a16:creationId xmlns:a16="http://schemas.microsoft.com/office/drawing/2014/main" id="{741BC3C0-A8F1-4F10-8E3E-FEB09A757912}"/>
                </a:ext>
              </a:extLst>
            </p:cNvPr>
            <p:cNvSpPr>
              <a:spLocks/>
            </p:cNvSpPr>
            <p:nvPr/>
          </p:nvSpPr>
          <p:spPr bwMode="auto">
            <a:xfrm>
              <a:off x="5837238" y="3232150"/>
              <a:ext cx="228600" cy="2863850"/>
            </a:xfrm>
            <a:custGeom>
              <a:avLst/>
              <a:gdLst>
                <a:gd name="T0" fmla="*/ 362902500 w 144"/>
                <a:gd name="T1" fmla="*/ 2147483646 h 1804"/>
                <a:gd name="T2" fmla="*/ 0 w 144"/>
                <a:gd name="T3" fmla="*/ 2147483646 h 1804"/>
                <a:gd name="T4" fmla="*/ 0 w 144"/>
                <a:gd name="T5" fmla="*/ 211693125 h 1804"/>
                <a:gd name="T6" fmla="*/ 362902500 w 144"/>
                <a:gd name="T7" fmla="*/ 0 h 1804"/>
                <a:gd name="T8" fmla="*/ 362902500 w 144"/>
                <a:gd name="T9" fmla="*/ 2147483646 h 180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44" h="1804">
                  <a:moveTo>
                    <a:pt x="144" y="1701"/>
                  </a:moveTo>
                  <a:lnTo>
                    <a:pt x="0" y="1804"/>
                  </a:lnTo>
                  <a:lnTo>
                    <a:pt x="0" y="84"/>
                  </a:lnTo>
                  <a:lnTo>
                    <a:pt x="144" y="0"/>
                  </a:lnTo>
                  <a:lnTo>
                    <a:pt x="144" y="1701"/>
                  </a:lnTo>
                  <a:close/>
                </a:path>
              </a:pathLst>
            </a:custGeom>
            <a:solidFill>
              <a:schemeClr val="accent3">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6165" name="Freeform 82">
              <a:extLst>
                <a:ext uri="{FF2B5EF4-FFF2-40B4-BE49-F238E27FC236}">
                  <a16:creationId xmlns:a16="http://schemas.microsoft.com/office/drawing/2014/main" id="{451FDC9F-E7AA-42B9-9B7E-99CD6522ED96}"/>
                </a:ext>
              </a:extLst>
            </p:cNvPr>
            <p:cNvSpPr>
              <a:spLocks/>
            </p:cNvSpPr>
            <p:nvPr/>
          </p:nvSpPr>
          <p:spPr bwMode="auto">
            <a:xfrm>
              <a:off x="5461000" y="3232150"/>
              <a:ext cx="604838" cy="133350"/>
            </a:xfrm>
            <a:custGeom>
              <a:avLst/>
              <a:gdLst>
                <a:gd name="T0" fmla="*/ 0 w 381"/>
                <a:gd name="T1" fmla="*/ 211693125 h 84"/>
                <a:gd name="T2" fmla="*/ 360383435 w 381"/>
                <a:gd name="T3" fmla="*/ 0 h 84"/>
                <a:gd name="T4" fmla="*/ 960181119 w 381"/>
                <a:gd name="T5" fmla="*/ 0 h 84"/>
                <a:gd name="T6" fmla="*/ 597278319 w 381"/>
                <a:gd name="T7" fmla="*/ 211693125 h 84"/>
                <a:gd name="T8" fmla="*/ 0 w 381"/>
                <a:gd name="T9" fmla="*/ 211693125 h 8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81" h="84">
                  <a:moveTo>
                    <a:pt x="0" y="84"/>
                  </a:moveTo>
                  <a:lnTo>
                    <a:pt x="143" y="0"/>
                  </a:lnTo>
                  <a:lnTo>
                    <a:pt x="381" y="0"/>
                  </a:lnTo>
                  <a:lnTo>
                    <a:pt x="237" y="84"/>
                  </a:lnTo>
                  <a:lnTo>
                    <a:pt x="0" y="84"/>
                  </a:lnTo>
                  <a:close/>
                </a:path>
              </a:pathLst>
            </a:custGeom>
            <a:solidFill>
              <a:schemeClr val="accent3">
                <a:lumMod val="60000"/>
                <a:lumOff val="4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sp>
        <p:nvSpPr>
          <p:cNvPr id="6166" name="Rectangle 83">
            <a:extLst>
              <a:ext uri="{FF2B5EF4-FFF2-40B4-BE49-F238E27FC236}">
                <a16:creationId xmlns:a16="http://schemas.microsoft.com/office/drawing/2014/main" id="{D1D8585F-7BEB-4676-8F8C-8D3524A5EFFC}"/>
              </a:ext>
            </a:extLst>
          </p:cNvPr>
          <p:cNvSpPr>
            <a:spLocks noChangeArrowheads="1"/>
          </p:cNvSpPr>
          <p:nvPr/>
        </p:nvSpPr>
        <p:spPr bwMode="auto">
          <a:xfrm>
            <a:off x="1611313" y="2147888"/>
            <a:ext cx="86995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700" b="1">
                <a:solidFill>
                  <a:srgbClr val="73838C"/>
                </a:solidFill>
                <a:latin typeface="Arial" panose="020B0604020202020204" pitchFamily="34" charset="0"/>
              </a:rPr>
              <a:t>89%</a:t>
            </a:r>
            <a:endParaRPr lang="ru-RU" altLang="ru-RU" sz="1800"/>
          </a:p>
        </p:txBody>
      </p:sp>
      <p:sp>
        <p:nvSpPr>
          <p:cNvPr id="6167" name="Rectangle 84">
            <a:extLst>
              <a:ext uri="{FF2B5EF4-FFF2-40B4-BE49-F238E27FC236}">
                <a16:creationId xmlns:a16="http://schemas.microsoft.com/office/drawing/2014/main" id="{25FD9B97-CF8C-402F-AD22-B52BC9E4AA60}"/>
              </a:ext>
            </a:extLst>
          </p:cNvPr>
          <p:cNvSpPr>
            <a:spLocks noChangeArrowheads="1"/>
          </p:cNvSpPr>
          <p:nvPr/>
        </p:nvSpPr>
        <p:spPr bwMode="auto">
          <a:xfrm>
            <a:off x="2552701" y="3325813"/>
            <a:ext cx="86995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700" b="1">
                <a:solidFill>
                  <a:srgbClr val="73838C"/>
                </a:solidFill>
                <a:latin typeface="Arial" panose="020B0604020202020204" pitchFamily="34" charset="0"/>
              </a:rPr>
              <a:t>64%</a:t>
            </a:r>
            <a:endParaRPr lang="ru-RU" altLang="ru-RU" sz="1800"/>
          </a:p>
        </p:txBody>
      </p:sp>
      <p:sp>
        <p:nvSpPr>
          <p:cNvPr id="6168" name="Rectangle 85">
            <a:extLst>
              <a:ext uri="{FF2B5EF4-FFF2-40B4-BE49-F238E27FC236}">
                <a16:creationId xmlns:a16="http://schemas.microsoft.com/office/drawing/2014/main" id="{05B4A296-73E7-4E8E-BAA7-C4C16C4F0EC2}"/>
              </a:ext>
            </a:extLst>
          </p:cNvPr>
          <p:cNvSpPr>
            <a:spLocks noChangeArrowheads="1"/>
          </p:cNvSpPr>
          <p:nvPr/>
        </p:nvSpPr>
        <p:spPr bwMode="auto">
          <a:xfrm>
            <a:off x="3508376" y="1881188"/>
            <a:ext cx="86995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700" b="1">
                <a:solidFill>
                  <a:srgbClr val="73838C"/>
                </a:solidFill>
                <a:latin typeface="Arial" panose="020B0604020202020204" pitchFamily="34" charset="0"/>
              </a:rPr>
              <a:t>98%</a:t>
            </a:r>
            <a:endParaRPr lang="ru-RU" altLang="ru-RU" sz="1800"/>
          </a:p>
        </p:txBody>
      </p:sp>
      <p:sp>
        <p:nvSpPr>
          <p:cNvPr id="6169" name="Rectangle 86">
            <a:extLst>
              <a:ext uri="{FF2B5EF4-FFF2-40B4-BE49-F238E27FC236}">
                <a16:creationId xmlns:a16="http://schemas.microsoft.com/office/drawing/2014/main" id="{D6ABCEA7-1DFB-4934-9572-367097D8A329}"/>
              </a:ext>
            </a:extLst>
          </p:cNvPr>
          <p:cNvSpPr>
            <a:spLocks noChangeArrowheads="1"/>
          </p:cNvSpPr>
          <p:nvPr/>
        </p:nvSpPr>
        <p:spPr bwMode="auto">
          <a:xfrm>
            <a:off x="4473576" y="3709988"/>
            <a:ext cx="86995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700" b="1">
                <a:solidFill>
                  <a:srgbClr val="73838C"/>
                </a:solidFill>
                <a:latin typeface="Arial" panose="020B0604020202020204" pitchFamily="34" charset="0"/>
              </a:rPr>
              <a:t>48%</a:t>
            </a:r>
            <a:endParaRPr lang="ru-RU" altLang="ru-RU" sz="1800"/>
          </a:p>
        </p:txBody>
      </p:sp>
      <p:sp>
        <p:nvSpPr>
          <p:cNvPr id="6170" name="Rectangle 87">
            <a:extLst>
              <a:ext uri="{FF2B5EF4-FFF2-40B4-BE49-F238E27FC236}">
                <a16:creationId xmlns:a16="http://schemas.microsoft.com/office/drawing/2014/main" id="{AC7401C4-5FFB-470A-9354-AF9D2372AF1A}"/>
              </a:ext>
            </a:extLst>
          </p:cNvPr>
          <p:cNvSpPr>
            <a:spLocks noChangeArrowheads="1"/>
          </p:cNvSpPr>
          <p:nvPr/>
        </p:nvSpPr>
        <p:spPr bwMode="auto">
          <a:xfrm>
            <a:off x="5437188" y="2681288"/>
            <a:ext cx="869950"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700" b="1">
                <a:solidFill>
                  <a:srgbClr val="73838C"/>
                </a:solidFill>
                <a:latin typeface="Arial" panose="020B0604020202020204" pitchFamily="34" charset="0"/>
              </a:rPr>
              <a:t>73%</a:t>
            </a:r>
            <a:endParaRPr lang="ru-RU" altLang="ru-RU" sz="1800"/>
          </a:p>
        </p:txBody>
      </p:sp>
      <p:sp>
        <p:nvSpPr>
          <p:cNvPr id="6171" name="TextBox 115">
            <a:extLst>
              <a:ext uri="{FF2B5EF4-FFF2-40B4-BE49-F238E27FC236}">
                <a16:creationId xmlns:a16="http://schemas.microsoft.com/office/drawing/2014/main" id="{9082B813-4B7A-4513-8521-C3093271F929}"/>
              </a:ext>
            </a:extLst>
          </p:cNvPr>
          <p:cNvSpPr txBox="1">
            <a:spLocks noChangeArrowheads="1"/>
          </p:cNvSpPr>
          <p:nvPr/>
        </p:nvSpPr>
        <p:spPr bwMode="auto">
          <a:xfrm>
            <a:off x="7519988" y="2155825"/>
            <a:ext cx="38925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
        <p:nvSpPr>
          <p:cNvPr id="6172" name="TextBox 115">
            <a:extLst>
              <a:ext uri="{FF2B5EF4-FFF2-40B4-BE49-F238E27FC236}">
                <a16:creationId xmlns:a16="http://schemas.microsoft.com/office/drawing/2014/main" id="{BC25D734-2A36-4E34-B642-EDF67DE1B57B}"/>
              </a:ext>
            </a:extLst>
          </p:cNvPr>
          <p:cNvSpPr txBox="1">
            <a:spLocks noChangeArrowheads="1"/>
          </p:cNvSpPr>
          <p:nvPr/>
        </p:nvSpPr>
        <p:spPr bwMode="auto">
          <a:xfrm>
            <a:off x="7519988" y="3003550"/>
            <a:ext cx="38925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
        <p:nvSpPr>
          <p:cNvPr id="6173" name="TextBox 115">
            <a:extLst>
              <a:ext uri="{FF2B5EF4-FFF2-40B4-BE49-F238E27FC236}">
                <a16:creationId xmlns:a16="http://schemas.microsoft.com/office/drawing/2014/main" id="{BF2EF3C0-3AD3-4DDC-B50E-0BFC1C1C05E3}"/>
              </a:ext>
            </a:extLst>
          </p:cNvPr>
          <p:cNvSpPr txBox="1">
            <a:spLocks noChangeArrowheads="1"/>
          </p:cNvSpPr>
          <p:nvPr/>
        </p:nvSpPr>
        <p:spPr bwMode="auto">
          <a:xfrm>
            <a:off x="7519988" y="3852863"/>
            <a:ext cx="38925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
        <p:nvSpPr>
          <p:cNvPr id="6174" name="TextBox 115">
            <a:extLst>
              <a:ext uri="{FF2B5EF4-FFF2-40B4-BE49-F238E27FC236}">
                <a16:creationId xmlns:a16="http://schemas.microsoft.com/office/drawing/2014/main" id="{58BFABB1-DEBC-4290-9E02-A750A8C63016}"/>
              </a:ext>
            </a:extLst>
          </p:cNvPr>
          <p:cNvSpPr txBox="1">
            <a:spLocks noChangeArrowheads="1"/>
          </p:cNvSpPr>
          <p:nvPr/>
        </p:nvSpPr>
        <p:spPr bwMode="auto">
          <a:xfrm>
            <a:off x="7519988" y="4700588"/>
            <a:ext cx="38925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
        <p:nvSpPr>
          <p:cNvPr id="6175" name="TextBox 115">
            <a:extLst>
              <a:ext uri="{FF2B5EF4-FFF2-40B4-BE49-F238E27FC236}">
                <a16:creationId xmlns:a16="http://schemas.microsoft.com/office/drawing/2014/main" id="{89BEF341-618A-4674-9164-429E51AC44C1}"/>
              </a:ext>
            </a:extLst>
          </p:cNvPr>
          <p:cNvSpPr txBox="1">
            <a:spLocks noChangeArrowheads="1"/>
          </p:cNvSpPr>
          <p:nvPr/>
        </p:nvSpPr>
        <p:spPr bwMode="auto">
          <a:xfrm>
            <a:off x="7519988" y="5548313"/>
            <a:ext cx="389255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a:t>
            </a:r>
            <a:endParaRPr lang="ru-RU" altLang="ru-RU" sz="1400" i="1">
              <a:solidFill>
                <a:srgbClr val="73858E"/>
              </a:solidFill>
              <a:latin typeface="Arial" panose="020B0604020202020204" pitchFamily="34" charset="0"/>
              <a:cs typeface="Arial" panose="020B0604020202020204" pitchFamily="34" charset="0"/>
            </a:endParaRPr>
          </a:p>
        </p:txBody>
      </p:sp>
      <p:sp>
        <p:nvSpPr>
          <p:cNvPr id="29" name="Прямоугольник 28">
            <a:extLst>
              <a:ext uri="{FF2B5EF4-FFF2-40B4-BE49-F238E27FC236}">
                <a16:creationId xmlns:a16="http://schemas.microsoft.com/office/drawing/2014/main" id="{0704B774-C5DB-4E2A-AE79-83EE0838B1A8}"/>
              </a:ext>
            </a:extLst>
          </p:cNvPr>
          <p:cNvSpPr/>
          <p:nvPr/>
        </p:nvSpPr>
        <p:spPr>
          <a:xfrm>
            <a:off x="7364413" y="2212975"/>
            <a:ext cx="88900" cy="47148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98" name="Прямоугольник 97">
            <a:extLst>
              <a:ext uri="{FF2B5EF4-FFF2-40B4-BE49-F238E27FC236}">
                <a16:creationId xmlns:a16="http://schemas.microsoft.com/office/drawing/2014/main" id="{4ABE13AC-39D9-42F0-AA19-BDE20FEC4B7B}"/>
              </a:ext>
            </a:extLst>
          </p:cNvPr>
          <p:cNvSpPr/>
          <p:nvPr/>
        </p:nvSpPr>
        <p:spPr>
          <a:xfrm>
            <a:off x="7364413" y="3057525"/>
            <a:ext cx="88900" cy="469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99" name="Прямоугольник 98">
            <a:extLst>
              <a:ext uri="{FF2B5EF4-FFF2-40B4-BE49-F238E27FC236}">
                <a16:creationId xmlns:a16="http://schemas.microsoft.com/office/drawing/2014/main" id="{86535C62-7F82-41B1-8B2D-7E4845A97079}"/>
              </a:ext>
            </a:extLst>
          </p:cNvPr>
          <p:cNvSpPr/>
          <p:nvPr/>
        </p:nvSpPr>
        <p:spPr>
          <a:xfrm>
            <a:off x="7364413" y="3902075"/>
            <a:ext cx="88900" cy="4699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100" name="Прямоугольник 99">
            <a:extLst>
              <a:ext uri="{FF2B5EF4-FFF2-40B4-BE49-F238E27FC236}">
                <a16:creationId xmlns:a16="http://schemas.microsoft.com/office/drawing/2014/main" id="{A03F403F-19A8-40DB-9E76-9558F111A6D5}"/>
              </a:ext>
            </a:extLst>
          </p:cNvPr>
          <p:cNvSpPr/>
          <p:nvPr/>
        </p:nvSpPr>
        <p:spPr>
          <a:xfrm>
            <a:off x="7364413" y="4745038"/>
            <a:ext cx="88900" cy="47148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
        <p:nvSpPr>
          <p:cNvPr id="101" name="Прямоугольник 100">
            <a:extLst>
              <a:ext uri="{FF2B5EF4-FFF2-40B4-BE49-F238E27FC236}">
                <a16:creationId xmlns:a16="http://schemas.microsoft.com/office/drawing/2014/main" id="{6BB4AF49-1A22-4073-AE49-0F5D2451B20C}"/>
              </a:ext>
            </a:extLst>
          </p:cNvPr>
          <p:cNvSpPr/>
          <p:nvPr/>
        </p:nvSpPr>
        <p:spPr>
          <a:xfrm>
            <a:off x="7364413" y="5589588"/>
            <a:ext cx="88900" cy="4699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ppt_x"/>
                                          </p:val>
                                        </p:tav>
                                        <p:tav tm="100000">
                                          <p:val>
                                            <p:strVal val="#ppt_x"/>
                                          </p:val>
                                        </p:tav>
                                      </p:tavLst>
                                    </p:anim>
                                    <p:anim calcmode="lin" valueType="num">
                                      <p:cBhvr additive="base">
                                        <p:cTn id="8" dur="500" fill="hold"/>
                                        <p:tgtEl>
                                          <p:spTgt spid="6146"/>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6147"/>
                                        </p:tgtEl>
                                        <p:attrNameLst>
                                          <p:attrName>style.visibility</p:attrName>
                                        </p:attrNameLst>
                                      </p:cBhvr>
                                      <p:to>
                                        <p:strVal val="visible"/>
                                      </p:to>
                                    </p:set>
                                    <p:anim calcmode="lin" valueType="num">
                                      <p:cBhvr additive="base">
                                        <p:cTn id="11" dur="500" fill="hold"/>
                                        <p:tgtEl>
                                          <p:spTgt spid="6147"/>
                                        </p:tgtEl>
                                        <p:attrNameLst>
                                          <p:attrName>ppt_x</p:attrName>
                                        </p:attrNameLst>
                                      </p:cBhvr>
                                      <p:tavLst>
                                        <p:tav tm="0">
                                          <p:val>
                                            <p:strVal val="#ppt_x"/>
                                          </p:val>
                                        </p:tav>
                                        <p:tav tm="100000">
                                          <p:val>
                                            <p:strVal val="#ppt_x"/>
                                          </p:val>
                                        </p:tav>
                                      </p:tavLst>
                                    </p:anim>
                                    <p:anim calcmode="lin" valueType="num">
                                      <p:cBhvr additive="base">
                                        <p:cTn id="12" dur="500" fill="hold"/>
                                        <p:tgtEl>
                                          <p:spTgt spid="6147"/>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3" presetClass="entr" presetSubtype="16"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childTnLst>
                                </p:cTn>
                              </p:par>
                            </p:childTnLst>
                          </p:cTn>
                        </p:par>
                        <p:par>
                          <p:cTn id="18" fill="hold">
                            <p:stCondLst>
                              <p:cond delay="1250"/>
                            </p:stCondLst>
                            <p:childTnLst>
                              <p:par>
                                <p:cTn id="19" presetID="17" presetClass="entr" presetSubtype="4"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anim calcmode="lin" valueType="num">
                                      <p:cBhvr>
                                        <p:cTn id="21" dur="500" fill="hold"/>
                                        <p:tgtEl>
                                          <p:spTgt spid="3"/>
                                        </p:tgtEl>
                                        <p:attrNameLst>
                                          <p:attrName>ppt_x</p:attrName>
                                        </p:attrNameLst>
                                      </p:cBhvr>
                                      <p:tavLst>
                                        <p:tav tm="0">
                                          <p:val>
                                            <p:strVal val="#ppt_x"/>
                                          </p:val>
                                        </p:tav>
                                        <p:tav tm="100000">
                                          <p:val>
                                            <p:strVal val="#ppt_x"/>
                                          </p:val>
                                        </p:tav>
                                      </p:tavLst>
                                    </p:anim>
                                    <p:anim calcmode="lin" valueType="num">
                                      <p:cBhvr>
                                        <p:cTn id="22" dur="500" fill="hold"/>
                                        <p:tgtEl>
                                          <p:spTgt spid="3"/>
                                        </p:tgtEl>
                                        <p:attrNameLst>
                                          <p:attrName>ppt_y</p:attrName>
                                        </p:attrNameLst>
                                      </p:cBhvr>
                                      <p:tavLst>
                                        <p:tav tm="0">
                                          <p:val>
                                            <p:strVal val="#ppt_y+#ppt_h/2"/>
                                          </p:val>
                                        </p:tav>
                                        <p:tav tm="100000">
                                          <p:val>
                                            <p:strVal val="#ppt_y"/>
                                          </p:val>
                                        </p:tav>
                                      </p:tavLst>
                                    </p:anim>
                                    <p:anim calcmode="lin" valueType="num">
                                      <p:cBhvr>
                                        <p:cTn id="23" dur="500" fill="hold"/>
                                        <p:tgtEl>
                                          <p:spTgt spid="3"/>
                                        </p:tgtEl>
                                        <p:attrNameLst>
                                          <p:attrName>ppt_w</p:attrName>
                                        </p:attrNameLst>
                                      </p:cBhvr>
                                      <p:tavLst>
                                        <p:tav tm="0">
                                          <p:val>
                                            <p:strVal val="#ppt_w"/>
                                          </p:val>
                                        </p:tav>
                                        <p:tav tm="100000">
                                          <p:val>
                                            <p:strVal val="#ppt_w"/>
                                          </p:val>
                                        </p:tav>
                                      </p:tavLst>
                                    </p:anim>
                                    <p:anim calcmode="lin" valueType="num">
                                      <p:cBhvr>
                                        <p:cTn id="24" dur="500" fill="hold"/>
                                        <p:tgtEl>
                                          <p:spTgt spid="3"/>
                                        </p:tgtEl>
                                        <p:attrNameLst>
                                          <p:attrName>ppt_h</p:attrName>
                                        </p:attrNameLst>
                                      </p:cBhvr>
                                      <p:tavLst>
                                        <p:tav tm="0">
                                          <p:val>
                                            <p:fltVal val="0"/>
                                          </p:val>
                                        </p:tav>
                                        <p:tav tm="100000">
                                          <p:val>
                                            <p:strVal val="#ppt_h"/>
                                          </p:val>
                                        </p:tav>
                                      </p:tavLst>
                                    </p:anim>
                                  </p:childTnLst>
                                </p:cTn>
                              </p:par>
                              <p:par>
                                <p:cTn id="25" presetID="23" presetClass="entr" presetSubtype="16" fill="hold" grpId="0" nodeType="withEffect">
                                  <p:stCondLst>
                                    <p:cond delay="0"/>
                                  </p:stCondLst>
                                  <p:childTnLst>
                                    <p:set>
                                      <p:cBhvr>
                                        <p:cTn id="26" dur="1" fill="hold">
                                          <p:stCondLst>
                                            <p:cond delay="0"/>
                                          </p:stCondLst>
                                        </p:cTn>
                                        <p:tgtEl>
                                          <p:spTgt spid="6166"/>
                                        </p:tgtEl>
                                        <p:attrNameLst>
                                          <p:attrName>style.visibility</p:attrName>
                                        </p:attrNameLst>
                                      </p:cBhvr>
                                      <p:to>
                                        <p:strVal val="visible"/>
                                      </p:to>
                                    </p:set>
                                    <p:anim calcmode="lin" valueType="num">
                                      <p:cBhvr>
                                        <p:cTn id="27" dur="500" fill="hold"/>
                                        <p:tgtEl>
                                          <p:spTgt spid="6166"/>
                                        </p:tgtEl>
                                        <p:attrNameLst>
                                          <p:attrName>ppt_w</p:attrName>
                                        </p:attrNameLst>
                                      </p:cBhvr>
                                      <p:tavLst>
                                        <p:tav tm="0">
                                          <p:val>
                                            <p:fltVal val="0"/>
                                          </p:val>
                                        </p:tav>
                                        <p:tav tm="100000">
                                          <p:val>
                                            <p:strVal val="#ppt_w"/>
                                          </p:val>
                                        </p:tav>
                                      </p:tavLst>
                                    </p:anim>
                                    <p:anim calcmode="lin" valueType="num">
                                      <p:cBhvr>
                                        <p:cTn id="28" dur="500" fill="hold"/>
                                        <p:tgtEl>
                                          <p:spTgt spid="6166"/>
                                        </p:tgtEl>
                                        <p:attrNameLst>
                                          <p:attrName>ppt_h</p:attrName>
                                        </p:attrNameLst>
                                      </p:cBhvr>
                                      <p:tavLst>
                                        <p:tav tm="0">
                                          <p:val>
                                            <p:fltVal val="0"/>
                                          </p:val>
                                        </p:tav>
                                        <p:tav tm="100000">
                                          <p:val>
                                            <p:strVal val="#ppt_h"/>
                                          </p:val>
                                        </p:tav>
                                      </p:tavLst>
                                    </p:anim>
                                  </p:childTnLst>
                                </p:cTn>
                              </p:par>
                              <p:par>
                                <p:cTn id="29" presetID="23" presetClass="entr" presetSubtype="16"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 calcmode="lin" valueType="num">
                                      <p:cBhvr>
                                        <p:cTn id="31" dur="500" fill="hold"/>
                                        <p:tgtEl>
                                          <p:spTgt spid="29"/>
                                        </p:tgtEl>
                                        <p:attrNameLst>
                                          <p:attrName>ppt_w</p:attrName>
                                        </p:attrNameLst>
                                      </p:cBhvr>
                                      <p:tavLst>
                                        <p:tav tm="0">
                                          <p:val>
                                            <p:fltVal val="0"/>
                                          </p:val>
                                        </p:tav>
                                        <p:tav tm="100000">
                                          <p:val>
                                            <p:strVal val="#ppt_w"/>
                                          </p:val>
                                        </p:tav>
                                      </p:tavLst>
                                    </p:anim>
                                    <p:anim calcmode="lin" valueType="num">
                                      <p:cBhvr>
                                        <p:cTn id="32" dur="500" fill="hold"/>
                                        <p:tgtEl>
                                          <p:spTgt spid="29"/>
                                        </p:tgtEl>
                                        <p:attrNameLst>
                                          <p:attrName>ppt_h</p:attrName>
                                        </p:attrNameLst>
                                      </p:cBhvr>
                                      <p:tavLst>
                                        <p:tav tm="0">
                                          <p:val>
                                            <p:fltVal val="0"/>
                                          </p:val>
                                        </p:tav>
                                        <p:tav tm="100000">
                                          <p:val>
                                            <p:strVal val="#ppt_h"/>
                                          </p:val>
                                        </p:tav>
                                      </p:tavLst>
                                    </p:anim>
                                  </p:childTnLst>
                                </p:cTn>
                              </p:par>
                              <p:par>
                                <p:cTn id="33" presetID="23" presetClass="entr" presetSubtype="16" fill="hold" grpId="0" nodeType="withEffect">
                                  <p:stCondLst>
                                    <p:cond delay="0"/>
                                  </p:stCondLst>
                                  <p:childTnLst>
                                    <p:set>
                                      <p:cBhvr>
                                        <p:cTn id="34" dur="1" fill="hold">
                                          <p:stCondLst>
                                            <p:cond delay="0"/>
                                          </p:stCondLst>
                                        </p:cTn>
                                        <p:tgtEl>
                                          <p:spTgt spid="6171"/>
                                        </p:tgtEl>
                                        <p:attrNameLst>
                                          <p:attrName>style.visibility</p:attrName>
                                        </p:attrNameLst>
                                      </p:cBhvr>
                                      <p:to>
                                        <p:strVal val="visible"/>
                                      </p:to>
                                    </p:set>
                                    <p:anim calcmode="lin" valueType="num">
                                      <p:cBhvr>
                                        <p:cTn id="35" dur="500" fill="hold"/>
                                        <p:tgtEl>
                                          <p:spTgt spid="6171"/>
                                        </p:tgtEl>
                                        <p:attrNameLst>
                                          <p:attrName>ppt_w</p:attrName>
                                        </p:attrNameLst>
                                      </p:cBhvr>
                                      <p:tavLst>
                                        <p:tav tm="0">
                                          <p:val>
                                            <p:fltVal val="0"/>
                                          </p:val>
                                        </p:tav>
                                        <p:tav tm="100000">
                                          <p:val>
                                            <p:strVal val="#ppt_w"/>
                                          </p:val>
                                        </p:tav>
                                      </p:tavLst>
                                    </p:anim>
                                    <p:anim calcmode="lin" valueType="num">
                                      <p:cBhvr>
                                        <p:cTn id="36" dur="500" fill="hold"/>
                                        <p:tgtEl>
                                          <p:spTgt spid="6171"/>
                                        </p:tgtEl>
                                        <p:attrNameLst>
                                          <p:attrName>ppt_h</p:attrName>
                                        </p:attrNameLst>
                                      </p:cBhvr>
                                      <p:tavLst>
                                        <p:tav tm="0">
                                          <p:val>
                                            <p:fltVal val="0"/>
                                          </p:val>
                                        </p:tav>
                                        <p:tav tm="100000">
                                          <p:val>
                                            <p:strVal val="#ppt_h"/>
                                          </p:val>
                                        </p:tav>
                                      </p:tavLst>
                                    </p:anim>
                                  </p:childTnLst>
                                </p:cTn>
                              </p:par>
                              <p:par>
                                <p:cTn id="37" presetID="17" presetClass="entr" presetSubtype="4" fill="hold" nodeType="withEffect">
                                  <p:stCondLst>
                                    <p:cond delay="250"/>
                                  </p:stCondLst>
                                  <p:childTnLst>
                                    <p:set>
                                      <p:cBhvr>
                                        <p:cTn id="38" dur="1" fill="hold">
                                          <p:stCondLst>
                                            <p:cond delay="0"/>
                                          </p:stCondLst>
                                        </p:cTn>
                                        <p:tgtEl>
                                          <p:spTgt spid="4"/>
                                        </p:tgtEl>
                                        <p:attrNameLst>
                                          <p:attrName>style.visibility</p:attrName>
                                        </p:attrNameLst>
                                      </p:cBhvr>
                                      <p:to>
                                        <p:strVal val="visible"/>
                                      </p:to>
                                    </p:set>
                                    <p:anim calcmode="lin" valueType="num">
                                      <p:cBhvr>
                                        <p:cTn id="39" dur="500" fill="hold"/>
                                        <p:tgtEl>
                                          <p:spTgt spid="4"/>
                                        </p:tgtEl>
                                        <p:attrNameLst>
                                          <p:attrName>ppt_x</p:attrName>
                                        </p:attrNameLst>
                                      </p:cBhvr>
                                      <p:tavLst>
                                        <p:tav tm="0">
                                          <p:val>
                                            <p:strVal val="#ppt_x"/>
                                          </p:val>
                                        </p:tav>
                                        <p:tav tm="100000">
                                          <p:val>
                                            <p:strVal val="#ppt_x"/>
                                          </p:val>
                                        </p:tav>
                                      </p:tavLst>
                                    </p:anim>
                                    <p:anim calcmode="lin" valueType="num">
                                      <p:cBhvr>
                                        <p:cTn id="40" dur="500" fill="hold"/>
                                        <p:tgtEl>
                                          <p:spTgt spid="4"/>
                                        </p:tgtEl>
                                        <p:attrNameLst>
                                          <p:attrName>ppt_y</p:attrName>
                                        </p:attrNameLst>
                                      </p:cBhvr>
                                      <p:tavLst>
                                        <p:tav tm="0">
                                          <p:val>
                                            <p:strVal val="#ppt_y+#ppt_h/2"/>
                                          </p:val>
                                        </p:tav>
                                        <p:tav tm="100000">
                                          <p:val>
                                            <p:strVal val="#ppt_y"/>
                                          </p:val>
                                        </p:tav>
                                      </p:tavLst>
                                    </p:anim>
                                    <p:anim calcmode="lin" valueType="num">
                                      <p:cBhvr>
                                        <p:cTn id="41" dur="500" fill="hold"/>
                                        <p:tgtEl>
                                          <p:spTgt spid="4"/>
                                        </p:tgtEl>
                                        <p:attrNameLst>
                                          <p:attrName>ppt_w</p:attrName>
                                        </p:attrNameLst>
                                      </p:cBhvr>
                                      <p:tavLst>
                                        <p:tav tm="0">
                                          <p:val>
                                            <p:strVal val="#ppt_w"/>
                                          </p:val>
                                        </p:tav>
                                        <p:tav tm="100000">
                                          <p:val>
                                            <p:strVal val="#ppt_w"/>
                                          </p:val>
                                        </p:tav>
                                      </p:tavLst>
                                    </p:anim>
                                    <p:anim calcmode="lin" valueType="num">
                                      <p:cBhvr>
                                        <p:cTn id="42" dur="500" fill="hold"/>
                                        <p:tgtEl>
                                          <p:spTgt spid="4"/>
                                        </p:tgtEl>
                                        <p:attrNameLst>
                                          <p:attrName>ppt_h</p:attrName>
                                        </p:attrNameLst>
                                      </p:cBhvr>
                                      <p:tavLst>
                                        <p:tav tm="0">
                                          <p:val>
                                            <p:fltVal val="0"/>
                                          </p:val>
                                        </p:tav>
                                        <p:tav tm="100000">
                                          <p:val>
                                            <p:strVal val="#ppt_h"/>
                                          </p:val>
                                        </p:tav>
                                      </p:tavLst>
                                    </p:anim>
                                  </p:childTnLst>
                                </p:cTn>
                              </p:par>
                              <p:par>
                                <p:cTn id="43" presetID="23" presetClass="entr" presetSubtype="16" fill="hold" grpId="0" nodeType="withEffect">
                                  <p:stCondLst>
                                    <p:cond delay="250"/>
                                  </p:stCondLst>
                                  <p:childTnLst>
                                    <p:set>
                                      <p:cBhvr>
                                        <p:cTn id="44" dur="1" fill="hold">
                                          <p:stCondLst>
                                            <p:cond delay="0"/>
                                          </p:stCondLst>
                                        </p:cTn>
                                        <p:tgtEl>
                                          <p:spTgt spid="6167"/>
                                        </p:tgtEl>
                                        <p:attrNameLst>
                                          <p:attrName>style.visibility</p:attrName>
                                        </p:attrNameLst>
                                      </p:cBhvr>
                                      <p:to>
                                        <p:strVal val="visible"/>
                                      </p:to>
                                    </p:set>
                                    <p:anim calcmode="lin" valueType="num">
                                      <p:cBhvr>
                                        <p:cTn id="45" dur="500" fill="hold"/>
                                        <p:tgtEl>
                                          <p:spTgt spid="6167"/>
                                        </p:tgtEl>
                                        <p:attrNameLst>
                                          <p:attrName>ppt_w</p:attrName>
                                        </p:attrNameLst>
                                      </p:cBhvr>
                                      <p:tavLst>
                                        <p:tav tm="0">
                                          <p:val>
                                            <p:fltVal val="0"/>
                                          </p:val>
                                        </p:tav>
                                        <p:tav tm="100000">
                                          <p:val>
                                            <p:strVal val="#ppt_w"/>
                                          </p:val>
                                        </p:tav>
                                      </p:tavLst>
                                    </p:anim>
                                    <p:anim calcmode="lin" valueType="num">
                                      <p:cBhvr>
                                        <p:cTn id="46" dur="500" fill="hold"/>
                                        <p:tgtEl>
                                          <p:spTgt spid="6167"/>
                                        </p:tgtEl>
                                        <p:attrNameLst>
                                          <p:attrName>ppt_h</p:attrName>
                                        </p:attrNameLst>
                                      </p:cBhvr>
                                      <p:tavLst>
                                        <p:tav tm="0">
                                          <p:val>
                                            <p:fltVal val="0"/>
                                          </p:val>
                                        </p:tav>
                                        <p:tav tm="100000">
                                          <p:val>
                                            <p:strVal val="#ppt_h"/>
                                          </p:val>
                                        </p:tav>
                                      </p:tavLst>
                                    </p:anim>
                                  </p:childTnLst>
                                </p:cTn>
                              </p:par>
                              <p:par>
                                <p:cTn id="47" presetID="23" presetClass="entr" presetSubtype="16" fill="hold" grpId="0" nodeType="withEffect">
                                  <p:stCondLst>
                                    <p:cond delay="250"/>
                                  </p:stCondLst>
                                  <p:childTnLst>
                                    <p:set>
                                      <p:cBhvr>
                                        <p:cTn id="48" dur="1" fill="hold">
                                          <p:stCondLst>
                                            <p:cond delay="0"/>
                                          </p:stCondLst>
                                        </p:cTn>
                                        <p:tgtEl>
                                          <p:spTgt spid="98"/>
                                        </p:tgtEl>
                                        <p:attrNameLst>
                                          <p:attrName>style.visibility</p:attrName>
                                        </p:attrNameLst>
                                      </p:cBhvr>
                                      <p:to>
                                        <p:strVal val="visible"/>
                                      </p:to>
                                    </p:set>
                                    <p:anim calcmode="lin" valueType="num">
                                      <p:cBhvr>
                                        <p:cTn id="49" dur="500" fill="hold"/>
                                        <p:tgtEl>
                                          <p:spTgt spid="98"/>
                                        </p:tgtEl>
                                        <p:attrNameLst>
                                          <p:attrName>ppt_w</p:attrName>
                                        </p:attrNameLst>
                                      </p:cBhvr>
                                      <p:tavLst>
                                        <p:tav tm="0">
                                          <p:val>
                                            <p:fltVal val="0"/>
                                          </p:val>
                                        </p:tav>
                                        <p:tav tm="100000">
                                          <p:val>
                                            <p:strVal val="#ppt_w"/>
                                          </p:val>
                                        </p:tav>
                                      </p:tavLst>
                                    </p:anim>
                                    <p:anim calcmode="lin" valueType="num">
                                      <p:cBhvr>
                                        <p:cTn id="50" dur="500" fill="hold"/>
                                        <p:tgtEl>
                                          <p:spTgt spid="98"/>
                                        </p:tgtEl>
                                        <p:attrNameLst>
                                          <p:attrName>ppt_h</p:attrName>
                                        </p:attrNameLst>
                                      </p:cBhvr>
                                      <p:tavLst>
                                        <p:tav tm="0">
                                          <p:val>
                                            <p:fltVal val="0"/>
                                          </p:val>
                                        </p:tav>
                                        <p:tav tm="100000">
                                          <p:val>
                                            <p:strVal val="#ppt_h"/>
                                          </p:val>
                                        </p:tav>
                                      </p:tavLst>
                                    </p:anim>
                                  </p:childTnLst>
                                </p:cTn>
                              </p:par>
                              <p:par>
                                <p:cTn id="51" presetID="23" presetClass="entr" presetSubtype="16" fill="hold" grpId="0" nodeType="withEffect">
                                  <p:stCondLst>
                                    <p:cond delay="250"/>
                                  </p:stCondLst>
                                  <p:childTnLst>
                                    <p:set>
                                      <p:cBhvr>
                                        <p:cTn id="52" dur="1" fill="hold">
                                          <p:stCondLst>
                                            <p:cond delay="0"/>
                                          </p:stCondLst>
                                        </p:cTn>
                                        <p:tgtEl>
                                          <p:spTgt spid="6172"/>
                                        </p:tgtEl>
                                        <p:attrNameLst>
                                          <p:attrName>style.visibility</p:attrName>
                                        </p:attrNameLst>
                                      </p:cBhvr>
                                      <p:to>
                                        <p:strVal val="visible"/>
                                      </p:to>
                                    </p:set>
                                    <p:anim calcmode="lin" valueType="num">
                                      <p:cBhvr>
                                        <p:cTn id="53" dur="500" fill="hold"/>
                                        <p:tgtEl>
                                          <p:spTgt spid="6172"/>
                                        </p:tgtEl>
                                        <p:attrNameLst>
                                          <p:attrName>ppt_w</p:attrName>
                                        </p:attrNameLst>
                                      </p:cBhvr>
                                      <p:tavLst>
                                        <p:tav tm="0">
                                          <p:val>
                                            <p:fltVal val="0"/>
                                          </p:val>
                                        </p:tav>
                                        <p:tav tm="100000">
                                          <p:val>
                                            <p:strVal val="#ppt_w"/>
                                          </p:val>
                                        </p:tav>
                                      </p:tavLst>
                                    </p:anim>
                                    <p:anim calcmode="lin" valueType="num">
                                      <p:cBhvr>
                                        <p:cTn id="54" dur="500" fill="hold"/>
                                        <p:tgtEl>
                                          <p:spTgt spid="6172"/>
                                        </p:tgtEl>
                                        <p:attrNameLst>
                                          <p:attrName>ppt_h</p:attrName>
                                        </p:attrNameLst>
                                      </p:cBhvr>
                                      <p:tavLst>
                                        <p:tav tm="0">
                                          <p:val>
                                            <p:fltVal val="0"/>
                                          </p:val>
                                        </p:tav>
                                        <p:tav tm="100000">
                                          <p:val>
                                            <p:strVal val="#ppt_h"/>
                                          </p:val>
                                        </p:tav>
                                      </p:tavLst>
                                    </p:anim>
                                  </p:childTnLst>
                                </p:cTn>
                              </p:par>
                              <p:par>
                                <p:cTn id="55" presetID="17" presetClass="entr" presetSubtype="4" fill="hold" nodeType="withEffect">
                                  <p:stCondLst>
                                    <p:cond delay="500"/>
                                  </p:stCondLst>
                                  <p:childTnLst>
                                    <p:set>
                                      <p:cBhvr>
                                        <p:cTn id="56" dur="1" fill="hold">
                                          <p:stCondLst>
                                            <p:cond delay="0"/>
                                          </p:stCondLst>
                                        </p:cTn>
                                        <p:tgtEl>
                                          <p:spTgt spid="5"/>
                                        </p:tgtEl>
                                        <p:attrNameLst>
                                          <p:attrName>style.visibility</p:attrName>
                                        </p:attrNameLst>
                                      </p:cBhvr>
                                      <p:to>
                                        <p:strVal val="visible"/>
                                      </p:to>
                                    </p:set>
                                    <p:anim calcmode="lin" valueType="num">
                                      <p:cBhvr>
                                        <p:cTn id="57" dur="500" fill="hold"/>
                                        <p:tgtEl>
                                          <p:spTgt spid="5"/>
                                        </p:tgtEl>
                                        <p:attrNameLst>
                                          <p:attrName>ppt_x</p:attrName>
                                        </p:attrNameLst>
                                      </p:cBhvr>
                                      <p:tavLst>
                                        <p:tav tm="0">
                                          <p:val>
                                            <p:strVal val="#ppt_x"/>
                                          </p:val>
                                        </p:tav>
                                        <p:tav tm="100000">
                                          <p:val>
                                            <p:strVal val="#ppt_x"/>
                                          </p:val>
                                        </p:tav>
                                      </p:tavLst>
                                    </p:anim>
                                    <p:anim calcmode="lin" valueType="num">
                                      <p:cBhvr>
                                        <p:cTn id="58" dur="500" fill="hold"/>
                                        <p:tgtEl>
                                          <p:spTgt spid="5"/>
                                        </p:tgtEl>
                                        <p:attrNameLst>
                                          <p:attrName>ppt_y</p:attrName>
                                        </p:attrNameLst>
                                      </p:cBhvr>
                                      <p:tavLst>
                                        <p:tav tm="0">
                                          <p:val>
                                            <p:strVal val="#ppt_y+#ppt_h/2"/>
                                          </p:val>
                                        </p:tav>
                                        <p:tav tm="100000">
                                          <p:val>
                                            <p:strVal val="#ppt_y"/>
                                          </p:val>
                                        </p:tav>
                                      </p:tavLst>
                                    </p:anim>
                                    <p:anim calcmode="lin" valueType="num">
                                      <p:cBhvr>
                                        <p:cTn id="59" dur="500" fill="hold"/>
                                        <p:tgtEl>
                                          <p:spTgt spid="5"/>
                                        </p:tgtEl>
                                        <p:attrNameLst>
                                          <p:attrName>ppt_w</p:attrName>
                                        </p:attrNameLst>
                                      </p:cBhvr>
                                      <p:tavLst>
                                        <p:tav tm="0">
                                          <p:val>
                                            <p:strVal val="#ppt_w"/>
                                          </p:val>
                                        </p:tav>
                                        <p:tav tm="100000">
                                          <p:val>
                                            <p:strVal val="#ppt_w"/>
                                          </p:val>
                                        </p:tav>
                                      </p:tavLst>
                                    </p:anim>
                                    <p:anim calcmode="lin" valueType="num">
                                      <p:cBhvr>
                                        <p:cTn id="60" dur="500" fill="hold"/>
                                        <p:tgtEl>
                                          <p:spTgt spid="5"/>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500"/>
                                  </p:stCondLst>
                                  <p:childTnLst>
                                    <p:set>
                                      <p:cBhvr>
                                        <p:cTn id="62" dur="1" fill="hold">
                                          <p:stCondLst>
                                            <p:cond delay="0"/>
                                          </p:stCondLst>
                                        </p:cTn>
                                        <p:tgtEl>
                                          <p:spTgt spid="6168"/>
                                        </p:tgtEl>
                                        <p:attrNameLst>
                                          <p:attrName>style.visibility</p:attrName>
                                        </p:attrNameLst>
                                      </p:cBhvr>
                                      <p:to>
                                        <p:strVal val="visible"/>
                                      </p:to>
                                    </p:set>
                                    <p:anim calcmode="lin" valueType="num">
                                      <p:cBhvr>
                                        <p:cTn id="63" dur="500" fill="hold"/>
                                        <p:tgtEl>
                                          <p:spTgt spid="6168"/>
                                        </p:tgtEl>
                                        <p:attrNameLst>
                                          <p:attrName>ppt_w</p:attrName>
                                        </p:attrNameLst>
                                      </p:cBhvr>
                                      <p:tavLst>
                                        <p:tav tm="0">
                                          <p:val>
                                            <p:fltVal val="0"/>
                                          </p:val>
                                        </p:tav>
                                        <p:tav tm="100000">
                                          <p:val>
                                            <p:strVal val="#ppt_w"/>
                                          </p:val>
                                        </p:tav>
                                      </p:tavLst>
                                    </p:anim>
                                    <p:anim calcmode="lin" valueType="num">
                                      <p:cBhvr>
                                        <p:cTn id="64" dur="500" fill="hold"/>
                                        <p:tgtEl>
                                          <p:spTgt spid="6168"/>
                                        </p:tgtEl>
                                        <p:attrNameLst>
                                          <p:attrName>ppt_h</p:attrName>
                                        </p:attrNameLst>
                                      </p:cBhvr>
                                      <p:tavLst>
                                        <p:tav tm="0">
                                          <p:val>
                                            <p:fltVal val="0"/>
                                          </p:val>
                                        </p:tav>
                                        <p:tav tm="100000">
                                          <p:val>
                                            <p:strVal val="#ppt_h"/>
                                          </p:val>
                                        </p:tav>
                                      </p:tavLst>
                                    </p:anim>
                                  </p:childTnLst>
                                </p:cTn>
                              </p:par>
                              <p:par>
                                <p:cTn id="65" presetID="23" presetClass="entr" presetSubtype="16" fill="hold" grpId="0" nodeType="withEffect">
                                  <p:stCondLst>
                                    <p:cond delay="500"/>
                                  </p:stCondLst>
                                  <p:childTnLst>
                                    <p:set>
                                      <p:cBhvr>
                                        <p:cTn id="66" dur="1" fill="hold">
                                          <p:stCondLst>
                                            <p:cond delay="0"/>
                                          </p:stCondLst>
                                        </p:cTn>
                                        <p:tgtEl>
                                          <p:spTgt spid="99"/>
                                        </p:tgtEl>
                                        <p:attrNameLst>
                                          <p:attrName>style.visibility</p:attrName>
                                        </p:attrNameLst>
                                      </p:cBhvr>
                                      <p:to>
                                        <p:strVal val="visible"/>
                                      </p:to>
                                    </p:set>
                                    <p:anim calcmode="lin" valueType="num">
                                      <p:cBhvr>
                                        <p:cTn id="67" dur="500" fill="hold"/>
                                        <p:tgtEl>
                                          <p:spTgt spid="99"/>
                                        </p:tgtEl>
                                        <p:attrNameLst>
                                          <p:attrName>ppt_w</p:attrName>
                                        </p:attrNameLst>
                                      </p:cBhvr>
                                      <p:tavLst>
                                        <p:tav tm="0">
                                          <p:val>
                                            <p:fltVal val="0"/>
                                          </p:val>
                                        </p:tav>
                                        <p:tav tm="100000">
                                          <p:val>
                                            <p:strVal val="#ppt_w"/>
                                          </p:val>
                                        </p:tav>
                                      </p:tavLst>
                                    </p:anim>
                                    <p:anim calcmode="lin" valueType="num">
                                      <p:cBhvr>
                                        <p:cTn id="68" dur="500" fill="hold"/>
                                        <p:tgtEl>
                                          <p:spTgt spid="99"/>
                                        </p:tgtEl>
                                        <p:attrNameLst>
                                          <p:attrName>ppt_h</p:attrName>
                                        </p:attrNameLst>
                                      </p:cBhvr>
                                      <p:tavLst>
                                        <p:tav tm="0">
                                          <p:val>
                                            <p:fltVal val="0"/>
                                          </p:val>
                                        </p:tav>
                                        <p:tav tm="100000">
                                          <p:val>
                                            <p:strVal val="#ppt_h"/>
                                          </p:val>
                                        </p:tav>
                                      </p:tavLst>
                                    </p:anim>
                                  </p:childTnLst>
                                </p:cTn>
                              </p:par>
                              <p:par>
                                <p:cTn id="69" presetID="23" presetClass="entr" presetSubtype="16" fill="hold" grpId="0" nodeType="withEffect">
                                  <p:stCondLst>
                                    <p:cond delay="500"/>
                                  </p:stCondLst>
                                  <p:childTnLst>
                                    <p:set>
                                      <p:cBhvr>
                                        <p:cTn id="70" dur="1" fill="hold">
                                          <p:stCondLst>
                                            <p:cond delay="0"/>
                                          </p:stCondLst>
                                        </p:cTn>
                                        <p:tgtEl>
                                          <p:spTgt spid="6173"/>
                                        </p:tgtEl>
                                        <p:attrNameLst>
                                          <p:attrName>style.visibility</p:attrName>
                                        </p:attrNameLst>
                                      </p:cBhvr>
                                      <p:to>
                                        <p:strVal val="visible"/>
                                      </p:to>
                                    </p:set>
                                    <p:anim calcmode="lin" valueType="num">
                                      <p:cBhvr>
                                        <p:cTn id="71" dur="500" fill="hold"/>
                                        <p:tgtEl>
                                          <p:spTgt spid="6173"/>
                                        </p:tgtEl>
                                        <p:attrNameLst>
                                          <p:attrName>ppt_w</p:attrName>
                                        </p:attrNameLst>
                                      </p:cBhvr>
                                      <p:tavLst>
                                        <p:tav tm="0">
                                          <p:val>
                                            <p:fltVal val="0"/>
                                          </p:val>
                                        </p:tav>
                                        <p:tav tm="100000">
                                          <p:val>
                                            <p:strVal val="#ppt_w"/>
                                          </p:val>
                                        </p:tav>
                                      </p:tavLst>
                                    </p:anim>
                                    <p:anim calcmode="lin" valueType="num">
                                      <p:cBhvr>
                                        <p:cTn id="72" dur="500" fill="hold"/>
                                        <p:tgtEl>
                                          <p:spTgt spid="6173"/>
                                        </p:tgtEl>
                                        <p:attrNameLst>
                                          <p:attrName>ppt_h</p:attrName>
                                        </p:attrNameLst>
                                      </p:cBhvr>
                                      <p:tavLst>
                                        <p:tav tm="0">
                                          <p:val>
                                            <p:fltVal val="0"/>
                                          </p:val>
                                        </p:tav>
                                        <p:tav tm="100000">
                                          <p:val>
                                            <p:strVal val="#ppt_h"/>
                                          </p:val>
                                        </p:tav>
                                      </p:tavLst>
                                    </p:anim>
                                  </p:childTnLst>
                                </p:cTn>
                              </p:par>
                              <p:par>
                                <p:cTn id="73" presetID="17" presetClass="entr" presetSubtype="4" fill="hold" nodeType="withEffect">
                                  <p:stCondLst>
                                    <p:cond delay="750"/>
                                  </p:stCondLst>
                                  <p:childTnLst>
                                    <p:set>
                                      <p:cBhvr>
                                        <p:cTn id="74" dur="1" fill="hold">
                                          <p:stCondLst>
                                            <p:cond delay="0"/>
                                          </p:stCondLst>
                                        </p:cTn>
                                        <p:tgtEl>
                                          <p:spTgt spid="6"/>
                                        </p:tgtEl>
                                        <p:attrNameLst>
                                          <p:attrName>style.visibility</p:attrName>
                                        </p:attrNameLst>
                                      </p:cBhvr>
                                      <p:to>
                                        <p:strVal val="visible"/>
                                      </p:to>
                                    </p:set>
                                    <p:anim calcmode="lin" valueType="num">
                                      <p:cBhvr>
                                        <p:cTn id="75" dur="500" fill="hold"/>
                                        <p:tgtEl>
                                          <p:spTgt spid="6"/>
                                        </p:tgtEl>
                                        <p:attrNameLst>
                                          <p:attrName>ppt_x</p:attrName>
                                        </p:attrNameLst>
                                      </p:cBhvr>
                                      <p:tavLst>
                                        <p:tav tm="0">
                                          <p:val>
                                            <p:strVal val="#ppt_x"/>
                                          </p:val>
                                        </p:tav>
                                        <p:tav tm="100000">
                                          <p:val>
                                            <p:strVal val="#ppt_x"/>
                                          </p:val>
                                        </p:tav>
                                      </p:tavLst>
                                    </p:anim>
                                    <p:anim calcmode="lin" valueType="num">
                                      <p:cBhvr>
                                        <p:cTn id="76" dur="500" fill="hold"/>
                                        <p:tgtEl>
                                          <p:spTgt spid="6"/>
                                        </p:tgtEl>
                                        <p:attrNameLst>
                                          <p:attrName>ppt_y</p:attrName>
                                        </p:attrNameLst>
                                      </p:cBhvr>
                                      <p:tavLst>
                                        <p:tav tm="0">
                                          <p:val>
                                            <p:strVal val="#ppt_y+#ppt_h/2"/>
                                          </p:val>
                                        </p:tav>
                                        <p:tav tm="100000">
                                          <p:val>
                                            <p:strVal val="#ppt_y"/>
                                          </p:val>
                                        </p:tav>
                                      </p:tavLst>
                                    </p:anim>
                                    <p:anim calcmode="lin" valueType="num">
                                      <p:cBhvr>
                                        <p:cTn id="77" dur="500" fill="hold"/>
                                        <p:tgtEl>
                                          <p:spTgt spid="6"/>
                                        </p:tgtEl>
                                        <p:attrNameLst>
                                          <p:attrName>ppt_w</p:attrName>
                                        </p:attrNameLst>
                                      </p:cBhvr>
                                      <p:tavLst>
                                        <p:tav tm="0">
                                          <p:val>
                                            <p:strVal val="#ppt_w"/>
                                          </p:val>
                                        </p:tav>
                                        <p:tav tm="100000">
                                          <p:val>
                                            <p:strVal val="#ppt_w"/>
                                          </p:val>
                                        </p:tav>
                                      </p:tavLst>
                                    </p:anim>
                                    <p:anim calcmode="lin" valueType="num">
                                      <p:cBhvr>
                                        <p:cTn id="78" dur="500" fill="hold"/>
                                        <p:tgtEl>
                                          <p:spTgt spid="6"/>
                                        </p:tgtEl>
                                        <p:attrNameLst>
                                          <p:attrName>ppt_h</p:attrName>
                                        </p:attrNameLst>
                                      </p:cBhvr>
                                      <p:tavLst>
                                        <p:tav tm="0">
                                          <p:val>
                                            <p:fltVal val="0"/>
                                          </p:val>
                                        </p:tav>
                                        <p:tav tm="100000">
                                          <p:val>
                                            <p:strVal val="#ppt_h"/>
                                          </p:val>
                                        </p:tav>
                                      </p:tavLst>
                                    </p:anim>
                                  </p:childTnLst>
                                </p:cTn>
                              </p:par>
                              <p:par>
                                <p:cTn id="79" presetID="23" presetClass="entr" presetSubtype="16" fill="hold" grpId="0" nodeType="withEffect">
                                  <p:stCondLst>
                                    <p:cond delay="750"/>
                                  </p:stCondLst>
                                  <p:childTnLst>
                                    <p:set>
                                      <p:cBhvr>
                                        <p:cTn id="80" dur="1" fill="hold">
                                          <p:stCondLst>
                                            <p:cond delay="0"/>
                                          </p:stCondLst>
                                        </p:cTn>
                                        <p:tgtEl>
                                          <p:spTgt spid="6169"/>
                                        </p:tgtEl>
                                        <p:attrNameLst>
                                          <p:attrName>style.visibility</p:attrName>
                                        </p:attrNameLst>
                                      </p:cBhvr>
                                      <p:to>
                                        <p:strVal val="visible"/>
                                      </p:to>
                                    </p:set>
                                    <p:anim calcmode="lin" valueType="num">
                                      <p:cBhvr>
                                        <p:cTn id="81" dur="500" fill="hold"/>
                                        <p:tgtEl>
                                          <p:spTgt spid="6169"/>
                                        </p:tgtEl>
                                        <p:attrNameLst>
                                          <p:attrName>ppt_w</p:attrName>
                                        </p:attrNameLst>
                                      </p:cBhvr>
                                      <p:tavLst>
                                        <p:tav tm="0">
                                          <p:val>
                                            <p:fltVal val="0"/>
                                          </p:val>
                                        </p:tav>
                                        <p:tav tm="100000">
                                          <p:val>
                                            <p:strVal val="#ppt_w"/>
                                          </p:val>
                                        </p:tav>
                                      </p:tavLst>
                                    </p:anim>
                                    <p:anim calcmode="lin" valueType="num">
                                      <p:cBhvr>
                                        <p:cTn id="82" dur="500" fill="hold"/>
                                        <p:tgtEl>
                                          <p:spTgt spid="6169"/>
                                        </p:tgtEl>
                                        <p:attrNameLst>
                                          <p:attrName>ppt_h</p:attrName>
                                        </p:attrNameLst>
                                      </p:cBhvr>
                                      <p:tavLst>
                                        <p:tav tm="0">
                                          <p:val>
                                            <p:fltVal val="0"/>
                                          </p:val>
                                        </p:tav>
                                        <p:tav tm="100000">
                                          <p:val>
                                            <p:strVal val="#ppt_h"/>
                                          </p:val>
                                        </p:tav>
                                      </p:tavLst>
                                    </p:anim>
                                  </p:childTnLst>
                                </p:cTn>
                              </p:par>
                              <p:par>
                                <p:cTn id="83" presetID="23" presetClass="entr" presetSubtype="16" fill="hold" grpId="0" nodeType="withEffect">
                                  <p:stCondLst>
                                    <p:cond delay="750"/>
                                  </p:stCondLst>
                                  <p:childTnLst>
                                    <p:set>
                                      <p:cBhvr>
                                        <p:cTn id="84" dur="1" fill="hold">
                                          <p:stCondLst>
                                            <p:cond delay="0"/>
                                          </p:stCondLst>
                                        </p:cTn>
                                        <p:tgtEl>
                                          <p:spTgt spid="100"/>
                                        </p:tgtEl>
                                        <p:attrNameLst>
                                          <p:attrName>style.visibility</p:attrName>
                                        </p:attrNameLst>
                                      </p:cBhvr>
                                      <p:to>
                                        <p:strVal val="visible"/>
                                      </p:to>
                                    </p:set>
                                    <p:anim calcmode="lin" valueType="num">
                                      <p:cBhvr>
                                        <p:cTn id="85" dur="500" fill="hold"/>
                                        <p:tgtEl>
                                          <p:spTgt spid="100"/>
                                        </p:tgtEl>
                                        <p:attrNameLst>
                                          <p:attrName>ppt_w</p:attrName>
                                        </p:attrNameLst>
                                      </p:cBhvr>
                                      <p:tavLst>
                                        <p:tav tm="0">
                                          <p:val>
                                            <p:fltVal val="0"/>
                                          </p:val>
                                        </p:tav>
                                        <p:tav tm="100000">
                                          <p:val>
                                            <p:strVal val="#ppt_w"/>
                                          </p:val>
                                        </p:tav>
                                      </p:tavLst>
                                    </p:anim>
                                    <p:anim calcmode="lin" valueType="num">
                                      <p:cBhvr>
                                        <p:cTn id="86" dur="500" fill="hold"/>
                                        <p:tgtEl>
                                          <p:spTgt spid="100"/>
                                        </p:tgtEl>
                                        <p:attrNameLst>
                                          <p:attrName>ppt_h</p:attrName>
                                        </p:attrNameLst>
                                      </p:cBhvr>
                                      <p:tavLst>
                                        <p:tav tm="0">
                                          <p:val>
                                            <p:fltVal val="0"/>
                                          </p:val>
                                        </p:tav>
                                        <p:tav tm="100000">
                                          <p:val>
                                            <p:strVal val="#ppt_h"/>
                                          </p:val>
                                        </p:tav>
                                      </p:tavLst>
                                    </p:anim>
                                  </p:childTnLst>
                                </p:cTn>
                              </p:par>
                              <p:par>
                                <p:cTn id="87" presetID="23" presetClass="entr" presetSubtype="16" fill="hold" grpId="0" nodeType="withEffect">
                                  <p:stCondLst>
                                    <p:cond delay="750"/>
                                  </p:stCondLst>
                                  <p:childTnLst>
                                    <p:set>
                                      <p:cBhvr>
                                        <p:cTn id="88" dur="1" fill="hold">
                                          <p:stCondLst>
                                            <p:cond delay="0"/>
                                          </p:stCondLst>
                                        </p:cTn>
                                        <p:tgtEl>
                                          <p:spTgt spid="6174"/>
                                        </p:tgtEl>
                                        <p:attrNameLst>
                                          <p:attrName>style.visibility</p:attrName>
                                        </p:attrNameLst>
                                      </p:cBhvr>
                                      <p:to>
                                        <p:strVal val="visible"/>
                                      </p:to>
                                    </p:set>
                                    <p:anim calcmode="lin" valueType="num">
                                      <p:cBhvr>
                                        <p:cTn id="89" dur="500" fill="hold"/>
                                        <p:tgtEl>
                                          <p:spTgt spid="6174"/>
                                        </p:tgtEl>
                                        <p:attrNameLst>
                                          <p:attrName>ppt_w</p:attrName>
                                        </p:attrNameLst>
                                      </p:cBhvr>
                                      <p:tavLst>
                                        <p:tav tm="0">
                                          <p:val>
                                            <p:fltVal val="0"/>
                                          </p:val>
                                        </p:tav>
                                        <p:tav tm="100000">
                                          <p:val>
                                            <p:strVal val="#ppt_w"/>
                                          </p:val>
                                        </p:tav>
                                      </p:tavLst>
                                    </p:anim>
                                    <p:anim calcmode="lin" valueType="num">
                                      <p:cBhvr>
                                        <p:cTn id="90" dur="500" fill="hold"/>
                                        <p:tgtEl>
                                          <p:spTgt spid="6174"/>
                                        </p:tgtEl>
                                        <p:attrNameLst>
                                          <p:attrName>ppt_h</p:attrName>
                                        </p:attrNameLst>
                                      </p:cBhvr>
                                      <p:tavLst>
                                        <p:tav tm="0">
                                          <p:val>
                                            <p:fltVal val="0"/>
                                          </p:val>
                                        </p:tav>
                                        <p:tav tm="100000">
                                          <p:val>
                                            <p:strVal val="#ppt_h"/>
                                          </p:val>
                                        </p:tav>
                                      </p:tavLst>
                                    </p:anim>
                                  </p:childTnLst>
                                </p:cTn>
                              </p:par>
                              <p:par>
                                <p:cTn id="91" presetID="17" presetClass="entr" presetSubtype="4" fill="hold" nodeType="withEffect">
                                  <p:stCondLst>
                                    <p:cond delay="1000"/>
                                  </p:stCondLst>
                                  <p:childTnLst>
                                    <p:set>
                                      <p:cBhvr>
                                        <p:cTn id="92" dur="1" fill="hold">
                                          <p:stCondLst>
                                            <p:cond delay="0"/>
                                          </p:stCondLst>
                                        </p:cTn>
                                        <p:tgtEl>
                                          <p:spTgt spid="7"/>
                                        </p:tgtEl>
                                        <p:attrNameLst>
                                          <p:attrName>style.visibility</p:attrName>
                                        </p:attrNameLst>
                                      </p:cBhvr>
                                      <p:to>
                                        <p:strVal val="visible"/>
                                      </p:to>
                                    </p:set>
                                    <p:anim calcmode="lin" valueType="num">
                                      <p:cBhvr>
                                        <p:cTn id="93" dur="500" fill="hold"/>
                                        <p:tgtEl>
                                          <p:spTgt spid="7"/>
                                        </p:tgtEl>
                                        <p:attrNameLst>
                                          <p:attrName>ppt_x</p:attrName>
                                        </p:attrNameLst>
                                      </p:cBhvr>
                                      <p:tavLst>
                                        <p:tav tm="0">
                                          <p:val>
                                            <p:strVal val="#ppt_x"/>
                                          </p:val>
                                        </p:tav>
                                        <p:tav tm="100000">
                                          <p:val>
                                            <p:strVal val="#ppt_x"/>
                                          </p:val>
                                        </p:tav>
                                      </p:tavLst>
                                    </p:anim>
                                    <p:anim calcmode="lin" valueType="num">
                                      <p:cBhvr>
                                        <p:cTn id="94" dur="500" fill="hold"/>
                                        <p:tgtEl>
                                          <p:spTgt spid="7"/>
                                        </p:tgtEl>
                                        <p:attrNameLst>
                                          <p:attrName>ppt_y</p:attrName>
                                        </p:attrNameLst>
                                      </p:cBhvr>
                                      <p:tavLst>
                                        <p:tav tm="0">
                                          <p:val>
                                            <p:strVal val="#ppt_y+#ppt_h/2"/>
                                          </p:val>
                                        </p:tav>
                                        <p:tav tm="100000">
                                          <p:val>
                                            <p:strVal val="#ppt_y"/>
                                          </p:val>
                                        </p:tav>
                                      </p:tavLst>
                                    </p:anim>
                                    <p:anim calcmode="lin" valueType="num">
                                      <p:cBhvr>
                                        <p:cTn id="95" dur="500" fill="hold"/>
                                        <p:tgtEl>
                                          <p:spTgt spid="7"/>
                                        </p:tgtEl>
                                        <p:attrNameLst>
                                          <p:attrName>ppt_w</p:attrName>
                                        </p:attrNameLst>
                                      </p:cBhvr>
                                      <p:tavLst>
                                        <p:tav tm="0">
                                          <p:val>
                                            <p:strVal val="#ppt_w"/>
                                          </p:val>
                                        </p:tav>
                                        <p:tav tm="100000">
                                          <p:val>
                                            <p:strVal val="#ppt_w"/>
                                          </p:val>
                                        </p:tav>
                                      </p:tavLst>
                                    </p:anim>
                                    <p:anim calcmode="lin" valueType="num">
                                      <p:cBhvr>
                                        <p:cTn id="96" dur="500" fill="hold"/>
                                        <p:tgtEl>
                                          <p:spTgt spid="7"/>
                                        </p:tgtEl>
                                        <p:attrNameLst>
                                          <p:attrName>ppt_h</p:attrName>
                                        </p:attrNameLst>
                                      </p:cBhvr>
                                      <p:tavLst>
                                        <p:tav tm="0">
                                          <p:val>
                                            <p:fltVal val="0"/>
                                          </p:val>
                                        </p:tav>
                                        <p:tav tm="100000">
                                          <p:val>
                                            <p:strVal val="#ppt_h"/>
                                          </p:val>
                                        </p:tav>
                                      </p:tavLst>
                                    </p:anim>
                                  </p:childTnLst>
                                </p:cTn>
                              </p:par>
                              <p:par>
                                <p:cTn id="97" presetID="23" presetClass="entr" presetSubtype="16" fill="hold" grpId="0" nodeType="withEffect">
                                  <p:stCondLst>
                                    <p:cond delay="1000"/>
                                  </p:stCondLst>
                                  <p:childTnLst>
                                    <p:set>
                                      <p:cBhvr>
                                        <p:cTn id="98" dur="1" fill="hold">
                                          <p:stCondLst>
                                            <p:cond delay="0"/>
                                          </p:stCondLst>
                                        </p:cTn>
                                        <p:tgtEl>
                                          <p:spTgt spid="6170"/>
                                        </p:tgtEl>
                                        <p:attrNameLst>
                                          <p:attrName>style.visibility</p:attrName>
                                        </p:attrNameLst>
                                      </p:cBhvr>
                                      <p:to>
                                        <p:strVal val="visible"/>
                                      </p:to>
                                    </p:set>
                                    <p:anim calcmode="lin" valueType="num">
                                      <p:cBhvr>
                                        <p:cTn id="99" dur="500" fill="hold"/>
                                        <p:tgtEl>
                                          <p:spTgt spid="6170"/>
                                        </p:tgtEl>
                                        <p:attrNameLst>
                                          <p:attrName>ppt_w</p:attrName>
                                        </p:attrNameLst>
                                      </p:cBhvr>
                                      <p:tavLst>
                                        <p:tav tm="0">
                                          <p:val>
                                            <p:fltVal val="0"/>
                                          </p:val>
                                        </p:tav>
                                        <p:tav tm="100000">
                                          <p:val>
                                            <p:strVal val="#ppt_w"/>
                                          </p:val>
                                        </p:tav>
                                      </p:tavLst>
                                    </p:anim>
                                    <p:anim calcmode="lin" valueType="num">
                                      <p:cBhvr>
                                        <p:cTn id="100" dur="500" fill="hold"/>
                                        <p:tgtEl>
                                          <p:spTgt spid="6170"/>
                                        </p:tgtEl>
                                        <p:attrNameLst>
                                          <p:attrName>ppt_h</p:attrName>
                                        </p:attrNameLst>
                                      </p:cBhvr>
                                      <p:tavLst>
                                        <p:tav tm="0">
                                          <p:val>
                                            <p:fltVal val="0"/>
                                          </p:val>
                                        </p:tav>
                                        <p:tav tm="100000">
                                          <p:val>
                                            <p:strVal val="#ppt_h"/>
                                          </p:val>
                                        </p:tav>
                                      </p:tavLst>
                                    </p:anim>
                                  </p:childTnLst>
                                </p:cTn>
                              </p:par>
                              <p:par>
                                <p:cTn id="101" presetID="23" presetClass="entr" presetSubtype="16" fill="hold" grpId="0" nodeType="withEffect">
                                  <p:stCondLst>
                                    <p:cond delay="1000"/>
                                  </p:stCondLst>
                                  <p:childTnLst>
                                    <p:set>
                                      <p:cBhvr>
                                        <p:cTn id="102" dur="1" fill="hold">
                                          <p:stCondLst>
                                            <p:cond delay="0"/>
                                          </p:stCondLst>
                                        </p:cTn>
                                        <p:tgtEl>
                                          <p:spTgt spid="101"/>
                                        </p:tgtEl>
                                        <p:attrNameLst>
                                          <p:attrName>style.visibility</p:attrName>
                                        </p:attrNameLst>
                                      </p:cBhvr>
                                      <p:to>
                                        <p:strVal val="visible"/>
                                      </p:to>
                                    </p:set>
                                    <p:anim calcmode="lin" valueType="num">
                                      <p:cBhvr>
                                        <p:cTn id="103" dur="500" fill="hold"/>
                                        <p:tgtEl>
                                          <p:spTgt spid="101"/>
                                        </p:tgtEl>
                                        <p:attrNameLst>
                                          <p:attrName>ppt_w</p:attrName>
                                        </p:attrNameLst>
                                      </p:cBhvr>
                                      <p:tavLst>
                                        <p:tav tm="0">
                                          <p:val>
                                            <p:fltVal val="0"/>
                                          </p:val>
                                        </p:tav>
                                        <p:tav tm="100000">
                                          <p:val>
                                            <p:strVal val="#ppt_w"/>
                                          </p:val>
                                        </p:tav>
                                      </p:tavLst>
                                    </p:anim>
                                    <p:anim calcmode="lin" valueType="num">
                                      <p:cBhvr>
                                        <p:cTn id="104" dur="500" fill="hold"/>
                                        <p:tgtEl>
                                          <p:spTgt spid="101"/>
                                        </p:tgtEl>
                                        <p:attrNameLst>
                                          <p:attrName>ppt_h</p:attrName>
                                        </p:attrNameLst>
                                      </p:cBhvr>
                                      <p:tavLst>
                                        <p:tav tm="0">
                                          <p:val>
                                            <p:fltVal val="0"/>
                                          </p:val>
                                        </p:tav>
                                        <p:tav tm="100000">
                                          <p:val>
                                            <p:strVal val="#ppt_h"/>
                                          </p:val>
                                        </p:tav>
                                      </p:tavLst>
                                    </p:anim>
                                  </p:childTnLst>
                                </p:cTn>
                              </p:par>
                              <p:par>
                                <p:cTn id="105" presetID="23" presetClass="entr" presetSubtype="16" fill="hold" grpId="0" nodeType="withEffect">
                                  <p:stCondLst>
                                    <p:cond delay="1000"/>
                                  </p:stCondLst>
                                  <p:childTnLst>
                                    <p:set>
                                      <p:cBhvr>
                                        <p:cTn id="106" dur="1" fill="hold">
                                          <p:stCondLst>
                                            <p:cond delay="0"/>
                                          </p:stCondLst>
                                        </p:cTn>
                                        <p:tgtEl>
                                          <p:spTgt spid="6175"/>
                                        </p:tgtEl>
                                        <p:attrNameLst>
                                          <p:attrName>style.visibility</p:attrName>
                                        </p:attrNameLst>
                                      </p:cBhvr>
                                      <p:to>
                                        <p:strVal val="visible"/>
                                      </p:to>
                                    </p:set>
                                    <p:anim calcmode="lin" valueType="num">
                                      <p:cBhvr>
                                        <p:cTn id="107" dur="500" fill="hold"/>
                                        <p:tgtEl>
                                          <p:spTgt spid="6175"/>
                                        </p:tgtEl>
                                        <p:attrNameLst>
                                          <p:attrName>ppt_w</p:attrName>
                                        </p:attrNameLst>
                                      </p:cBhvr>
                                      <p:tavLst>
                                        <p:tav tm="0">
                                          <p:val>
                                            <p:fltVal val="0"/>
                                          </p:val>
                                        </p:tav>
                                        <p:tav tm="100000">
                                          <p:val>
                                            <p:strVal val="#ppt_w"/>
                                          </p:val>
                                        </p:tav>
                                      </p:tavLst>
                                    </p:anim>
                                    <p:anim calcmode="lin" valueType="num">
                                      <p:cBhvr>
                                        <p:cTn id="108" dur="500" fill="hold"/>
                                        <p:tgtEl>
                                          <p:spTgt spid="617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p:bldP spid="6166" grpId="0"/>
      <p:bldP spid="6167" grpId="0"/>
      <p:bldP spid="6168" grpId="0"/>
      <p:bldP spid="6169" grpId="0"/>
      <p:bldP spid="6170" grpId="0"/>
      <p:bldP spid="6171" grpId="0"/>
      <p:bldP spid="6172" grpId="0"/>
      <p:bldP spid="6173" grpId="0"/>
      <p:bldP spid="6174" grpId="0"/>
      <p:bldP spid="6175" grpId="0"/>
      <p:bldP spid="29" grpId="0" animBg="1"/>
      <p:bldP spid="98" grpId="0" animBg="1"/>
      <p:bldP spid="99" grpId="0" animBg="1"/>
      <p:bldP spid="100" grpId="0" animBg="1"/>
      <p:bldP spid="10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112">
            <a:extLst>
              <a:ext uri="{FF2B5EF4-FFF2-40B4-BE49-F238E27FC236}">
                <a16:creationId xmlns:a16="http://schemas.microsoft.com/office/drawing/2014/main" id="{19317C36-75EF-4358-8789-532D3883BEED}"/>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7171" name="TextBox 115">
            <a:extLst>
              <a:ext uri="{FF2B5EF4-FFF2-40B4-BE49-F238E27FC236}">
                <a16:creationId xmlns:a16="http://schemas.microsoft.com/office/drawing/2014/main" id="{9316C25C-C7C1-422C-9E0E-BCD75C510722}"/>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a:t>
            </a:r>
            <a:r>
              <a:rPr lang="nb-NO" altLang="ru-RU" sz="1600">
                <a:solidFill>
                  <a:srgbClr val="73858E"/>
                </a:solidFill>
                <a:latin typeface="Arial" panose="020B0604020202020204" pitchFamily="34" charset="0"/>
                <a:cs typeface="Arial" panose="020B0604020202020204" pitchFamily="34" charset="0"/>
              </a:rPr>
              <a:t>Ut enim ad minim veniam.</a:t>
            </a:r>
            <a:endParaRPr lang="ru-RU" altLang="ru-RU" sz="1600">
              <a:solidFill>
                <a:srgbClr val="73858E"/>
              </a:solidFill>
              <a:latin typeface="Arial" panose="020B0604020202020204" pitchFamily="34" charset="0"/>
              <a:cs typeface="Arial" panose="020B0604020202020204" pitchFamily="34" charset="0"/>
            </a:endParaRPr>
          </a:p>
        </p:txBody>
      </p:sp>
      <p:sp>
        <p:nvSpPr>
          <p:cNvPr id="7172" name="Freeform 50">
            <a:extLst>
              <a:ext uri="{FF2B5EF4-FFF2-40B4-BE49-F238E27FC236}">
                <a16:creationId xmlns:a16="http://schemas.microsoft.com/office/drawing/2014/main" id="{5ABCABFE-8DC3-469C-94DD-113E055DEFD7}"/>
              </a:ext>
            </a:extLst>
          </p:cNvPr>
          <p:cNvSpPr>
            <a:spLocks/>
          </p:cNvSpPr>
          <p:nvPr/>
        </p:nvSpPr>
        <p:spPr bwMode="auto">
          <a:xfrm>
            <a:off x="8797925" y="2266950"/>
            <a:ext cx="1317625" cy="757238"/>
          </a:xfrm>
          <a:custGeom>
            <a:avLst/>
            <a:gdLst>
              <a:gd name="T0" fmla="*/ 2091729688 w 830"/>
              <a:gd name="T1" fmla="*/ 1202114531 h 477"/>
              <a:gd name="T2" fmla="*/ 0 w 830"/>
              <a:gd name="T3" fmla="*/ 1202114531 h 477"/>
              <a:gd name="T4" fmla="*/ 370463763 w 830"/>
              <a:gd name="T5" fmla="*/ 0 h 477"/>
              <a:gd name="T6" fmla="*/ 1708665938 w 830"/>
              <a:gd name="T7" fmla="*/ 0 h 477"/>
              <a:gd name="T8" fmla="*/ 2091729688 w 830"/>
              <a:gd name="T9" fmla="*/ 1202114531 h 47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830" h="477">
                <a:moveTo>
                  <a:pt x="830" y="477"/>
                </a:moveTo>
                <a:lnTo>
                  <a:pt x="0" y="477"/>
                </a:lnTo>
                <a:lnTo>
                  <a:pt x="147" y="0"/>
                </a:lnTo>
                <a:lnTo>
                  <a:pt x="678" y="0"/>
                </a:lnTo>
                <a:lnTo>
                  <a:pt x="830" y="47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173" name="Freeform 51">
            <a:extLst>
              <a:ext uri="{FF2B5EF4-FFF2-40B4-BE49-F238E27FC236}">
                <a16:creationId xmlns:a16="http://schemas.microsoft.com/office/drawing/2014/main" id="{D6AF6A76-0F7C-4BBE-B6E4-A9137B17294D}"/>
              </a:ext>
            </a:extLst>
          </p:cNvPr>
          <p:cNvSpPr>
            <a:spLocks/>
          </p:cNvSpPr>
          <p:nvPr/>
        </p:nvSpPr>
        <p:spPr bwMode="auto">
          <a:xfrm>
            <a:off x="8429625" y="3443288"/>
            <a:ext cx="2054225" cy="758825"/>
          </a:xfrm>
          <a:custGeom>
            <a:avLst/>
            <a:gdLst>
              <a:gd name="T0" fmla="*/ 2147483646 w 1294"/>
              <a:gd name="T1" fmla="*/ 1204634688 h 478"/>
              <a:gd name="T2" fmla="*/ 0 w 1294"/>
              <a:gd name="T3" fmla="*/ 1204634688 h 478"/>
              <a:gd name="T4" fmla="*/ 370463763 w 1294"/>
              <a:gd name="T5" fmla="*/ 0 h 478"/>
              <a:gd name="T6" fmla="*/ 2147483646 w 1294"/>
              <a:gd name="T7" fmla="*/ 0 h 478"/>
              <a:gd name="T8" fmla="*/ 2147483646 w 1294"/>
              <a:gd name="T9" fmla="*/ 1204634688 h 4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94" h="478">
                <a:moveTo>
                  <a:pt x="1294" y="478"/>
                </a:moveTo>
                <a:lnTo>
                  <a:pt x="0" y="478"/>
                </a:lnTo>
                <a:lnTo>
                  <a:pt x="147" y="0"/>
                </a:lnTo>
                <a:lnTo>
                  <a:pt x="1141" y="0"/>
                </a:lnTo>
                <a:lnTo>
                  <a:pt x="1294" y="478"/>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174" name="Freeform 52">
            <a:extLst>
              <a:ext uri="{FF2B5EF4-FFF2-40B4-BE49-F238E27FC236}">
                <a16:creationId xmlns:a16="http://schemas.microsoft.com/office/drawing/2014/main" id="{312FDF6D-E6C2-423F-8C92-09EA853362D7}"/>
              </a:ext>
            </a:extLst>
          </p:cNvPr>
          <p:cNvSpPr>
            <a:spLocks/>
          </p:cNvSpPr>
          <p:nvPr/>
        </p:nvSpPr>
        <p:spPr bwMode="auto">
          <a:xfrm>
            <a:off x="8062913" y="4619625"/>
            <a:ext cx="2779712" cy="758825"/>
          </a:xfrm>
          <a:custGeom>
            <a:avLst/>
            <a:gdLst>
              <a:gd name="T0" fmla="*/ 2147483646 w 1751"/>
              <a:gd name="T1" fmla="*/ 1204634688 h 478"/>
              <a:gd name="T2" fmla="*/ 0 w 1751"/>
              <a:gd name="T3" fmla="*/ 1204634688 h 478"/>
              <a:gd name="T4" fmla="*/ 383063681 w 1751"/>
              <a:gd name="T5" fmla="*/ 0 h 478"/>
              <a:gd name="T6" fmla="*/ 2147483646 w 1751"/>
              <a:gd name="T7" fmla="*/ 0 h 478"/>
              <a:gd name="T8" fmla="*/ 2147483646 w 1751"/>
              <a:gd name="T9" fmla="*/ 1204634688 h 47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51" h="478">
                <a:moveTo>
                  <a:pt x="1751" y="478"/>
                </a:moveTo>
                <a:lnTo>
                  <a:pt x="0" y="478"/>
                </a:lnTo>
                <a:lnTo>
                  <a:pt x="152" y="0"/>
                </a:lnTo>
                <a:lnTo>
                  <a:pt x="1604" y="0"/>
                </a:lnTo>
                <a:lnTo>
                  <a:pt x="1751" y="478"/>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175" name="Freeform 53">
            <a:extLst>
              <a:ext uri="{FF2B5EF4-FFF2-40B4-BE49-F238E27FC236}">
                <a16:creationId xmlns:a16="http://schemas.microsoft.com/office/drawing/2014/main" id="{87E882A9-F49F-4D5F-87BB-34768824FE2E}"/>
              </a:ext>
            </a:extLst>
          </p:cNvPr>
          <p:cNvSpPr>
            <a:spLocks/>
          </p:cNvSpPr>
          <p:nvPr/>
        </p:nvSpPr>
        <p:spPr bwMode="auto">
          <a:xfrm>
            <a:off x="7732713" y="5795963"/>
            <a:ext cx="3438525" cy="631825"/>
          </a:xfrm>
          <a:custGeom>
            <a:avLst/>
            <a:gdLst>
              <a:gd name="T0" fmla="*/ 2147483646 w 2166"/>
              <a:gd name="T1" fmla="*/ 1003022188 h 398"/>
              <a:gd name="T2" fmla="*/ 0 w 2166"/>
              <a:gd name="T3" fmla="*/ 1003022188 h 398"/>
              <a:gd name="T4" fmla="*/ 322580000 w 2166"/>
              <a:gd name="T5" fmla="*/ 0 h 398"/>
              <a:gd name="T6" fmla="*/ 2147483646 w 2166"/>
              <a:gd name="T7" fmla="*/ 0 h 398"/>
              <a:gd name="T8" fmla="*/ 2147483646 w 2166"/>
              <a:gd name="T9" fmla="*/ 1003022188 h 3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66" h="398">
                <a:moveTo>
                  <a:pt x="2166" y="398"/>
                </a:moveTo>
                <a:lnTo>
                  <a:pt x="0" y="398"/>
                </a:lnTo>
                <a:lnTo>
                  <a:pt x="128" y="0"/>
                </a:lnTo>
                <a:lnTo>
                  <a:pt x="2044" y="0"/>
                </a:lnTo>
                <a:lnTo>
                  <a:pt x="2166" y="398"/>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176" name="Freeform 54">
            <a:extLst>
              <a:ext uri="{FF2B5EF4-FFF2-40B4-BE49-F238E27FC236}">
                <a16:creationId xmlns:a16="http://schemas.microsoft.com/office/drawing/2014/main" id="{51923D3D-5CBF-4B84-9188-2CCD25569042}"/>
              </a:ext>
            </a:extLst>
          </p:cNvPr>
          <p:cNvSpPr>
            <a:spLocks/>
          </p:cNvSpPr>
          <p:nvPr/>
        </p:nvSpPr>
        <p:spPr bwMode="auto">
          <a:xfrm>
            <a:off x="8672513" y="3024188"/>
            <a:ext cx="1433512" cy="419100"/>
          </a:xfrm>
          <a:custGeom>
            <a:avLst/>
            <a:gdLst>
              <a:gd name="T0" fmla="*/ 2147483646 w 903"/>
              <a:gd name="T1" fmla="*/ 0 h 264"/>
              <a:gd name="T2" fmla="*/ 1154231160 w 903"/>
              <a:gd name="T3" fmla="*/ 665321250 h 264"/>
              <a:gd name="T4" fmla="*/ 0 w 903"/>
              <a:gd name="T5" fmla="*/ 665321250 h 264"/>
              <a:gd name="T6" fmla="*/ 1121469934 w 903"/>
              <a:gd name="T7" fmla="*/ 0 h 264"/>
              <a:gd name="T8" fmla="*/ 2147483646 w 903"/>
              <a:gd name="T9" fmla="*/ 0 h 264"/>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903" h="264">
                <a:moveTo>
                  <a:pt x="903" y="0"/>
                </a:moveTo>
                <a:lnTo>
                  <a:pt x="458" y="264"/>
                </a:lnTo>
                <a:lnTo>
                  <a:pt x="0" y="264"/>
                </a:lnTo>
                <a:lnTo>
                  <a:pt x="445" y="0"/>
                </a:lnTo>
                <a:lnTo>
                  <a:pt x="903" y="0"/>
                </a:lnTo>
                <a:close/>
              </a:path>
            </a:pathLst>
          </a:custGeom>
          <a:solidFill>
            <a:schemeClr val="accent2">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177" name="Freeform 55">
            <a:extLst>
              <a:ext uri="{FF2B5EF4-FFF2-40B4-BE49-F238E27FC236}">
                <a16:creationId xmlns:a16="http://schemas.microsoft.com/office/drawing/2014/main" id="{266F18C3-F57F-4E2F-B580-53201011DFF3}"/>
              </a:ext>
            </a:extLst>
          </p:cNvPr>
          <p:cNvSpPr>
            <a:spLocks/>
          </p:cNvSpPr>
          <p:nvPr/>
        </p:nvSpPr>
        <p:spPr bwMode="auto">
          <a:xfrm>
            <a:off x="8304213" y="4202113"/>
            <a:ext cx="2179637" cy="417512"/>
          </a:xfrm>
          <a:custGeom>
            <a:avLst/>
            <a:gdLst>
              <a:gd name="T0" fmla="*/ 2147483646 w 1373"/>
              <a:gd name="T1" fmla="*/ 0 h 263"/>
              <a:gd name="T2" fmla="*/ 1738907414 w 1373"/>
              <a:gd name="T3" fmla="*/ 662799506 h 263"/>
              <a:gd name="T4" fmla="*/ 0 w 1373"/>
              <a:gd name="T5" fmla="*/ 662799506 h 263"/>
              <a:gd name="T6" fmla="*/ 1706146184 w 1373"/>
              <a:gd name="T7" fmla="*/ 0 h 263"/>
              <a:gd name="T8" fmla="*/ 2147483646 w 1373"/>
              <a:gd name="T9" fmla="*/ 0 h 26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73" h="263">
                <a:moveTo>
                  <a:pt x="1373" y="0"/>
                </a:moveTo>
                <a:lnTo>
                  <a:pt x="690" y="263"/>
                </a:lnTo>
                <a:lnTo>
                  <a:pt x="0" y="263"/>
                </a:lnTo>
                <a:lnTo>
                  <a:pt x="677" y="0"/>
                </a:lnTo>
                <a:lnTo>
                  <a:pt x="1373" y="0"/>
                </a:lnTo>
                <a:close/>
              </a:path>
            </a:pathLst>
          </a:custGeom>
          <a:solidFill>
            <a:schemeClr val="accent1">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178" name="Freeform 56">
            <a:extLst>
              <a:ext uri="{FF2B5EF4-FFF2-40B4-BE49-F238E27FC236}">
                <a16:creationId xmlns:a16="http://schemas.microsoft.com/office/drawing/2014/main" id="{7CDEA2F4-2461-4C74-9E51-41344B6E4193}"/>
              </a:ext>
            </a:extLst>
          </p:cNvPr>
          <p:cNvSpPr>
            <a:spLocks/>
          </p:cNvSpPr>
          <p:nvPr/>
        </p:nvSpPr>
        <p:spPr bwMode="auto">
          <a:xfrm>
            <a:off x="7935913" y="5378450"/>
            <a:ext cx="2906712" cy="417513"/>
          </a:xfrm>
          <a:custGeom>
            <a:avLst/>
            <a:gdLst>
              <a:gd name="T0" fmla="*/ 2147483646 w 1831"/>
              <a:gd name="T1" fmla="*/ 0 h 263"/>
              <a:gd name="T2" fmla="*/ 2147483646 w 1831"/>
              <a:gd name="T3" fmla="*/ 662801094 h 263"/>
              <a:gd name="T4" fmla="*/ 0 w 1831"/>
              <a:gd name="T5" fmla="*/ 662801094 h 263"/>
              <a:gd name="T6" fmla="*/ 2147483646 w 1831"/>
              <a:gd name="T7" fmla="*/ 0 h 263"/>
              <a:gd name="T8" fmla="*/ 2147483646 w 1831"/>
              <a:gd name="T9" fmla="*/ 0 h 263"/>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831" h="263">
                <a:moveTo>
                  <a:pt x="1831" y="0"/>
                </a:moveTo>
                <a:lnTo>
                  <a:pt x="922" y="263"/>
                </a:lnTo>
                <a:lnTo>
                  <a:pt x="0" y="263"/>
                </a:lnTo>
                <a:lnTo>
                  <a:pt x="909" y="0"/>
                </a:lnTo>
                <a:lnTo>
                  <a:pt x="1831" y="0"/>
                </a:lnTo>
                <a:close/>
              </a:path>
            </a:pathLst>
          </a:custGeom>
          <a:solidFill>
            <a:schemeClr val="accent4">
              <a:lumMod val="7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183" name="Rectangle 79">
            <a:extLst>
              <a:ext uri="{FF2B5EF4-FFF2-40B4-BE49-F238E27FC236}">
                <a16:creationId xmlns:a16="http://schemas.microsoft.com/office/drawing/2014/main" id="{9FB17E1E-A361-4036-B64E-8B06D07459D9}"/>
              </a:ext>
            </a:extLst>
          </p:cNvPr>
          <p:cNvSpPr>
            <a:spLocks noChangeArrowheads="1"/>
          </p:cNvSpPr>
          <p:nvPr/>
        </p:nvSpPr>
        <p:spPr bwMode="auto">
          <a:xfrm>
            <a:off x="9190038" y="2519363"/>
            <a:ext cx="5603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2200" b="1">
                <a:solidFill>
                  <a:srgbClr val="FFFFFF"/>
                </a:solidFill>
                <a:latin typeface="Arial" panose="020B0604020202020204" pitchFamily="34" charset="0"/>
              </a:rPr>
              <a:t>Text</a:t>
            </a:r>
            <a:endParaRPr lang="ru-RU" altLang="ru-RU" sz="1800"/>
          </a:p>
        </p:txBody>
      </p:sp>
      <p:sp>
        <p:nvSpPr>
          <p:cNvPr id="7184" name="Rectangle 79">
            <a:extLst>
              <a:ext uri="{FF2B5EF4-FFF2-40B4-BE49-F238E27FC236}">
                <a16:creationId xmlns:a16="http://schemas.microsoft.com/office/drawing/2014/main" id="{D4CC3316-C9CC-46CC-9261-D3BA7DA70E5C}"/>
              </a:ext>
            </a:extLst>
          </p:cNvPr>
          <p:cNvSpPr>
            <a:spLocks noChangeArrowheads="1"/>
          </p:cNvSpPr>
          <p:nvPr/>
        </p:nvSpPr>
        <p:spPr bwMode="auto">
          <a:xfrm>
            <a:off x="9190038" y="3638550"/>
            <a:ext cx="5603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2200" b="1">
                <a:solidFill>
                  <a:srgbClr val="FFFFFF"/>
                </a:solidFill>
                <a:latin typeface="Arial" panose="020B0604020202020204" pitchFamily="34" charset="0"/>
              </a:rPr>
              <a:t>Text</a:t>
            </a:r>
            <a:endParaRPr lang="ru-RU" altLang="ru-RU" sz="1800"/>
          </a:p>
        </p:txBody>
      </p:sp>
      <p:sp>
        <p:nvSpPr>
          <p:cNvPr id="7185" name="Rectangle 79">
            <a:extLst>
              <a:ext uri="{FF2B5EF4-FFF2-40B4-BE49-F238E27FC236}">
                <a16:creationId xmlns:a16="http://schemas.microsoft.com/office/drawing/2014/main" id="{7652EEF8-84A7-4ACA-BBB7-D825B9DDFE8A}"/>
              </a:ext>
            </a:extLst>
          </p:cNvPr>
          <p:cNvSpPr>
            <a:spLocks noChangeArrowheads="1"/>
          </p:cNvSpPr>
          <p:nvPr/>
        </p:nvSpPr>
        <p:spPr bwMode="auto">
          <a:xfrm>
            <a:off x="8867775" y="4821238"/>
            <a:ext cx="12049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2200" b="1">
                <a:solidFill>
                  <a:srgbClr val="FFFFFF"/>
                </a:solidFill>
                <a:latin typeface="Arial" panose="020B0604020202020204" pitchFamily="34" charset="0"/>
              </a:rPr>
              <a:t>Your text</a:t>
            </a:r>
            <a:endParaRPr lang="ru-RU" altLang="ru-RU" sz="1800"/>
          </a:p>
        </p:txBody>
      </p:sp>
      <p:sp>
        <p:nvSpPr>
          <p:cNvPr id="7186" name="Rectangle 79">
            <a:extLst>
              <a:ext uri="{FF2B5EF4-FFF2-40B4-BE49-F238E27FC236}">
                <a16:creationId xmlns:a16="http://schemas.microsoft.com/office/drawing/2014/main" id="{A25856DE-A885-4EEE-B90D-D78A2294A483}"/>
              </a:ext>
            </a:extLst>
          </p:cNvPr>
          <p:cNvSpPr>
            <a:spLocks noChangeArrowheads="1"/>
          </p:cNvSpPr>
          <p:nvPr/>
        </p:nvSpPr>
        <p:spPr bwMode="auto">
          <a:xfrm>
            <a:off x="8531225" y="5942013"/>
            <a:ext cx="187801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n-US" altLang="ru-RU" sz="2200" b="1">
                <a:solidFill>
                  <a:srgbClr val="FFFFFF"/>
                </a:solidFill>
                <a:latin typeface="Arial" panose="020B0604020202020204" pitchFamily="34" charset="0"/>
              </a:rPr>
              <a:t>Your text here</a:t>
            </a:r>
            <a:endParaRPr lang="ru-RU" altLang="ru-RU" sz="1800"/>
          </a:p>
        </p:txBody>
      </p:sp>
      <p:grpSp>
        <p:nvGrpSpPr>
          <p:cNvPr id="2" name="Группа 1">
            <a:extLst>
              <a:ext uri="{FF2B5EF4-FFF2-40B4-BE49-F238E27FC236}">
                <a16:creationId xmlns:a16="http://schemas.microsoft.com/office/drawing/2014/main" id="{339D1C4B-3182-4851-81F3-91671F806AAB}"/>
              </a:ext>
            </a:extLst>
          </p:cNvPr>
          <p:cNvGrpSpPr/>
          <p:nvPr/>
        </p:nvGrpSpPr>
        <p:grpSpPr>
          <a:xfrm>
            <a:off x="2232025" y="2236788"/>
            <a:ext cx="6062663" cy="865187"/>
            <a:chOff x="2232025" y="2236788"/>
            <a:chExt cx="6062663" cy="865187"/>
          </a:xfrm>
        </p:grpSpPr>
        <p:sp>
          <p:nvSpPr>
            <p:cNvPr id="7179" name="Freeform 57">
              <a:extLst>
                <a:ext uri="{FF2B5EF4-FFF2-40B4-BE49-F238E27FC236}">
                  <a16:creationId xmlns:a16="http://schemas.microsoft.com/office/drawing/2014/main" id="{35FBF74A-BEF3-41AF-BA63-DC29249DC949}"/>
                </a:ext>
              </a:extLst>
            </p:cNvPr>
            <p:cNvSpPr>
              <a:spLocks noEditPoints="1"/>
            </p:cNvSpPr>
            <p:nvPr/>
          </p:nvSpPr>
          <p:spPr bwMode="auto">
            <a:xfrm>
              <a:off x="2232025" y="2236788"/>
              <a:ext cx="6062663" cy="865187"/>
            </a:xfrm>
            <a:custGeom>
              <a:avLst/>
              <a:gdLst>
                <a:gd name="T0" fmla="*/ 2147483646 w 3819"/>
                <a:gd name="T1" fmla="*/ 1373483569 h 545"/>
                <a:gd name="T2" fmla="*/ 0 w 3819"/>
                <a:gd name="T3" fmla="*/ 1373483569 h 545"/>
                <a:gd name="T4" fmla="*/ 614918176 w 3819"/>
                <a:gd name="T5" fmla="*/ 0 h 545"/>
                <a:gd name="T6" fmla="*/ 2147483646 w 3819"/>
                <a:gd name="T7" fmla="*/ 0 h 545"/>
                <a:gd name="T8" fmla="*/ 2147483646 w 3819"/>
                <a:gd name="T9" fmla="*/ 1373483569 h 545"/>
                <a:gd name="T10" fmla="*/ 105846571 w 3819"/>
                <a:gd name="T11" fmla="*/ 1312999854 h 545"/>
                <a:gd name="T12" fmla="*/ 2147483646 w 3819"/>
                <a:gd name="T13" fmla="*/ 1312999854 h 545"/>
                <a:gd name="T14" fmla="*/ 2147483646 w 3819"/>
                <a:gd name="T15" fmla="*/ 63003076 h 545"/>
                <a:gd name="T16" fmla="*/ 645160053 w 3819"/>
                <a:gd name="T17" fmla="*/ 63003076 h 545"/>
                <a:gd name="T18" fmla="*/ 105846571 w 3819"/>
                <a:gd name="T19" fmla="*/ 1312999854 h 5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819" h="545">
                  <a:moveTo>
                    <a:pt x="3581" y="545"/>
                  </a:moveTo>
                  <a:lnTo>
                    <a:pt x="0" y="545"/>
                  </a:lnTo>
                  <a:lnTo>
                    <a:pt x="244" y="0"/>
                  </a:lnTo>
                  <a:lnTo>
                    <a:pt x="3819" y="0"/>
                  </a:lnTo>
                  <a:lnTo>
                    <a:pt x="3581" y="545"/>
                  </a:lnTo>
                  <a:close/>
                  <a:moveTo>
                    <a:pt x="42" y="521"/>
                  </a:moveTo>
                  <a:lnTo>
                    <a:pt x="3569" y="521"/>
                  </a:lnTo>
                  <a:lnTo>
                    <a:pt x="3782" y="25"/>
                  </a:lnTo>
                  <a:lnTo>
                    <a:pt x="256" y="25"/>
                  </a:lnTo>
                  <a:lnTo>
                    <a:pt x="42" y="52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187" name="TextBox 115">
              <a:extLst>
                <a:ext uri="{FF2B5EF4-FFF2-40B4-BE49-F238E27FC236}">
                  <a16:creationId xmlns:a16="http://schemas.microsoft.com/office/drawing/2014/main" id="{46175878-D57D-4744-BDF2-B6857145565A}"/>
                </a:ext>
              </a:extLst>
            </p:cNvPr>
            <p:cNvSpPr txBox="1">
              <a:spLocks noChangeArrowheads="1"/>
            </p:cNvSpPr>
            <p:nvPr/>
          </p:nvSpPr>
          <p:spPr bwMode="auto">
            <a:xfrm>
              <a:off x="2619375" y="2239963"/>
              <a:ext cx="5338763"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  Lorem ipsum dolor sit amet, consectetur adipiscing elit, sed do eiusmod tempor incididunt ut labore et dolore</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3" name="Группа 2">
            <a:extLst>
              <a:ext uri="{FF2B5EF4-FFF2-40B4-BE49-F238E27FC236}">
                <a16:creationId xmlns:a16="http://schemas.microsoft.com/office/drawing/2014/main" id="{9E08833C-FA1D-48D2-8788-19693A0C24DC}"/>
              </a:ext>
            </a:extLst>
          </p:cNvPr>
          <p:cNvGrpSpPr/>
          <p:nvPr/>
        </p:nvGrpSpPr>
        <p:grpSpPr>
          <a:xfrm>
            <a:off x="1824038" y="3355975"/>
            <a:ext cx="6064250" cy="865188"/>
            <a:chOff x="1824038" y="3355975"/>
            <a:chExt cx="6064250" cy="865188"/>
          </a:xfrm>
        </p:grpSpPr>
        <p:sp>
          <p:nvSpPr>
            <p:cNvPr id="7180" name="Freeform 58">
              <a:extLst>
                <a:ext uri="{FF2B5EF4-FFF2-40B4-BE49-F238E27FC236}">
                  <a16:creationId xmlns:a16="http://schemas.microsoft.com/office/drawing/2014/main" id="{750756C2-0300-4A9E-AF12-3354B5E5EB7D}"/>
                </a:ext>
              </a:extLst>
            </p:cNvPr>
            <p:cNvSpPr>
              <a:spLocks noEditPoints="1"/>
            </p:cNvSpPr>
            <p:nvPr/>
          </p:nvSpPr>
          <p:spPr bwMode="auto">
            <a:xfrm>
              <a:off x="1824038" y="3355975"/>
              <a:ext cx="6064250" cy="865188"/>
            </a:xfrm>
            <a:custGeom>
              <a:avLst/>
              <a:gdLst>
                <a:gd name="T0" fmla="*/ 2147483646 w 3820"/>
                <a:gd name="T1" fmla="*/ 1373485156 h 545"/>
                <a:gd name="T2" fmla="*/ 0 w 3820"/>
                <a:gd name="T3" fmla="*/ 1373485156 h 545"/>
                <a:gd name="T4" fmla="*/ 614918125 w 3820"/>
                <a:gd name="T5" fmla="*/ 0 h 545"/>
                <a:gd name="T6" fmla="*/ 2147483646 w 3820"/>
                <a:gd name="T7" fmla="*/ 0 h 545"/>
                <a:gd name="T8" fmla="*/ 2147483646 w 3820"/>
                <a:gd name="T9" fmla="*/ 1373485156 h 545"/>
                <a:gd name="T10" fmla="*/ 93246575 w 3820"/>
                <a:gd name="T11" fmla="*/ 1310482007 h 545"/>
                <a:gd name="T12" fmla="*/ 2147483646 w 3820"/>
                <a:gd name="T13" fmla="*/ 1310482007 h 545"/>
                <a:gd name="T14" fmla="*/ 2147483646 w 3820"/>
                <a:gd name="T15" fmla="*/ 60483785 h 545"/>
                <a:gd name="T16" fmla="*/ 647680950 w 3820"/>
                <a:gd name="T17" fmla="*/ 60483785 h 545"/>
                <a:gd name="T18" fmla="*/ 93246575 w 3820"/>
                <a:gd name="T19" fmla="*/ 1310482007 h 5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820" h="545">
                  <a:moveTo>
                    <a:pt x="3582" y="545"/>
                  </a:moveTo>
                  <a:lnTo>
                    <a:pt x="0" y="545"/>
                  </a:lnTo>
                  <a:lnTo>
                    <a:pt x="244" y="0"/>
                  </a:lnTo>
                  <a:lnTo>
                    <a:pt x="3820" y="0"/>
                  </a:lnTo>
                  <a:lnTo>
                    <a:pt x="3582" y="545"/>
                  </a:lnTo>
                  <a:close/>
                  <a:moveTo>
                    <a:pt x="37" y="520"/>
                  </a:moveTo>
                  <a:lnTo>
                    <a:pt x="3564" y="520"/>
                  </a:lnTo>
                  <a:lnTo>
                    <a:pt x="3783" y="24"/>
                  </a:lnTo>
                  <a:lnTo>
                    <a:pt x="257" y="24"/>
                  </a:lnTo>
                  <a:lnTo>
                    <a:pt x="37" y="52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188" name="TextBox 115">
              <a:extLst>
                <a:ext uri="{FF2B5EF4-FFF2-40B4-BE49-F238E27FC236}">
                  <a16:creationId xmlns:a16="http://schemas.microsoft.com/office/drawing/2014/main" id="{F43AC058-66E1-483C-A174-4C6F9A39BCA2}"/>
                </a:ext>
              </a:extLst>
            </p:cNvPr>
            <p:cNvSpPr txBox="1">
              <a:spLocks noChangeArrowheads="1"/>
            </p:cNvSpPr>
            <p:nvPr/>
          </p:nvSpPr>
          <p:spPr bwMode="auto">
            <a:xfrm>
              <a:off x="2241550" y="3360738"/>
              <a:ext cx="53403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  Lorem ipsum dolor sit amet, consectetur adipiscing elit, sed do eiusmod tempor incididunt ut labore et dolore</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4" name="Группа 3">
            <a:extLst>
              <a:ext uri="{FF2B5EF4-FFF2-40B4-BE49-F238E27FC236}">
                <a16:creationId xmlns:a16="http://schemas.microsoft.com/office/drawing/2014/main" id="{3D2E45C8-C577-4C72-BA7C-4F4B66D5DD98}"/>
              </a:ext>
            </a:extLst>
          </p:cNvPr>
          <p:cNvGrpSpPr/>
          <p:nvPr/>
        </p:nvGrpSpPr>
        <p:grpSpPr>
          <a:xfrm>
            <a:off x="1417638" y="4473575"/>
            <a:ext cx="6064250" cy="865188"/>
            <a:chOff x="1417638" y="4473575"/>
            <a:chExt cx="6064250" cy="865188"/>
          </a:xfrm>
        </p:grpSpPr>
        <p:sp>
          <p:nvSpPr>
            <p:cNvPr id="7181" name="Freeform 59">
              <a:extLst>
                <a:ext uri="{FF2B5EF4-FFF2-40B4-BE49-F238E27FC236}">
                  <a16:creationId xmlns:a16="http://schemas.microsoft.com/office/drawing/2014/main" id="{67D4B8D5-5C28-487C-8C80-A30928CCD5F8}"/>
                </a:ext>
              </a:extLst>
            </p:cNvPr>
            <p:cNvSpPr>
              <a:spLocks noEditPoints="1"/>
            </p:cNvSpPr>
            <p:nvPr/>
          </p:nvSpPr>
          <p:spPr bwMode="auto">
            <a:xfrm>
              <a:off x="1417638" y="4473575"/>
              <a:ext cx="6064250" cy="865188"/>
            </a:xfrm>
            <a:custGeom>
              <a:avLst/>
              <a:gdLst>
                <a:gd name="T0" fmla="*/ 2147483646 w 3820"/>
                <a:gd name="T1" fmla="*/ 1373485156 h 545"/>
                <a:gd name="T2" fmla="*/ 0 w 3820"/>
                <a:gd name="T3" fmla="*/ 1373485156 h 545"/>
                <a:gd name="T4" fmla="*/ 599797188 w 3820"/>
                <a:gd name="T5" fmla="*/ 0 h 545"/>
                <a:gd name="T6" fmla="*/ 2147483646 w 3820"/>
                <a:gd name="T7" fmla="*/ 0 h 545"/>
                <a:gd name="T8" fmla="*/ 2147483646 w 3820"/>
                <a:gd name="T9" fmla="*/ 1373485156 h 545"/>
                <a:gd name="T10" fmla="*/ 93246575 w 3820"/>
                <a:gd name="T11" fmla="*/ 1313001371 h 545"/>
                <a:gd name="T12" fmla="*/ 2147483646 w 3820"/>
                <a:gd name="T13" fmla="*/ 1313001371 h 545"/>
                <a:gd name="T14" fmla="*/ 2147483646 w 3820"/>
                <a:gd name="T15" fmla="*/ 63003149 h 545"/>
                <a:gd name="T16" fmla="*/ 645160000 w 3820"/>
                <a:gd name="T17" fmla="*/ 63003149 h 545"/>
                <a:gd name="T18" fmla="*/ 93246575 w 3820"/>
                <a:gd name="T19" fmla="*/ 1313001371 h 5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820" h="545">
                  <a:moveTo>
                    <a:pt x="3582" y="545"/>
                  </a:moveTo>
                  <a:lnTo>
                    <a:pt x="0" y="545"/>
                  </a:lnTo>
                  <a:lnTo>
                    <a:pt x="238" y="0"/>
                  </a:lnTo>
                  <a:lnTo>
                    <a:pt x="3820" y="0"/>
                  </a:lnTo>
                  <a:lnTo>
                    <a:pt x="3582" y="545"/>
                  </a:lnTo>
                  <a:close/>
                  <a:moveTo>
                    <a:pt x="37" y="521"/>
                  </a:moveTo>
                  <a:lnTo>
                    <a:pt x="3563" y="521"/>
                  </a:lnTo>
                  <a:lnTo>
                    <a:pt x="3783" y="25"/>
                  </a:lnTo>
                  <a:lnTo>
                    <a:pt x="256" y="25"/>
                  </a:lnTo>
                  <a:lnTo>
                    <a:pt x="37" y="521"/>
                  </a:ln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189" name="TextBox 115">
              <a:extLst>
                <a:ext uri="{FF2B5EF4-FFF2-40B4-BE49-F238E27FC236}">
                  <a16:creationId xmlns:a16="http://schemas.microsoft.com/office/drawing/2014/main" id="{15776CD5-682C-4393-86D6-AD6294727FB5}"/>
                </a:ext>
              </a:extLst>
            </p:cNvPr>
            <p:cNvSpPr txBox="1">
              <a:spLocks noChangeArrowheads="1"/>
            </p:cNvSpPr>
            <p:nvPr/>
          </p:nvSpPr>
          <p:spPr bwMode="auto">
            <a:xfrm>
              <a:off x="1824038" y="4476750"/>
              <a:ext cx="5340350" cy="784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  Lorem ipsum dolor sit amet, consectetur adipiscing elit, sed do eiusmod tempor incididunt ut labore et dolore</a:t>
              </a:r>
              <a:endParaRPr lang="ru-RU" altLang="ru-RU" sz="1400" i="1">
                <a:solidFill>
                  <a:srgbClr val="73858E"/>
                </a:solidFill>
                <a:latin typeface="Arial" panose="020B0604020202020204" pitchFamily="34" charset="0"/>
                <a:cs typeface="Arial" panose="020B0604020202020204" pitchFamily="34" charset="0"/>
              </a:endParaRPr>
            </a:p>
          </p:txBody>
        </p:sp>
      </p:grpSp>
      <p:grpSp>
        <p:nvGrpSpPr>
          <p:cNvPr id="5" name="Группа 4">
            <a:extLst>
              <a:ext uri="{FF2B5EF4-FFF2-40B4-BE49-F238E27FC236}">
                <a16:creationId xmlns:a16="http://schemas.microsoft.com/office/drawing/2014/main" id="{7B50B4FA-CEF4-41CC-9D97-DE59577CFC5A}"/>
              </a:ext>
            </a:extLst>
          </p:cNvPr>
          <p:cNvGrpSpPr/>
          <p:nvPr/>
        </p:nvGrpSpPr>
        <p:grpSpPr>
          <a:xfrm>
            <a:off x="1011238" y="5592763"/>
            <a:ext cx="6062662" cy="865187"/>
            <a:chOff x="1011238" y="5592763"/>
            <a:chExt cx="6062662" cy="865187"/>
          </a:xfrm>
        </p:grpSpPr>
        <p:sp>
          <p:nvSpPr>
            <p:cNvPr id="7182" name="Freeform 60">
              <a:extLst>
                <a:ext uri="{FF2B5EF4-FFF2-40B4-BE49-F238E27FC236}">
                  <a16:creationId xmlns:a16="http://schemas.microsoft.com/office/drawing/2014/main" id="{6E7A0F79-6A92-437A-8330-6297818EBCBA}"/>
                </a:ext>
              </a:extLst>
            </p:cNvPr>
            <p:cNvSpPr>
              <a:spLocks noEditPoints="1"/>
            </p:cNvSpPr>
            <p:nvPr/>
          </p:nvSpPr>
          <p:spPr bwMode="auto">
            <a:xfrm>
              <a:off x="1011238" y="5592763"/>
              <a:ext cx="6062662" cy="865187"/>
            </a:xfrm>
            <a:custGeom>
              <a:avLst/>
              <a:gdLst>
                <a:gd name="T0" fmla="*/ 2147483646 w 3819"/>
                <a:gd name="T1" fmla="*/ 1373483569 h 545"/>
                <a:gd name="T2" fmla="*/ 0 w 3819"/>
                <a:gd name="T3" fmla="*/ 1373483569 h 545"/>
                <a:gd name="T4" fmla="*/ 599797138 w 3819"/>
                <a:gd name="T5" fmla="*/ 0 h 545"/>
                <a:gd name="T6" fmla="*/ 2147483646 w 3819"/>
                <a:gd name="T7" fmla="*/ 0 h 545"/>
                <a:gd name="T8" fmla="*/ 2147483646 w 3819"/>
                <a:gd name="T9" fmla="*/ 1373483569 h 545"/>
                <a:gd name="T10" fmla="*/ 90725618 w 3819"/>
                <a:gd name="T11" fmla="*/ 1310480493 h 545"/>
                <a:gd name="T12" fmla="*/ 2147483646 w 3819"/>
                <a:gd name="T13" fmla="*/ 1310480493 h 545"/>
                <a:gd name="T14" fmla="*/ 2147483646 w 3819"/>
                <a:gd name="T15" fmla="*/ 60483715 h 545"/>
                <a:gd name="T16" fmla="*/ 645159947 w 3819"/>
                <a:gd name="T17" fmla="*/ 60483715 h 545"/>
                <a:gd name="T18" fmla="*/ 90725618 w 3819"/>
                <a:gd name="T19" fmla="*/ 1310480493 h 54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819" h="545">
                  <a:moveTo>
                    <a:pt x="3581" y="545"/>
                  </a:moveTo>
                  <a:lnTo>
                    <a:pt x="0" y="545"/>
                  </a:lnTo>
                  <a:lnTo>
                    <a:pt x="238" y="0"/>
                  </a:lnTo>
                  <a:lnTo>
                    <a:pt x="3819" y="0"/>
                  </a:lnTo>
                  <a:lnTo>
                    <a:pt x="3581" y="545"/>
                  </a:lnTo>
                  <a:close/>
                  <a:moveTo>
                    <a:pt x="36" y="520"/>
                  </a:moveTo>
                  <a:lnTo>
                    <a:pt x="3563" y="520"/>
                  </a:lnTo>
                  <a:lnTo>
                    <a:pt x="3783" y="24"/>
                  </a:lnTo>
                  <a:lnTo>
                    <a:pt x="256" y="24"/>
                  </a:lnTo>
                  <a:lnTo>
                    <a:pt x="36" y="520"/>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7190" name="TextBox 115">
              <a:extLst>
                <a:ext uri="{FF2B5EF4-FFF2-40B4-BE49-F238E27FC236}">
                  <a16:creationId xmlns:a16="http://schemas.microsoft.com/office/drawing/2014/main" id="{9FE10A3A-3DEB-4AA4-A9BC-1003D3158F0E}"/>
                </a:ext>
              </a:extLst>
            </p:cNvPr>
            <p:cNvSpPr txBox="1">
              <a:spLocks noChangeArrowheads="1"/>
            </p:cNvSpPr>
            <p:nvPr/>
          </p:nvSpPr>
          <p:spPr bwMode="auto">
            <a:xfrm>
              <a:off x="1417638" y="5602288"/>
              <a:ext cx="5340350" cy="785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5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  Lorem ipsum dolor sit amet, consectetur adipiscing elit, sed do eiusmod tempor incididunt ut labore et dolore</a:t>
              </a:r>
              <a:endParaRPr lang="ru-RU" altLang="ru-RU" sz="1400" i="1">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additive="base">
                                        <p:cTn id="7" dur="500" fill="hold"/>
                                        <p:tgtEl>
                                          <p:spTgt spid="7170"/>
                                        </p:tgtEl>
                                        <p:attrNameLst>
                                          <p:attrName>ppt_x</p:attrName>
                                        </p:attrNameLst>
                                      </p:cBhvr>
                                      <p:tavLst>
                                        <p:tav tm="0">
                                          <p:val>
                                            <p:strVal val="#ppt_x"/>
                                          </p:val>
                                        </p:tav>
                                        <p:tav tm="100000">
                                          <p:val>
                                            <p:strVal val="#ppt_x"/>
                                          </p:val>
                                        </p:tav>
                                      </p:tavLst>
                                    </p:anim>
                                    <p:anim calcmode="lin" valueType="num">
                                      <p:cBhvr additive="base">
                                        <p:cTn id="8" dur="500" fill="hold"/>
                                        <p:tgtEl>
                                          <p:spTgt spid="7170"/>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7171"/>
                                        </p:tgtEl>
                                        <p:attrNameLst>
                                          <p:attrName>style.visibility</p:attrName>
                                        </p:attrNameLst>
                                      </p:cBhvr>
                                      <p:to>
                                        <p:strVal val="visible"/>
                                      </p:to>
                                    </p:set>
                                    <p:anim calcmode="lin" valueType="num">
                                      <p:cBhvr additive="base">
                                        <p:cTn id="11" dur="500" fill="hold"/>
                                        <p:tgtEl>
                                          <p:spTgt spid="7171"/>
                                        </p:tgtEl>
                                        <p:attrNameLst>
                                          <p:attrName>ppt_x</p:attrName>
                                        </p:attrNameLst>
                                      </p:cBhvr>
                                      <p:tavLst>
                                        <p:tav tm="0">
                                          <p:val>
                                            <p:strVal val="#ppt_x"/>
                                          </p:val>
                                        </p:tav>
                                        <p:tav tm="100000">
                                          <p:val>
                                            <p:strVal val="#ppt_x"/>
                                          </p:val>
                                        </p:tav>
                                      </p:tavLst>
                                    </p:anim>
                                    <p:anim calcmode="lin" valueType="num">
                                      <p:cBhvr additive="base">
                                        <p:cTn id="12" dur="500" fill="hold"/>
                                        <p:tgtEl>
                                          <p:spTgt spid="7171"/>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2" presetClass="entr" presetSubtype="8"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additive="base">
                                        <p:cTn id="16" dur="500" fill="hold"/>
                                        <p:tgtEl>
                                          <p:spTgt spid="2"/>
                                        </p:tgtEl>
                                        <p:attrNameLst>
                                          <p:attrName>ppt_x</p:attrName>
                                        </p:attrNameLst>
                                      </p:cBhvr>
                                      <p:tavLst>
                                        <p:tav tm="0">
                                          <p:val>
                                            <p:strVal val="0-#ppt_w/2"/>
                                          </p:val>
                                        </p:tav>
                                        <p:tav tm="100000">
                                          <p:val>
                                            <p:strVal val="#ppt_x"/>
                                          </p:val>
                                        </p:tav>
                                      </p:tavLst>
                                    </p:anim>
                                    <p:anim calcmode="lin" valueType="num">
                                      <p:cBhvr additive="base">
                                        <p:cTn id="17" dur="500" fill="hold"/>
                                        <p:tgtEl>
                                          <p:spTgt spid="2"/>
                                        </p:tgtEl>
                                        <p:attrNameLst>
                                          <p:attrName>ppt_y</p:attrName>
                                        </p:attrNameLst>
                                      </p:cBhvr>
                                      <p:tavLst>
                                        <p:tav tm="0">
                                          <p:val>
                                            <p:strVal val="#ppt_y"/>
                                          </p:val>
                                        </p:tav>
                                        <p:tav tm="100000">
                                          <p:val>
                                            <p:strVal val="#ppt_y"/>
                                          </p:val>
                                        </p:tav>
                                      </p:tavLst>
                                    </p:anim>
                                  </p:childTnLst>
                                </p:cTn>
                              </p:par>
                              <p:par>
                                <p:cTn id="18" presetID="17" presetClass="entr" presetSubtype="8" fill="hold" grpId="0" nodeType="withEffect">
                                  <p:stCondLst>
                                    <p:cond delay="0"/>
                                  </p:stCondLst>
                                  <p:childTnLst>
                                    <p:set>
                                      <p:cBhvr>
                                        <p:cTn id="19" dur="1" fill="hold">
                                          <p:stCondLst>
                                            <p:cond delay="0"/>
                                          </p:stCondLst>
                                        </p:cTn>
                                        <p:tgtEl>
                                          <p:spTgt spid="7172"/>
                                        </p:tgtEl>
                                        <p:attrNameLst>
                                          <p:attrName>style.visibility</p:attrName>
                                        </p:attrNameLst>
                                      </p:cBhvr>
                                      <p:to>
                                        <p:strVal val="visible"/>
                                      </p:to>
                                    </p:set>
                                    <p:anim calcmode="lin" valueType="num">
                                      <p:cBhvr>
                                        <p:cTn id="20" dur="500" fill="hold"/>
                                        <p:tgtEl>
                                          <p:spTgt spid="7172"/>
                                        </p:tgtEl>
                                        <p:attrNameLst>
                                          <p:attrName>ppt_x</p:attrName>
                                        </p:attrNameLst>
                                      </p:cBhvr>
                                      <p:tavLst>
                                        <p:tav tm="0">
                                          <p:val>
                                            <p:strVal val="#ppt_x-#ppt_w/2"/>
                                          </p:val>
                                        </p:tav>
                                        <p:tav tm="100000">
                                          <p:val>
                                            <p:strVal val="#ppt_x"/>
                                          </p:val>
                                        </p:tav>
                                      </p:tavLst>
                                    </p:anim>
                                    <p:anim calcmode="lin" valueType="num">
                                      <p:cBhvr>
                                        <p:cTn id="21" dur="500" fill="hold"/>
                                        <p:tgtEl>
                                          <p:spTgt spid="7172"/>
                                        </p:tgtEl>
                                        <p:attrNameLst>
                                          <p:attrName>ppt_y</p:attrName>
                                        </p:attrNameLst>
                                      </p:cBhvr>
                                      <p:tavLst>
                                        <p:tav tm="0">
                                          <p:val>
                                            <p:strVal val="#ppt_y"/>
                                          </p:val>
                                        </p:tav>
                                        <p:tav tm="100000">
                                          <p:val>
                                            <p:strVal val="#ppt_y"/>
                                          </p:val>
                                        </p:tav>
                                      </p:tavLst>
                                    </p:anim>
                                    <p:anim calcmode="lin" valueType="num">
                                      <p:cBhvr>
                                        <p:cTn id="22" dur="500" fill="hold"/>
                                        <p:tgtEl>
                                          <p:spTgt spid="7172"/>
                                        </p:tgtEl>
                                        <p:attrNameLst>
                                          <p:attrName>ppt_w</p:attrName>
                                        </p:attrNameLst>
                                      </p:cBhvr>
                                      <p:tavLst>
                                        <p:tav tm="0">
                                          <p:val>
                                            <p:fltVal val="0"/>
                                          </p:val>
                                        </p:tav>
                                        <p:tav tm="100000">
                                          <p:val>
                                            <p:strVal val="#ppt_w"/>
                                          </p:val>
                                        </p:tav>
                                      </p:tavLst>
                                    </p:anim>
                                    <p:anim calcmode="lin" valueType="num">
                                      <p:cBhvr>
                                        <p:cTn id="23" dur="500" fill="hold"/>
                                        <p:tgtEl>
                                          <p:spTgt spid="7172"/>
                                        </p:tgtEl>
                                        <p:attrNameLst>
                                          <p:attrName>ppt_h</p:attrName>
                                        </p:attrNameLst>
                                      </p:cBhvr>
                                      <p:tavLst>
                                        <p:tav tm="0">
                                          <p:val>
                                            <p:strVal val="#ppt_h"/>
                                          </p:val>
                                        </p:tav>
                                        <p:tav tm="100000">
                                          <p:val>
                                            <p:strVal val="#ppt_h"/>
                                          </p:val>
                                        </p:tav>
                                      </p:tavLst>
                                    </p:anim>
                                  </p:childTnLst>
                                </p:cTn>
                              </p:par>
                              <p:par>
                                <p:cTn id="24" presetID="17" presetClass="entr" presetSubtype="1" fill="hold" grpId="0" nodeType="withEffect">
                                  <p:stCondLst>
                                    <p:cond delay="250"/>
                                  </p:stCondLst>
                                  <p:childTnLst>
                                    <p:set>
                                      <p:cBhvr>
                                        <p:cTn id="25" dur="1" fill="hold">
                                          <p:stCondLst>
                                            <p:cond delay="0"/>
                                          </p:stCondLst>
                                        </p:cTn>
                                        <p:tgtEl>
                                          <p:spTgt spid="7176"/>
                                        </p:tgtEl>
                                        <p:attrNameLst>
                                          <p:attrName>style.visibility</p:attrName>
                                        </p:attrNameLst>
                                      </p:cBhvr>
                                      <p:to>
                                        <p:strVal val="visible"/>
                                      </p:to>
                                    </p:set>
                                    <p:anim calcmode="lin" valueType="num">
                                      <p:cBhvr>
                                        <p:cTn id="26" dur="500" fill="hold"/>
                                        <p:tgtEl>
                                          <p:spTgt spid="7176"/>
                                        </p:tgtEl>
                                        <p:attrNameLst>
                                          <p:attrName>ppt_x</p:attrName>
                                        </p:attrNameLst>
                                      </p:cBhvr>
                                      <p:tavLst>
                                        <p:tav tm="0">
                                          <p:val>
                                            <p:strVal val="#ppt_x"/>
                                          </p:val>
                                        </p:tav>
                                        <p:tav tm="100000">
                                          <p:val>
                                            <p:strVal val="#ppt_x"/>
                                          </p:val>
                                        </p:tav>
                                      </p:tavLst>
                                    </p:anim>
                                    <p:anim calcmode="lin" valueType="num">
                                      <p:cBhvr>
                                        <p:cTn id="27" dur="500" fill="hold"/>
                                        <p:tgtEl>
                                          <p:spTgt spid="7176"/>
                                        </p:tgtEl>
                                        <p:attrNameLst>
                                          <p:attrName>ppt_y</p:attrName>
                                        </p:attrNameLst>
                                      </p:cBhvr>
                                      <p:tavLst>
                                        <p:tav tm="0">
                                          <p:val>
                                            <p:strVal val="#ppt_y-#ppt_h/2"/>
                                          </p:val>
                                        </p:tav>
                                        <p:tav tm="100000">
                                          <p:val>
                                            <p:strVal val="#ppt_y"/>
                                          </p:val>
                                        </p:tav>
                                      </p:tavLst>
                                    </p:anim>
                                    <p:anim calcmode="lin" valueType="num">
                                      <p:cBhvr>
                                        <p:cTn id="28" dur="500" fill="hold"/>
                                        <p:tgtEl>
                                          <p:spTgt spid="7176"/>
                                        </p:tgtEl>
                                        <p:attrNameLst>
                                          <p:attrName>ppt_w</p:attrName>
                                        </p:attrNameLst>
                                      </p:cBhvr>
                                      <p:tavLst>
                                        <p:tav tm="0">
                                          <p:val>
                                            <p:strVal val="#ppt_w"/>
                                          </p:val>
                                        </p:tav>
                                        <p:tav tm="100000">
                                          <p:val>
                                            <p:strVal val="#ppt_w"/>
                                          </p:val>
                                        </p:tav>
                                      </p:tavLst>
                                    </p:anim>
                                    <p:anim calcmode="lin" valueType="num">
                                      <p:cBhvr>
                                        <p:cTn id="29" dur="500" fill="hold"/>
                                        <p:tgtEl>
                                          <p:spTgt spid="7176"/>
                                        </p:tgtEl>
                                        <p:attrNameLst>
                                          <p:attrName>ppt_h</p:attrName>
                                        </p:attrNameLst>
                                      </p:cBhvr>
                                      <p:tavLst>
                                        <p:tav tm="0">
                                          <p:val>
                                            <p:fltVal val="0"/>
                                          </p:val>
                                        </p:tav>
                                        <p:tav tm="100000">
                                          <p:val>
                                            <p:strVal val="#ppt_h"/>
                                          </p:val>
                                        </p:tav>
                                      </p:tavLst>
                                    </p:anim>
                                  </p:childTnLst>
                                </p:cTn>
                              </p:par>
                              <p:par>
                                <p:cTn id="30" presetID="2" presetClass="entr" presetSubtype="8" fill="hold" nodeType="withEffect">
                                  <p:stCondLst>
                                    <p:cond delay="500"/>
                                  </p:stCondLst>
                                  <p:childTnLst>
                                    <p:set>
                                      <p:cBhvr>
                                        <p:cTn id="31" dur="1" fill="hold">
                                          <p:stCondLst>
                                            <p:cond delay="0"/>
                                          </p:stCondLst>
                                        </p:cTn>
                                        <p:tgtEl>
                                          <p:spTgt spid="3"/>
                                        </p:tgtEl>
                                        <p:attrNameLst>
                                          <p:attrName>style.visibility</p:attrName>
                                        </p:attrNameLst>
                                      </p:cBhvr>
                                      <p:to>
                                        <p:strVal val="visible"/>
                                      </p:to>
                                    </p:set>
                                    <p:anim calcmode="lin" valueType="num">
                                      <p:cBhvr additive="base">
                                        <p:cTn id="32" dur="500" fill="hold"/>
                                        <p:tgtEl>
                                          <p:spTgt spid="3"/>
                                        </p:tgtEl>
                                        <p:attrNameLst>
                                          <p:attrName>ppt_x</p:attrName>
                                        </p:attrNameLst>
                                      </p:cBhvr>
                                      <p:tavLst>
                                        <p:tav tm="0">
                                          <p:val>
                                            <p:strVal val="0-#ppt_w/2"/>
                                          </p:val>
                                        </p:tav>
                                        <p:tav tm="100000">
                                          <p:val>
                                            <p:strVal val="#ppt_x"/>
                                          </p:val>
                                        </p:tav>
                                      </p:tavLst>
                                    </p:anim>
                                    <p:anim calcmode="lin" valueType="num">
                                      <p:cBhvr additive="base">
                                        <p:cTn id="33" dur="500" fill="hold"/>
                                        <p:tgtEl>
                                          <p:spTgt spid="3"/>
                                        </p:tgtEl>
                                        <p:attrNameLst>
                                          <p:attrName>ppt_y</p:attrName>
                                        </p:attrNameLst>
                                      </p:cBhvr>
                                      <p:tavLst>
                                        <p:tav tm="0">
                                          <p:val>
                                            <p:strVal val="#ppt_y"/>
                                          </p:val>
                                        </p:tav>
                                        <p:tav tm="100000">
                                          <p:val>
                                            <p:strVal val="#ppt_y"/>
                                          </p:val>
                                        </p:tav>
                                      </p:tavLst>
                                    </p:anim>
                                  </p:childTnLst>
                                </p:cTn>
                              </p:par>
                              <p:par>
                                <p:cTn id="34" presetID="17" presetClass="entr" presetSubtype="8" fill="hold" grpId="0" nodeType="withEffect">
                                  <p:stCondLst>
                                    <p:cond delay="500"/>
                                  </p:stCondLst>
                                  <p:childTnLst>
                                    <p:set>
                                      <p:cBhvr>
                                        <p:cTn id="35" dur="1" fill="hold">
                                          <p:stCondLst>
                                            <p:cond delay="0"/>
                                          </p:stCondLst>
                                        </p:cTn>
                                        <p:tgtEl>
                                          <p:spTgt spid="7173"/>
                                        </p:tgtEl>
                                        <p:attrNameLst>
                                          <p:attrName>style.visibility</p:attrName>
                                        </p:attrNameLst>
                                      </p:cBhvr>
                                      <p:to>
                                        <p:strVal val="visible"/>
                                      </p:to>
                                    </p:set>
                                    <p:anim calcmode="lin" valueType="num">
                                      <p:cBhvr>
                                        <p:cTn id="36" dur="500" fill="hold"/>
                                        <p:tgtEl>
                                          <p:spTgt spid="7173"/>
                                        </p:tgtEl>
                                        <p:attrNameLst>
                                          <p:attrName>ppt_x</p:attrName>
                                        </p:attrNameLst>
                                      </p:cBhvr>
                                      <p:tavLst>
                                        <p:tav tm="0">
                                          <p:val>
                                            <p:strVal val="#ppt_x-#ppt_w/2"/>
                                          </p:val>
                                        </p:tav>
                                        <p:tav tm="100000">
                                          <p:val>
                                            <p:strVal val="#ppt_x"/>
                                          </p:val>
                                        </p:tav>
                                      </p:tavLst>
                                    </p:anim>
                                    <p:anim calcmode="lin" valueType="num">
                                      <p:cBhvr>
                                        <p:cTn id="37" dur="500" fill="hold"/>
                                        <p:tgtEl>
                                          <p:spTgt spid="7173"/>
                                        </p:tgtEl>
                                        <p:attrNameLst>
                                          <p:attrName>ppt_y</p:attrName>
                                        </p:attrNameLst>
                                      </p:cBhvr>
                                      <p:tavLst>
                                        <p:tav tm="0">
                                          <p:val>
                                            <p:strVal val="#ppt_y"/>
                                          </p:val>
                                        </p:tav>
                                        <p:tav tm="100000">
                                          <p:val>
                                            <p:strVal val="#ppt_y"/>
                                          </p:val>
                                        </p:tav>
                                      </p:tavLst>
                                    </p:anim>
                                    <p:anim calcmode="lin" valueType="num">
                                      <p:cBhvr>
                                        <p:cTn id="38" dur="500" fill="hold"/>
                                        <p:tgtEl>
                                          <p:spTgt spid="7173"/>
                                        </p:tgtEl>
                                        <p:attrNameLst>
                                          <p:attrName>ppt_w</p:attrName>
                                        </p:attrNameLst>
                                      </p:cBhvr>
                                      <p:tavLst>
                                        <p:tav tm="0">
                                          <p:val>
                                            <p:fltVal val="0"/>
                                          </p:val>
                                        </p:tav>
                                        <p:tav tm="100000">
                                          <p:val>
                                            <p:strVal val="#ppt_w"/>
                                          </p:val>
                                        </p:tav>
                                      </p:tavLst>
                                    </p:anim>
                                    <p:anim calcmode="lin" valueType="num">
                                      <p:cBhvr>
                                        <p:cTn id="39" dur="500" fill="hold"/>
                                        <p:tgtEl>
                                          <p:spTgt spid="7173"/>
                                        </p:tgtEl>
                                        <p:attrNameLst>
                                          <p:attrName>ppt_h</p:attrName>
                                        </p:attrNameLst>
                                      </p:cBhvr>
                                      <p:tavLst>
                                        <p:tav tm="0">
                                          <p:val>
                                            <p:strVal val="#ppt_h"/>
                                          </p:val>
                                        </p:tav>
                                        <p:tav tm="100000">
                                          <p:val>
                                            <p:strVal val="#ppt_h"/>
                                          </p:val>
                                        </p:tav>
                                      </p:tavLst>
                                    </p:anim>
                                  </p:childTnLst>
                                </p:cTn>
                              </p:par>
                              <p:par>
                                <p:cTn id="40" presetID="17" presetClass="entr" presetSubtype="1" fill="hold" grpId="0" nodeType="withEffect">
                                  <p:stCondLst>
                                    <p:cond delay="750"/>
                                  </p:stCondLst>
                                  <p:childTnLst>
                                    <p:set>
                                      <p:cBhvr>
                                        <p:cTn id="41" dur="1" fill="hold">
                                          <p:stCondLst>
                                            <p:cond delay="0"/>
                                          </p:stCondLst>
                                        </p:cTn>
                                        <p:tgtEl>
                                          <p:spTgt spid="7177"/>
                                        </p:tgtEl>
                                        <p:attrNameLst>
                                          <p:attrName>style.visibility</p:attrName>
                                        </p:attrNameLst>
                                      </p:cBhvr>
                                      <p:to>
                                        <p:strVal val="visible"/>
                                      </p:to>
                                    </p:set>
                                    <p:anim calcmode="lin" valueType="num">
                                      <p:cBhvr>
                                        <p:cTn id="42" dur="500" fill="hold"/>
                                        <p:tgtEl>
                                          <p:spTgt spid="7177"/>
                                        </p:tgtEl>
                                        <p:attrNameLst>
                                          <p:attrName>ppt_x</p:attrName>
                                        </p:attrNameLst>
                                      </p:cBhvr>
                                      <p:tavLst>
                                        <p:tav tm="0">
                                          <p:val>
                                            <p:strVal val="#ppt_x"/>
                                          </p:val>
                                        </p:tav>
                                        <p:tav tm="100000">
                                          <p:val>
                                            <p:strVal val="#ppt_x"/>
                                          </p:val>
                                        </p:tav>
                                      </p:tavLst>
                                    </p:anim>
                                    <p:anim calcmode="lin" valueType="num">
                                      <p:cBhvr>
                                        <p:cTn id="43" dur="500" fill="hold"/>
                                        <p:tgtEl>
                                          <p:spTgt spid="7177"/>
                                        </p:tgtEl>
                                        <p:attrNameLst>
                                          <p:attrName>ppt_y</p:attrName>
                                        </p:attrNameLst>
                                      </p:cBhvr>
                                      <p:tavLst>
                                        <p:tav tm="0">
                                          <p:val>
                                            <p:strVal val="#ppt_y-#ppt_h/2"/>
                                          </p:val>
                                        </p:tav>
                                        <p:tav tm="100000">
                                          <p:val>
                                            <p:strVal val="#ppt_y"/>
                                          </p:val>
                                        </p:tav>
                                      </p:tavLst>
                                    </p:anim>
                                    <p:anim calcmode="lin" valueType="num">
                                      <p:cBhvr>
                                        <p:cTn id="44" dur="500" fill="hold"/>
                                        <p:tgtEl>
                                          <p:spTgt spid="7177"/>
                                        </p:tgtEl>
                                        <p:attrNameLst>
                                          <p:attrName>ppt_w</p:attrName>
                                        </p:attrNameLst>
                                      </p:cBhvr>
                                      <p:tavLst>
                                        <p:tav tm="0">
                                          <p:val>
                                            <p:strVal val="#ppt_w"/>
                                          </p:val>
                                        </p:tav>
                                        <p:tav tm="100000">
                                          <p:val>
                                            <p:strVal val="#ppt_w"/>
                                          </p:val>
                                        </p:tav>
                                      </p:tavLst>
                                    </p:anim>
                                    <p:anim calcmode="lin" valueType="num">
                                      <p:cBhvr>
                                        <p:cTn id="45" dur="500" fill="hold"/>
                                        <p:tgtEl>
                                          <p:spTgt spid="7177"/>
                                        </p:tgtEl>
                                        <p:attrNameLst>
                                          <p:attrName>ppt_h</p:attrName>
                                        </p:attrNameLst>
                                      </p:cBhvr>
                                      <p:tavLst>
                                        <p:tav tm="0">
                                          <p:val>
                                            <p:fltVal val="0"/>
                                          </p:val>
                                        </p:tav>
                                        <p:tav tm="100000">
                                          <p:val>
                                            <p:strVal val="#ppt_h"/>
                                          </p:val>
                                        </p:tav>
                                      </p:tavLst>
                                    </p:anim>
                                  </p:childTnLst>
                                </p:cTn>
                              </p:par>
                              <p:par>
                                <p:cTn id="46" presetID="2" presetClass="entr" presetSubtype="8" fill="hold" nodeType="withEffect">
                                  <p:stCondLst>
                                    <p:cond delay="1000"/>
                                  </p:stCondLst>
                                  <p:childTnLst>
                                    <p:set>
                                      <p:cBhvr>
                                        <p:cTn id="47" dur="1" fill="hold">
                                          <p:stCondLst>
                                            <p:cond delay="0"/>
                                          </p:stCondLst>
                                        </p:cTn>
                                        <p:tgtEl>
                                          <p:spTgt spid="4"/>
                                        </p:tgtEl>
                                        <p:attrNameLst>
                                          <p:attrName>style.visibility</p:attrName>
                                        </p:attrNameLst>
                                      </p:cBhvr>
                                      <p:to>
                                        <p:strVal val="visible"/>
                                      </p:to>
                                    </p:set>
                                    <p:anim calcmode="lin" valueType="num">
                                      <p:cBhvr additive="base">
                                        <p:cTn id="48" dur="500" fill="hold"/>
                                        <p:tgtEl>
                                          <p:spTgt spid="4"/>
                                        </p:tgtEl>
                                        <p:attrNameLst>
                                          <p:attrName>ppt_x</p:attrName>
                                        </p:attrNameLst>
                                      </p:cBhvr>
                                      <p:tavLst>
                                        <p:tav tm="0">
                                          <p:val>
                                            <p:strVal val="0-#ppt_w/2"/>
                                          </p:val>
                                        </p:tav>
                                        <p:tav tm="100000">
                                          <p:val>
                                            <p:strVal val="#ppt_x"/>
                                          </p:val>
                                        </p:tav>
                                      </p:tavLst>
                                    </p:anim>
                                    <p:anim calcmode="lin" valueType="num">
                                      <p:cBhvr additive="base">
                                        <p:cTn id="49" dur="500" fill="hold"/>
                                        <p:tgtEl>
                                          <p:spTgt spid="4"/>
                                        </p:tgtEl>
                                        <p:attrNameLst>
                                          <p:attrName>ppt_y</p:attrName>
                                        </p:attrNameLst>
                                      </p:cBhvr>
                                      <p:tavLst>
                                        <p:tav tm="0">
                                          <p:val>
                                            <p:strVal val="#ppt_y"/>
                                          </p:val>
                                        </p:tav>
                                        <p:tav tm="100000">
                                          <p:val>
                                            <p:strVal val="#ppt_y"/>
                                          </p:val>
                                        </p:tav>
                                      </p:tavLst>
                                    </p:anim>
                                  </p:childTnLst>
                                </p:cTn>
                              </p:par>
                              <p:par>
                                <p:cTn id="50" presetID="17" presetClass="entr" presetSubtype="8" fill="hold" grpId="0" nodeType="withEffect">
                                  <p:stCondLst>
                                    <p:cond delay="1000"/>
                                  </p:stCondLst>
                                  <p:childTnLst>
                                    <p:set>
                                      <p:cBhvr>
                                        <p:cTn id="51" dur="1" fill="hold">
                                          <p:stCondLst>
                                            <p:cond delay="0"/>
                                          </p:stCondLst>
                                        </p:cTn>
                                        <p:tgtEl>
                                          <p:spTgt spid="7174"/>
                                        </p:tgtEl>
                                        <p:attrNameLst>
                                          <p:attrName>style.visibility</p:attrName>
                                        </p:attrNameLst>
                                      </p:cBhvr>
                                      <p:to>
                                        <p:strVal val="visible"/>
                                      </p:to>
                                    </p:set>
                                    <p:anim calcmode="lin" valueType="num">
                                      <p:cBhvr>
                                        <p:cTn id="52" dur="500" fill="hold"/>
                                        <p:tgtEl>
                                          <p:spTgt spid="7174"/>
                                        </p:tgtEl>
                                        <p:attrNameLst>
                                          <p:attrName>ppt_x</p:attrName>
                                        </p:attrNameLst>
                                      </p:cBhvr>
                                      <p:tavLst>
                                        <p:tav tm="0">
                                          <p:val>
                                            <p:strVal val="#ppt_x-#ppt_w/2"/>
                                          </p:val>
                                        </p:tav>
                                        <p:tav tm="100000">
                                          <p:val>
                                            <p:strVal val="#ppt_x"/>
                                          </p:val>
                                        </p:tav>
                                      </p:tavLst>
                                    </p:anim>
                                    <p:anim calcmode="lin" valueType="num">
                                      <p:cBhvr>
                                        <p:cTn id="53" dur="500" fill="hold"/>
                                        <p:tgtEl>
                                          <p:spTgt spid="7174"/>
                                        </p:tgtEl>
                                        <p:attrNameLst>
                                          <p:attrName>ppt_y</p:attrName>
                                        </p:attrNameLst>
                                      </p:cBhvr>
                                      <p:tavLst>
                                        <p:tav tm="0">
                                          <p:val>
                                            <p:strVal val="#ppt_y"/>
                                          </p:val>
                                        </p:tav>
                                        <p:tav tm="100000">
                                          <p:val>
                                            <p:strVal val="#ppt_y"/>
                                          </p:val>
                                        </p:tav>
                                      </p:tavLst>
                                    </p:anim>
                                    <p:anim calcmode="lin" valueType="num">
                                      <p:cBhvr>
                                        <p:cTn id="54" dur="500" fill="hold"/>
                                        <p:tgtEl>
                                          <p:spTgt spid="7174"/>
                                        </p:tgtEl>
                                        <p:attrNameLst>
                                          <p:attrName>ppt_w</p:attrName>
                                        </p:attrNameLst>
                                      </p:cBhvr>
                                      <p:tavLst>
                                        <p:tav tm="0">
                                          <p:val>
                                            <p:fltVal val="0"/>
                                          </p:val>
                                        </p:tav>
                                        <p:tav tm="100000">
                                          <p:val>
                                            <p:strVal val="#ppt_w"/>
                                          </p:val>
                                        </p:tav>
                                      </p:tavLst>
                                    </p:anim>
                                    <p:anim calcmode="lin" valueType="num">
                                      <p:cBhvr>
                                        <p:cTn id="55" dur="500" fill="hold"/>
                                        <p:tgtEl>
                                          <p:spTgt spid="7174"/>
                                        </p:tgtEl>
                                        <p:attrNameLst>
                                          <p:attrName>ppt_h</p:attrName>
                                        </p:attrNameLst>
                                      </p:cBhvr>
                                      <p:tavLst>
                                        <p:tav tm="0">
                                          <p:val>
                                            <p:strVal val="#ppt_h"/>
                                          </p:val>
                                        </p:tav>
                                        <p:tav tm="100000">
                                          <p:val>
                                            <p:strVal val="#ppt_h"/>
                                          </p:val>
                                        </p:tav>
                                      </p:tavLst>
                                    </p:anim>
                                  </p:childTnLst>
                                </p:cTn>
                              </p:par>
                              <p:par>
                                <p:cTn id="56" presetID="17" presetClass="entr" presetSubtype="1" fill="hold" grpId="0" nodeType="withEffect">
                                  <p:stCondLst>
                                    <p:cond delay="1250"/>
                                  </p:stCondLst>
                                  <p:childTnLst>
                                    <p:set>
                                      <p:cBhvr>
                                        <p:cTn id="57" dur="1" fill="hold">
                                          <p:stCondLst>
                                            <p:cond delay="0"/>
                                          </p:stCondLst>
                                        </p:cTn>
                                        <p:tgtEl>
                                          <p:spTgt spid="7178"/>
                                        </p:tgtEl>
                                        <p:attrNameLst>
                                          <p:attrName>style.visibility</p:attrName>
                                        </p:attrNameLst>
                                      </p:cBhvr>
                                      <p:to>
                                        <p:strVal val="visible"/>
                                      </p:to>
                                    </p:set>
                                    <p:anim calcmode="lin" valueType="num">
                                      <p:cBhvr>
                                        <p:cTn id="58" dur="500" fill="hold"/>
                                        <p:tgtEl>
                                          <p:spTgt spid="7178"/>
                                        </p:tgtEl>
                                        <p:attrNameLst>
                                          <p:attrName>ppt_x</p:attrName>
                                        </p:attrNameLst>
                                      </p:cBhvr>
                                      <p:tavLst>
                                        <p:tav tm="0">
                                          <p:val>
                                            <p:strVal val="#ppt_x"/>
                                          </p:val>
                                        </p:tav>
                                        <p:tav tm="100000">
                                          <p:val>
                                            <p:strVal val="#ppt_x"/>
                                          </p:val>
                                        </p:tav>
                                      </p:tavLst>
                                    </p:anim>
                                    <p:anim calcmode="lin" valueType="num">
                                      <p:cBhvr>
                                        <p:cTn id="59" dur="500" fill="hold"/>
                                        <p:tgtEl>
                                          <p:spTgt spid="7178"/>
                                        </p:tgtEl>
                                        <p:attrNameLst>
                                          <p:attrName>ppt_y</p:attrName>
                                        </p:attrNameLst>
                                      </p:cBhvr>
                                      <p:tavLst>
                                        <p:tav tm="0">
                                          <p:val>
                                            <p:strVal val="#ppt_y-#ppt_h/2"/>
                                          </p:val>
                                        </p:tav>
                                        <p:tav tm="100000">
                                          <p:val>
                                            <p:strVal val="#ppt_y"/>
                                          </p:val>
                                        </p:tav>
                                      </p:tavLst>
                                    </p:anim>
                                    <p:anim calcmode="lin" valueType="num">
                                      <p:cBhvr>
                                        <p:cTn id="60" dur="500" fill="hold"/>
                                        <p:tgtEl>
                                          <p:spTgt spid="7178"/>
                                        </p:tgtEl>
                                        <p:attrNameLst>
                                          <p:attrName>ppt_w</p:attrName>
                                        </p:attrNameLst>
                                      </p:cBhvr>
                                      <p:tavLst>
                                        <p:tav tm="0">
                                          <p:val>
                                            <p:strVal val="#ppt_w"/>
                                          </p:val>
                                        </p:tav>
                                        <p:tav tm="100000">
                                          <p:val>
                                            <p:strVal val="#ppt_w"/>
                                          </p:val>
                                        </p:tav>
                                      </p:tavLst>
                                    </p:anim>
                                    <p:anim calcmode="lin" valueType="num">
                                      <p:cBhvr>
                                        <p:cTn id="61" dur="500" fill="hold"/>
                                        <p:tgtEl>
                                          <p:spTgt spid="7178"/>
                                        </p:tgtEl>
                                        <p:attrNameLst>
                                          <p:attrName>ppt_h</p:attrName>
                                        </p:attrNameLst>
                                      </p:cBhvr>
                                      <p:tavLst>
                                        <p:tav tm="0">
                                          <p:val>
                                            <p:fltVal val="0"/>
                                          </p:val>
                                        </p:tav>
                                        <p:tav tm="100000">
                                          <p:val>
                                            <p:strVal val="#ppt_h"/>
                                          </p:val>
                                        </p:tav>
                                      </p:tavLst>
                                    </p:anim>
                                  </p:childTnLst>
                                </p:cTn>
                              </p:par>
                              <p:par>
                                <p:cTn id="62" presetID="2" presetClass="entr" presetSubtype="8" fill="hold" nodeType="withEffect">
                                  <p:stCondLst>
                                    <p:cond delay="1500"/>
                                  </p:stCondLst>
                                  <p:childTnLst>
                                    <p:set>
                                      <p:cBhvr>
                                        <p:cTn id="63" dur="1" fill="hold">
                                          <p:stCondLst>
                                            <p:cond delay="0"/>
                                          </p:stCondLst>
                                        </p:cTn>
                                        <p:tgtEl>
                                          <p:spTgt spid="5"/>
                                        </p:tgtEl>
                                        <p:attrNameLst>
                                          <p:attrName>style.visibility</p:attrName>
                                        </p:attrNameLst>
                                      </p:cBhvr>
                                      <p:to>
                                        <p:strVal val="visible"/>
                                      </p:to>
                                    </p:set>
                                    <p:anim calcmode="lin" valueType="num">
                                      <p:cBhvr additive="base">
                                        <p:cTn id="64" dur="500" fill="hold"/>
                                        <p:tgtEl>
                                          <p:spTgt spid="5"/>
                                        </p:tgtEl>
                                        <p:attrNameLst>
                                          <p:attrName>ppt_x</p:attrName>
                                        </p:attrNameLst>
                                      </p:cBhvr>
                                      <p:tavLst>
                                        <p:tav tm="0">
                                          <p:val>
                                            <p:strVal val="0-#ppt_w/2"/>
                                          </p:val>
                                        </p:tav>
                                        <p:tav tm="100000">
                                          <p:val>
                                            <p:strVal val="#ppt_x"/>
                                          </p:val>
                                        </p:tav>
                                      </p:tavLst>
                                    </p:anim>
                                    <p:anim calcmode="lin" valueType="num">
                                      <p:cBhvr additive="base">
                                        <p:cTn id="65" dur="500" fill="hold"/>
                                        <p:tgtEl>
                                          <p:spTgt spid="5"/>
                                        </p:tgtEl>
                                        <p:attrNameLst>
                                          <p:attrName>ppt_y</p:attrName>
                                        </p:attrNameLst>
                                      </p:cBhvr>
                                      <p:tavLst>
                                        <p:tav tm="0">
                                          <p:val>
                                            <p:strVal val="#ppt_y"/>
                                          </p:val>
                                        </p:tav>
                                        <p:tav tm="100000">
                                          <p:val>
                                            <p:strVal val="#ppt_y"/>
                                          </p:val>
                                        </p:tav>
                                      </p:tavLst>
                                    </p:anim>
                                  </p:childTnLst>
                                </p:cTn>
                              </p:par>
                              <p:par>
                                <p:cTn id="66" presetID="17" presetClass="entr" presetSubtype="8" fill="hold" grpId="0" nodeType="withEffect">
                                  <p:stCondLst>
                                    <p:cond delay="1500"/>
                                  </p:stCondLst>
                                  <p:childTnLst>
                                    <p:set>
                                      <p:cBhvr>
                                        <p:cTn id="67" dur="1" fill="hold">
                                          <p:stCondLst>
                                            <p:cond delay="0"/>
                                          </p:stCondLst>
                                        </p:cTn>
                                        <p:tgtEl>
                                          <p:spTgt spid="7175"/>
                                        </p:tgtEl>
                                        <p:attrNameLst>
                                          <p:attrName>style.visibility</p:attrName>
                                        </p:attrNameLst>
                                      </p:cBhvr>
                                      <p:to>
                                        <p:strVal val="visible"/>
                                      </p:to>
                                    </p:set>
                                    <p:anim calcmode="lin" valueType="num">
                                      <p:cBhvr>
                                        <p:cTn id="68" dur="500" fill="hold"/>
                                        <p:tgtEl>
                                          <p:spTgt spid="7175"/>
                                        </p:tgtEl>
                                        <p:attrNameLst>
                                          <p:attrName>ppt_x</p:attrName>
                                        </p:attrNameLst>
                                      </p:cBhvr>
                                      <p:tavLst>
                                        <p:tav tm="0">
                                          <p:val>
                                            <p:strVal val="#ppt_x-#ppt_w/2"/>
                                          </p:val>
                                        </p:tav>
                                        <p:tav tm="100000">
                                          <p:val>
                                            <p:strVal val="#ppt_x"/>
                                          </p:val>
                                        </p:tav>
                                      </p:tavLst>
                                    </p:anim>
                                    <p:anim calcmode="lin" valueType="num">
                                      <p:cBhvr>
                                        <p:cTn id="69" dur="500" fill="hold"/>
                                        <p:tgtEl>
                                          <p:spTgt spid="7175"/>
                                        </p:tgtEl>
                                        <p:attrNameLst>
                                          <p:attrName>ppt_y</p:attrName>
                                        </p:attrNameLst>
                                      </p:cBhvr>
                                      <p:tavLst>
                                        <p:tav tm="0">
                                          <p:val>
                                            <p:strVal val="#ppt_y"/>
                                          </p:val>
                                        </p:tav>
                                        <p:tav tm="100000">
                                          <p:val>
                                            <p:strVal val="#ppt_y"/>
                                          </p:val>
                                        </p:tav>
                                      </p:tavLst>
                                    </p:anim>
                                    <p:anim calcmode="lin" valueType="num">
                                      <p:cBhvr>
                                        <p:cTn id="70" dur="500" fill="hold"/>
                                        <p:tgtEl>
                                          <p:spTgt spid="7175"/>
                                        </p:tgtEl>
                                        <p:attrNameLst>
                                          <p:attrName>ppt_w</p:attrName>
                                        </p:attrNameLst>
                                      </p:cBhvr>
                                      <p:tavLst>
                                        <p:tav tm="0">
                                          <p:val>
                                            <p:fltVal val="0"/>
                                          </p:val>
                                        </p:tav>
                                        <p:tav tm="100000">
                                          <p:val>
                                            <p:strVal val="#ppt_w"/>
                                          </p:val>
                                        </p:tav>
                                      </p:tavLst>
                                    </p:anim>
                                    <p:anim calcmode="lin" valueType="num">
                                      <p:cBhvr>
                                        <p:cTn id="71" dur="500" fill="hold"/>
                                        <p:tgtEl>
                                          <p:spTgt spid="717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p:bldP spid="7172" grpId="0" animBg="1"/>
      <p:bldP spid="7173" grpId="0" animBg="1"/>
      <p:bldP spid="7174" grpId="0" animBg="1"/>
      <p:bldP spid="7175" grpId="0" animBg="1"/>
      <p:bldP spid="7176" grpId="0" animBg="1"/>
      <p:bldP spid="7177" grpId="0" animBg="1"/>
      <p:bldP spid="717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112">
            <a:extLst>
              <a:ext uri="{FF2B5EF4-FFF2-40B4-BE49-F238E27FC236}">
                <a16:creationId xmlns:a16="http://schemas.microsoft.com/office/drawing/2014/main" id="{1E0C9DB5-EA55-48B9-922E-0C7300C94D04}"/>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dirty="0">
                <a:solidFill>
                  <a:srgbClr val="424242"/>
                </a:solidFill>
                <a:latin typeface="Arial" panose="020B0604020202020204" pitchFamily="34" charset="0"/>
                <a:cs typeface="Arial" panose="020B0604020202020204" pitchFamily="34" charset="0"/>
              </a:rPr>
              <a:t>Diagram infographic</a:t>
            </a:r>
            <a:endParaRPr lang="ru-RU" altLang="ru-RU" sz="3600" b="1" dirty="0">
              <a:solidFill>
                <a:srgbClr val="424242"/>
              </a:solidFill>
              <a:latin typeface="Arial" panose="020B0604020202020204" pitchFamily="34" charset="0"/>
              <a:cs typeface="Arial" panose="020B0604020202020204" pitchFamily="34" charset="0"/>
            </a:endParaRPr>
          </a:p>
        </p:txBody>
      </p:sp>
      <p:sp>
        <p:nvSpPr>
          <p:cNvPr id="8195" name="TextBox 115">
            <a:extLst>
              <a:ext uri="{FF2B5EF4-FFF2-40B4-BE49-F238E27FC236}">
                <a16:creationId xmlns:a16="http://schemas.microsoft.com/office/drawing/2014/main" id="{67D87B7F-132E-430A-82E0-835525E065A3}"/>
              </a:ext>
            </a:extLst>
          </p:cNvPr>
          <p:cNvSpPr txBox="1">
            <a:spLocks noChangeArrowheads="1"/>
          </p:cNvSpPr>
          <p:nvPr/>
        </p:nvSpPr>
        <p:spPr bwMode="auto">
          <a:xfrm>
            <a:off x="1168400" y="60626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sp>
        <p:nvSpPr>
          <p:cNvPr id="8196" name="Freeform 32">
            <a:extLst>
              <a:ext uri="{FF2B5EF4-FFF2-40B4-BE49-F238E27FC236}">
                <a16:creationId xmlns:a16="http://schemas.microsoft.com/office/drawing/2014/main" id="{61AEB419-1922-40C0-B47F-11FCAC411082}"/>
              </a:ext>
            </a:extLst>
          </p:cNvPr>
          <p:cNvSpPr>
            <a:spLocks/>
          </p:cNvSpPr>
          <p:nvPr/>
        </p:nvSpPr>
        <p:spPr bwMode="auto">
          <a:xfrm>
            <a:off x="2460625" y="2762250"/>
            <a:ext cx="3267075" cy="3273425"/>
          </a:xfrm>
          <a:custGeom>
            <a:avLst/>
            <a:gdLst>
              <a:gd name="T0" fmla="*/ 2147483646 w 253"/>
              <a:gd name="T1" fmla="*/ 2147483646 h 252"/>
              <a:gd name="T2" fmla="*/ 2147483646 w 253"/>
              <a:gd name="T3" fmla="*/ 2147483646 h 252"/>
              <a:gd name="T4" fmla="*/ 2147483646 w 253"/>
              <a:gd name="T5" fmla="*/ 2147483646 h 252"/>
              <a:gd name="T6" fmla="*/ 0 w 253"/>
              <a:gd name="T7" fmla="*/ 2147483646 h 252"/>
              <a:gd name="T8" fmla="*/ 2147483646 w 253"/>
              <a:gd name="T9" fmla="*/ 2147483646 h 252"/>
              <a:gd name="T10" fmla="*/ 2147483646 w 253"/>
              <a:gd name="T11" fmla="*/ 2147483646 h 252"/>
              <a:gd name="T12" fmla="*/ 2147483646 w 253"/>
              <a:gd name="T13" fmla="*/ 0 h 252"/>
              <a:gd name="T14" fmla="*/ 2147483646 w 253"/>
              <a:gd name="T15" fmla="*/ 2147483646 h 25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3" h="252">
                <a:moveTo>
                  <a:pt x="106" y="55"/>
                </a:moveTo>
                <a:cubicBezTo>
                  <a:pt x="21" y="32"/>
                  <a:pt x="21" y="32"/>
                  <a:pt x="21" y="32"/>
                </a:cubicBezTo>
                <a:cubicBezTo>
                  <a:pt x="45" y="121"/>
                  <a:pt x="45" y="121"/>
                  <a:pt x="45" y="121"/>
                </a:cubicBezTo>
                <a:cubicBezTo>
                  <a:pt x="19" y="159"/>
                  <a:pt x="3" y="204"/>
                  <a:pt x="0" y="252"/>
                </a:cubicBezTo>
                <a:cubicBezTo>
                  <a:pt x="154" y="252"/>
                  <a:pt x="154" y="252"/>
                  <a:pt x="154" y="252"/>
                </a:cubicBezTo>
                <a:cubicBezTo>
                  <a:pt x="161" y="201"/>
                  <a:pt x="202" y="161"/>
                  <a:pt x="253" y="153"/>
                </a:cubicBezTo>
                <a:cubicBezTo>
                  <a:pt x="253" y="0"/>
                  <a:pt x="253" y="0"/>
                  <a:pt x="253" y="0"/>
                </a:cubicBezTo>
                <a:cubicBezTo>
                  <a:pt x="198" y="4"/>
                  <a:pt x="147" y="24"/>
                  <a:pt x="106" y="55"/>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197" name="Freeform 33">
            <a:extLst>
              <a:ext uri="{FF2B5EF4-FFF2-40B4-BE49-F238E27FC236}">
                <a16:creationId xmlns:a16="http://schemas.microsoft.com/office/drawing/2014/main" id="{75D31A05-A9B9-4C82-ABCF-B4A1C1CAA83E}"/>
              </a:ext>
            </a:extLst>
          </p:cNvPr>
          <p:cNvSpPr>
            <a:spLocks/>
          </p:cNvSpPr>
          <p:nvPr/>
        </p:nvSpPr>
        <p:spPr bwMode="auto">
          <a:xfrm>
            <a:off x="6180138" y="2762250"/>
            <a:ext cx="3267075" cy="3273425"/>
          </a:xfrm>
          <a:custGeom>
            <a:avLst/>
            <a:gdLst>
              <a:gd name="T0" fmla="*/ 2147483646 w 253"/>
              <a:gd name="T1" fmla="*/ 2147483646 h 252"/>
              <a:gd name="T2" fmla="*/ 2147483646 w 253"/>
              <a:gd name="T3" fmla="*/ 2147483646 h 252"/>
              <a:gd name="T4" fmla="*/ 2147483646 w 253"/>
              <a:gd name="T5" fmla="*/ 2147483646 h 252"/>
              <a:gd name="T6" fmla="*/ 0 w 253"/>
              <a:gd name="T7" fmla="*/ 0 h 252"/>
              <a:gd name="T8" fmla="*/ 0 w 253"/>
              <a:gd name="T9" fmla="*/ 2147483646 h 252"/>
              <a:gd name="T10" fmla="*/ 2147483646 w 253"/>
              <a:gd name="T11" fmla="*/ 2147483646 h 252"/>
              <a:gd name="T12" fmla="*/ 2147483646 w 253"/>
              <a:gd name="T13" fmla="*/ 2147483646 h 252"/>
              <a:gd name="T14" fmla="*/ 2147483646 w 253"/>
              <a:gd name="T15" fmla="*/ 2147483646 h 25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3" h="252">
                <a:moveTo>
                  <a:pt x="209" y="122"/>
                </a:moveTo>
                <a:cubicBezTo>
                  <a:pt x="233" y="32"/>
                  <a:pt x="233" y="32"/>
                  <a:pt x="233" y="32"/>
                </a:cubicBezTo>
                <a:cubicBezTo>
                  <a:pt x="147" y="55"/>
                  <a:pt x="147" y="55"/>
                  <a:pt x="147" y="55"/>
                </a:cubicBezTo>
                <a:cubicBezTo>
                  <a:pt x="106" y="24"/>
                  <a:pt x="55" y="4"/>
                  <a:pt x="0" y="0"/>
                </a:cubicBezTo>
                <a:cubicBezTo>
                  <a:pt x="0" y="153"/>
                  <a:pt x="0" y="153"/>
                  <a:pt x="0" y="153"/>
                </a:cubicBezTo>
                <a:cubicBezTo>
                  <a:pt x="51" y="161"/>
                  <a:pt x="92" y="201"/>
                  <a:pt x="99" y="252"/>
                </a:cubicBezTo>
                <a:cubicBezTo>
                  <a:pt x="253" y="252"/>
                  <a:pt x="253" y="252"/>
                  <a:pt x="253" y="252"/>
                </a:cubicBezTo>
                <a:cubicBezTo>
                  <a:pt x="249" y="204"/>
                  <a:pt x="234" y="160"/>
                  <a:pt x="209" y="122"/>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198" name="Freeform 34">
            <a:extLst>
              <a:ext uri="{FF2B5EF4-FFF2-40B4-BE49-F238E27FC236}">
                <a16:creationId xmlns:a16="http://schemas.microsoft.com/office/drawing/2014/main" id="{0BDFAB95-BC1A-4A0D-A4B1-AE92C8484627}"/>
              </a:ext>
            </a:extLst>
          </p:cNvPr>
          <p:cNvSpPr>
            <a:spLocks/>
          </p:cNvSpPr>
          <p:nvPr/>
        </p:nvSpPr>
        <p:spPr bwMode="auto">
          <a:xfrm>
            <a:off x="3932238" y="4217988"/>
            <a:ext cx="4041775" cy="1830387"/>
          </a:xfrm>
          <a:custGeom>
            <a:avLst/>
            <a:gdLst>
              <a:gd name="T0" fmla="*/ 2147483646 w 313"/>
              <a:gd name="T1" fmla="*/ 2147483646 h 141"/>
              <a:gd name="T2" fmla="*/ 2147483646 w 313"/>
              <a:gd name="T3" fmla="*/ 674075712 h 141"/>
              <a:gd name="T4" fmla="*/ 666983266 w 313"/>
              <a:gd name="T5" fmla="*/ 2147483646 h 141"/>
              <a:gd name="T6" fmla="*/ 0 w 313"/>
              <a:gd name="T7" fmla="*/ 2147483646 h 141"/>
              <a:gd name="T8" fmla="*/ 2147483646 w 313"/>
              <a:gd name="T9" fmla="*/ 0 h 141"/>
              <a:gd name="T10" fmla="*/ 2147483646 w 313"/>
              <a:gd name="T11" fmla="*/ 2147483646 h 141"/>
              <a:gd name="T12" fmla="*/ 2147483646 w 313"/>
              <a:gd name="T13" fmla="*/ 2147483646 h 14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3" h="141">
                <a:moveTo>
                  <a:pt x="309" y="141"/>
                </a:moveTo>
                <a:cubicBezTo>
                  <a:pt x="301" y="63"/>
                  <a:pt x="235" y="4"/>
                  <a:pt x="156" y="4"/>
                </a:cubicBezTo>
                <a:cubicBezTo>
                  <a:pt x="78" y="4"/>
                  <a:pt x="12" y="63"/>
                  <a:pt x="4" y="141"/>
                </a:cubicBezTo>
                <a:cubicBezTo>
                  <a:pt x="0" y="140"/>
                  <a:pt x="0" y="140"/>
                  <a:pt x="0" y="140"/>
                </a:cubicBezTo>
                <a:cubicBezTo>
                  <a:pt x="9" y="60"/>
                  <a:pt x="76" y="0"/>
                  <a:pt x="156" y="0"/>
                </a:cubicBezTo>
                <a:cubicBezTo>
                  <a:pt x="237" y="0"/>
                  <a:pt x="304" y="60"/>
                  <a:pt x="313" y="140"/>
                </a:cubicBezTo>
                <a:lnTo>
                  <a:pt x="309" y="1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8199" name="Rectangle 35">
            <a:extLst>
              <a:ext uri="{FF2B5EF4-FFF2-40B4-BE49-F238E27FC236}">
                <a16:creationId xmlns:a16="http://schemas.microsoft.com/office/drawing/2014/main" id="{43D6646A-FBD1-4618-97BE-324393092E62}"/>
              </a:ext>
            </a:extLst>
          </p:cNvPr>
          <p:cNvSpPr>
            <a:spLocks noChangeArrowheads="1"/>
          </p:cNvSpPr>
          <p:nvPr/>
        </p:nvSpPr>
        <p:spPr bwMode="auto">
          <a:xfrm>
            <a:off x="3441700" y="3697288"/>
            <a:ext cx="1303338"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8600" b="1">
                <a:solidFill>
                  <a:srgbClr val="FFFFFF"/>
                </a:solidFill>
                <a:latin typeface="Arial" panose="020B0604020202020204" pitchFamily="34" charset="0"/>
              </a:rPr>
              <a:t>A</a:t>
            </a:r>
            <a:endParaRPr lang="ru-RU" altLang="ru-RU" sz="1800"/>
          </a:p>
        </p:txBody>
      </p:sp>
      <p:sp>
        <p:nvSpPr>
          <p:cNvPr id="8200" name="Rectangle 36">
            <a:extLst>
              <a:ext uri="{FF2B5EF4-FFF2-40B4-BE49-F238E27FC236}">
                <a16:creationId xmlns:a16="http://schemas.microsoft.com/office/drawing/2014/main" id="{8474867C-F94B-4E7A-A1D6-8A23C36F0A37}"/>
              </a:ext>
            </a:extLst>
          </p:cNvPr>
          <p:cNvSpPr>
            <a:spLocks noChangeArrowheads="1"/>
          </p:cNvSpPr>
          <p:nvPr/>
        </p:nvSpPr>
        <p:spPr bwMode="auto">
          <a:xfrm>
            <a:off x="7664450" y="3697288"/>
            <a:ext cx="1303338"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8600" b="1">
                <a:solidFill>
                  <a:srgbClr val="FFFFFF"/>
                </a:solidFill>
                <a:latin typeface="Arial" panose="020B0604020202020204" pitchFamily="34" charset="0"/>
              </a:rPr>
              <a:t>B</a:t>
            </a:r>
            <a:endParaRPr lang="ru-RU" altLang="ru-RU" sz="1800"/>
          </a:p>
        </p:txBody>
      </p:sp>
      <p:sp>
        <p:nvSpPr>
          <p:cNvPr id="8201" name="TextBox 115">
            <a:extLst>
              <a:ext uri="{FF2B5EF4-FFF2-40B4-BE49-F238E27FC236}">
                <a16:creationId xmlns:a16="http://schemas.microsoft.com/office/drawing/2014/main" id="{93B78734-C948-4699-9DA7-D58B0022199B}"/>
              </a:ext>
            </a:extLst>
          </p:cNvPr>
          <p:cNvSpPr txBox="1">
            <a:spLocks noChangeArrowheads="1"/>
          </p:cNvSpPr>
          <p:nvPr/>
        </p:nvSpPr>
        <p:spPr bwMode="auto">
          <a:xfrm>
            <a:off x="1392238" y="1220788"/>
            <a:ext cx="3729037"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i="1">
              <a:solidFill>
                <a:srgbClr val="73858E"/>
              </a:solidFill>
              <a:latin typeface="Arial" panose="020B0604020202020204" pitchFamily="34" charset="0"/>
              <a:cs typeface="Arial" panose="020B0604020202020204" pitchFamily="34" charset="0"/>
            </a:endParaRPr>
          </a:p>
        </p:txBody>
      </p:sp>
      <p:sp>
        <p:nvSpPr>
          <p:cNvPr id="8202" name="TextBox 115">
            <a:extLst>
              <a:ext uri="{FF2B5EF4-FFF2-40B4-BE49-F238E27FC236}">
                <a16:creationId xmlns:a16="http://schemas.microsoft.com/office/drawing/2014/main" id="{7BC0F221-848D-408C-A391-4ECFD6CB1430}"/>
              </a:ext>
            </a:extLst>
          </p:cNvPr>
          <p:cNvSpPr txBox="1">
            <a:spLocks noChangeArrowheads="1"/>
          </p:cNvSpPr>
          <p:nvPr/>
        </p:nvSpPr>
        <p:spPr bwMode="auto">
          <a:xfrm>
            <a:off x="7070725" y="1220788"/>
            <a:ext cx="3729038"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i="1">
              <a:solidFill>
                <a:srgbClr val="73858E"/>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ppt_x"/>
                                          </p:val>
                                        </p:tav>
                                        <p:tav tm="100000">
                                          <p:val>
                                            <p:strVal val="#ppt_x"/>
                                          </p:val>
                                        </p:tav>
                                      </p:tavLst>
                                    </p:anim>
                                    <p:anim calcmode="lin" valueType="num">
                                      <p:cBhvr additive="base">
                                        <p:cTn id="8" dur="500" fill="hold"/>
                                        <p:tgtEl>
                                          <p:spTgt spid="8194"/>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250"/>
                                  </p:stCondLst>
                                  <p:childTnLst>
                                    <p:set>
                                      <p:cBhvr>
                                        <p:cTn id="10" dur="1" fill="hold">
                                          <p:stCondLst>
                                            <p:cond delay="0"/>
                                          </p:stCondLst>
                                        </p:cTn>
                                        <p:tgtEl>
                                          <p:spTgt spid="8195"/>
                                        </p:tgtEl>
                                        <p:attrNameLst>
                                          <p:attrName>style.visibility</p:attrName>
                                        </p:attrNameLst>
                                      </p:cBhvr>
                                      <p:to>
                                        <p:strVal val="visible"/>
                                      </p:to>
                                    </p:set>
                                    <p:anim calcmode="lin" valueType="num">
                                      <p:cBhvr additive="base">
                                        <p:cTn id="11" dur="500" fill="hold"/>
                                        <p:tgtEl>
                                          <p:spTgt spid="8195"/>
                                        </p:tgtEl>
                                        <p:attrNameLst>
                                          <p:attrName>ppt_x</p:attrName>
                                        </p:attrNameLst>
                                      </p:cBhvr>
                                      <p:tavLst>
                                        <p:tav tm="0">
                                          <p:val>
                                            <p:strVal val="#ppt_x"/>
                                          </p:val>
                                        </p:tav>
                                        <p:tav tm="100000">
                                          <p:val>
                                            <p:strVal val="#ppt_x"/>
                                          </p:val>
                                        </p:tav>
                                      </p:tavLst>
                                    </p:anim>
                                    <p:anim calcmode="lin" valueType="num">
                                      <p:cBhvr additive="base">
                                        <p:cTn id="12" dur="500" fill="hold"/>
                                        <p:tgtEl>
                                          <p:spTgt spid="8195"/>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3" presetClass="entr" presetSubtype="16" fill="hold" grpId="0" nodeType="afterEffect">
                                  <p:stCondLst>
                                    <p:cond delay="0"/>
                                  </p:stCondLst>
                                  <p:childTnLst>
                                    <p:set>
                                      <p:cBhvr>
                                        <p:cTn id="15" dur="1" fill="hold">
                                          <p:stCondLst>
                                            <p:cond delay="0"/>
                                          </p:stCondLst>
                                        </p:cTn>
                                        <p:tgtEl>
                                          <p:spTgt spid="8196"/>
                                        </p:tgtEl>
                                        <p:attrNameLst>
                                          <p:attrName>style.visibility</p:attrName>
                                        </p:attrNameLst>
                                      </p:cBhvr>
                                      <p:to>
                                        <p:strVal val="visible"/>
                                      </p:to>
                                    </p:set>
                                    <p:anim calcmode="lin" valueType="num">
                                      <p:cBhvr>
                                        <p:cTn id="16" dur="500" fill="hold"/>
                                        <p:tgtEl>
                                          <p:spTgt spid="8196"/>
                                        </p:tgtEl>
                                        <p:attrNameLst>
                                          <p:attrName>ppt_w</p:attrName>
                                        </p:attrNameLst>
                                      </p:cBhvr>
                                      <p:tavLst>
                                        <p:tav tm="0">
                                          <p:val>
                                            <p:fltVal val="0"/>
                                          </p:val>
                                        </p:tav>
                                        <p:tav tm="100000">
                                          <p:val>
                                            <p:strVal val="#ppt_w"/>
                                          </p:val>
                                        </p:tav>
                                      </p:tavLst>
                                    </p:anim>
                                    <p:anim calcmode="lin" valueType="num">
                                      <p:cBhvr>
                                        <p:cTn id="17" dur="500" fill="hold"/>
                                        <p:tgtEl>
                                          <p:spTgt spid="8196"/>
                                        </p:tgtEl>
                                        <p:attrNameLst>
                                          <p:attrName>ppt_h</p:attrName>
                                        </p:attrNameLst>
                                      </p:cBhvr>
                                      <p:tavLst>
                                        <p:tav tm="0">
                                          <p:val>
                                            <p:fltVal val="0"/>
                                          </p:val>
                                        </p:tav>
                                        <p:tav tm="100000">
                                          <p:val>
                                            <p:strVal val="#ppt_h"/>
                                          </p:val>
                                        </p:tav>
                                      </p:tavLst>
                                    </p:anim>
                                  </p:childTnLst>
                                </p:cTn>
                              </p:par>
                              <p:par>
                                <p:cTn id="18" presetID="23" presetClass="entr" presetSubtype="16" fill="hold" grpId="0" nodeType="withEffect">
                                  <p:stCondLst>
                                    <p:cond delay="0"/>
                                  </p:stCondLst>
                                  <p:childTnLst>
                                    <p:set>
                                      <p:cBhvr>
                                        <p:cTn id="19" dur="1" fill="hold">
                                          <p:stCondLst>
                                            <p:cond delay="0"/>
                                          </p:stCondLst>
                                        </p:cTn>
                                        <p:tgtEl>
                                          <p:spTgt spid="8201"/>
                                        </p:tgtEl>
                                        <p:attrNameLst>
                                          <p:attrName>style.visibility</p:attrName>
                                        </p:attrNameLst>
                                      </p:cBhvr>
                                      <p:to>
                                        <p:strVal val="visible"/>
                                      </p:to>
                                    </p:set>
                                    <p:anim calcmode="lin" valueType="num">
                                      <p:cBhvr>
                                        <p:cTn id="20" dur="500" fill="hold"/>
                                        <p:tgtEl>
                                          <p:spTgt spid="8201"/>
                                        </p:tgtEl>
                                        <p:attrNameLst>
                                          <p:attrName>ppt_w</p:attrName>
                                        </p:attrNameLst>
                                      </p:cBhvr>
                                      <p:tavLst>
                                        <p:tav tm="0">
                                          <p:val>
                                            <p:fltVal val="0"/>
                                          </p:val>
                                        </p:tav>
                                        <p:tav tm="100000">
                                          <p:val>
                                            <p:strVal val="#ppt_w"/>
                                          </p:val>
                                        </p:tav>
                                      </p:tavLst>
                                    </p:anim>
                                    <p:anim calcmode="lin" valueType="num">
                                      <p:cBhvr>
                                        <p:cTn id="21" dur="500" fill="hold"/>
                                        <p:tgtEl>
                                          <p:spTgt spid="8201"/>
                                        </p:tgtEl>
                                        <p:attrNameLst>
                                          <p:attrName>ppt_h</p:attrName>
                                        </p:attrNameLst>
                                      </p:cBhvr>
                                      <p:tavLst>
                                        <p:tav tm="0">
                                          <p:val>
                                            <p:fltVal val="0"/>
                                          </p:val>
                                        </p:tav>
                                        <p:tav tm="100000">
                                          <p:val>
                                            <p:strVal val="#ppt_h"/>
                                          </p:val>
                                        </p:tav>
                                      </p:tavLst>
                                    </p:anim>
                                  </p:childTnLst>
                                </p:cTn>
                              </p:par>
                              <p:par>
                                <p:cTn id="22" presetID="23" presetClass="entr" presetSubtype="16" fill="hold" grpId="0" nodeType="withEffect">
                                  <p:stCondLst>
                                    <p:cond delay="250"/>
                                  </p:stCondLst>
                                  <p:childTnLst>
                                    <p:set>
                                      <p:cBhvr>
                                        <p:cTn id="23" dur="1" fill="hold">
                                          <p:stCondLst>
                                            <p:cond delay="0"/>
                                          </p:stCondLst>
                                        </p:cTn>
                                        <p:tgtEl>
                                          <p:spTgt spid="8197"/>
                                        </p:tgtEl>
                                        <p:attrNameLst>
                                          <p:attrName>style.visibility</p:attrName>
                                        </p:attrNameLst>
                                      </p:cBhvr>
                                      <p:to>
                                        <p:strVal val="visible"/>
                                      </p:to>
                                    </p:set>
                                    <p:anim calcmode="lin" valueType="num">
                                      <p:cBhvr>
                                        <p:cTn id="24" dur="500" fill="hold"/>
                                        <p:tgtEl>
                                          <p:spTgt spid="8197"/>
                                        </p:tgtEl>
                                        <p:attrNameLst>
                                          <p:attrName>ppt_w</p:attrName>
                                        </p:attrNameLst>
                                      </p:cBhvr>
                                      <p:tavLst>
                                        <p:tav tm="0">
                                          <p:val>
                                            <p:fltVal val="0"/>
                                          </p:val>
                                        </p:tav>
                                        <p:tav tm="100000">
                                          <p:val>
                                            <p:strVal val="#ppt_w"/>
                                          </p:val>
                                        </p:tav>
                                      </p:tavLst>
                                    </p:anim>
                                    <p:anim calcmode="lin" valueType="num">
                                      <p:cBhvr>
                                        <p:cTn id="25" dur="500" fill="hold"/>
                                        <p:tgtEl>
                                          <p:spTgt spid="8197"/>
                                        </p:tgtEl>
                                        <p:attrNameLst>
                                          <p:attrName>ppt_h</p:attrName>
                                        </p:attrNameLst>
                                      </p:cBhvr>
                                      <p:tavLst>
                                        <p:tav tm="0">
                                          <p:val>
                                            <p:fltVal val="0"/>
                                          </p:val>
                                        </p:tav>
                                        <p:tav tm="100000">
                                          <p:val>
                                            <p:strVal val="#ppt_h"/>
                                          </p:val>
                                        </p:tav>
                                      </p:tavLst>
                                    </p:anim>
                                  </p:childTnLst>
                                </p:cTn>
                              </p:par>
                              <p:par>
                                <p:cTn id="26" presetID="23" presetClass="entr" presetSubtype="16" fill="hold" grpId="0" nodeType="withEffect">
                                  <p:stCondLst>
                                    <p:cond delay="250"/>
                                  </p:stCondLst>
                                  <p:childTnLst>
                                    <p:set>
                                      <p:cBhvr>
                                        <p:cTn id="27" dur="1" fill="hold">
                                          <p:stCondLst>
                                            <p:cond delay="0"/>
                                          </p:stCondLst>
                                        </p:cTn>
                                        <p:tgtEl>
                                          <p:spTgt spid="8202"/>
                                        </p:tgtEl>
                                        <p:attrNameLst>
                                          <p:attrName>style.visibility</p:attrName>
                                        </p:attrNameLst>
                                      </p:cBhvr>
                                      <p:to>
                                        <p:strVal val="visible"/>
                                      </p:to>
                                    </p:set>
                                    <p:anim calcmode="lin" valueType="num">
                                      <p:cBhvr>
                                        <p:cTn id="28" dur="500" fill="hold"/>
                                        <p:tgtEl>
                                          <p:spTgt spid="8202"/>
                                        </p:tgtEl>
                                        <p:attrNameLst>
                                          <p:attrName>ppt_w</p:attrName>
                                        </p:attrNameLst>
                                      </p:cBhvr>
                                      <p:tavLst>
                                        <p:tav tm="0">
                                          <p:val>
                                            <p:fltVal val="0"/>
                                          </p:val>
                                        </p:tav>
                                        <p:tav tm="100000">
                                          <p:val>
                                            <p:strVal val="#ppt_w"/>
                                          </p:val>
                                        </p:tav>
                                      </p:tavLst>
                                    </p:anim>
                                    <p:anim calcmode="lin" valueType="num">
                                      <p:cBhvr>
                                        <p:cTn id="29" dur="500" fill="hold"/>
                                        <p:tgtEl>
                                          <p:spTgt spid="820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P spid="8195" grpId="0"/>
      <p:bldP spid="8196" grpId="0" animBg="1"/>
      <p:bldP spid="8197" grpId="0" animBg="1"/>
      <p:bldP spid="8201" grpId="0"/>
      <p:bldP spid="820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12">
            <a:extLst>
              <a:ext uri="{FF2B5EF4-FFF2-40B4-BE49-F238E27FC236}">
                <a16:creationId xmlns:a16="http://schemas.microsoft.com/office/drawing/2014/main" id="{B0C1884F-FAA0-4F18-8609-8760094C1E01}"/>
              </a:ext>
            </a:extLst>
          </p:cNvPr>
          <p:cNvSpPr txBox="1">
            <a:spLocks noChangeArrowheads="1"/>
          </p:cNvSpPr>
          <p:nvPr/>
        </p:nvSpPr>
        <p:spPr bwMode="auto">
          <a:xfrm>
            <a:off x="4130675" y="400050"/>
            <a:ext cx="403225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Chart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9232" name="Oval 68">
            <a:extLst>
              <a:ext uri="{FF2B5EF4-FFF2-40B4-BE49-F238E27FC236}">
                <a16:creationId xmlns:a16="http://schemas.microsoft.com/office/drawing/2014/main" id="{7E2A7500-54F6-4D9A-9EC5-D23FE4824CAB}"/>
              </a:ext>
            </a:extLst>
          </p:cNvPr>
          <p:cNvSpPr>
            <a:spLocks noChangeArrowheads="1"/>
          </p:cNvSpPr>
          <p:nvPr/>
        </p:nvSpPr>
        <p:spPr bwMode="auto">
          <a:xfrm>
            <a:off x="1365250" y="5472113"/>
            <a:ext cx="255588" cy="257175"/>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9233" name="Oval 69">
            <a:extLst>
              <a:ext uri="{FF2B5EF4-FFF2-40B4-BE49-F238E27FC236}">
                <a16:creationId xmlns:a16="http://schemas.microsoft.com/office/drawing/2014/main" id="{6A4B6A90-FDE9-4F2E-9E1F-AD3942BFD81E}"/>
              </a:ext>
            </a:extLst>
          </p:cNvPr>
          <p:cNvSpPr>
            <a:spLocks noChangeArrowheads="1"/>
          </p:cNvSpPr>
          <p:nvPr/>
        </p:nvSpPr>
        <p:spPr bwMode="auto">
          <a:xfrm>
            <a:off x="5999163" y="5472113"/>
            <a:ext cx="257175" cy="257175"/>
          </a:xfrm>
          <a:prstGeom prst="ellipse">
            <a:avLst/>
          </a:pr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grpSp>
        <p:nvGrpSpPr>
          <p:cNvPr id="3" name="Группа 2">
            <a:extLst>
              <a:ext uri="{FF2B5EF4-FFF2-40B4-BE49-F238E27FC236}">
                <a16:creationId xmlns:a16="http://schemas.microsoft.com/office/drawing/2014/main" id="{903DD709-0F04-4DC5-B377-07DBB9D8A9B4}"/>
              </a:ext>
            </a:extLst>
          </p:cNvPr>
          <p:cNvGrpSpPr/>
          <p:nvPr/>
        </p:nvGrpSpPr>
        <p:grpSpPr>
          <a:xfrm>
            <a:off x="2927350" y="1322388"/>
            <a:ext cx="2265363" cy="2270125"/>
            <a:chOff x="2927350" y="1322388"/>
            <a:chExt cx="2265363" cy="2270125"/>
          </a:xfrm>
        </p:grpSpPr>
        <p:sp>
          <p:nvSpPr>
            <p:cNvPr id="9228" name="Freeform 64">
              <a:extLst>
                <a:ext uri="{FF2B5EF4-FFF2-40B4-BE49-F238E27FC236}">
                  <a16:creationId xmlns:a16="http://schemas.microsoft.com/office/drawing/2014/main" id="{4ED1BC50-9EA9-4B5F-B621-8FDF48625C17}"/>
                </a:ext>
              </a:extLst>
            </p:cNvPr>
            <p:cNvSpPr>
              <a:spLocks/>
            </p:cNvSpPr>
            <p:nvPr/>
          </p:nvSpPr>
          <p:spPr bwMode="auto">
            <a:xfrm>
              <a:off x="2927350" y="1322388"/>
              <a:ext cx="2265363" cy="2270125"/>
            </a:xfrm>
            <a:custGeom>
              <a:avLst/>
              <a:gdLst>
                <a:gd name="T0" fmla="*/ 1146644839 w 177"/>
                <a:gd name="T1" fmla="*/ 2147483646 h 177"/>
                <a:gd name="T2" fmla="*/ 2147483646 w 177"/>
                <a:gd name="T3" fmla="*/ 986965701 h 177"/>
                <a:gd name="T4" fmla="*/ 2147483646 w 177"/>
                <a:gd name="T5" fmla="*/ 986965701 h 177"/>
                <a:gd name="T6" fmla="*/ 2147483646 w 177"/>
                <a:gd name="T7" fmla="*/ 2147483646 h 177"/>
                <a:gd name="T8" fmla="*/ 2147483646 w 177"/>
                <a:gd name="T9" fmla="*/ 2147483646 h 177"/>
                <a:gd name="T10" fmla="*/ 2147483646 w 177"/>
                <a:gd name="T11" fmla="*/ 2147483646 h 177"/>
                <a:gd name="T12" fmla="*/ 2147483646 w 177"/>
                <a:gd name="T13" fmla="*/ 2147483646 h 177"/>
                <a:gd name="T14" fmla="*/ 1146644839 w 177"/>
                <a:gd name="T15" fmla="*/ 2147483646 h 177"/>
                <a:gd name="T16" fmla="*/ 1146644839 w 177"/>
                <a:gd name="T17" fmla="*/ 2147483646 h 1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7" h="177">
                  <a:moveTo>
                    <a:pt x="7" y="77"/>
                  </a:moveTo>
                  <a:cubicBezTo>
                    <a:pt x="77" y="6"/>
                    <a:pt x="77" y="6"/>
                    <a:pt x="77" y="6"/>
                  </a:cubicBezTo>
                  <a:cubicBezTo>
                    <a:pt x="83" y="0"/>
                    <a:pt x="94" y="0"/>
                    <a:pt x="100" y="6"/>
                  </a:cubicBezTo>
                  <a:cubicBezTo>
                    <a:pt x="171" y="77"/>
                    <a:pt x="171" y="77"/>
                    <a:pt x="171" y="77"/>
                  </a:cubicBezTo>
                  <a:cubicBezTo>
                    <a:pt x="177" y="83"/>
                    <a:pt x="177" y="94"/>
                    <a:pt x="171" y="100"/>
                  </a:cubicBezTo>
                  <a:cubicBezTo>
                    <a:pt x="100" y="170"/>
                    <a:pt x="100" y="170"/>
                    <a:pt x="100" y="170"/>
                  </a:cubicBezTo>
                  <a:cubicBezTo>
                    <a:pt x="94" y="177"/>
                    <a:pt x="83" y="177"/>
                    <a:pt x="77" y="170"/>
                  </a:cubicBezTo>
                  <a:cubicBezTo>
                    <a:pt x="7" y="100"/>
                    <a:pt x="7" y="100"/>
                    <a:pt x="7" y="100"/>
                  </a:cubicBezTo>
                  <a:cubicBezTo>
                    <a:pt x="0" y="94"/>
                    <a:pt x="0" y="83"/>
                    <a:pt x="7" y="77"/>
                  </a:cubicBezTo>
                  <a:close/>
                </a:path>
              </a:pathLst>
            </a:custGeom>
            <a:solidFill>
              <a:schemeClr val="accent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29" name="Freeform 65">
              <a:extLst>
                <a:ext uri="{FF2B5EF4-FFF2-40B4-BE49-F238E27FC236}">
                  <a16:creationId xmlns:a16="http://schemas.microsoft.com/office/drawing/2014/main" id="{FB2244AC-CB28-43F5-AE58-6E151AC60040}"/>
                </a:ext>
              </a:extLst>
            </p:cNvPr>
            <p:cNvSpPr>
              <a:spLocks noEditPoints="1"/>
            </p:cNvSpPr>
            <p:nvPr/>
          </p:nvSpPr>
          <p:spPr bwMode="auto">
            <a:xfrm>
              <a:off x="3182938" y="1592263"/>
              <a:ext cx="1741487" cy="1719262"/>
            </a:xfrm>
            <a:custGeom>
              <a:avLst/>
              <a:gdLst>
                <a:gd name="T0" fmla="*/ 2147483646 w 136"/>
                <a:gd name="T1" fmla="*/ 2147483646 h 134"/>
                <a:gd name="T2" fmla="*/ 2147483646 w 136"/>
                <a:gd name="T3" fmla="*/ 2147483646 h 134"/>
                <a:gd name="T4" fmla="*/ 1147780789 w 136"/>
                <a:gd name="T5" fmla="*/ 2147483646 h 134"/>
                <a:gd name="T6" fmla="*/ 1147780789 w 136"/>
                <a:gd name="T7" fmla="*/ 2147483646 h 134"/>
                <a:gd name="T8" fmla="*/ 2147483646 w 136"/>
                <a:gd name="T9" fmla="*/ 987703189 h 134"/>
                <a:gd name="T10" fmla="*/ 2147483646 w 136"/>
                <a:gd name="T11" fmla="*/ 0 h 134"/>
                <a:gd name="T12" fmla="*/ 2147483646 w 136"/>
                <a:gd name="T13" fmla="*/ 987703189 h 134"/>
                <a:gd name="T14" fmla="*/ 2147483646 w 136"/>
                <a:gd name="T15" fmla="*/ 2147483646 h 134"/>
                <a:gd name="T16" fmla="*/ 2147483646 w 136"/>
                <a:gd name="T17" fmla="*/ 2147483646 h 134"/>
                <a:gd name="T18" fmla="*/ 2147483646 w 136"/>
                <a:gd name="T19" fmla="*/ 2147483646 h 134"/>
                <a:gd name="T20" fmla="*/ 2147483646 w 136"/>
                <a:gd name="T21" fmla="*/ 2147483646 h 134"/>
                <a:gd name="T22" fmla="*/ 2147483646 w 136"/>
                <a:gd name="T23" fmla="*/ 2147483646 h 134"/>
                <a:gd name="T24" fmla="*/ 1639699646 w 136"/>
                <a:gd name="T25" fmla="*/ 2147483646 h 134"/>
                <a:gd name="T26" fmla="*/ 1639699646 w 136"/>
                <a:gd name="T27" fmla="*/ 2147483646 h 134"/>
                <a:gd name="T28" fmla="*/ 2147483646 w 136"/>
                <a:gd name="T29" fmla="*/ 2147483646 h 134"/>
                <a:gd name="T30" fmla="*/ 2147483646 w 136"/>
                <a:gd name="T31" fmla="*/ 2147483646 h 134"/>
                <a:gd name="T32" fmla="*/ 2147483646 w 136"/>
                <a:gd name="T33" fmla="*/ 2147483646 h 134"/>
                <a:gd name="T34" fmla="*/ 2147483646 w 136"/>
                <a:gd name="T35" fmla="*/ 2147483646 h 134"/>
                <a:gd name="T36" fmla="*/ 2147483646 w 136"/>
                <a:gd name="T37" fmla="*/ 1481554783 h 134"/>
                <a:gd name="T38" fmla="*/ 2147483646 w 136"/>
                <a:gd name="T39" fmla="*/ 1481554783 h 134"/>
                <a:gd name="T40" fmla="*/ 1639699646 w 136"/>
                <a:gd name="T41" fmla="*/ 2147483646 h 1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36" h="134">
                  <a:moveTo>
                    <a:pt x="69" y="134"/>
                  </a:moveTo>
                  <a:cubicBezTo>
                    <a:pt x="64" y="134"/>
                    <a:pt x="59" y="132"/>
                    <a:pt x="55" y="129"/>
                  </a:cubicBezTo>
                  <a:cubicBezTo>
                    <a:pt x="7" y="81"/>
                    <a:pt x="7" y="81"/>
                    <a:pt x="7" y="81"/>
                  </a:cubicBezTo>
                  <a:cubicBezTo>
                    <a:pt x="0" y="73"/>
                    <a:pt x="0" y="62"/>
                    <a:pt x="7" y="54"/>
                  </a:cubicBezTo>
                  <a:cubicBezTo>
                    <a:pt x="55" y="6"/>
                    <a:pt x="55" y="6"/>
                    <a:pt x="55" y="6"/>
                  </a:cubicBezTo>
                  <a:cubicBezTo>
                    <a:pt x="59" y="2"/>
                    <a:pt x="64" y="0"/>
                    <a:pt x="69" y="0"/>
                  </a:cubicBezTo>
                  <a:cubicBezTo>
                    <a:pt x="74" y="0"/>
                    <a:pt x="78" y="2"/>
                    <a:pt x="82" y="6"/>
                  </a:cubicBezTo>
                  <a:cubicBezTo>
                    <a:pt x="130" y="54"/>
                    <a:pt x="130" y="54"/>
                    <a:pt x="130" y="54"/>
                  </a:cubicBezTo>
                  <a:cubicBezTo>
                    <a:pt x="134" y="58"/>
                    <a:pt x="136" y="62"/>
                    <a:pt x="136" y="67"/>
                  </a:cubicBezTo>
                  <a:cubicBezTo>
                    <a:pt x="136" y="72"/>
                    <a:pt x="134" y="77"/>
                    <a:pt x="130" y="81"/>
                  </a:cubicBezTo>
                  <a:cubicBezTo>
                    <a:pt x="82" y="129"/>
                    <a:pt x="82" y="129"/>
                    <a:pt x="82" y="129"/>
                  </a:cubicBezTo>
                  <a:cubicBezTo>
                    <a:pt x="78" y="132"/>
                    <a:pt x="74" y="134"/>
                    <a:pt x="69" y="134"/>
                  </a:cubicBezTo>
                  <a:close/>
                  <a:moveTo>
                    <a:pt x="10" y="57"/>
                  </a:moveTo>
                  <a:cubicBezTo>
                    <a:pt x="4" y="63"/>
                    <a:pt x="4" y="72"/>
                    <a:pt x="10" y="78"/>
                  </a:cubicBezTo>
                  <a:cubicBezTo>
                    <a:pt x="58" y="126"/>
                    <a:pt x="58" y="126"/>
                    <a:pt x="58" y="126"/>
                  </a:cubicBezTo>
                  <a:cubicBezTo>
                    <a:pt x="64" y="132"/>
                    <a:pt x="74" y="132"/>
                    <a:pt x="79" y="126"/>
                  </a:cubicBezTo>
                  <a:cubicBezTo>
                    <a:pt x="127" y="78"/>
                    <a:pt x="127" y="78"/>
                    <a:pt x="127" y="78"/>
                  </a:cubicBezTo>
                  <a:cubicBezTo>
                    <a:pt x="133" y="72"/>
                    <a:pt x="133" y="63"/>
                    <a:pt x="127" y="57"/>
                  </a:cubicBezTo>
                  <a:cubicBezTo>
                    <a:pt x="79" y="9"/>
                    <a:pt x="79" y="9"/>
                    <a:pt x="79" y="9"/>
                  </a:cubicBezTo>
                  <a:cubicBezTo>
                    <a:pt x="74" y="3"/>
                    <a:pt x="64" y="3"/>
                    <a:pt x="58" y="9"/>
                  </a:cubicBezTo>
                  <a:lnTo>
                    <a:pt x="10" y="5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34" name="Freeform 70">
              <a:extLst>
                <a:ext uri="{FF2B5EF4-FFF2-40B4-BE49-F238E27FC236}">
                  <a16:creationId xmlns:a16="http://schemas.microsoft.com/office/drawing/2014/main" id="{53C8C1E8-17D3-4671-AB68-D6F944B9124C}"/>
                </a:ext>
              </a:extLst>
            </p:cNvPr>
            <p:cNvSpPr>
              <a:spLocks noEditPoints="1"/>
            </p:cNvSpPr>
            <p:nvPr/>
          </p:nvSpPr>
          <p:spPr bwMode="auto">
            <a:xfrm>
              <a:off x="3938588" y="2195513"/>
              <a:ext cx="242887" cy="447675"/>
            </a:xfrm>
            <a:custGeom>
              <a:avLst/>
              <a:gdLst>
                <a:gd name="T0" fmla="*/ 1307358453 w 19"/>
                <a:gd name="T1" fmla="*/ 2147483646 h 35"/>
                <a:gd name="T2" fmla="*/ 1307358453 w 19"/>
                <a:gd name="T3" fmla="*/ 2147483646 h 35"/>
                <a:gd name="T4" fmla="*/ 326836417 w 19"/>
                <a:gd name="T5" fmla="*/ 2147483646 h 35"/>
                <a:gd name="T6" fmla="*/ 163424600 w 19"/>
                <a:gd name="T7" fmla="*/ 1636021892 h 35"/>
                <a:gd name="T8" fmla="*/ 490261018 w 19"/>
                <a:gd name="T9" fmla="*/ 818017341 h 35"/>
                <a:gd name="T10" fmla="*/ 1307358453 w 19"/>
                <a:gd name="T11" fmla="*/ 327199262 h 35"/>
                <a:gd name="T12" fmla="*/ 1307358453 w 19"/>
                <a:gd name="T13" fmla="*/ 0 h 35"/>
                <a:gd name="T14" fmla="*/ 1797606687 w 19"/>
                <a:gd name="T15" fmla="*/ 0 h 35"/>
                <a:gd name="T16" fmla="*/ 1797606687 w 19"/>
                <a:gd name="T17" fmla="*/ 327199262 h 35"/>
                <a:gd name="T18" fmla="*/ 2147483646 w 19"/>
                <a:gd name="T19" fmla="*/ 654411315 h 35"/>
                <a:gd name="T20" fmla="*/ 2147483646 w 19"/>
                <a:gd name="T21" fmla="*/ 1472415866 h 35"/>
                <a:gd name="T22" fmla="*/ 2124455888 w 19"/>
                <a:gd name="T23" fmla="*/ 1636021892 h 35"/>
                <a:gd name="T24" fmla="*/ 1797606687 w 19"/>
                <a:gd name="T25" fmla="*/ 1145216604 h 35"/>
                <a:gd name="T26" fmla="*/ 1797606687 w 19"/>
                <a:gd name="T27" fmla="*/ 2147483646 h 35"/>
                <a:gd name="T28" fmla="*/ 2147483646 w 19"/>
                <a:gd name="T29" fmla="*/ 2147483646 h 35"/>
                <a:gd name="T30" fmla="*/ 2147483646 w 19"/>
                <a:gd name="T31" fmla="*/ 2147483646 h 35"/>
                <a:gd name="T32" fmla="*/ 2147483646 w 19"/>
                <a:gd name="T33" fmla="*/ 2147483646 h 35"/>
                <a:gd name="T34" fmla="*/ 1797606687 w 19"/>
                <a:gd name="T35" fmla="*/ 2147483646 h 35"/>
                <a:gd name="T36" fmla="*/ 1797606687 w 19"/>
                <a:gd name="T37" fmla="*/ 2147483646 h 35"/>
                <a:gd name="T38" fmla="*/ 1307358453 w 19"/>
                <a:gd name="T39" fmla="*/ 2147483646 h 35"/>
                <a:gd name="T40" fmla="*/ 1307358453 w 19"/>
                <a:gd name="T41" fmla="*/ 2147483646 h 35"/>
                <a:gd name="T42" fmla="*/ 490261018 w 19"/>
                <a:gd name="T43" fmla="*/ 2147483646 h 35"/>
                <a:gd name="T44" fmla="*/ 0 w 19"/>
                <a:gd name="T45" fmla="*/ 2147483646 h 35"/>
                <a:gd name="T46" fmla="*/ 817097435 w 19"/>
                <a:gd name="T47" fmla="*/ 2147483646 h 35"/>
                <a:gd name="T48" fmla="*/ 980509252 w 19"/>
                <a:gd name="T49" fmla="*/ 2147483646 h 35"/>
                <a:gd name="T50" fmla="*/ 1307358453 w 19"/>
                <a:gd name="T51" fmla="*/ 2147483646 h 35"/>
                <a:gd name="T52" fmla="*/ 1307358453 w 19"/>
                <a:gd name="T53" fmla="*/ 981610577 h 35"/>
                <a:gd name="T54" fmla="*/ 980509252 w 19"/>
                <a:gd name="T55" fmla="*/ 1308822630 h 35"/>
                <a:gd name="T56" fmla="*/ 817097435 w 19"/>
                <a:gd name="T57" fmla="*/ 1636021892 h 35"/>
                <a:gd name="T58" fmla="*/ 980509252 w 19"/>
                <a:gd name="T59" fmla="*/ 1963233945 h 35"/>
                <a:gd name="T60" fmla="*/ 1307358453 w 19"/>
                <a:gd name="T61" fmla="*/ 2126827181 h 35"/>
                <a:gd name="T62" fmla="*/ 1307358453 w 19"/>
                <a:gd name="T63" fmla="*/ 981610577 h 35"/>
                <a:gd name="T64" fmla="*/ 1797606687 w 19"/>
                <a:gd name="T65" fmla="*/ 2147483646 h 35"/>
                <a:gd name="T66" fmla="*/ 2124455888 w 19"/>
                <a:gd name="T67" fmla="*/ 2147483646 h 35"/>
                <a:gd name="T68" fmla="*/ 2147483646 w 19"/>
                <a:gd name="T69" fmla="*/ 2147483646 h 35"/>
                <a:gd name="T70" fmla="*/ 2124455888 w 19"/>
                <a:gd name="T71" fmla="*/ 2147483646 h 35"/>
                <a:gd name="T72" fmla="*/ 1797606687 w 19"/>
                <a:gd name="T73" fmla="*/ 2147483646 h 35"/>
                <a:gd name="T74" fmla="*/ 1797606687 w 19"/>
                <a:gd name="T75" fmla="*/ 2147483646 h 3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 h="35">
                  <a:moveTo>
                    <a:pt x="8" y="27"/>
                  </a:moveTo>
                  <a:cubicBezTo>
                    <a:pt x="8" y="19"/>
                    <a:pt x="8" y="19"/>
                    <a:pt x="8" y="19"/>
                  </a:cubicBezTo>
                  <a:cubicBezTo>
                    <a:pt x="5" y="18"/>
                    <a:pt x="4" y="17"/>
                    <a:pt x="2" y="16"/>
                  </a:cubicBezTo>
                  <a:cubicBezTo>
                    <a:pt x="1" y="14"/>
                    <a:pt x="1" y="12"/>
                    <a:pt x="1" y="10"/>
                  </a:cubicBezTo>
                  <a:cubicBezTo>
                    <a:pt x="1" y="8"/>
                    <a:pt x="1" y="6"/>
                    <a:pt x="3" y="5"/>
                  </a:cubicBezTo>
                  <a:cubicBezTo>
                    <a:pt x="4" y="3"/>
                    <a:pt x="6" y="2"/>
                    <a:pt x="8" y="2"/>
                  </a:cubicBezTo>
                  <a:cubicBezTo>
                    <a:pt x="8" y="0"/>
                    <a:pt x="8" y="0"/>
                    <a:pt x="8" y="0"/>
                  </a:cubicBezTo>
                  <a:cubicBezTo>
                    <a:pt x="11" y="0"/>
                    <a:pt x="11" y="0"/>
                    <a:pt x="11" y="0"/>
                  </a:cubicBezTo>
                  <a:cubicBezTo>
                    <a:pt x="11" y="2"/>
                    <a:pt x="11" y="2"/>
                    <a:pt x="11" y="2"/>
                  </a:cubicBezTo>
                  <a:cubicBezTo>
                    <a:pt x="13" y="2"/>
                    <a:pt x="15" y="3"/>
                    <a:pt x="16" y="4"/>
                  </a:cubicBezTo>
                  <a:cubicBezTo>
                    <a:pt x="17" y="6"/>
                    <a:pt x="18" y="7"/>
                    <a:pt x="18" y="9"/>
                  </a:cubicBezTo>
                  <a:cubicBezTo>
                    <a:pt x="13" y="10"/>
                    <a:pt x="13" y="10"/>
                    <a:pt x="13" y="10"/>
                  </a:cubicBezTo>
                  <a:cubicBezTo>
                    <a:pt x="13" y="8"/>
                    <a:pt x="12" y="7"/>
                    <a:pt x="11" y="7"/>
                  </a:cubicBezTo>
                  <a:cubicBezTo>
                    <a:pt x="11" y="14"/>
                    <a:pt x="11" y="14"/>
                    <a:pt x="11" y="14"/>
                  </a:cubicBezTo>
                  <a:cubicBezTo>
                    <a:pt x="14" y="15"/>
                    <a:pt x="16" y="16"/>
                    <a:pt x="17" y="17"/>
                  </a:cubicBezTo>
                  <a:cubicBezTo>
                    <a:pt x="18" y="19"/>
                    <a:pt x="19" y="21"/>
                    <a:pt x="19" y="23"/>
                  </a:cubicBezTo>
                  <a:cubicBezTo>
                    <a:pt x="19" y="25"/>
                    <a:pt x="18" y="27"/>
                    <a:pt x="17" y="29"/>
                  </a:cubicBezTo>
                  <a:cubicBezTo>
                    <a:pt x="15" y="30"/>
                    <a:pt x="13" y="31"/>
                    <a:pt x="11" y="32"/>
                  </a:cubicBezTo>
                  <a:cubicBezTo>
                    <a:pt x="11" y="35"/>
                    <a:pt x="11" y="35"/>
                    <a:pt x="11" y="35"/>
                  </a:cubicBezTo>
                  <a:cubicBezTo>
                    <a:pt x="8" y="35"/>
                    <a:pt x="8" y="35"/>
                    <a:pt x="8" y="35"/>
                  </a:cubicBezTo>
                  <a:cubicBezTo>
                    <a:pt x="8" y="32"/>
                    <a:pt x="8" y="32"/>
                    <a:pt x="8" y="32"/>
                  </a:cubicBezTo>
                  <a:cubicBezTo>
                    <a:pt x="6" y="31"/>
                    <a:pt x="4" y="31"/>
                    <a:pt x="3" y="29"/>
                  </a:cubicBezTo>
                  <a:cubicBezTo>
                    <a:pt x="1" y="28"/>
                    <a:pt x="0" y="26"/>
                    <a:pt x="0" y="23"/>
                  </a:cubicBezTo>
                  <a:cubicBezTo>
                    <a:pt x="5" y="23"/>
                    <a:pt x="5" y="23"/>
                    <a:pt x="5" y="23"/>
                  </a:cubicBezTo>
                  <a:cubicBezTo>
                    <a:pt x="5" y="24"/>
                    <a:pt x="6" y="25"/>
                    <a:pt x="6" y="25"/>
                  </a:cubicBezTo>
                  <a:cubicBezTo>
                    <a:pt x="7" y="26"/>
                    <a:pt x="7" y="27"/>
                    <a:pt x="8" y="27"/>
                  </a:cubicBezTo>
                  <a:close/>
                  <a:moveTo>
                    <a:pt x="8" y="6"/>
                  </a:moveTo>
                  <a:cubicBezTo>
                    <a:pt x="7" y="7"/>
                    <a:pt x="7" y="7"/>
                    <a:pt x="6" y="8"/>
                  </a:cubicBezTo>
                  <a:cubicBezTo>
                    <a:pt x="6" y="8"/>
                    <a:pt x="5" y="9"/>
                    <a:pt x="5" y="10"/>
                  </a:cubicBezTo>
                  <a:cubicBezTo>
                    <a:pt x="5" y="11"/>
                    <a:pt x="6" y="11"/>
                    <a:pt x="6" y="12"/>
                  </a:cubicBezTo>
                  <a:cubicBezTo>
                    <a:pt x="7" y="12"/>
                    <a:pt x="7" y="13"/>
                    <a:pt x="8" y="13"/>
                  </a:cubicBezTo>
                  <a:lnTo>
                    <a:pt x="8" y="6"/>
                  </a:lnTo>
                  <a:close/>
                  <a:moveTo>
                    <a:pt x="11" y="27"/>
                  </a:moveTo>
                  <a:cubicBezTo>
                    <a:pt x="12" y="27"/>
                    <a:pt x="13" y="27"/>
                    <a:pt x="13" y="26"/>
                  </a:cubicBezTo>
                  <a:cubicBezTo>
                    <a:pt x="14" y="25"/>
                    <a:pt x="14" y="24"/>
                    <a:pt x="14" y="23"/>
                  </a:cubicBezTo>
                  <a:cubicBezTo>
                    <a:pt x="14" y="22"/>
                    <a:pt x="14" y="22"/>
                    <a:pt x="13" y="21"/>
                  </a:cubicBezTo>
                  <a:cubicBezTo>
                    <a:pt x="13" y="20"/>
                    <a:pt x="12" y="20"/>
                    <a:pt x="11" y="20"/>
                  </a:cubicBezTo>
                  <a:lnTo>
                    <a:pt x="11" y="2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35" name="Freeform 71">
              <a:extLst>
                <a:ext uri="{FF2B5EF4-FFF2-40B4-BE49-F238E27FC236}">
                  <a16:creationId xmlns:a16="http://schemas.microsoft.com/office/drawing/2014/main" id="{EEBBC533-BFA5-439F-B1E3-BC779AC92337}"/>
                </a:ext>
              </a:extLst>
            </p:cNvPr>
            <p:cNvSpPr>
              <a:spLocks noEditPoints="1"/>
            </p:cNvSpPr>
            <p:nvPr/>
          </p:nvSpPr>
          <p:spPr bwMode="auto">
            <a:xfrm>
              <a:off x="3632200" y="2027238"/>
              <a:ext cx="819150" cy="822325"/>
            </a:xfrm>
            <a:custGeom>
              <a:avLst/>
              <a:gdLst>
                <a:gd name="T0" fmla="*/ 2147483646 w 64"/>
                <a:gd name="T1" fmla="*/ 2147483646 h 64"/>
                <a:gd name="T2" fmla="*/ 0 w 64"/>
                <a:gd name="T3" fmla="*/ 2147483646 h 64"/>
                <a:gd name="T4" fmla="*/ 2147483646 w 64"/>
                <a:gd name="T5" fmla="*/ 0 h 64"/>
                <a:gd name="T6" fmla="*/ 2147483646 w 64"/>
                <a:gd name="T7" fmla="*/ 2147483646 h 64"/>
                <a:gd name="T8" fmla="*/ 2147483646 w 64"/>
                <a:gd name="T9" fmla="*/ 2147483646 h 64"/>
                <a:gd name="T10" fmla="*/ 2147483646 w 64"/>
                <a:gd name="T11" fmla="*/ 990554707 h 64"/>
                <a:gd name="T12" fmla="*/ 1146746004 w 64"/>
                <a:gd name="T13" fmla="*/ 2147483646 h 64"/>
                <a:gd name="T14" fmla="*/ 2147483646 w 64"/>
                <a:gd name="T15" fmla="*/ 2147483646 h 64"/>
                <a:gd name="T16" fmla="*/ 2147483646 w 64"/>
                <a:gd name="T17" fmla="*/ 2147483646 h 64"/>
                <a:gd name="T18" fmla="*/ 2147483646 w 64"/>
                <a:gd name="T19" fmla="*/ 990554707 h 6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4" h="64">
                  <a:moveTo>
                    <a:pt x="32" y="64"/>
                  </a:moveTo>
                  <a:cubicBezTo>
                    <a:pt x="14" y="64"/>
                    <a:pt x="0" y="50"/>
                    <a:pt x="0" y="32"/>
                  </a:cubicBezTo>
                  <a:cubicBezTo>
                    <a:pt x="0" y="14"/>
                    <a:pt x="14" y="0"/>
                    <a:pt x="32" y="0"/>
                  </a:cubicBezTo>
                  <a:cubicBezTo>
                    <a:pt x="50" y="0"/>
                    <a:pt x="64" y="14"/>
                    <a:pt x="64" y="32"/>
                  </a:cubicBezTo>
                  <a:cubicBezTo>
                    <a:pt x="64" y="50"/>
                    <a:pt x="50" y="64"/>
                    <a:pt x="32" y="64"/>
                  </a:cubicBezTo>
                  <a:close/>
                  <a:moveTo>
                    <a:pt x="32" y="6"/>
                  </a:moveTo>
                  <a:cubicBezTo>
                    <a:pt x="18" y="6"/>
                    <a:pt x="7" y="18"/>
                    <a:pt x="7" y="32"/>
                  </a:cubicBezTo>
                  <a:cubicBezTo>
                    <a:pt x="7" y="46"/>
                    <a:pt x="18" y="57"/>
                    <a:pt x="32" y="57"/>
                  </a:cubicBezTo>
                  <a:cubicBezTo>
                    <a:pt x="46" y="57"/>
                    <a:pt x="58" y="46"/>
                    <a:pt x="58" y="32"/>
                  </a:cubicBezTo>
                  <a:cubicBezTo>
                    <a:pt x="58" y="18"/>
                    <a:pt x="46" y="6"/>
                    <a:pt x="32" y="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6" name="Группа 5">
            <a:extLst>
              <a:ext uri="{FF2B5EF4-FFF2-40B4-BE49-F238E27FC236}">
                <a16:creationId xmlns:a16="http://schemas.microsoft.com/office/drawing/2014/main" id="{D7577DD2-2061-48C8-9A25-7EC32F548B90}"/>
              </a:ext>
            </a:extLst>
          </p:cNvPr>
          <p:cNvGrpSpPr/>
          <p:nvPr/>
        </p:nvGrpSpPr>
        <p:grpSpPr>
          <a:xfrm>
            <a:off x="5794375" y="1322388"/>
            <a:ext cx="2266950" cy="2270125"/>
            <a:chOff x="5794375" y="1322388"/>
            <a:chExt cx="2266950" cy="2270125"/>
          </a:xfrm>
        </p:grpSpPr>
        <p:sp>
          <p:nvSpPr>
            <p:cNvPr id="9220" name="Freeform 56">
              <a:extLst>
                <a:ext uri="{FF2B5EF4-FFF2-40B4-BE49-F238E27FC236}">
                  <a16:creationId xmlns:a16="http://schemas.microsoft.com/office/drawing/2014/main" id="{8102E5F8-13F2-4284-9342-5146B97D36B0}"/>
                </a:ext>
              </a:extLst>
            </p:cNvPr>
            <p:cNvSpPr>
              <a:spLocks/>
            </p:cNvSpPr>
            <p:nvPr/>
          </p:nvSpPr>
          <p:spPr bwMode="auto">
            <a:xfrm>
              <a:off x="5794375" y="1322388"/>
              <a:ext cx="2266950" cy="2270125"/>
            </a:xfrm>
            <a:custGeom>
              <a:avLst/>
              <a:gdLst>
                <a:gd name="T0" fmla="*/ 984214914 w 177"/>
                <a:gd name="T1" fmla="*/ 2147483646 h 177"/>
                <a:gd name="T2" fmla="*/ 2147483646 w 177"/>
                <a:gd name="T3" fmla="*/ 986965701 h 177"/>
                <a:gd name="T4" fmla="*/ 2147483646 w 177"/>
                <a:gd name="T5" fmla="*/ 986965701 h 177"/>
                <a:gd name="T6" fmla="*/ 2147483646 w 177"/>
                <a:gd name="T7" fmla="*/ 2147483646 h 177"/>
                <a:gd name="T8" fmla="*/ 2147483646 w 177"/>
                <a:gd name="T9" fmla="*/ 2147483646 h 177"/>
                <a:gd name="T10" fmla="*/ 2147483646 w 177"/>
                <a:gd name="T11" fmla="*/ 2147483646 h 177"/>
                <a:gd name="T12" fmla="*/ 2147483646 w 177"/>
                <a:gd name="T13" fmla="*/ 2147483646 h 177"/>
                <a:gd name="T14" fmla="*/ 984214914 w 177"/>
                <a:gd name="T15" fmla="*/ 2147483646 h 177"/>
                <a:gd name="T16" fmla="*/ 984214914 w 177"/>
                <a:gd name="T17" fmla="*/ 2147483646 h 1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7" h="177">
                  <a:moveTo>
                    <a:pt x="6" y="77"/>
                  </a:moveTo>
                  <a:cubicBezTo>
                    <a:pt x="76" y="6"/>
                    <a:pt x="76" y="6"/>
                    <a:pt x="76" y="6"/>
                  </a:cubicBezTo>
                  <a:cubicBezTo>
                    <a:pt x="83" y="0"/>
                    <a:pt x="94" y="0"/>
                    <a:pt x="100" y="6"/>
                  </a:cubicBezTo>
                  <a:cubicBezTo>
                    <a:pt x="170" y="77"/>
                    <a:pt x="170" y="77"/>
                    <a:pt x="170" y="77"/>
                  </a:cubicBezTo>
                  <a:cubicBezTo>
                    <a:pt x="177" y="83"/>
                    <a:pt x="177" y="94"/>
                    <a:pt x="170" y="100"/>
                  </a:cubicBezTo>
                  <a:cubicBezTo>
                    <a:pt x="100" y="170"/>
                    <a:pt x="100" y="170"/>
                    <a:pt x="100" y="170"/>
                  </a:cubicBezTo>
                  <a:cubicBezTo>
                    <a:pt x="94" y="177"/>
                    <a:pt x="83" y="177"/>
                    <a:pt x="76" y="170"/>
                  </a:cubicBezTo>
                  <a:cubicBezTo>
                    <a:pt x="6" y="100"/>
                    <a:pt x="6" y="100"/>
                    <a:pt x="6" y="100"/>
                  </a:cubicBezTo>
                  <a:cubicBezTo>
                    <a:pt x="0" y="94"/>
                    <a:pt x="0" y="83"/>
                    <a:pt x="6" y="77"/>
                  </a:cubicBez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21" name="Freeform 57">
              <a:extLst>
                <a:ext uri="{FF2B5EF4-FFF2-40B4-BE49-F238E27FC236}">
                  <a16:creationId xmlns:a16="http://schemas.microsoft.com/office/drawing/2014/main" id="{8C3CF8CF-3380-4C45-8267-E6017702DFC3}"/>
                </a:ext>
              </a:extLst>
            </p:cNvPr>
            <p:cNvSpPr>
              <a:spLocks noEditPoints="1"/>
            </p:cNvSpPr>
            <p:nvPr/>
          </p:nvSpPr>
          <p:spPr bwMode="auto">
            <a:xfrm>
              <a:off x="6064250" y="1592263"/>
              <a:ext cx="1741488" cy="1719262"/>
            </a:xfrm>
            <a:custGeom>
              <a:avLst/>
              <a:gdLst>
                <a:gd name="T0" fmla="*/ 2147483646 w 136"/>
                <a:gd name="T1" fmla="*/ 2147483646 h 134"/>
                <a:gd name="T2" fmla="*/ 2147483646 w 136"/>
                <a:gd name="T3" fmla="*/ 2147483646 h 134"/>
                <a:gd name="T4" fmla="*/ 983812669 w 136"/>
                <a:gd name="T5" fmla="*/ 2147483646 h 134"/>
                <a:gd name="T6" fmla="*/ 0 w 136"/>
                <a:gd name="T7" fmla="*/ 2147483646 h 134"/>
                <a:gd name="T8" fmla="*/ 983812669 w 136"/>
                <a:gd name="T9" fmla="*/ 2147483646 h 134"/>
                <a:gd name="T10" fmla="*/ 2147483646 w 136"/>
                <a:gd name="T11" fmla="*/ 987703189 h 134"/>
                <a:gd name="T12" fmla="*/ 2147483646 w 136"/>
                <a:gd name="T13" fmla="*/ 0 h 134"/>
                <a:gd name="T14" fmla="*/ 2147483646 w 136"/>
                <a:gd name="T15" fmla="*/ 987703189 h 134"/>
                <a:gd name="T16" fmla="*/ 2147483646 w 136"/>
                <a:gd name="T17" fmla="*/ 2147483646 h 134"/>
                <a:gd name="T18" fmla="*/ 2147483646 w 136"/>
                <a:gd name="T19" fmla="*/ 2147483646 h 134"/>
                <a:gd name="T20" fmla="*/ 2147483646 w 136"/>
                <a:gd name="T21" fmla="*/ 2147483646 h 134"/>
                <a:gd name="T22" fmla="*/ 2147483646 w 136"/>
                <a:gd name="T23" fmla="*/ 2147483646 h 134"/>
                <a:gd name="T24" fmla="*/ 2147483646 w 136"/>
                <a:gd name="T25" fmla="*/ 658464516 h 134"/>
                <a:gd name="T26" fmla="*/ 2147483646 w 136"/>
                <a:gd name="T27" fmla="*/ 1481554783 h 134"/>
                <a:gd name="T28" fmla="*/ 1475731809 w 136"/>
                <a:gd name="T29" fmla="*/ 2147483646 h 134"/>
                <a:gd name="T30" fmla="*/ 1475731809 w 136"/>
                <a:gd name="T31" fmla="*/ 2147483646 h 134"/>
                <a:gd name="T32" fmla="*/ 2147483646 w 136"/>
                <a:gd name="T33" fmla="*/ 2147483646 h 134"/>
                <a:gd name="T34" fmla="*/ 2147483646 w 136"/>
                <a:gd name="T35" fmla="*/ 2147483646 h 134"/>
                <a:gd name="T36" fmla="*/ 2147483646 w 136"/>
                <a:gd name="T37" fmla="*/ 2147483646 h 134"/>
                <a:gd name="T38" fmla="*/ 2147483646 w 136"/>
                <a:gd name="T39" fmla="*/ 2147483646 h 134"/>
                <a:gd name="T40" fmla="*/ 2147483646 w 136"/>
                <a:gd name="T41" fmla="*/ 1481554783 h 134"/>
                <a:gd name="T42" fmla="*/ 2147483646 w 136"/>
                <a:gd name="T43" fmla="*/ 658464516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6" h="134">
                  <a:moveTo>
                    <a:pt x="67" y="134"/>
                  </a:moveTo>
                  <a:cubicBezTo>
                    <a:pt x="62" y="134"/>
                    <a:pt x="58" y="133"/>
                    <a:pt x="54" y="129"/>
                  </a:cubicBezTo>
                  <a:cubicBezTo>
                    <a:pt x="6" y="81"/>
                    <a:pt x="6" y="81"/>
                    <a:pt x="6" y="81"/>
                  </a:cubicBezTo>
                  <a:cubicBezTo>
                    <a:pt x="2" y="77"/>
                    <a:pt x="0" y="72"/>
                    <a:pt x="0" y="67"/>
                  </a:cubicBezTo>
                  <a:cubicBezTo>
                    <a:pt x="0" y="62"/>
                    <a:pt x="2" y="58"/>
                    <a:pt x="6" y="54"/>
                  </a:cubicBezTo>
                  <a:cubicBezTo>
                    <a:pt x="54" y="6"/>
                    <a:pt x="54" y="6"/>
                    <a:pt x="54" y="6"/>
                  </a:cubicBezTo>
                  <a:cubicBezTo>
                    <a:pt x="58" y="2"/>
                    <a:pt x="62" y="0"/>
                    <a:pt x="67" y="0"/>
                  </a:cubicBezTo>
                  <a:cubicBezTo>
                    <a:pt x="72" y="0"/>
                    <a:pt x="77" y="2"/>
                    <a:pt x="80" y="6"/>
                  </a:cubicBezTo>
                  <a:cubicBezTo>
                    <a:pt x="129" y="54"/>
                    <a:pt x="129" y="54"/>
                    <a:pt x="129" y="54"/>
                  </a:cubicBezTo>
                  <a:cubicBezTo>
                    <a:pt x="136" y="62"/>
                    <a:pt x="136" y="73"/>
                    <a:pt x="129" y="81"/>
                  </a:cubicBezTo>
                  <a:cubicBezTo>
                    <a:pt x="80" y="129"/>
                    <a:pt x="80" y="129"/>
                    <a:pt x="80" y="129"/>
                  </a:cubicBezTo>
                  <a:cubicBezTo>
                    <a:pt x="77" y="133"/>
                    <a:pt x="72" y="134"/>
                    <a:pt x="67" y="134"/>
                  </a:cubicBezTo>
                  <a:close/>
                  <a:moveTo>
                    <a:pt x="67" y="4"/>
                  </a:moveTo>
                  <a:cubicBezTo>
                    <a:pt x="63" y="4"/>
                    <a:pt x="60" y="6"/>
                    <a:pt x="57" y="9"/>
                  </a:cubicBezTo>
                  <a:cubicBezTo>
                    <a:pt x="9" y="57"/>
                    <a:pt x="9" y="57"/>
                    <a:pt x="9" y="57"/>
                  </a:cubicBezTo>
                  <a:cubicBezTo>
                    <a:pt x="3" y="63"/>
                    <a:pt x="3" y="72"/>
                    <a:pt x="9" y="78"/>
                  </a:cubicBezTo>
                  <a:cubicBezTo>
                    <a:pt x="57" y="126"/>
                    <a:pt x="57" y="126"/>
                    <a:pt x="57" y="126"/>
                  </a:cubicBezTo>
                  <a:cubicBezTo>
                    <a:pt x="63" y="132"/>
                    <a:pt x="72" y="132"/>
                    <a:pt x="78" y="126"/>
                  </a:cubicBezTo>
                  <a:cubicBezTo>
                    <a:pt x="126" y="78"/>
                    <a:pt x="126" y="78"/>
                    <a:pt x="126" y="78"/>
                  </a:cubicBezTo>
                  <a:cubicBezTo>
                    <a:pt x="132" y="72"/>
                    <a:pt x="132" y="63"/>
                    <a:pt x="126" y="57"/>
                  </a:cubicBezTo>
                  <a:cubicBezTo>
                    <a:pt x="78" y="9"/>
                    <a:pt x="78" y="9"/>
                    <a:pt x="78" y="9"/>
                  </a:cubicBezTo>
                  <a:cubicBezTo>
                    <a:pt x="75" y="6"/>
                    <a:pt x="71" y="4"/>
                    <a:pt x="67"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36" name="Freeform 72">
              <a:extLst>
                <a:ext uri="{FF2B5EF4-FFF2-40B4-BE49-F238E27FC236}">
                  <a16:creationId xmlns:a16="http://schemas.microsoft.com/office/drawing/2014/main" id="{ED37564C-A6E1-4178-A05D-1DD1FB9C319D}"/>
                </a:ext>
              </a:extLst>
            </p:cNvPr>
            <p:cNvSpPr>
              <a:spLocks noEditPoints="1"/>
            </p:cNvSpPr>
            <p:nvPr/>
          </p:nvSpPr>
          <p:spPr bwMode="auto">
            <a:xfrm>
              <a:off x="6575425" y="2181225"/>
              <a:ext cx="692150" cy="590550"/>
            </a:xfrm>
            <a:custGeom>
              <a:avLst/>
              <a:gdLst>
                <a:gd name="T0" fmla="*/ 0 w 436"/>
                <a:gd name="T1" fmla="*/ 0 h 372"/>
                <a:gd name="T2" fmla="*/ 0 w 436"/>
                <a:gd name="T3" fmla="*/ 937498125 h 372"/>
                <a:gd name="T4" fmla="*/ 1098788125 w 436"/>
                <a:gd name="T5" fmla="*/ 937498125 h 372"/>
                <a:gd name="T6" fmla="*/ 1098788125 w 436"/>
                <a:gd name="T7" fmla="*/ 0 h 372"/>
                <a:gd name="T8" fmla="*/ 0 w 436"/>
                <a:gd name="T9" fmla="*/ 0 h 372"/>
                <a:gd name="T10" fmla="*/ 975301263 w 436"/>
                <a:gd name="T11" fmla="*/ 816530625 h 372"/>
                <a:gd name="T12" fmla="*/ 123488450 w 436"/>
                <a:gd name="T13" fmla="*/ 816530625 h 372"/>
                <a:gd name="T14" fmla="*/ 123488450 w 436"/>
                <a:gd name="T15" fmla="*/ 204133450 h 372"/>
                <a:gd name="T16" fmla="*/ 975301263 w 436"/>
                <a:gd name="T17" fmla="*/ 204133450 h 372"/>
                <a:gd name="T18" fmla="*/ 975301263 w 436"/>
                <a:gd name="T19" fmla="*/ 816530625 h 3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36" h="372">
                  <a:moveTo>
                    <a:pt x="0" y="0"/>
                  </a:moveTo>
                  <a:lnTo>
                    <a:pt x="0" y="372"/>
                  </a:lnTo>
                  <a:lnTo>
                    <a:pt x="436" y="372"/>
                  </a:lnTo>
                  <a:lnTo>
                    <a:pt x="436" y="0"/>
                  </a:lnTo>
                  <a:lnTo>
                    <a:pt x="0" y="0"/>
                  </a:lnTo>
                  <a:close/>
                  <a:moveTo>
                    <a:pt x="387" y="324"/>
                  </a:moveTo>
                  <a:lnTo>
                    <a:pt x="49" y="324"/>
                  </a:lnTo>
                  <a:lnTo>
                    <a:pt x="49" y="81"/>
                  </a:lnTo>
                  <a:lnTo>
                    <a:pt x="387" y="81"/>
                  </a:lnTo>
                  <a:lnTo>
                    <a:pt x="387" y="324"/>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37" name="Rectangle 73">
              <a:extLst>
                <a:ext uri="{FF2B5EF4-FFF2-40B4-BE49-F238E27FC236}">
                  <a16:creationId xmlns:a16="http://schemas.microsoft.com/office/drawing/2014/main" id="{933DEC7A-0A2C-4D00-B94B-75D19CC1DB28}"/>
                </a:ext>
              </a:extLst>
            </p:cNvPr>
            <p:cNvSpPr>
              <a:spLocks noChangeArrowheads="1"/>
            </p:cNvSpPr>
            <p:nvPr/>
          </p:nvSpPr>
          <p:spPr bwMode="auto">
            <a:xfrm>
              <a:off x="6716713" y="2362200"/>
              <a:ext cx="103187" cy="101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9238" name="Rectangle 74">
              <a:extLst>
                <a:ext uri="{FF2B5EF4-FFF2-40B4-BE49-F238E27FC236}">
                  <a16:creationId xmlns:a16="http://schemas.microsoft.com/office/drawing/2014/main" id="{161DE971-EA37-4038-B9AB-A6911934A23A}"/>
                </a:ext>
              </a:extLst>
            </p:cNvPr>
            <p:cNvSpPr>
              <a:spLocks noChangeArrowheads="1"/>
            </p:cNvSpPr>
            <p:nvPr/>
          </p:nvSpPr>
          <p:spPr bwMode="auto">
            <a:xfrm>
              <a:off x="6870700" y="2362200"/>
              <a:ext cx="101600" cy="101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9239" name="Rectangle 75">
              <a:extLst>
                <a:ext uri="{FF2B5EF4-FFF2-40B4-BE49-F238E27FC236}">
                  <a16:creationId xmlns:a16="http://schemas.microsoft.com/office/drawing/2014/main" id="{25932A8C-98F3-44F1-9681-9B218D93EA2E}"/>
                </a:ext>
              </a:extLst>
            </p:cNvPr>
            <p:cNvSpPr>
              <a:spLocks noChangeArrowheads="1"/>
            </p:cNvSpPr>
            <p:nvPr/>
          </p:nvSpPr>
          <p:spPr bwMode="auto">
            <a:xfrm>
              <a:off x="7024688" y="2362200"/>
              <a:ext cx="101600" cy="101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9240" name="Rectangle 76">
              <a:extLst>
                <a:ext uri="{FF2B5EF4-FFF2-40B4-BE49-F238E27FC236}">
                  <a16:creationId xmlns:a16="http://schemas.microsoft.com/office/drawing/2014/main" id="{D39D6C67-FB54-4A94-80D5-561EBEFCF038}"/>
                </a:ext>
              </a:extLst>
            </p:cNvPr>
            <p:cNvSpPr>
              <a:spLocks noChangeArrowheads="1"/>
            </p:cNvSpPr>
            <p:nvPr/>
          </p:nvSpPr>
          <p:spPr bwMode="auto">
            <a:xfrm>
              <a:off x="6716713" y="2528888"/>
              <a:ext cx="103187" cy="101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9241" name="Rectangle 77">
              <a:extLst>
                <a:ext uri="{FF2B5EF4-FFF2-40B4-BE49-F238E27FC236}">
                  <a16:creationId xmlns:a16="http://schemas.microsoft.com/office/drawing/2014/main" id="{C4849A61-AF98-467F-B75F-AC64C543C0EC}"/>
                </a:ext>
              </a:extLst>
            </p:cNvPr>
            <p:cNvSpPr>
              <a:spLocks noChangeArrowheads="1"/>
            </p:cNvSpPr>
            <p:nvPr/>
          </p:nvSpPr>
          <p:spPr bwMode="auto">
            <a:xfrm>
              <a:off x="6870700" y="2528888"/>
              <a:ext cx="101600" cy="101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9242" name="Rectangle 78">
              <a:extLst>
                <a:ext uri="{FF2B5EF4-FFF2-40B4-BE49-F238E27FC236}">
                  <a16:creationId xmlns:a16="http://schemas.microsoft.com/office/drawing/2014/main" id="{4158A263-6257-4FC6-92DF-B68BE95D96B9}"/>
                </a:ext>
              </a:extLst>
            </p:cNvPr>
            <p:cNvSpPr>
              <a:spLocks noChangeArrowheads="1"/>
            </p:cNvSpPr>
            <p:nvPr/>
          </p:nvSpPr>
          <p:spPr bwMode="auto">
            <a:xfrm>
              <a:off x="7024688" y="2528888"/>
              <a:ext cx="101600" cy="1016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9243" name="Freeform 79">
              <a:extLst>
                <a:ext uri="{FF2B5EF4-FFF2-40B4-BE49-F238E27FC236}">
                  <a16:creationId xmlns:a16="http://schemas.microsoft.com/office/drawing/2014/main" id="{1816AF85-7238-4C85-AEBB-E319126EDAAB}"/>
                </a:ext>
              </a:extLst>
            </p:cNvPr>
            <p:cNvSpPr>
              <a:spLocks/>
            </p:cNvSpPr>
            <p:nvPr/>
          </p:nvSpPr>
          <p:spPr bwMode="auto">
            <a:xfrm>
              <a:off x="6653213" y="2130425"/>
              <a:ext cx="63500" cy="103188"/>
            </a:xfrm>
            <a:custGeom>
              <a:avLst/>
              <a:gdLst>
                <a:gd name="T0" fmla="*/ 483870000 w 5"/>
                <a:gd name="T1" fmla="*/ 1330970418 h 8"/>
                <a:gd name="T2" fmla="*/ 483870000 w 5"/>
                <a:gd name="T3" fmla="*/ 1330970418 h 8"/>
                <a:gd name="T4" fmla="*/ 0 w 5"/>
                <a:gd name="T5" fmla="*/ 831862961 h 8"/>
                <a:gd name="T6" fmla="*/ 0 w 5"/>
                <a:gd name="T7" fmla="*/ 332742605 h 8"/>
                <a:gd name="T8" fmla="*/ 483870000 w 5"/>
                <a:gd name="T9" fmla="*/ 0 h 8"/>
                <a:gd name="T10" fmla="*/ 483870000 w 5"/>
                <a:gd name="T11" fmla="*/ 0 h 8"/>
                <a:gd name="T12" fmla="*/ 806450000 w 5"/>
                <a:gd name="T13" fmla="*/ 332742605 h 8"/>
                <a:gd name="T14" fmla="*/ 806450000 w 5"/>
                <a:gd name="T15" fmla="*/ 831862961 h 8"/>
                <a:gd name="T16" fmla="*/ 483870000 w 5"/>
                <a:gd name="T17" fmla="*/ 1330970418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8">
                  <a:moveTo>
                    <a:pt x="3" y="8"/>
                  </a:moveTo>
                  <a:cubicBezTo>
                    <a:pt x="3" y="8"/>
                    <a:pt x="3" y="8"/>
                    <a:pt x="3" y="8"/>
                  </a:cubicBezTo>
                  <a:cubicBezTo>
                    <a:pt x="1" y="8"/>
                    <a:pt x="0" y="7"/>
                    <a:pt x="0" y="5"/>
                  </a:cubicBezTo>
                  <a:cubicBezTo>
                    <a:pt x="0" y="2"/>
                    <a:pt x="0" y="2"/>
                    <a:pt x="0" y="2"/>
                  </a:cubicBezTo>
                  <a:cubicBezTo>
                    <a:pt x="0" y="1"/>
                    <a:pt x="1" y="0"/>
                    <a:pt x="3" y="0"/>
                  </a:cubicBezTo>
                  <a:cubicBezTo>
                    <a:pt x="3" y="0"/>
                    <a:pt x="3" y="0"/>
                    <a:pt x="3" y="0"/>
                  </a:cubicBezTo>
                  <a:cubicBezTo>
                    <a:pt x="4" y="0"/>
                    <a:pt x="5" y="1"/>
                    <a:pt x="5" y="2"/>
                  </a:cubicBezTo>
                  <a:cubicBezTo>
                    <a:pt x="5" y="5"/>
                    <a:pt x="5" y="5"/>
                    <a:pt x="5" y="5"/>
                  </a:cubicBezTo>
                  <a:cubicBezTo>
                    <a:pt x="5" y="7"/>
                    <a:pt x="4" y="8"/>
                    <a:pt x="3"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44" name="Freeform 80">
              <a:extLst>
                <a:ext uri="{FF2B5EF4-FFF2-40B4-BE49-F238E27FC236}">
                  <a16:creationId xmlns:a16="http://schemas.microsoft.com/office/drawing/2014/main" id="{C002812C-6D68-4003-BB56-93332A3F152F}"/>
                </a:ext>
              </a:extLst>
            </p:cNvPr>
            <p:cNvSpPr>
              <a:spLocks/>
            </p:cNvSpPr>
            <p:nvPr/>
          </p:nvSpPr>
          <p:spPr bwMode="auto">
            <a:xfrm>
              <a:off x="7126288" y="2130425"/>
              <a:ext cx="63500" cy="103188"/>
            </a:xfrm>
            <a:custGeom>
              <a:avLst/>
              <a:gdLst>
                <a:gd name="T0" fmla="*/ 483870000 w 5"/>
                <a:gd name="T1" fmla="*/ 1330970418 h 8"/>
                <a:gd name="T2" fmla="*/ 483870000 w 5"/>
                <a:gd name="T3" fmla="*/ 1330970418 h 8"/>
                <a:gd name="T4" fmla="*/ 0 w 5"/>
                <a:gd name="T5" fmla="*/ 831862961 h 8"/>
                <a:gd name="T6" fmla="*/ 0 w 5"/>
                <a:gd name="T7" fmla="*/ 332742605 h 8"/>
                <a:gd name="T8" fmla="*/ 483870000 w 5"/>
                <a:gd name="T9" fmla="*/ 0 h 8"/>
                <a:gd name="T10" fmla="*/ 483870000 w 5"/>
                <a:gd name="T11" fmla="*/ 0 h 8"/>
                <a:gd name="T12" fmla="*/ 806450000 w 5"/>
                <a:gd name="T13" fmla="*/ 332742605 h 8"/>
                <a:gd name="T14" fmla="*/ 806450000 w 5"/>
                <a:gd name="T15" fmla="*/ 831862961 h 8"/>
                <a:gd name="T16" fmla="*/ 483870000 w 5"/>
                <a:gd name="T17" fmla="*/ 1330970418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 h="8">
                  <a:moveTo>
                    <a:pt x="3" y="8"/>
                  </a:moveTo>
                  <a:cubicBezTo>
                    <a:pt x="3" y="8"/>
                    <a:pt x="3" y="8"/>
                    <a:pt x="3" y="8"/>
                  </a:cubicBezTo>
                  <a:cubicBezTo>
                    <a:pt x="1" y="8"/>
                    <a:pt x="0" y="7"/>
                    <a:pt x="0" y="5"/>
                  </a:cubicBezTo>
                  <a:cubicBezTo>
                    <a:pt x="0" y="2"/>
                    <a:pt x="0" y="2"/>
                    <a:pt x="0" y="2"/>
                  </a:cubicBezTo>
                  <a:cubicBezTo>
                    <a:pt x="0" y="1"/>
                    <a:pt x="1" y="0"/>
                    <a:pt x="3" y="0"/>
                  </a:cubicBezTo>
                  <a:cubicBezTo>
                    <a:pt x="3" y="0"/>
                    <a:pt x="3" y="0"/>
                    <a:pt x="3" y="0"/>
                  </a:cubicBezTo>
                  <a:cubicBezTo>
                    <a:pt x="4" y="0"/>
                    <a:pt x="5" y="1"/>
                    <a:pt x="5" y="2"/>
                  </a:cubicBezTo>
                  <a:cubicBezTo>
                    <a:pt x="5" y="5"/>
                    <a:pt x="5" y="5"/>
                    <a:pt x="5" y="5"/>
                  </a:cubicBezTo>
                  <a:cubicBezTo>
                    <a:pt x="5" y="7"/>
                    <a:pt x="4" y="8"/>
                    <a:pt x="3" y="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5" name="Группа 4">
            <a:extLst>
              <a:ext uri="{FF2B5EF4-FFF2-40B4-BE49-F238E27FC236}">
                <a16:creationId xmlns:a16="http://schemas.microsoft.com/office/drawing/2014/main" id="{B560D648-D9BE-4197-80FA-2F80B5031254}"/>
              </a:ext>
            </a:extLst>
          </p:cNvPr>
          <p:cNvGrpSpPr/>
          <p:nvPr/>
        </p:nvGrpSpPr>
        <p:grpSpPr>
          <a:xfrm>
            <a:off x="7204075" y="2720975"/>
            <a:ext cx="2278063" cy="2270125"/>
            <a:chOff x="7204075" y="2720975"/>
            <a:chExt cx="2278063" cy="2270125"/>
          </a:xfrm>
        </p:grpSpPr>
        <p:sp>
          <p:nvSpPr>
            <p:cNvPr id="9226" name="Freeform 62">
              <a:extLst>
                <a:ext uri="{FF2B5EF4-FFF2-40B4-BE49-F238E27FC236}">
                  <a16:creationId xmlns:a16="http://schemas.microsoft.com/office/drawing/2014/main" id="{78110208-FA6D-4123-869C-A4693513F8F0}"/>
                </a:ext>
              </a:extLst>
            </p:cNvPr>
            <p:cNvSpPr>
              <a:spLocks/>
            </p:cNvSpPr>
            <p:nvPr/>
          </p:nvSpPr>
          <p:spPr bwMode="auto">
            <a:xfrm>
              <a:off x="7204075" y="2720975"/>
              <a:ext cx="2278063" cy="2270125"/>
            </a:xfrm>
            <a:custGeom>
              <a:avLst/>
              <a:gdLst>
                <a:gd name="T0" fmla="*/ 1146543989 w 178"/>
                <a:gd name="T1" fmla="*/ 2147483646 h 177"/>
                <a:gd name="T2" fmla="*/ 2147483646 w 178"/>
                <a:gd name="T3" fmla="*/ 1151466398 h 177"/>
                <a:gd name="T4" fmla="*/ 2147483646 w 178"/>
                <a:gd name="T5" fmla="*/ 1151466398 h 177"/>
                <a:gd name="T6" fmla="*/ 2147483646 w 178"/>
                <a:gd name="T7" fmla="*/ 2147483646 h 177"/>
                <a:gd name="T8" fmla="*/ 2147483646 w 178"/>
                <a:gd name="T9" fmla="*/ 2147483646 h 177"/>
                <a:gd name="T10" fmla="*/ 2147483646 w 178"/>
                <a:gd name="T11" fmla="*/ 2147483646 h 177"/>
                <a:gd name="T12" fmla="*/ 2147483646 w 178"/>
                <a:gd name="T13" fmla="*/ 2147483646 h 177"/>
                <a:gd name="T14" fmla="*/ 1146543989 w 178"/>
                <a:gd name="T15" fmla="*/ 2147483646 h 177"/>
                <a:gd name="T16" fmla="*/ 1146543989 w 178"/>
                <a:gd name="T17" fmla="*/ 2147483646 h 1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8" h="177">
                  <a:moveTo>
                    <a:pt x="7" y="77"/>
                  </a:moveTo>
                  <a:cubicBezTo>
                    <a:pt x="77" y="7"/>
                    <a:pt x="77" y="7"/>
                    <a:pt x="77" y="7"/>
                  </a:cubicBezTo>
                  <a:cubicBezTo>
                    <a:pt x="84" y="0"/>
                    <a:pt x="94" y="0"/>
                    <a:pt x="101" y="7"/>
                  </a:cubicBezTo>
                  <a:cubicBezTo>
                    <a:pt x="171" y="77"/>
                    <a:pt x="171" y="77"/>
                    <a:pt x="171" y="77"/>
                  </a:cubicBezTo>
                  <a:cubicBezTo>
                    <a:pt x="178" y="84"/>
                    <a:pt x="178" y="94"/>
                    <a:pt x="171" y="101"/>
                  </a:cubicBezTo>
                  <a:cubicBezTo>
                    <a:pt x="101" y="171"/>
                    <a:pt x="101" y="171"/>
                    <a:pt x="101" y="171"/>
                  </a:cubicBezTo>
                  <a:cubicBezTo>
                    <a:pt x="94" y="177"/>
                    <a:pt x="84" y="177"/>
                    <a:pt x="77" y="171"/>
                  </a:cubicBezTo>
                  <a:cubicBezTo>
                    <a:pt x="7" y="101"/>
                    <a:pt x="7" y="101"/>
                    <a:pt x="7" y="101"/>
                  </a:cubicBezTo>
                  <a:cubicBezTo>
                    <a:pt x="0" y="94"/>
                    <a:pt x="0" y="84"/>
                    <a:pt x="7" y="77"/>
                  </a:cubicBez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27" name="Freeform 63">
              <a:extLst>
                <a:ext uri="{FF2B5EF4-FFF2-40B4-BE49-F238E27FC236}">
                  <a16:creationId xmlns:a16="http://schemas.microsoft.com/office/drawing/2014/main" id="{FC274567-91D2-41FC-8B2B-EF5D41AA7960}"/>
                </a:ext>
              </a:extLst>
            </p:cNvPr>
            <p:cNvSpPr>
              <a:spLocks noEditPoints="1"/>
            </p:cNvSpPr>
            <p:nvPr/>
          </p:nvSpPr>
          <p:spPr bwMode="auto">
            <a:xfrm>
              <a:off x="7485063" y="2978150"/>
              <a:ext cx="1741487" cy="1744663"/>
            </a:xfrm>
            <a:custGeom>
              <a:avLst/>
              <a:gdLst>
                <a:gd name="T0" fmla="*/ 2147483646 w 136"/>
                <a:gd name="T1" fmla="*/ 2147483646 h 136"/>
                <a:gd name="T2" fmla="*/ 2147483646 w 136"/>
                <a:gd name="T3" fmla="*/ 2147483646 h 136"/>
                <a:gd name="T4" fmla="*/ 819843420 w 136"/>
                <a:gd name="T5" fmla="*/ 2147483646 h 136"/>
                <a:gd name="T6" fmla="*/ 0 w 136"/>
                <a:gd name="T7" fmla="*/ 2147483646 h 136"/>
                <a:gd name="T8" fmla="*/ 819843420 w 136"/>
                <a:gd name="T9" fmla="*/ 2147483646 h 136"/>
                <a:gd name="T10" fmla="*/ 2147483646 w 136"/>
                <a:gd name="T11" fmla="*/ 1151977888 h 136"/>
                <a:gd name="T12" fmla="*/ 2147483646 w 136"/>
                <a:gd name="T13" fmla="*/ 1151977888 h 136"/>
                <a:gd name="T14" fmla="*/ 2147483646 w 136"/>
                <a:gd name="T15" fmla="*/ 2147483646 h 136"/>
                <a:gd name="T16" fmla="*/ 2147483646 w 136"/>
                <a:gd name="T17" fmla="*/ 2147483646 h 136"/>
                <a:gd name="T18" fmla="*/ 2147483646 w 136"/>
                <a:gd name="T19" fmla="*/ 2147483646 h 136"/>
                <a:gd name="T20" fmla="*/ 2147483646 w 136"/>
                <a:gd name="T21" fmla="*/ 2147483646 h 136"/>
                <a:gd name="T22" fmla="*/ 2147483646 w 136"/>
                <a:gd name="T23" fmla="*/ 987402288 h 136"/>
                <a:gd name="T24" fmla="*/ 2147483646 w 136"/>
                <a:gd name="T25" fmla="*/ 1645679032 h 136"/>
                <a:gd name="T26" fmla="*/ 1311749473 w 136"/>
                <a:gd name="T27" fmla="*/ 2147483646 h 136"/>
                <a:gd name="T28" fmla="*/ 655874736 w 136"/>
                <a:gd name="T29" fmla="*/ 2147483646 h 136"/>
                <a:gd name="T30" fmla="*/ 1311749473 w 136"/>
                <a:gd name="T31" fmla="*/ 2147483646 h 136"/>
                <a:gd name="T32" fmla="*/ 2147483646 w 136"/>
                <a:gd name="T33" fmla="*/ 2147483646 h 136"/>
                <a:gd name="T34" fmla="*/ 2147483646 w 136"/>
                <a:gd name="T35" fmla="*/ 2147483646 h 136"/>
                <a:gd name="T36" fmla="*/ 2147483646 w 136"/>
                <a:gd name="T37" fmla="*/ 2147483646 h 136"/>
                <a:gd name="T38" fmla="*/ 2147483646 w 136"/>
                <a:gd name="T39" fmla="*/ 2147483646 h 136"/>
                <a:gd name="T40" fmla="*/ 2147483646 w 136"/>
                <a:gd name="T41" fmla="*/ 1645679032 h 136"/>
                <a:gd name="T42" fmla="*/ 2147483646 w 136"/>
                <a:gd name="T43" fmla="*/ 987402288 h 1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6" h="136">
                  <a:moveTo>
                    <a:pt x="67" y="136"/>
                  </a:moveTo>
                  <a:cubicBezTo>
                    <a:pt x="62" y="136"/>
                    <a:pt x="57" y="134"/>
                    <a:pt x="54" y="130"/>
                  </a:cubicBezTo>
                  <a:cubicBezTo>
                    <a:pt x="5" y="82"/>
                    <a:pt x="5" y="82"/>
                    <a:pt x="5" y="82"/>
                  </a:cubicBezTo>
                  <a:cubicBezTo>
                    <a:pt x="2" y="79"/>
                    <a:pt x="0" y="74"/>
                    <a:pt x="0" y="69"/>
                  </a:cubicBezTo>
                  <a:cubicBezTo>
                    <a:pt x="0" y="64"/>
                    <a:pt x="2" y="59"/>
                    <a:pt x="5" y="56"/>
                  </a:cubicBezTo>
                  <a:cubicBezTo>
                    <a:pt x="54" y="7"/>
                    <a:pt x="54" y="7"/>
                    <a:pt x="54" y="7"/>
                  </a:cubicBezTo>
                  <a:cubicBezTo>
                    <a:pt x="61" y="0"/>
                    <a:pt x="73" y="0"/>
                    <a:pt x="80" y="7"/>
                  </a:cubicBezTo>
                  <a:cubicBezTo>
                    <a:pt x="128" y="56"/>
                    <a:pt x="128" y="56"/>
                    <a:pt x="128" y="56"/>
                  </a:cubicBezTo>
                  <a:cubicBezTo>
                    <a:pt x="136" y="63"/>
                    <a:pt x="136" y="75"/>
                    <a:pt x="128" y="82"/>
                  </a:cubicBezTo>
                  <a:cubicBezTo>
                    <a:pt x="80" y="130"/>
                    <a:pt x="80" y="130"/>
                    <a:pt x="80" y="130"/>
                  </a:cubicBezTo>
                  <a:cubicBezTo>
                    <a:pt x="77" y="134"/>
                    <a:pt x="72" y="136"/>
                    <a:pt x="67" y="136"/>
                  </a:cubicBezTo>
                  <a:close/>
                  <a:moveTo>
                    <a:pt x="67" y="6"/>
                  </a:moveTo>
                  <a:cubicBezTo>
                    <a:pt x="63" y="6"/>
                    <a:pt x="59" y="7"/>
                    <a:pt x="57" y="10"/>
                  </a:cubicBezTo>
                  <a:cubicBezTo>
                    <a:pt x="8" y="58"/>
                    <a:pt x="8" y="58"/>
                    <a:pt x="8" y="58"/>
                  </a:cubicBezTo>
                  <a:cubicBezTo>
                    <a:pt x="6" y="61"/>
                    <a:pt x="4" y="65"/>
                    <a:pt x="4" y="69"/>
                  </a:cubicBezTo>
                  <a:cubicBezTo>
                    <a:pt x="4" y="73"/>
                    <a:pt x="6" y="77"/>
                    <a:pt x="8" y="79"/>
                  </a:cubicBezTo>
                  <a:cubicBezTo>
                    <a:pt x="57" y="128"/>
                    <a:pt x="57" y="128"/>
                    <a:pt x="57" y="128"/>
                  </a:cubicBezTo>
                  <a:cubicBezTo>
                    <a:pt x="62" y="133"/>
                    <a:pt x="72" y="133"/>
                    <a:pt x="77" y="128"/>
                  </a:cubicBezTo>
                  <a:cubicBezTo>
                    <a:pt x="126" y="79"/>
                    <a:pt x="126" y="79"/>
                    <a:pt x="126" y="79"/>
                  </a:cubicBezTo>
                  <a:cubicBezTo>
                    <a:pt x="131" y="74"/>
                    <a:pt x="131" y="64"/>
                    <a:pt x="126" y="58"/>
                  </a:cubicBezTo>
                  <a:cubicBezTo>
                    <a:pt x="77" y="10"/>
                    <a:pt x="77" y="10"/>
                    <a:pt x="77" y="10"/>
                  </a:cubicBezTo>
                  <a:cubicBezTo>
                    <a:pt x="74" y="7"/>
                    <a:pt x="71" y="6"/>
                    <a:pt x="67" y="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45" name="Freeform 81">
              <a:extLst>
                <a:ext uri="{FF2B5EF4-FFF2-40B4-BE49-F238E27FC236}">
                  <a16:creationId xmlns:a16="http://schemas.microsoft.com/office/drawing/2014/main" id="{4AB23021-3945-4468-8E46-0EC4C5890D43}"/>
                </a:ext>
              </a:extLst>
            </p:cNvPr>
            <p:cNvSpPr>
              <a:spLocks noEditPoints="1"/>
            </p:cNvSpPr>
            <p:nvPr/>
          </p:nvSpPr>
          <p:spPr bwMode="auto">
            <a:xfrm>
              <a:off x="8035925" y="3619500"/>
              <a:ext cx="652463" cy="666750"/>
            </a:xfrm>
            <a:custGeom>
              <a:avLst/>
              <a:gdLst>
                <a:gd name="T0" fmla="*/ 2147483646 w 51"/>
                <a:gd name="T1" fmla="*/ 2147483646 h 52"/>
                <a:gd name="T2" fmla="*/ 0 w 51"/>
                <a:gd name="T3" fmla="*/ 2147483646 h 52"/>
                <a:gd name="T4" fmla="*/ 2147483646 w 51"/>
                <a:gd name="T5" fmla="*/ 0 h 52"/>
                <a:gd name="T6" fmla="*/ 2147483646 w 51"/>
                <a:gd name="T7" fmla="*/ 2147483646 h 52"/>
                <a:gd name="T8" fmla="*/ 2147483646 w 51"/>
                <a:gd name="T9" fmla="*/ 2147483646 h 52"/>
                <a:gd name="T10" fmla="*/ 2147483646 w 51"/>
                <a:gd name="T11" fmla="*/ 657620654 h 52"/>
                <a:gd name="T12" fmla="*/ 654689050 w 51"/>
                <a:gd name="T13" fmla="*/ 2147483646 h 52"/>
                <a:gd name="T14" fmla="*/ 2147483646 w 51"/>
                <a:gd name="T15" fmla="*/ 2147483646 h 52"/>
                <a:gd name="T16" fmla="*/ 2147483646 w 51"/>
                <a:gd name="T17" fmla="*/ 2147483646 h 52"/>
                <a:gd name="T18" fmla="*/ 2147483646 w 51"/>
                <a:gd name="T19" fmla="*/ 657620654 h 5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1" h="52">
                  <a:moveTo>
                    <a:pt x="25" y="52"/>
                  </a:moveTo>
                  <a:cubicBezTo>
                    <a:pt x="11" y="52"/>
                    <a:pt x="0" y="40"/>
                    <a:pt x="0" y="26"/>
                  </a:cubicBezTo>
                  <a:cubicBezTo>
                    <a:pt x="0" y="12"/>
                    <a:pt x="11" y="0"/>
                    <a:pt x="25" y="0"/>
                  </a:cubicBezTo>
                  <a:cubicBezTo>
                    <a:pt x="40" y="0"/>
                    <a:pt x="51" y="12"/>
                    <a:pt x="51" y="26"/>
                  </a:cubicBezTo>
                  <a:cubicBezTo>
                    <a:pt x="51" y="40"/>
                    <a:pt x="40" y="52"/>
                    <a:pt x="25" y="52"/>
                  </a:cubicBezTo>
                  <a:close/>
                  <a:moveTo>
                    <a:pt x="25" y="4"/>
                  </a:moveTo>
                  <a:cubicBezTo>
                    <a:pt x="14" y="4"/>
                    <a:pt x="4" y="14"/>
                    <a:pt x="4" y="26"/>
                  </a:cubicBezTo>
                  <a:cubicBezTo>
                    <a:pt x="4" y="37"/>
                    <a:pt x="14" y="47"/>
                    <a:pt x="25" y="47"/>
                  </a:cubicBezTo>
                  <a:cubicBezTo>
                    <a:pt x="37" y="47"/>
                    <a:pt x="47" y="37"/>
                    <a:pt x="47" y="26"/>
                  </a:cubicBezTo>
                  <a:cubicBezTo>
                    <a:pt x="47" y="14"/>
                    <a:pt x="37" y="4"/>
                    <a:pt x="25"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46" name="Freeform 82">
              <a:extLst>
                <a:ext uri="{FF2B5EF4-FFF2-40B4-BE49-F238E27FC236}">
                  <a16:creationId xmlns:a16="http://schemas.microsoft.com/office/drawing/2014/main" id="{6AB6C765-6B47-4513-AE2B-06348087BD98}"/>
                </a:ext>
              </a:extLst>
            </p:cNvPr>
            <p:cNvSpPr>
              <a:spLocks/>
            </p:cNvSpPr>
            <p:nvPr/>
          </p:nvSpPr>
          <p:spPr bwMode="auto">
            <a:xfrm>
              <a:off x="8355013" y="3760788"/>
              <a:ext cx="192087" cy="192087"/>
            </a:xfrm>
            <a:custGeom>
              <a:avLst/>
              <a:gdLst>
                <a:gd name="T0" fmla="*/ 2147483646 w 15"/>
                <a:gd name="T1" fmla="*/ 2147483646 h 15"/>
                <a:gd name="T2" fmla="*/ 0 w 15"/>
                <a:gd name="T3" fmla="*/ 2147483646 h 15"/>
                <a:gd name="T4" fmla="*/ 0 w 15"/>
                <a:gd name="T5" fmla="*/ 0 h 15"/>
                <a:gd name="T6" fmla="*/ 2147483646 w 15"/>
                <a:gd name="T7" fmla="*/ 2147483646 h 1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 h="15">
                  <a:moveTo>
                    <a:pt x="15" y="15"/>
                  </a:moveTo>
                  <a:cubicBezTo>
                    <a:pt x="0" y="15"/>
                    <a:pt x="0" y="15"/>
                    <a:pt x="0" y="15"/>
                  </a:cubicBezTo>
                  <a:cubicBezTo>
                    <a:pt x="0" y="0"/>
                    <a:pt x="0" y="0"/>
                    <a:pt x="0" y="0"/>
                  </a:cubicBezTo>
                  <a:cubicBezTo>
                    <a:pt x="8" y="0"/>
                    <a:pt x="15" y="7"/>
                    <a:pt x="15" y="15"/>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47" name="Rectangle 83">
              <a:extLst>
                <a:ext uri="{FF2B5EF4-FFF2-40B4-BE49-F238E27FC236}">
                  <a16:creationId xmlns:a16="http://schemas.microsoft.com/office/drawing/2014/main" id="{4D50E229-7AF0-4BE2-8080-EF74041FE3D5}"/>
                </a:ext>
              </a:extLst>
            </p:cNvPr>
            <p:cNvSpPr>
              <a:spLocks noChangeArrowheads="1"/>
            </p:cNvSpPr>
            <p:nvPr/>
          </p:nvSpPr>
          <p:spPr bwMode="auto">
            <a:xfrm>
              <a:off x="8316913" y="3541713"/>
              <a:ext cx="90487" cy="1031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ru-RU" altLang="ru-RU" sz="1800"/>
            </a:p>
          </p:txBody>
        </p:sp>
        <p:sp>
          <p:nvSpPr>
            <p:cNvPr id="9248" name="Freeform 84">
              <a:extLst>
                <a:ext uri="{FF2B5EF4-FFF2-40B4-BE49-F238E27FC236}">
                  <a16:creationId xmlns:a16="http://schemas.microsoft.com/office/drawing/2014/main" id="{68EC4562-7F03-442C-8E20-1BA74CE5888F}"/>
                </a:ext>
              </a:extLst>
            </p:cNvPr>
            <p:cNvSpPr>
              <a:spLocks/>
            </p:cNvSpPr>
            <p:nvPr/>
          </p:nvSpPr>
          <p:spPr bwMode="auto">
            <a:xfrm>
              <a:off x="8266113" y="3478213"/>
              <a:ext cx="192087" cy="76200"/>
            </a:xfrm>
            <a:custGeom>
              <a:avLst/>
              <a:gdLst>
                <a:gd name="T0" fmla="*/ 1967867286 w 15"/>
                <a:gd name="T1" fmla="*/ 967740000 h 6"/>
                <a:gd name="T2" fmla="*/ 491973224 w 15"/>
                <a:gd name="T3" fmla="*/ 967740000 h 6"/>
                <a:gd name="T4" fmla="*/ 0 w 15"/>
                <a:gd name="T5" fmla="*/ 483870000 h 6"/>
                <a:gd name="T6" fmla="*/ 0 w 15"/>
                <a:gd name="T7" fmla="*/ 483870000 h 6"/>
                <a:gd name="T8" fmla="*/ 491973224 w 15"/>
                <a:gd name="T9" fmla="*/ 0 h 6"/>
                <a:gd name="T10" fmla="*/ 1967867286 w 15"/>
                <a:gd name="T11" fmla="*/ 0 h 6"/>
                <a:gd name="T12" fmla="*/ 2147483646 w 15"/>
                <a:gd name="T13" fmla="*/ 483870000 h 6"/>
                <a:gd name="T14" fmla="*/ 2147483646 w 15"/>
                <a:gd name="T15" fmla="*/ 483870000 h 6"/>
                <a:gd name="T16" fmla="*/ 1967867286 w 15"/>
                <a:gd name="T17" fmla="*/ 967740000 h 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5" h="6">
                  <a:moveTo>
                    <a:pt x="12" y="6"/>
                  </a:moveTo>
                  <a:cubicBezTo>
                    <a:pt x="3" y="6"/>
                    <a:pt x="3" y="6"/>
                    <a:pt x="3" y="6"/>
                  </a:cubicBezTo>
                  <a:cubicBezTo>
                    <a:pt x="2" y="6"/>
                    <a:pt x="0" y="5"/>
                    <a:pt x="0" y="3"/>
                  </a:cubicBezTo>
                  <a:cubicBezTo>
                    <a:pt x="0" y="3"/>
                    <a:pt x="0" y="3"/>
                    <a:pt x="0" y="3"/>
                  </a:cubicBezTo>
                  <a:cubicBezTo>
                    <a:pt x="0" y="1"/>
                    <a:pt x="2" y="0"/>
                    <a:pt x="3" y="0"/>
                  </a:cubicBezTo>
                  <a:cubicBezTo>
                    <a:pt x="12" y="0"/>
                    <a:pt x="12" y="0"/>
                    <a:pt x="12" y="0"/>
                  </a:cubicBezTo>
                  <a:cubicBezTo>
                    <a:pt x="13" y="0"/>
                    <a:pt x="15" y="1"/>
                    <a:pt x="15" y="3"/>
                  </a:cubicBezTo>
                  <a:cubicBezTo>
                    <a:pt x="15" y="3"/>
                    <a:pt x="15" y="3"/>
                    <a:pt x="15" y="3"/>
                  </a:cubicBezTo>
                  <a:cubicBezTo>
                    <a:pt x="15" y="5"/>
                    <a:pt x="13" y="6"/>
                    <a:pt x="12" y="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49" name="Freeform 85">
              <a:extLst>
                <a:ext uri="{FF2B5EF4-FFF2-40B4-BE49-F238E27FC236}">
                  <a16:creationId xmlns:a16="http://schemas.microsoft.com/office/drawing/2014/main" id="{05759DAF-C141-4599-99F6-DF9F96F261B2}"/>
                </a:ext>
              </a:extLst>
            </p:cNvPr>
            <p:cNvSpPr>
              <a:spLocks/>
            </p:cNvSpPr>
            <p:nvPr/>
          </p:nvSpPr>
          <p:spPr bwMode="auto">
            <a:xfrm>
              <a:off x="8112125" y="3592513"/>
              <a:ext cx="103188" cy="103187"/>
            </a:xfrm>
            <a:custGeom>
              <a:avLst/>
              <a:gdLst>
                <a:gd name="T0" fmla="*/ 1164605565 w 8"/>
                <a:gd name="T1" fmla="*/ 1164594279 h 8"/>
                <a:gd name="T2" fmla="*/ 1164605565 w 8"/>
                <a:gd name="T3" fmla="*/ 1164594279 h 8"/>
                <a:gd name="T4" fmla="*/ 499120356 w 8"/>
                <a:gd name="T5" fmla="*/ 1164594279 h 8"/>
                <a:gd name="T6" fmla="*/ 166377752 w 8"/>
                <a:gd name="T7" fmla="*/ 831854899 h 8"/>
                <a:gd name="T8" fmla="*/ 166377752 w 8"/>
                <a:gd name="T9" fmla="*/ 166376139 h 8"/>
                <a:gd name="T10" fmla="*/ 166377752 w 8"/>
                <a:gd name="T11" fmla="*/ 166376139 h 8"/>
                <a:gd name="T12" fmla="*/ 665485209 w 8"/>
                <a:gd name="T13" fmla="*/ 166376139 h 8"/>
                <a:gd name="T14" fmla="*/ 1164605565 w 8"/>
                <a:gd name="T15" fmla="*/ 665478760 h 8"/>
                <a:gd name="T16" fmla="*/ 1164605565 w 8"/>
                <a:gd name="T17" fmla="*/ 1164594279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8">
                  <a:moveTo>
                    <a:pt x="7" y="7"/>
                  </a:moveTo>
                  <a:cubicBezTo>
                    <a:pt x="7" y="7"/>
                    <a:pt x="7" y="7"/>
                    <a:pt x="7" y="7"/>
                  </a:cubicBezTo>
                  <a:cubicBezTo>
                    <a:pt x="6" y="8"/>
                    <a:pt x="4" y="8"/>
                    <a:pt x="3" y="7"/>
                  </a:cubicBezTo>
                  <a:cubicBezTo>
                    <a:pt x="1" y="5"/>
                    <a:pt x="1" y="5"/>
                    <a:pt x="1" y="5"/>
                  </a:cubicBezTo>
                  <a:cubicBezTo>
                    <a:pt x="0" y="4"/>
                    <a:pt x="0" y="2"/>
                    <a:pt x="1" y="1"/>
                  </a:cubicBezTo>
                  <a:cubicBezTo>
                    <a:pt x="1" y="1"/>
                    <a:pt x="1" y="1"/>
                    <a:pt x="1" y="1"/>
                  </a:cubicBezTo>
                  <a:cubicBezTo>
                    <a:pt x="2" y="0"/>
                    <a:pt x="3" y="0"/>
                    <a:pt x="4" y="1"/>
                  </a:cubicBezTo>
                  <a:cubicBezTo>
                    <a:pt x="7" y="4"/>
                    <a:pt x="7" y="4"/>
                    <a:pt x="7" y="4"/>
                  </a:cubicBezTo>
                  <a:cubicBezTo>
                    <a:pt x="8" y="5"/>
                    <a:pt x="8" y="6"/>
                    <a:pt x="7"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0" name="Freeform 86">
              <a:extLst>
                <a:ext uri="{FF2B5EF4-FFF2-40B4-BE49-F238E27FC236}">
                  <a16:creationId xmlns:a16="http://schemas.microsoft.com/office/drawing/2014/main" id="{5E97ABB5-8F7E-43E7-B794-EFB14D33B2D7}"/>
                </a:ext>
              </a:extLst>
            </p:cNvPr>
            <p:cNvSpPr>
              <a:spLocks/>
            </p:cNvSpPr>
            <p:nvPr/>
          </p:nvSpPr>
          <p:spPr bwMode="auto">
            <a:xfrm>
              <a:off x="8521700" y="3606800"/>
              <a:ext cx="103188" cy="101600"/>
            </a:xfrm>
            <a:custGeom>
              <a:avLst/>
              <a:gdLst>
                <a:gd name="T0" fmla="*/ 166377752 w 8"/>
                <a:gd name="T1" fmla="*/ 1129030000 h 8"/>
                <a:gd name="T2" fmla="*/ 166377752 w 8"/>
                <a:gd name="T3" fmla="*/ 1129030000 h 8"/>
                <a:gd name="T4" fmla="*/ 166377752 w 8"/>
                <a:gd name="T5" fmla="*/ 483870000 h 8"/>
                <a:gd name="T6" fmla="*/ 665485209 w 8"/>
                <a:gd name="T7" fmla="*/ 161290000 h 8"/>
                <a:gd name="T8" fmla="*/ 1164605565 w 8"/>
                <a:gd name="T9" fmla="*/ 161290000 h 8"/>
                <a:gd name="T10" fmla="*/ 1164605565 w 8"/>
                <a:gd name="T11" fmla="*/ 161290000 h 8"/>
                <a:gd name="T12" fmla="*/ 1164605565 w 8"/>
                <a:gd name="T13" fmla="*/ 645160000 h 8"/>
                <a:gd name="T14" fmla="*/ 665485209 w 8"/>
                <a:gd name="T15" fmla="*/ 1129030000 h 8"/>
                <a:gd name="T16" fmla="*/ 166377752 w 8"/>
                <a:gd name="T17" fmla="*/ 1129030000 h 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 h="8">
                  <a:moveTo>
                    <a:pt x="1" y="7"/>
                  </a:moveTo>
                  <a:cubicBezTo>
                    <a:pt x="1" y="7"/>
                    <a:pt x="1" y="7"/>
                    <a:pt x="1" y="7"/>
                  </a:cubicBezTo>
                  <a:cubicBezTo>
                    <a:pt x="0" y="6"/>
                    <a:pt x="0" y="4"/>
                    <a:pt x="1" y="3"/>
                  </a:cubicBezTo>
                  <a:cubicBezTo>
                    <a:pt x="4" y="1"/>
                    <a:pt x="4" y="1"/>
                    <a:pt x="4" y="1"/>
                  </a:cubicBezTo>
                  <a:cubicBezTo>
                    <a:pt x="5" y="0"/>
                    <a:pt x="6" y="0"/>
                    <a:pt x="7" y="1"/>
                  </a:cubicBezTo>
                  <a:cubicBezTo>
                    <a:pt x="7" y="1"/>
                    <a:pt x="7" y="1"/>
                    <a:pt x="7" y="1"/>
                  </a:cubicBezTo>
                  <a:cubicBezTo>
                    <a:pt x="8" y="2"/>
                    <a:pt x="8" y="3"/>
                    <a:pt x="7" y="4"/>
                  </a:cubicBezTo>
                  <a:cubicBezTo>
                    <a:pt x="4" y="7"/>
                    <a:pt x="4" y="7"/>
                    <a:pt x="4" y="7"/>
                  </a:cubicBezTo>
                  <a:cubicBezTo>
                    <a:pt x="4" y="8"/>
                    <a:pt x="2" y="8"/>
                    <a:pt x="1" y="7"/>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7" name="Группа 6">
            <a:extLst>
              <a:ext uri="{FF2B5EF4-FFF2-40B4-BE49-F238E27FC236}">
                <a16:creationId xmlns:a16="http://schemas.microsoft.com/office/drawing/2014/main" id="{D48D754F-FAE8-4E87-9496-B2BC927DE0C8}"/>
              </a:ext>
            </a:extLst>
          </p:cNvPr>
          <p:cNvGrpSpPr/>
          <p:nvPr/>
        </p:nvGrpSpPr>
        <p:grpSpPr>
          <a:xfrm>
            <a:off x="8612188" y="1322388"/>
            <a:ext cx="2265362" cy="2270125"/>
            <a:chOff x="8612188" y="1322388"/>
            <a:chExt cx="2265362" cy="2270125"/>
          </a:xfrm>
        </p:grpSpPr>
        <p:sp>
          <p:nvSpPr>
            <p:cNvPr id="9224" name="Freeform 60">
              <a:extLst>
                <a:ext uri="{FF2B5EF4-FFF2-40B4-BE49-F238E27FC236}">
                  <a16:creationId xmlns:a16="http://schemas.microsoft.com/office/drawing/2014/main" id="{CE1F1574-7172-4322-B78D-2B0280F0E87A}"/>
                </a:ext>
              </a:extLst>
            </p:cNvPr>
            <p:cNvSpPr>
              <a:spLocks/>
            </p:cNvSpPr>
            <p:nvPr/>
          </p:nvSpPr>
          <p:spPr bwMode="auto">
            <a:xfrm>
              <a:off x="8612188" y="1322388"/>
              <a:ext cx="2265362" cy="2270125"/>
            </a:xfrm>
            <a:custGeom>
              <a:avLst/>
              <a:gdLst>
                <a:gd name="T0" fmla="*/ 982834343 w 177"/>
                <a:gd name="T1" fmla="*/ 2147483646 h 177"/>
                <a:gd name="T2" fmla="*/ 2147483646 w 177"/>
                <a:gd name="T3" fmla="*/ 986965701 h 177"/>
                <a:gd name="T4" fmla="*/ 2147483646 w 177"/>
                <a:gd name="T5" fmla="*/ 986965701 h 177"/>
                <a:gd name="T6" fmla="*/ 2147483646 w 177"/>
                <a:gd name="T7" fmla="*/ 2147483646 h 177"/>
                <a:gd name="T8" fmla="*/ 2147483646 w 177"/>
                <a:gd name="T9" fmla="*/ 2147483646 h 177"/>
                <a:gd name="T10" fmla="*/ 2147483646 w 177"/>
                <a:gd name="T11" fmla="*/ 2147483646 h 177"/>
                <a:gd name="T12" fmla="*/ 2147483646 w 177"/>
                <a:gd name="T13" fmla="*/ 2147483646 h 177"/>
                <a:gd name="T14" fmla="*/ 982834343 w 177"/>
                <a:gd name="T15" fmla="*/ 2147483646 h 177"/>
                <a:gd name="T16" fmla="*/ 982834343 w 177"/>
                <a:gd name="T17" fmla="*/ 2147483646 h 1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7" h="177">
                  <a:moveTo>
                    <a:pt x="6" y="77"/>
                  </a:moveTo>
                  <a:cubicBezTo>
                    <a:pt x="77" y="6"/>
                    <a:pt x="77" y="6"/>
                    <a:pt x="77" y="6"/>
                  </a:cubicBezTo>
                  <a:cubicBezTo>
                    <a:pt x="83" y="0"/>
                    <a:pt x="94" y="0"/>
                    <a:pt x="100" y="6"/>
                  </a:cubicBezTo>
                  <a:cubicBezTo>
                    <a:pt x="170" y="77"/>
                    <a:pt x="170" y="77"/>
                    <a:pt x="170" y="77"/>
                  </a:cubicBezTo>
                  <a:cubicBezTo>
                    <a:pt x="177" y="83"/>
                    <a:pt x="177" y="94"/>
                    <a:pt x="170" y="100"/>
                  </a:cubicBezTo>
                  <a:cubicBezTo>
                    <a:pt x="100" y="170"/>
                    <a:pt x="100" y="170"/>
                    <a:pt x="100" y="170"/>
                  </a:cubicBezTo>
                  <a:cubicBezTo>
                    <a:pt x="94" y="177"/>
                    <a:pt x="83" y="177"/>
                    <a:pt x="77" y="170"/>
                  </a:cubicBezTo>
                  <a:cubicBezTo>
                    <a:pt x="6" y="100"/>
                    <a:pt x="6" y="100"/>
                    <a:pt x="6" y="100"/>
                  </a:cubicBezTo>
                  <a:cubicBezTo>
                    <a:pt x="0" y="94"/>
                    <a:pt x="0" y="83"/>
                    <a:pt x="6" y="77"/>
                  </a:cubicBez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25" name="Freeform 61">
              <a:extLst>
                <a:ext uri="{FF2B5EF4-FFF2-40B4-BE49-F238E27FC236}">
                  <a16:creationId xmlns:a16="http://schemas.microsoft.com/office/drawing/2014/main" id="{E6DC4D5F-9F37-4A20-ACC4-60B713F159B1}"/>
                </a:ext>
              </a:extLst>
            </p:cNvPr>
            <p:cNvSpPr>
              <a:spLocks noEditPoints="1"/>
            </p:cNvSpPr>
            <p:nvPr/>
          </p:nvSpPr>
          <p:spPr bwMode="auto">
            <a:xfrm>
              <a:off x="8867775" y="1592263"/>
              <a:ext cx="1728788" cy="1719262"/>
            </a:xfrm>
            <a:custGeom>
              <a:avLst/>
              <a:gdLst>
                <a:gd name="T0" fmla="*/ 2147483646 w 135"/>
                <a:gd name="T1" fmla="*/ 2147483646 h 134"/>
                <a:gd name="T2" fmla="*/ 2147483646 w 135"/>
                <a:gd name="T3" fmla="*/ 2147483646 h 134"/>
                <a:gd name="T4" fmla="*/ 1147928038 w 135"/>
                <a:gd name="T5" fmla="*/ 2147483646 h 134"/>
                <a:gd name="T6" fmla="*/ 1147928038 w 135"/>
                <a:gd name="T7" fmla="*/ 2147483646 h 134"/>
                <a:gd name="T8" fmla="*/ 2147483646 w 135"/>
                <a:gd name="T9" fmla="*/ 987703189 h 134"/>
                <a:gd name="T10" fmla="*/ 2147483646 w 135"/>
                <a:gd name="T11" fmla="*/ 0 h 134"/>
                <a:gd name="T12" fmla="*/ 2147483646 w 135"/>
                <a:gd name="T13" fmla="*/ 987703189 h 134"/>
                <a:gd name="T14" fmla="*/ 2147483646 w 135"/>
                <a:gd name="T15" fmla="*/ 2147483646 h 134"/>
                <a:gd name="T16" fmla="*/ 2147483646 w 135"/>
                <a:gd name="T17" fmla="*/ 2147483646 h 134"/>
                <a:gd name="T18" fmla="*/ 2147483646 w 135"/>
                <a:gd name="T19" fmla="*/ 2147483646 h 134"/>
                <a:gd name="T20" fmla="*/ 2147483646 w 135"/>
                <a:gd name="T21" fmla="*/ 2147483646 h 134"/>
                <a:gd name="T22" fmla="*/ 2147483646 w 135"/>
                <a:gd name="T23" fmla="*/ 2147483646 h 134"/>
                <a:gd name="T24" fmla="*/ 2147483646 w 135"/>
                <a:gd name="T25" fmla="*/ 658464516 h 134"/>
                <a:gd name="T26" fmla="*/ 2147483646 w 135"/>
                <a:gd name="T27" fmla="*/ 1481554783 h 134"/>
                <a:gd name="T28" fmla="*/ 1639889879 w 135"/>
                <a:gd name="T29" fmla="*/ 2147483646 h 134"/>
                <a:gd name="T30" fmla="*/ 1639889879 w 135"/>
                <a:gd name="T31" fmla="*/ 2147483646 h 134"/>
                <a:gd name="T32" fmla="*/ 2147483646 w 135"/>
                <a:gd name="T33" fmla="*/ 2147483646 h 134"/>
                <a:gd name="T34" fmla="*/ 2147483646 w 135"/>
                <a:gd name="T35" fmla="*/ 2147483646 h 134"/>
                <a:gd name="T36" fmla="*/ 2147483646 w 135"/>
                <a:gd name="T37" fmla="*/ 2147483646 h 134"/>
                <a:gd name="T38" fmla="*/ 2147483646 w 135"/>
                <a:gd name="T39" fmla="*/ 2147483646 h 134"/>
                <a:gd name="T40" fmla="*/ 2147483646 w 135"/>
                <a:gd name="T41" fmla="*/ 1481554783 h 134"/>
                <a:gd name="T42" fmla="*/ 2147483646 w 135"/>
                <a:gd name="T43" fmla="*/ 658464516 h 134"/>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5" h="134">
                  <a:moveTo>
                    <a:pt x="68" y="134"/>
                  </a:moveTo>
                  <a:cubicBezTo>
                    <a:pt x="63" y="134"/>
                    <a:pt x="59" y="132"/>
                    <a:pt x="55" y="129"/>
                  </a:cubicBezTo>
                  <a:cubicBezTo>
                    <a:pt x="7" y="81"/>
                    <a:pt x="7" y="81"/>
                    <a:pt x="7" y="81"/>
                  </a:cubicBezTo>
                  <a:cubicBezTo>
                    <a:pt x="0" y="73"/>
                    <a:pt x="0" y="62"/>
                    <a:pt x="7" y="54"/>
                  </a:cubicBezTo>
                  <a:cubicBezTo>
                    <a:pt x="55" y="6"/>
                    <a:pt x="55" y="6"/>
                    <a:pt x="55" y="6"/>
                  </a:cubicBezTo>
                  <a:cubicBezTo>
                    <a:pt x="59" y="2"/>
                    <a:pt x="63" y="0"/>
                    <a:pt x="68" y="0"/>
                  </a:cubicBezTo>
                  <a:cubicBezTo>
                    <a:pt x="73" y="0"/>
                    <a:pt x="78" y="2"/>
                    <a:pt x="82" y="6"/>
                  </a:cubicBezTo>
                  <a:cubicBezTo>
                    <a:pt x="130" y="54"/>
                    <a:pt x="130" y="54"/>
                    <a:pt x="130" y="54"/>
                  </a:cubicBezTo>
                  <a:cubicBezTo>
                    <a:pt x="133" y="58"/>
                    <a:pt x="135" y="62"/>
                    <a:pt x="135" y="67"/>
                  </a:cubicBezTo>
                  <a:cubicBezTo>
                    <a:pt x="135" y="72"/>
                    <a:pt x="133" y="77"/>
                    <a:pt x="130" y="81"/>
                  </a:cubicBezTo>
                  <a:cubicBezTo>
                    <a:pt x="82" y="129"/>
                    <a:pt x="82" y="129"/>
                    <a:pt x="82" y="129"/>
                  </a:cubicBezTo>
                  <a:cubicBezTo>
                    <a:pt x="78" y="132"/>
                    <a:pt x="73" y="134"/>
                    <a:pt x="68" y="134"/>
                  </a:cubicBezTo>
                  <a:close/>
                  <a:moveTo>
                    <a:pt x="68" y="4"/>
                  </a:moveTo>
                  <a:cubicBezTo>
                    <a:pt x="64" y="4"/>
                    <a:pt x="61" y="6"/>
                    <a:pt x="58" y="9"/>
                  </a:cubicBezTo>
                  <a:cubicBezTo>
                    <a:pt x="10" y="57"/>
                    <a:pt x="10" y="57"/>
                    <a:pt x="10" y="57"/>
                  </a:cubicBezTo>
                  <a:cubicBezTo>
                    <a:pt x="4" y="63"/>
                    <a:pt x="4" y="72"/>
                    <a:pt x="10" y="78"/>
                  </a:cubicBezTo>
                  <a:cubicBezTo>
                    <a:pt x="58" y="126"/>
                    <a:pt x="58" y="126"/>
                    <a:pt x="58" y="126"/>
                  </a:cubicBezTo>
                  <a:cubicBezTo>
                    <a:pt x="64" y="132"/>
                    <a:pt x="73" y="132"/>
                    <a:pt x="79" y="126"/>
                  </a:cubicBezTo>
                  <a:cubicBezTo>
                    <a:pt x="127" y="78"/>
                    <a:pt x="127" y="78"/>
                    <a:pt x="127" y="78"/>
                  </a:cubicBezTo>
                  <a:cubicBezTo>
                    <a:pt x="133" y="72"/>
                    <a:pt x="133" y="63"/>
                    <a:pt x="127" y="57"/>
                  </a:cubicBezTo>
                  <a:cubicBezTo>
                    <a:pt x="79" y="9"/>
                    <a:pt x="79" y="9"/>
                    <a:pt x="79" y="9"/>
                  </a:cubicBezTo>
                  <a:cubicBezTo>
                    <a:pt x="76" y="6"/>
                    <a:pt x="72" y="4"/>
                    <a:pt x="68"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1" name="Freeform 87">
              <a:extLst>
                <a:ext uri="{FF2B5EF4-FFF2-40B4-BE49-F238E27FC236}">
                  <a16:creationId xmlns:a16="http://schemas.microsoft.com/office/drawing/2014/main" id="{6DD9355B-E032-4E53-B6ED-3FC366B7A79C}"/>
                </a:ext>
              </a:extLst>
            </p:cNvPr>
            <p:cNvSpPr>
              <a:spLocks noEditPoints="1"/>
            </p:cNvSpPr>
            <p:nvPr/>
          </p:nvSpPr>
          <p:spPr bwMode="auto">
            <a:xfrm>
              <a:off x="9431338" y="2014538"/>
              <a:ext cx="627062" cy="809625"/>
            </a:xfrm>
            <a:custGeom>
              <a:avLst/>
              <a:gdLst>
                <a:gd name="T0" fmla="*/ 325100691 w 395"/>
                <a:gd name="T1" fmla="*/ 0 h 510"/>
                <a:gd name="T2" fmla="*/ 0 w 395"/>
                <a:gd name="T3" fmla="*/ 287297813 h 510"/>
                <a:gd name="T4" fmla="*/ 0 w 395"/>
                <a:gd name="T5" fmla="*/ 1285279688 h 510"/>
                <a:gd name="T6" fmla="*/ 995461719 w 395"/>
                <a:gd name="T7" fmla="*/ 1285279688 h 510"/>
                <a:gd name="T8" fmla="*/ 995461719 w 395"/>
                <a:gd name="T9" fmla="*/ 0 h 510"/>
                <a:gd name="T10" fmla="*/ 325100691 w 395"/>
                <a:gd name="T11" fmla="*/ 0 h 510"/>
                <a:gd name="T12" fmla="*/ 304939457 w 395"/>
                <a:gd name="T13" fmla="*/ 123488450 h 510"/>
                <a:gd name="T14" fmla="*/ 304939457 w 395"/>
                <a:gd name="T15" fmla="*/ 264617200 h 510"/>
                <a:gd name="T16" fmla="*/ 141128637 w 395"/>
                <a:gd name="T17" fmla="*/ 264617200 h 510"/>
                <a:gd name="T18" fmla="*/ 304939457 w 395"/>
                <a:gd name="T19" fmla="*/ 123488450 h 510"/>
                <a:gd name="T20" fmla="*/ 914816783 w 395"/>
                <a:gd name="T21" fmla="*/ 1202115325 h 510"/>
                <a:gd name="T22" fmla="*/ 80644936 w 395"/>
                <a:gd name="T23" fmla="*/ 1202115325 h 510"/>
                <a:gd name="T24" fmla="*/ 80644936 w 395"/>
                <a:gd name="T25" fmla="*/ 347781563 h 510"/>
                <a:gd name="T26" fmla="*/ 365423159 w 395"/>
                <a:gd name="T27" fmla="*/ 327620313 h 510"/>
                <a:gd name="T28" fmla="*/ 365423159 w 395"/>
                <a:gd name="T29" fmla="*/ 83165950 h 510"/>
                <a:gd name="T30" fmla="*/ 914816783 w 395"/>
                <a:gd name="T31" fmla="*/ 83165950 h 510"/>
                <a:gd name="T32" fmla="*/ 914816783 w 395"/>
                <a:gd name="T33" fmla="*/ 1202115325 h 510"/>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5" h="510">
                  <a:moveTo>
                    <a:pt x="129" y="0"/>
                  </a:moveTo>
                  <a:lnTo>
                    <a:pt x="0" y="114"/>
                  </a:lnTo>
                  <a:lnTo>
                    <a:pt x="0" y="510"/>
                  </a:lnTo>
                  <a:lnTo>
                    <a:pt x="395" y="510"/>
                  </a:lnTo>
                  <a:lnTo>
                    <a:pt x="395" y="0"/>
                  </a:lnTo>
                  <a:lnTo>
                    <a:pt x="129" y="0"/>
                  </a:lnTo>
                  <a:close/>
                  <a:moveTo>
                    <a:pt x="121" y="49"/>
                  </a:moveTo>
                  <a:lnTo>
                    <a:pt x="121" y="105"/>
                  </a:lnTo>
                  <a:lnTo>
                    <a:pt x="56" y="105"/>
                  </a:lnTo>
                  <a:lnTo>
                    <a:pt x="121" y="49"/>
                  </a:lnTo>
                  <a:close/>
                  <a:moveTo>
                    <a:pt x="363" y="477"/>
                  </a:moveTo>
                  <a:lnTo>
                    <a:pt x="32" y="477"/>
                  </a:lnTo>
                  <a:lnTo>
                    <a:pt x="32" y="138"/>
                  </a:lnTo>
                  <a:lnTo>
                    <a:pt x="145" y="130"/>
                  </a:lnTo>
                  <a:lnTo>
                    <a:pt x="145" y="33"/>
                  </a:lnTo>
                  <a:lnTo>
                    <a:pt x="363" y="33"/>
                  </a:lnTo>
                  <a:lnTo>
                    <a:pt x="363" y="477"/>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2" name="Freeform 88">
              <a:extLst>
                <a:ext uri="{FF2B5EF4-FFF2-40B4-BE49-F238E27FC236}">
                  <a16:creationId xmlns:a16="http://schemas.microsoft.com/office/drawing/2014/main" id="{CEC3150B-0F94-4CA2-8D84-AF38C20E239E}"/>
                </a:ext>
              </a:extLst>
            </p:cNvPr>
            <p:cNvSpPr>
              <a:spLocks/>
            </p:cNvSpPr>
            <p:nvPr/>
          </p:nvSpPr>
          <p:spPr bwMode="auto">
            <a:xfrm>
              <a:off x="9725025" y="2130425"/>
              <a:ext cx="230188" cy="50800"/>
            </a:xfrm>
            <a:custGeom>
              <a:avLst/>
              <a:gdLst>
                <a:gd name="T0" fmla="*/ 327071572 w 18"/>
                <a:gd name="T1" fmla="*/ 645160000 h 4"/>
                <a:gd name="T2" fmla="*/ 2147483646 w 18"/>
                <a:gd name="T3" fmla="*/ 645160000 h 4"/>
                <a:gd name="T4" fmla="*/ 2147483646 w 18"/>
                <a:gd name="T5" fmla="*/ 322580000 h 4"/>
                <a:gd name="T6" fmla="*/ 2147483646 w 18"/>
                <a:gd name="T7" fmla="*/ 0 h 4"/>
                <a:gd name="T8" fmla="*/ 327071572 w 18"/>
                <a:gd name="T9" fmla="*/ 0 h 4"/>
                <a:gd name="T10" fmla="*/ 0 w 18"/>
                <a:gd name="T11" fmla="*/ 322580000 h 4"/>
                <a:gd name="T12" fmla="*/ 327071572 w 18"/>
                <a:gd name="T13" fmla="*/ 645160000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 h="4">
                  <a:moveTo>
                    <a:pt x="2" y="4"/>
                  </a:moveTo>
                  <a:cubicBezTo>
                    <a:pt x="16" y="4"/>
                    <a:pt x="16" y="4"/>
                    <a:pt x="16" y="4"/>
                  </a:cubicBezTo>
                  <a:cubicBezTo>
                    <a:pt x="17" y="4"/>
                    <a:pt x="18" y="3"/>
                    <a:pt x="18" y="2"/>
                  </a:cubicBezTo>
                  <a:cubicBezTo>
                    <a:pt x="18" y="1"/>
                    <a:pt x="17" y="0"/>
                    <a:pt x="16" y="0"/>
                  </a:cubicBezTo>
                  <a:cubicBezTo>
                    <a:pt x="2" y="0"/>
                    <a:pt x="2" y="0"/>
                    <a:pt x="2" y="0"/>
                  </a:cubicBezTo>
                  <a:cubicBezTo>
                    <a:pt x="0" y="0"/>
                    <a:pt x="0" y="1"/>
                    <a:pt x="0" y="2"/>
                  </a:cubicBezTo>
                  <a:cubicBezTo>
                    <a:pt x="0" y="3"/>
                    <a:pt x="0" y="4"/>
                    <a:pt x="2"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3" name="Freeform 89">
              <a:extLst>
                <a:ext uri="{FF2B5EF4-FFF2-40B4-BE49-F238E27FC236}">
                  <a16:creationId xmlns:a16="http://schemas.microsoft.com/office/drawing/2014/main" id="{DBD0E570-AE77-4E34-BC46-BDF802BC6A18}"/>
                </a:ext>
              </a:extLst>
            </p:cNvPr>
            <p:cNvSpPr>
              <a:spLocks/>
            </p:cNvSpPr>
            <p:nvPr/>
          </p:nvSpPr>
          <p:spPr bwMode="auto">
            <a:xfrm>
              <a:off x="9532938" y="2335213"/>
              <a:ext cx="422275" cy="39687"/>
            </a:xfrm>
            <a:custGeom>
              <a:avLst/>
              <a:gdLst>
                <a:gd name="T0" fmla="*/ 2147483646 w 33"/>
                <a:gd name="T1" fmla="*/ 0 h 3"/>
                <a:gd name="T2" fmla="*/ 327480661 w 33"/>
                <a:gd name="T3" fmla="*/ 0 h 3"/>
                <a:gd name="T4" fmla="*/ 0 w 33"/>
                <a:gd name="T5" fmla="*/ 350026111 h 3"/>
                <a:gd name="T6" fmla="*/ 327480661 w 33"/>
                <a:gd name="T7" fmla="*/ 525032552 h 3"/>
                <a:gd name="T8" fmla="*/ 2147483646 w 33"/>
                <a:gd name="T9" fmla="*/ 525032552 h 3"/>
                <a:gd name="T10" fmla="*/ 2147483646 w 33"/>
                <a:gd name="T11" fmla="*/ 350026111 h 3"/>
                <a:gd name="T12" fmla="*/ 2147483646 w 33"/>
                <a:gd name="T13" fmla="*/ 0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3" h="3">
                  <a:moveTo>
                    <a:pt x="31" y="0"/>
                  </a:moveTo>
                  <a:cubicBezTo>
                    <a:pt x="2" y="0"/>
                    <a:pt x="2" y="0"/>
                    <a:pt x="2" y="0"/>
                  </a:cubicBezTo>
                  <a:cubicBezTo>
                    <a:pt x="1" y="0"/>
                    <a:pt x="0" y="0"/>
                    <a:pt x="0" y="2"/>
                  </a:cubicBezTo>
                  <a:cubicBezTo>
                    <a:pt x="0" y="3"/>
                    <a:pt x="1" y="3"/>
                    <a:pt x="2" y="3"/>
                  </a:cubicBezTo>
                  <a:cubicBezTo>
                    <a:pt x="31" y="3"/>
                    <a:pt x="31" y="3"/>
                    <a:pt x="31" y="3"/>
                  </a:cubicBezTo>
                  <a:cubicBezTo>
                    <a:pt x="32" y="3"/>
                    <a:pt x="33" y="3"/>
                    <a:pt x="33" y="2"/>
                  </a:cubicBezTo>
                  <a:cubicBezTo>
                    <a:pt x="33" y="0"/>
                    <a:pt x="32" y="0"/>
                    <a:pt x="3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4" name="Freeform 90">
              <a:extLst>
                <a:ext uri="{FF2B5EF4-FFF2-40B4-BE49-F238E27FC236}">
                  <a16:creationId xmlns:a16="http://schemas.microsoft.com/office/drawing/2014/main" id="{A5B00E37-8283-462A-91CB-26A5797B5C03}"/>
                </a:ext>
              </a:extLst>
            </p:cNvPr>
            <p:cNvSpPr>
              <a:spLocks/>
            </p:cNvSpPr>
            <p:nvPr/>
          </p:nvSpPr>
          <p:spPr bwMode="auto">
            <a:xfrm>
              <a:off x="9532938" y="2463800"/>
              <a:ext cx="422275" cy="52388"/>
            </a:xfrm>
            <a:custGeom>
              <a:avLst/>
              <a:gdLst>
                <a:gd name="T0" fmla="*/ 2147483646 w 33"/>
                <a:gd name="T1" fmla="*/ 0 h 4"/>
                <a:gd name="T2" fmla="*/ 327480661 w 33"/>
                <a:gd name="T3" fmla="*/ 0 h 4"/>
                <a:gd name="T4" fmla="*/ 0 w 33"/>
                <a:gd name="T5" fmla="*/ 343062818 h 4"/>
                <a:gd name="T6" fmla="*/ 327480661 w 33"/>
                <a:gd name="T7" fmla="*/ 686125636 h 4"/>
                <a:gd name="T8" fmla="*/ 2147483646 w 33"/>
                <a:gd name="T9" fmla="*/ 686125636 h 4"/>
                <a:gd name="T10" fmla="*/ 2147483646 w 33"/>
                <a:gd name="T11" fmla="*/ 343062818 h 4"/>
                <a:gd name="T12" fmla="*/ 2147483646 w 33"/>
                <a:gd name="T13" fmla="*/ 0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3" h="4">
                  <a:moveTo>
                    <a:pt x="31" y="0"/>
                  </a:moveTo>
                  <a:cubicBezTo>
                    <a:pt x="2" y="0"/>
                    <a:pt x="2" y="0"/>
                    <a:pt x="2" y="0"/>
                  </a:cubicBezTo>
                  <a:cubicBezTo>
                    <a:pt x="1" y="0"/>
                    <a:pt x="0" y="1"/>
                    <a:pt x="0" y="2"/>
                  </a:cubicBezTo>
                  <a:cubicBezTo>
                    <a:pt x="0" y="3"/>
                    <a:pt x="1" y="4"/>
                    <a:pt x="2" y="4"/>
                  </a:cubicBezTo>
                  <a:cubicBezTo>
                    <a:pt x="31" y="4"/>
                    <a:pt x="31" y="4"/>
                    <a:pt x="31" y="4"/>
                  </a:cubicBezTo>
                  <a:cubicBezTo>
                    <a:pt x="32" y="4"/>
                    <a:pt x="33" y="3"/>
                    <a:pt x="33" y="2"/>
                  </a:cubicBezTo>
                  <a:cubicBezTo>
                    <a:pt x="33" y="1"/>
                    <a:pt x="32" y="0"/>
                    <a:pt x="3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5" name="Freeform 91">
              <a:extLst>
                <a:ext uri="{FF2B5EF4-FFF2-40B4-BE49-F238E27FC236}">
                  <a16:creationId xmlns:a16="http://schemas.microsoft.com/office/drawing/2014/main" id="{6BC39FD6-27E8-4EC2-8249-CB5FD06FDEF9}"/>
                </a:ext>
              </a:extLst>
            </p:cNvPr>
            <p:cNvSpPr>
              <a:spLocks/>
            </p:cNvSpPr>
            <p:nvPr/>
          </p:nvSpPr>
          <p:spPr bwMode="auto">
            <a:xfrm>
              <a:off x="9532938" y="2605088"/>
              <a:ext cx="422275" cy="50800"/>
            </a:xfrm>
            <a:custGeom>
              <a:avLst/>
              <a:gdLst>
                <a:gd name="T0" fmla="*/ 2147483646 w 33"/>
                <a:gd name="T1" fmla="*/ 0 h 4"/>
                <a:gd name="T2" fmla="*/ 327480661 w 33"/>
                <a:gd name="T3" fmla="*/ 0 h 4"/>
                <a:gd name="T4" fmla="*/ 0 w 33"/>
                <a:gd name="T5" fmla="*/ 322580000 h 4"/>
                <a:gd name="T6" fmla="*/ 327480661 w 33"/>
                <a:gd name="T7" fmla="*/ 645160000 h 4"/>
                <a:gd name="T8" fmla="*/ 2147483646 w 33"/>
                <a:gd name="T9" fmla="*/ 645160000 h 4"/>
                <a:gd name="T10" fmla="*/ 2147483646 w 33"/>
                <a:gd name="T11" fmla="*/ 322580000 h 4"/>
                <a:gd name="T12" fmla="*/ 2147483646 w 33"/>
                <a:gd name="T13" fmla="*/ 0 h 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3" h="4">
                  <a:moveTo>
                    <a:pt x="31" y="0"/>
                  </a:moveTo>
                  <a:cubicBezTo>
                    <a:pt x="2" y="0"/>
                    <a:pt x="2" y="0"/>
                    <a:pt x="2" y="0"/>
                  </a:cubicBezTo>
                  <a:cubicBezTo>
                    <a:pt x="1" y="0"/>
                    <a:pt x="0" y="1"/>
                    <a:pt x="0" y="2"/>
                  </a:cubicBezTo>
                  <a:cubicBezTo>
                    <a:pt x="0" y="3"/>
                    <a:pt x="1" y="4"/>
                    <a:pt x="2" y="4"/>
                  </a:cubicBezTo>
                  <a:cubicBezTo>
                    <a:pt x="31" y="4"/>
                    <a:pt x="31" y="4"/>
                    <a:pt x="31" y="4"/>
                  </a:cubicBezTo>
                  <a:cubicBezTo>
                    <a:pt x="32" y="4"/>
                    <a:pt x="33" y="3"/>
                    <a:pt x="33" y="2"/>
                  </a:cubicBezTo>
                  <a:cubicBezTo>
                    <a:pt x="33" y="1"/>
                    <a:pt x="32" y="0"/>
                    <a:pt x="31" y="0"/>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2" name="Группа 1">
            <a:extLst>
              <a:ext uri="{FF2B5EF4-FFF2-40B4-BE49-F238E27FC236}">
                <a16:creationId xmlns:a16="http://schemas.microsoft.com/office/drawing/2014/main" id="{DB23D390-8022-4EB6-A370-9A87D559EB3C}"/>
              </a:ext>
            </a:extLst>
          </p:cNvPr>
          <p:cNvGrpSpPr/>
          <p:nvPr/>
        </p:nvGrpSpPr>
        <p:grpSpPr>
          <a:xfrm>
            <a:off x="1531938" y="2720975"/>
            <a:ext cx="2265362" cy="2270125"/>
            <a:chOff x="1531938" y="2720975"/>
            <a:chExt cx="2265362" cy="2270125"/>
          </a:xfrm>
        </p:grpSpPr>
        <p:sp>
          <p:nvSpPr>
            <p:cNvPr id="9230" name="Freeform 66">
              <a:extLst>
                <a:ext uri="{FF2B5EF4-FFF2-40B4-BE49-F238E27FC236}">
                  <a16:creationId xmlns:a16="http://schemas.microsoft.com/office/drawing/2014/main" id="{136711BF-8B1E-4A2B-82F2-477931ECBC4B}"/>
                </a:ext>
              </a:extLst>
            </p:cNvPr>
            <p:cNvSpPr>
              <a:spLocks/>
            </p:cNvSpPr>
            <p:nvPr/>
          </p:nvSpPr>
          <p:spPr bwMode="auto">
            <a:xfrm>
              <a:off x="1531938" y="2720975"/>
              <a:ext cx="2265362" cy="2270125"/>
            </a:xfrm>
            <a:custGeom>
              <a:avLst/>
              <a:gdLst>
                <a:gd name="T0" fmla="*/ 982834343 w 177"/>
                <a:gd name="T1" fmla="*/ 2147483646 h 177"/>
                <a:gd name="T2" fmla="*/ 2147483646 w 177"/>
                <a:gd name="T3" fmla="*/ 1151466398 h 177"/>
                <a:gd name="T4" fmla="*/ 2147483646 w 177"/>
                <a:gd name="T5" fmla="*/ 1151466398 h 177"/>
                <a:gd name="T6" fmla="*/ 2147483646 w 177"/>
                <a:gd name="T7" fmla="*/ 2147483646 h 177"/>
                <a:gd name="T8" fmla="*/ 2147483646 w 177"/>
                <a:gd name="T9" fmla="*/ 2147483646 h 177"/>
                <a:gd name="T10" fmla="*/ 2147483646 w 177"/>
                <a:gd name="T11" fmla="*/ 2147483646 h 177"/>
                <a:gd name="T12" fmla="*/ 2147483646 w 177"/>
                <a:gd name="T13" fmla="*/ 2147483646 h 177"/>
                <a:gd name="T14" fmla="*/ 982834343 w 177"/>
                <a:gd name="T15" fmla="*/ 2147483646 h 177"/>
                <a:gd name="T16" fmla="*/ 982834343 w 177"/>
                <a:gd name="T17" fmla="*/ 2147483646 h 1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7" h="177">
                  <a:moveTo>
                    <a:pt x="6" y="77"/>
                  </a:moveTo>
                  <a:cubicBezTo>
                    <a:pt x="76" y="7"/>
                    <a:pt x="76" y="7"/>
                    <a:pt x="76" y="7"/>
                  </a:cubicBezTo>
                  <a:cubicBezTo>
                    <a:pt x="83" y="0"/>
                    <a:pt x="94" y="0"/>
                    <a:pt x="100" y="7"/>
                  </a:cubicBezTo>
                  <a:cubicBezTo>
                    <a:pt x="170" y="77"/>
                    <a:pt x="170" y="77"/>
                    <a:pt x="170" y="77"/>
                  </a:cubicBezTo>
                  <a:cubicBezTo>
                    <a:pt x="177" y="84"/>
                    <a:pt x="177" y="94"/>
                    <a:pt x="170" y="101"/>
                  </a:cubicBezTo>
                  <a:cubicBezTo>
                    <a:pt x="100" y="171"/>
                    <a:pt x="100" y="171"/>
                    <a:pt x="100" y="171"/>
                  </a:cubicBezTo>
                  <a:cubicBezTo>
                    <a:pt x="94" y="177"/>
                    <a:pt x="83" y="177"/>
                    <a:pt x="76" y="171"/>
                  </a:cubicBezTo>
                  <a:cubicBezTo>
                    <a:pt x="6" y="101"/>
                    <a:pt x="6" y="101"/>
                    <a:pt x="6" y="101"/>
                  </a:cubicBezTo>
                  <a:cubicBezTo>
                    <a:pt x="0" y="94"/>
                    <a:pt x="0" y="84"/>
                    <a:pt x="6" y="77"/>
                  </a:cubicBez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31" name="Freeform 67">
              <a:extLst>
                <a:ext uri="{FF2B5EF4-FFF2-40B4-BE49-F238E27FC236}">
                  <a16:creationId xmlns:a16="http://schemas.microsoft.com/office/drawing/2014/main" id="{CA5C0D7D-CE1A-4E60-8B3B-EC726A664E8C}"/>
                </a:ext>
              </a:extLst>
            </p:cNvPr>
            <p:cNvSpPr>
              <a:spLocks noEditPoints="1"/>
            </p:cNvSpPr>
            <p:nvPr/>
          </p:nvSpPr>
          <p:spPr bwMode="auto">
            <a:xfrm>
              <a:off x="1800225" y="2978150"/>
              <a:ext cx="1741488" cy="1744663"/>
            </a:xfrm>
            <a:custGeom>
              <a:avLst/>
              <a:gdLst>
                <a:gd name="T0" fmla="*/ 2147483646 w 136"/>
                <a:gd name="T1" fmla="*/ 2147483646 h 136"/>
                <a:gd name="T2" fmla="*/ 2147483646 w 136"/>
                <a:gd name="T3" fmla="*/ 2147483646 h 136"/>
                <a:gd name="T4" fmla="*/ 983812669 w 136"/>
                <a:gd name="T5" fmla="*/ 2147483646 h 136"/>
                <a:gd name="T6" fmla="*/ 0 w 136"/>
                <a:gd name="T7" fmla="*/ 2147483646 h 136"/>
                <a:gd name="T8" fmla="*/ 983812669 w 136"/>
                <a:gd name="T9" fmla="*/ 2147483646 h 136"/>
                <a:gd name="T10" fmla="*/ 2147483646 w 136"/>
                <a:gd name="T11" fmla="*/ 1151977888 h 136"/>
                <a:gd name="T12" fmla="*/ 2147483646 w 136"/>
                <a:gd name="T13" fmla="*/ 1151977888 h 136"/>
                <a:gd name="T14" fmla="*/ 2147483646 w 136"/>
                <a:gd name="T15" fmla="*/ 2147483646 h 136"/>
                <a:gd name="T16" fmla="*/ 2147483646 w 136"/>
                <a:gd name="T17" fmla="*/ 2147483646 h 136"/>
                <a:gd name="T18" fmla="*/ 2147483646 w 136"/>
                <a:gd name="T19" fmla="*/ 2147483646 h 136"/>
                <a:gd name="T20" fmla="*/ 2147483646 w 136"/>
                <a:gd name="T21" fmla="*/ 2147483646 h 136"/>
                <a:gd name="T22" fmla="*/ 2147483646 w 136"/>
                <a:gd name="T23" fmla="*/ 987402288 h 136"/>
                <a:gd name="T24" fmla="*/ 2147483646 w 136"/>
                <a:gd name="T25" fmla="*/ 1645679032 h 136"/>
                <a:gd name="T26" fmla="*/ 1475731809 w 136"/>
                <a:gd name="T27" fmla="*/ 2147483646 h 136"/>
                <a:gd name="T28" fmla="*/ 655875113 w 136"/>
                <a:gd name="T29" fmla="*/ 2147483646 h 136"/>
                <a:gd name="T30" fmla="*/ 1475731809 w 136"/>
                <a:gd name="T31" fmla="*/ 2147483646 h 136"/>
                <a:gd name="T32" fmla="*/ 2147483646 w 136"/>
                <a:gd name="T33" fmla="*/ 2147483646 h 136"/>
                <a:gd name="T34" fmla="*/ 2147483646 w 136"/>
                <a:gd name="T35" fmla="*/ 2147483646 h 136"/>
                <a:gd name="T36" fmla="*/ 2147483646 w 136"/>
                <a:gd name="T37" fmla="*/ 2147483646 h 136"/>
                <a:gd name="T38" fmla="*/ 2147483646 w 136"/>
                <a:gd name="T39" fmla="*/ 2147483646 h 136"/>
                <a:gd name="T40" fmla="*/ 2147483646 w 136"/>
                <a:gd name="T41" fmla="*/ 1645679032 h 136"/>
                <a:gd name="T42" fmla="*/ 2147483646 w 136"/>
                <a:gd name="T43" fmla="*/ 987402288 h 1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36" h="136">
                  <a:moveTo>
                    <a:pt x="67" y="136"/>
                  </a:moveTo>
                  <a:cubicBezTo>
                    <a:pt x="62" y="136"/>
                    <a:pt x="58" y="134"/>
                    <a:pt x="54" y="130"/>
                  </a:cubicBezTo>
                  <a:cubicBezTo>
                    <a:pt x="6" y="82"/>
                    <a:pt x="6" y="82"/>
                    <a:pt x="6" y="82"/>
                  </a:cubicBezTo>
                  <a:cubicBezTo>
                    <a:pt x="2" y="79"/>
                    <a:pt x="0" y="74"/>
                    <a:pt x="0" y="69"/>
                  </a:cubicBezTo>
                  <a:cubicBezTo>
                    <a:pt x="0" y="64"/>
                    <a:pt x="2" y="59"/>
                    <a:pt x="6" y="56"/>
                  </a:cubicBezTo>
                  <a:cubicBezTo>
                    <a:pt x="54" y="7"/>
                    <a:pt x="54" y="7"/>
                    <a:pt x="54" y="7"/>
                  </a:cubicBezTo>
                  <a:cubicBezTo>
                    <a:pt x="61" y="0"/>
                    <a:pt x="73" y="0"/>
                    <a:pt x="80" y="7"/>
                  </a:cubicBezTo>
                  <a:cubicBezTo>
                    <a:pt x="129" y="56"/>
                    <a:pt x="129" y="56"/>
                    <a:pt x="129" y="56"/>
                  </a:cubicBezTo>
                  <a:cubicBezTo>
                    <a:pt x="136" y="63"/>
                    <a:pt x="136" y="75"/>
                    <a:pt x="129" y="82"/>
                  </a:cubicBezTo>
                  <a:cubicBezTo>
                    <a:pt x="80" y="130"/>
                    <a:pt x="80" y="130"/>
                    <a:pt x="80" y="130"/>
                  </a:cubicBezTo>
                  <a:cubicBezTo>
                    <a:pt x="77" y="134"/>
                    <a:pt x="72" y="136"/>
                    <a:pt x="67" y="136"/>
                  </a:cubicBezTo>
                  <a:close/>
                  <a:moveTo>
                    <a:pt x="67" y="6"/>
                  </a:moveTo>
                  <a:cubicBezTo>
                    <a:pt x="63" y="6"/>
                    <a:pt x="60" y="7"/>
                    <a:pt x="57" y="10"/>
                  </a:cubicBezTo>
                  <a:cubicBezTo>
                    <a:pt x="9" y="58"/>
                    <a:pt x="9" y="58"/>
                    <a:pt x="9" y="58"/>
                  </a:cubicBezTo>
                  <a:cubicBezTo>
                    <a:pt x="6" y="61"/>
                    <a:pt x="4" y="65"/>
                    <a:pt x="4" y="69"/>
                  </a:cubicBezTo>
                  <a:cubicBezTo>
                    <a:pt x="4" y="73"/>
                    <a:pt x="6" y="77"/>
                    <a:pt x="9" y="79"/>
                  </a:cubicBezTo>
                  <a:cubicBezTo>
                    <a:pt x="57" y="128"/>
                    <a:pt x="57" y="128"/>
                    <a:pt x="57" y="128"/>
                  </a:cubicBezTo>
                  <a:cubicBezTo>
                    <a:pt x="63" y="133"/>
                    <a:pt x="72" y="133"/>
                    <a:pt x="78" y="128"/>
                  </a:cubicBezTo>
                  <a:cubicBezTo>
                    <a:pt x="126" y="79"/>
                    <a:pt x="126" y="79"/>
                    <a:pt x="126" y="79"/>
                  </a:cubicBezTo>
                  <a:cubicBezTo>
                    <a:pt x="132" y="74"/>
                    <a:pt x="132" y="64"/>
                    <a:pt x="126" y="58"/>
                  </a:cubicBezTo>
                  <a:cubicBezTo>
                    <a:pt x="78" y="10"/>
                    <a:pt x="78" y="10"/>
                    <a:pt x="78" y="10"/>
                  </a:cubicBezTo>
                  <a:cubicBezTo>
                    <a:pt x="75" y="7"/>
                    <a:pt x="71" y="6"/>
                    <a:pt x="67" y="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6" name="Freeform 92">
              <a:extLst>
                <a:ext uri="{FF2B5EF4-FFF2-40B4-BE49-F238E27FC236}">
                  <a16:creationId xmlns:a16="http://schemas.microsoft.com/office/drawing/2014/main" id="{C7A61A5E-AC6E-417D-914C-AE2691FECBBC}"/>
                </a:ext>
              </a:extLst>
            </p:cNvPr>
            <p:cNvSpPr>
              <a:spLocks noEditPoints="1"/>
            </p:cNvSpPr>
            <p:nvPr/>
          </p:nvSpPr>
          <p:spPr bwMode="auto">
            <a:xfrm>
              <a:off x="2197100" y="3503613"/>
              <a:ext cx="947738" cy="744537"/>
            </a:xfrm>
            <a:custGeom>
              <a:avLst/>
              <a:gdLst>
                <a:gd name="T0" fmla="*/ 2147483646 w 74"/>
                <a:gd name="T1" fmla="*/ 2147483646 h 58"/>
                <a:gd name="T2" fmla="*/ 1148184587 w 74"/>
                <a:gd name="T3" fmla="*/ 2147483646 h 58"/>
                <a:gd name="T4" fmla="*/ 0 w 74"/>
                <a:gd name="T5" fmla="*/ 2147483646 h 58"/>
                <a:gd name="T6" fmla="*/ 0 w 74"/>
                <a:gd name="T7" fmla="*/ 2147483646 h 58"/>
                <a:gd name="T8" fmla="*/ 2147483646 w 74"/>
                <a:gd name="T9" fmla="*/ 2147483646 h 58"/>
                <a:gd name="T10" fmla="*/ 2147483646 w 74"/>
                <a:gd name="T11" fmla="*/ 2147483646 h 58"/>
                <a:gd name="T12" fmla="*/ 2147483646 w 74"/>
                <a:gd name="T13" fmla="*/ 2147483646 h 58"/>
                <a:gd name="T14" fmla="*/ 2147483646 w 74"/>
                <a:gd name="T15" fmla="*/ 2147483646 h 58"/>
                <a:gd name="T16" fmla="*/ 1312207297 w 74"/>
                <a:gd name="T17" fmla="*/ 2147483646 h 58"/>
                <a:gd name="T18" fmla="*/ 2147483646 w 74"/>
                <a:gd name="T19" fmla="*/ 2147483646 h 58"/>
                <a:gd name="T20" fmla="*/ 2147483646 w 74"/>
                <a:gd name="T21" fmla="*/ 2147483646 h 58"/>
                <a:gd name="T22" fmla="*/ 2147483646 w 74"/>
                <a:gd name="T23" fmla="*/ 2147483646 h 58"/>
                <a:gd name="T24" fmla="*/ 1312207297 w 74"/>
                <a:gd name="T25" fmla="*/ 2147483646 h 58"/>
                <a:gd name="T26" fmla="*/ 1312207297 w 74"/>
                <a:gd name="T27" fmla="*/ 2147483646 h 58"/>
                <a:gd name="T28" fmla="*/ 2147483646 w 74"/>
                <a:gd name="T29" fmla="*/ 2147483646 h 58"/>
                <a:gd name="T30" fmla="*/ 2147483646 w 74"/>
                <a:gd name="T31" fmla="*/ 2147483646 h 58"/>
                <a:gd name="T32" fmla="*/ 2147483646 w 74"/>
                <a:gd name="T33" fmla="*/ 823920048 h 58"/>
                <a:gd name="T34" fmla="*/ 2147483646 w 74"/>
                <a:gd name="T35" fmla="*/ 0 h 58"/>
                <a:gd name="T36" fmla="*/ 2147483646 w 74"/>
                <a:gd name="T37" fmla="*/ 2147483646 h 58"/>
                <a:gd name="T38" fmla="*/ 2147483646 w 74"/>
                <a:gd name="T39" fmla="*/ 2147483646 h 58"/>
                <a:gd name="T40" fmla="*/ 1804288236 w 74"/>
                <a:gd name="T41" fmla="*/ 2147483646 h 58"/>
                <a:gd name="T42" fmla="*/ 2147483646 w 74"/>
                <a:gd name="T43" fmla="*/ 164786577 h 58"/>
                <a:gd name="T44" fmla="*/ 2147483646 w 74"/>
                <a:gd name="T45" fmla="*/ 2147483646 h 58"/>
                <a:gd name="T46" fmla="*/ 2147483646 w 74"/>
                <a:gd name="T47" fmla="*/ 2147483646 h 58"/>
                <a:gd name="T48" fmla="*/ 2147483646 w 74"/>
                <a:gd name="T49" fmla="*/ 1483066357 h 58"/>
                <a:gd name="T50" fmla="*/ 2147483646 w 74"/>
                <a:gd name="T51" fmla="*/ 2147483646 h 58"/>
                <a:gd name="T52" fmla="*/ 2147483646 w 74"/>
                <a:gd name="T53" fmla="*/ 2147483646 h 58"/>
                <a:gd name="T54" fmla="*/ 2147483646 w 74"/>
                <a:gd name="T55" fmla="*/ 2147483646 h 58"/>
                <a:gd name="T56" fmla="*/ 2147483646 w 74"/>
                <a:gd name="T57" fmla="*/ 1483066357 h 58"/>
                <a:gd name="T58" fmla="*/ 2147483646 w 74"/>
                <a:gd name="T59" fmla="*/ 2147483646 h 58"/>
                <a:gd name="T60" fmla="*/ 2147483646 w 74"/>
                <a:gd name="T61" fmla="*/ 2147483646 h 58"/>
                <a:gd name="T62" fmla="*/ 2147483646 w 74"/>
                <a:gd name="T63" fmla="*/ 2147483646 h 58"/>
                <a:gd name="T64" fmla="*/ 2147483646 w 74"/>
                <a:gd name="T65" fmla="*/ 1812626674 h 58"/>
                <a:gd name="T66" fmla="*/ 2147483646 w 74"/>
                <a:gd name="T67" fmla="*/ 2147483646 h 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 h="58">
                  <a:moveTo>
                    <a:pt x="47" y="58"/>
                  </a:moveTo>
                  <a:cubicBezTo>
                    <a:pt x="7" y="58"/>
                    <a:pt x="7" y="58"/>
                    <a:pt x="7" y="58"/>
                  </a:cubicBezTo>
                  <a:cubicBezTo>
                    <a:pt x="3" y="58"/>
                    <a:pt x="0" y="55"/>
                    <a:pt x="0" y="51"/>
                  </a:cubicBezTo>
                  <a:cubicBezTo>
                    <a:pt x="0" y="48"/>
                    <a:pt x="0" y="48"/>
                    <a:pt x="0" y="48"/>
                  </a:cubicBezTo>
                  <a:cubicBezTo>
                    <a:pt x="0" y="37"/>
                    <a:pt x="17" y="33"/>
                    <a:pt x="27" y="33"/>
                  </a:cubicBezTo>
                  <a:cubicBezTo>
                    <a:pt x="36" y="33"/>
                    <a:pt x="54" y="37"/>
                    <a:pt x="54" y="48"/>
                  </a:cubicBezTo>
                  <a:cubicBezTo>
                    <a:pt x="54" y="51"/>
                    <a:pt x="54" y="51"/>
                    <a:pt x="54" y="51"/>
                  </a:cubicBezTo>
                  <a:cubicBezTo>
                    <a:pt x="54" y="55"/>
                    <a:pt x="51" y="58"/>
                    <a:pt x="47" y="58"/>
                  </a:cubicBezTo>
                  <a:close/>
                  <a:moveTo>
                    <a:pt x="8" y="50"/>
                  </a:moveTo>
                  <a:cubicBezTo>
                    <a:pt x="46" y="50"/>
                    <a:pt x="46" y="50"/>
                    <a:pt x="46" y="50"/>
                  </a:cubicBezTo>
                  <a:cubicBezTo>
                    <a:pt x="46" y="48"/>
                    <a:pt x="46" y="48"/>
                    <a:pt x="46" y="48"/>
                  </a:cubicBezTo>
                  <a:cubicBezTo>
                    <a:pt x="46" y="45"/>
                    <a:pt x="34" y="41"/>
                    <a:pt x="27" y="41"/>
                  </a:cubicBezTo>
                  <a:cubicBezTo>
                    <a:pt x="19" y="41"/>
                    <a:pt x="8" y="45"/>
                    <a:pt x="8" y="48"/>
                  </a:cubicBezTo>
                  <a:lnTo>
                    <a:pt x="8" y="50"/>
                  </a:lnTo>
                  <a:close/>
                  <a:moveTo>
                    <a:pt x="65" y="39"/>
                  </a:moveTo>
                  <a:cubicBezTo>
                    <a:pt x="59" y="34"/>
                    <a:pt x="59" y="34"/>
                    <a:pt x="59" y="34"/>
                  </a:cubicBezTo>
                  <a:cubicBezTo>
                    <a:pt x="66" y="26"/>
                    <a:pt x="66" y="14"/>
                    <a:pt x="59" y="5"/>
                  </a:cubicBezTo>
                  <a:cubicBezTo>
                    <a:pt x="65" y="0"/>
                    <a:pt x="65" y="0"/>
                    <a:pt x="65" y="0"/>
                  </a:cubicBezTo>
                  <a:cubicBezTo>
                    <a:pt x="74" y="12"/>
                    <a:pt x="74" y="28"/>
                    <a:pt x="65" y="39"/>
                  </a:cubicBezTo>
                  <a:close/>
                  <a:moveTo>
                    <a:pt x="27" y="32"/>
                  </a:moveTo>
                  <a:cubicBezTo>
                    <a:pt x="18" y="32"/>
                    <a:pt x="11" y="25"/>
                    <a:pt x="11" y="16"/>
                  </a:cubicBezTo>
                  <a:cubicBezTo>
                    <a:pt x="11" y="8"/>
                    <a:pt x="18" y="1"/>
                    <a:pt x="27" y="1"/>
                  </a:cubicBezTo>
                  <a:cubicBezTo>
                    <a:pt x="35" y="1"/>
                    <a:pt x="42" y="8"/>
                    <a:pt x="42" y="16"/>
                  </a:cubicBezTo>
                  <a:cubicBezTo>
                    <a:pt x="42" y="25"/>
                    <a:pt x="35" y="32"/>
                    <a:pt x="27" y="32"/>
                  </a:cubicBezTo>
                  <a:close/>
                  <a:moveTo>
                    <a:pt x="27" y="9"/>
                  </a:moveTo>
                  <a:cubicBezTo>
                    <a:pt x="23" y="9"/>
                    <a:pt x="19" y="12"/>
                    <a:pt x="19" y="16"/>
                  </a:cubicBezTo>
                  <a:cubicBezTo>
                    <a:pt x="19" y="20"/>
                    <a:pt x="23" y="24"/>
                    <a:pt x="27" y="24"/>
                  </a:cubicBezTo>
                  <a:cubicBezTo>
                    <a:pt x="31" y="24"/>
                    <a:pt x="34" y="20"/>
                    <a:pt x="34" y="16"/>
                  </a:cubicBezTo>
                  <a:cubicBezTo>
                    <a:pt x="34" y="12"/>
                    <a:pt x="31" y="9"/>
                    <a:pt x="27" y="9"/>
                  </a:cubicBezTo>
                  <a:close/>
                  <a:moveTo>
                    <a:pt x="57" y="28"/>
                  </a:moveTo>
                  <a:cubicBezTo>
                    <a:pt x="49" y="24"/>
                    <a:pt x="49" y="24"/>
                    <a:pt x="49" y="24"/>
                  </a:cubicBezTo>
                  <a:cubicBezTo>
                    <a:pt x="51" y="21"/>
                    <a:pt x="51" y="18"/>
                    <a:pt x="49" y="15"/>
                  </a:cubicBezTo>
                  <a:cubicBezTo>
                    <a:pt x="56" y="11"/>
                    <a:pt x="56" y="11"/>
                    <a:pt x="56" y="11"/>
                  </a:cubicBezTo>
                  <a:cubicBezTo>
                    <a:pt x="59" y="16"/>
                    <a:pt x="59" y="23"/>
                    <a:pt x="57" y="28"/>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4" name="Группа 3">
            <a:extLst>
              <a:ext uri="{FF2B5EF4-FFF2-40B4-BE49-F238E27FC236}">
                <a16:creationId xmlns:a16="http://schemas.microsoft.com/office/drawing/2014/main" id="{F991668A-D01E-42FA-8C48-0B144B469C95}"/>
              </a:ext>
            </a:extLst>
          </p:cNvPr>
          <p:cNvGrpSpPr/>
          <p:nvPr/>
        </p:nvGrpSpPr>
        <p:grpSpPr>
          <a:xfrm>
            <a:off x="4386263" y="2720975"/>
            <a:ext cx="2266950" cy="2270125"/>
            <a:chOff x="4386263" y="2720975"/>
            <a:chExt cx="2266950" cy="2270125"/>
          </a:xfrm>
        </p:grpSpPr>
        <p:sp>
          <p:nvSpPr>
            <p:cNvPr id="9222" name="Freeform 58">
              <a:extLst>
                <a:ext uri="{FF2B5EF4-FFF2-40B4-BE49-F238E27FC236}">
                  <a16:creationId xmlns:a16="http://schemas.microsoft.com/office/drawing/2014/main" id="{2F992573-FA81-462B-AB42-108B3BECBFB5}"/>
                </a:ext>
              </a:extLst>
            </p:cNvPr>
            <p:cNvSpPr>
              <a:spLocks/>
            </p:cNvSpPr>
            <p:nvPr/>
          </p:nvSpPr>
          <p:spPr bwMode="auto">
            <a:xfrm>
              <a:off x="4386263" y="2720975"/>
              <a:ext cx="2266950" cy="2270125"/>
            </a:xfrm>
            <a:custGeom>
              <a:avLst/>
              <a:gdLst>
                <a:gd name="T0" fmla="*/ 1148242194 w 177"/>
                <a:gd name="T1" fmla="*/ 2147483646 h 177"/>
                <a:gd name="T2" fmla="*/ 2147483646 w 177"/>
                <a:gd name="T3" fmla="*/ 1151466398 h 177"/>
                <a:gd name="T4" fmla="*/ 2147483646 w 177"/>
                <a:gd name="T5" fmla="*/ 1151466398 h 177"/>
                <a:gd name="T6" fmla="*/ 2147483646 w 177"/>
                <a:gd name="T7" fmla="*/ 2147483646 h 177"/>
                <a:gd name="T8" fmla="*/ 2147483646 w 177"/>
                <a:gd name="T9" fmla="*/ 2147483646 h 177"/>
                <a:gd name="T10" fmla="*/ 2147483646 w 177"/>
                <a:gd name="T11" fmla="*/ 2147483646 h 177"/>
                <a:gd name="T12" fmla="*/ 2147483646 w 177"/>
                <a:gd name="T13" fmla="*/ 2147483646 h 177"/>
                <a:gd name="T14" fmla="*/ 1148242194 w 177"/>
                <a:gd name="T15" fmla="*/ 2147483646 h 177"/>
                <a:gd name="T16" fmla="*/ 1148242194 w 177"/>
                <a:gd name="T17" fmla="*/ 2147483646 h 17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7" h="177">
                  <a:moveTo>
                    <a:pt x="7" y="77"/>
                  </a:moveTo>
                  <a:cubicBezTo>
                    <a:pt x="77" y="7"/>
                    <a:pt x="77" y="7"/>
                    <a:pt x="77" y="7"/>
                  </a:cubicBezTo>
                  <a:cubicBezTo>
                    <a:pt x="84" y="0"/>
                    <a:pt x="94" y="0"/>
                    <a:pt x="101" y="7"/>
                  </a:cubicBezTo>
                  <a:cubicBezTo>
                    <a:pt x="171" y="77"/>
                    <a:pt x="171" y="77"/>
                    <a:pt x="171" y="77"/>
                  </a:cubicBezTo>
                  <a:cubicBezTo>
                    <a:pt x="177" y="84"/>
                    <a:pt x="177" y="94"/>
                    <a:pt x="171" y="101"/>
                  </a:cubicBezTo>
                  <a:cubicBezTo>
                    <a:pt x="101" y="171"/>
                    <a:pt x="101" y="171"/>
                    <a:pt x="101" y="171"/>
                  </a:cubicBezTo>
                  <a:cubicBezTo>
                    <a:pt x="94" y="177"/>
                    <a:pt x="84" y="177"/>
                    <a:pt x="77" y="171"/>
                  </a:cubicBezTo>
                  <a:cubicBezTo>
                    <a:pt x="7" y="101"/>
                    <a:pt x="7" y="101"/>
                    <a:pt x="7" y="101"/>
                  </a:cubicBezTo>
                  <a:cubicBezTo>
                    <a:pt x="0" y="94"/>
                    <a:pt x="0" y="84"/>
                    <a:pt x="7" y="77"/>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23" name="Freeform 59">
              <a:extLst>
                <a:ext uri="{FF2B5EF4-FFF2-40B4-BE49-F238E27FC236}">
                  <a16:creationId xmlns:a16="http://schemas.microsoft.com/office/drawing/2014/main" id="{45F320CC-7558-447F-964C-5128DDEC288A}"/>
                </a:ext>
              </a:extLst>
            </p:cNvPr>
            <p:cNvSpPr>
              <a:spLocks noEditPoints="1"/>
            </p:cNvSpPr>
            <p:nvPr/>
          </p:nvSpPr>
          <p:spPr bwMode="auto">
            <a:xfrm>
              <a:off x="4643438" y="2978150"/>
              <a:ext cx="1739900" cy="1744663"/>
            </a:xfrm>
            <a:custGeom>
              <a:avLst/>
              <a:gdLst>
                <a:gd name="T0" fmla="*/ 2147483646 w 136"/>
                <a:gd name="T1" fmla="*/ 2147483646 h 136"/>
                <a:gd name="T2" fmla="*/ 2147483646 w 136"/>
                <a:gd name="T3" fmla="*/ 2147483646 h 136"/>
                <a:gd name="T4" fmla="*/ 1145698563 w 136"/>
                <a:gd name="T5" fmla="*/ 2147483646 h 136"/>
                <a:gd name="T6" fmla="*/ 1145698563 w 136"/>
                <a:gd name="T7" fmla="*/ 2147483646 h 136"/>
                <a:gd name="T8" fmla="*/ 2147483646 w 136"/>
                <a:gd name="T9" fmla="*/ 1151977888 h 136"/>
                <a:gd name="T10" fmla="*/ 2147483646 w 136"/>
                <a:gd name="T11" fmla="*/ 1151977888 h 136"/>
                <a:gd name="T12" fmla="*/ 2147483646 w 136"/>
                <a:gd name="T13" fmla="*/ 2147483646 h 136"/>
                <a:gd name="T14" fmla="*/ 2147483646 w 136"/>
                <a:gd name="T15" fmla="*/ 2147483646 h 136"/>
                <a:gd name="T16" fmla="*/ 2147483646 w 136"/>
                <a:gd name="T17" fmla="*/ 2147483646 h 136"/>
                <a:gd name="T18" fmla="*/ 2147483646 w 136"/>
                <a:gd name="T19" fmla="*/ 2147483646 h 136"/>
                <a:gd name="T20" fmla="*/ 2147483646 w 136"/>
                <a:gd name="T21" fmla="*/ 2147483646 h 136"/>
                <a:gd name="T22" fmla="*/ 1636708578 w 136"/>
                <a:gd name="T23" fmla="*/ 2147483646 h 136"/>
                <a:gd name="T24" fmla="*/ 1636708578 w 136"/>
                <a:gd name="T25" fmla="*/ 2147483646 h 136"/>
                <a:gd name="T26" fmla="*/ 2147483646 w 136"/>
                <a:gd name="T27" fmla="*/ 2147483646 h 136"/>
                <a:gd name="T28" fmla="*/ 2147483646 w 136"/>
                <a:gd name="T29" fmla="*/ 2147483646 h 136"/>
                <a:gd name="T30" fmla="*/ 2147483646 w 136"/>
                <a:gd name="T31" fmla="*/ 2147483646 h 136"/>
                <a:gd name="T32" fmla="*/ 2147483646 w 136"/>
                <a:gd name="T33" fmla="*/ 2147483646 h 136"/>
                <a:gd name="T34" fmla="*/ 2147483646 w 136"/>
                <a:gd name="T35" fmla="*/ 2147483646 h 136"/>
                <a:gd name="T36" fmla="*/ 2147483646 w 136"/>
                <a:gd name="T37" fmla="*/ 1645679032 h 136"/>
                <a:gd name="T38" fmla="*/ 2147483646 w 136"/>
                <a:gd name="T39" fmla="*/ 1645679032 h 136"/>
                <a:gd name="T40" fmla="*/ 1636708578 w 136"/>
                <a:gd name="T41" fmla="*/ 2147483646 h 1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36" h="136">
                  <a:moveTo>
                    <a:pt x="69" y="136"/>
                  </a:moveTo>
                  <a:cubicBezTo>
                    <a:pt x="64" y="136"/>
                    <a:pt x="59" y="134"/>
                    <a:pt x="56" y="130"/>
                  </a:cubicBezTo>
                  <a:cubicBezTo>
                    <a:pt x="7" y="82"/>
                    <a:pt x="7" y="82"/>
                    <a:pt x="7" y="82"/>
                  </a:cubicBezTo>
                  <a:cubicBezTo>
                    <a:pt x="0" y="75"/>
                    <a:pt x="0" y="63"/>
                    <a:pt x="7" y="56"/>
                  </a:cubicBezTo>
                  <a:cubicBezTo>
                    <a:pt x="56" y="7"/>
                    <a:pt x="56" y="7"/>
                    <a:pt x="56" y="7"/>
                  </a:cubicBezTo>
                  <a:cubicBezTo>
                    <a:pt x="63" y="0"/>
                    <a:pt x="75" y="0"/>
                    <a:pt x="82" y="7"/>
                  </a:cubicBezTo>
                  <a:cubicBezTo>
                    <a:pt x="130" y="56"/>
                    <a:pt x="130" y="56"/>
                    <a:pt x="130" y="56"/>
                  </a:cubicBezTo>
                  <a:cubicBezTo>
                    <a:pt x="134" y="59"/>
                    <a:pt x="136" y="64"/>
                    <a:pt x="136" y="69"/>
                  </a:cubicBezTo>
                  <a:cubicBezTo>
                    <a:pt x="136" y="74"/>
                    <a:pt x="134" y="79"/>
                    <a:pt x="130" y="82"/>
                  </a:cubicBezTo>
                  <a:cubicBezTo>
                    <a:pt x="82" y="130"/>
                    <a:pt x="82" y="130"/>
                    <a:pt x="82" y="130"/>
                  </a:cubicBezTo>
                  <a:cubicBezTo>
                    <a:pt x="78" y="134"/>
                    <a:pt x="74" y="136"/>
                    <a:pt x="69" y="136"/>
                  </a:cubicBezTo>
                  <a:close/>
                  <a:moveTo>
                    <a:pt x="10" y="58"/>
                  </a:moveTo>
                  <a:cubicBezTo>
                    <a:pt x="4" y="64"/>
                    <a:pt x="4" y="74"/>
                    <a:pt x="10" y="79"/>
                  </a:cubicBezTo>
                  <a:cubicBezTo>
                    <a:pt x="58" y="128"/>
                    <a:pt x="58" y="128"/>
                    <a:pt x="58" y="128"/>
                  </a:cubicBezTo>
                  <a:cubicBezTo>
                    <a:pt x="64" y="133"/>
                    <a:pt x="73" y="133"/>
                    <a:pt x="79" y="128"/>
                  </a:cubicBezTo>
                  <a:cubicBezTo>
                    <a:pt x="127" y="79"/>
                    <a:pt x="127" y="79"/>
                    <a:pt x="127" y="79"/>
                  </a:cubicBezTo>
                  <a:cubicBezTo>
                    <a:pt x="130" y="77"/>
                    <a:pt x="132" y="73"/>
                    <a:pt x="132" y="69"/>
                  </a:cubicBezTo>
                  <a:cubicBezTo>
                    <a:pt x="132" y="65"/>
                    <a:pt x="130" y="61"/>
                    <a:pt x="127" y="58"/>
                  </a:cubicBezTo>
                  <a:cubicBezTo>
                    <a:pt x="79" y="10"/>
                    <a:pt x="79" y="10"/>
                    <a:pt x="79" y="10"/>
                  </a:cubicBezTo>
                  <a:cubicBezTo>
                    <a:pt x="73" y="4"/>
                    <a:pt x="64" y="4"/>
                    <a:pt x="58" y="10"/>
                  </a:cubicBezTo>
                  <a:lnTo>
                    <a:pt x="10" y="58"/>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7" name="Freeform 93">
              <a:extLst>
                <a:ext uri="{FF2B5EF4-FFF2-40B4-BE49-F238E27FC236}">
                  <a16:creationId xmlns:a16="http://schemas.microsoft.com/office/drawing/2014/main" id="{A3C5CBFE-6999-472A-90BC-36795065F8D1}"/>
                </a:ext>
              </a:extLst>
            </p:cNvPr>
            <p:cNvSpPr>
              <a:spLocks/>
            </p:cNvSpPr>
            <p:nvPr/>
          </p:nvSpPr>
          <p:spPr bwMode="auto">
            <a:xfrm>
              <a:off x="5154613" y="3567113"/>
              <a:ext cx="679450" cy="681037"/>
            </a:xfrm>
            <a:custGeom>
              <a:avLst/>
              <a:gdLst>
                <a:gd name="T0" fmla="*/ 2147483646 w 53"/>
                <a:gd name="T1" fmla="*/ 2147483646 h 53"/>
                <a:gd name="T2" fmla="*/ 2147483646 w 53"/>
                <a:gd name="T3" fmla="*/ 2147483646 h 53"/>
                <a:gd name="T4" fmla="*/ 0 w 53"/>
                <a:gd name="T5" fmla="*/ 2147483646 h 53"/>
                <a:gd name="T6" fmla="*/ 2147483646 w 53"/>
                <a:gd name="T7" fmla="*/ 0 h 53"/>
                <a:gd name="T8" fmla="*/ 2147483646 w 53"/>
                <a:gd name="T9" fmla="*/ 2147483646 h 53"/>
                <a:gd name="T10" fmla="*/ 2147483646 w 53"/>
                <a:gd name="T11" fmla="*/ 2147483646 h 53"/>
                <a:gd name="T12" fmla="*/ 2147483646 w 53"/>
                <a:gd name="T13" fmla="*/ 2147483646 h 5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3" h="53">
                  <a:moveTo>
                    <a:pt x="53" y="26"/>
                  </a:moveTo>
                  <a:cubicBezTo>
                    <a:pt x="53" y="41"/>
                    <a:pt x="41" y="53"/>
                    <a:pt x="26" y="53"/>
                  </a:cubicBezTo>
                  <a:cubicBezTo>
                    <a:pt x="12" y="53"/>
                    <a:pt x="0" y="41"/>
                    <a:pt x="0" y="26"/>
                  </a:cubicBezTo>
                  <a:cubicBezTo>
                    <a:pt x="0" y="12"/>
                    <a:pt x="12" y="0"/>
                    <a:pt x="26" y="0"/>
                  </a:cubicBezTo>
                  <a:cubicBezTo>
                    <a:pt x="26" y="26"/>
                    <a:pt x="26" y="26"/>
                    <a:pt x="26" y="26"/>
                  </a:cubicBezTo>
                  <a:cubicBezTo>
                    <a:pt x="52" y="21"/>
                    <a:pt x="52" y="21"/>
                    <a:pt x="52" y="21"/>
                  </a:cubicBezTo>
                  <a:cubicBezTo>
                    <a:pt x="53" y="23"/>
                    <a:pt x="53" y="25"/>
                    <a:pt x="53" y="26"/>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9258" name="Freeform 94">
              <a:extLst>
                <a:ext uri="{FF2B5EF4-FFF2-40B4-BE49-F238E27FC236}">
                  <a16:creationId xmlns:a16="http://schemas.microsoft.com/office/drawing/2014/main" id="{038C1FB3-AC33-4AF1-B70D-87FA724D876F}"/>
                </a:ext>
              </a:extLst>
            </p:cNvPr>
            <p:cNvSpPr>
              <a:spLocks noEditPoints="1"/>
            </p:cNvSpPr>
            <p:nvPr/>
          </p:nvSpPr>
          <p:spPr bwMode="auto">
            <a:xfrm>
              <a:off x="5551488" y="3438525"/>
              <a:ext cx="384175" cy="398463"/>
            </a:xfrm>
            <a:custGeom>
              <a:avLst/>
              <a:gdLst>
                <a:gd name="T0" fmla="*/ 0 w 30"/>
                <a:gd name="T1" fmla="*/ 2147483646 h 31"/>
                <a:gd name="T2" fmla="*/ 0 w 30"/>
                <a:gd name="T3" fmla="*/ 0 h 31"/>
                <a:gd name="T4" fmla="*/ 327983003 w 30"/>
                <a:gd name="T5" fmla="*/ 0 h 31"/>
                <a:gd name="T6" fmla="*/ 2147483646 w 30"/>
                <a:gd name="T7" fmla="*/ 2147483646 h 31"/>
                <a:gd name="T8" fmla="*/ 2147483646 w 30"/>
                <a:gd name="T9" fmla="*/ 2147483646 h 31"/>
                <a:gd name="T10" fmla="*/ 0 w 30"/>
                <a:gd name="T11" fmla="*/ 2147483646 h 31"/>
                <a:gd name="T12" fmla="*/ 655953201 w 30"/>
                <a:gd name="T13" fmla="*/ 660870166 h 31"/>
                <a:gd name="T14" fmla="*/ 655953201 w 30"/>
                <a:gd name="T15" fmla="*/ 2147483646 h 31"/>
                <a:gd name="T16" fmla="*/ 2147483646 w 30"/>
                <a:gd name="T17" fmla="*/ 2147483646 h 31"/>
                <a:gd name="T18" fmla="*/ 655953201 w 30"/>
                <a:gd name="T19" fmla="*/ 660870166 h 3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0" h="31">
                  <a:moveTo>
                    <a:pt x="0" y="31"/>
                  </a:moveTo>
                  <a:cubicBezTo>
                    <a:pt x="0" y="0"/>
                    <a:pt x="0" y="0"/>
                    <a:pt x="0" y="0"/>
                  </a:cubicBezTo>
                  <a:cubicBezTo>
                    <a:pt x="2" y="0"/>
                    <a:pt x="2" y="0"/>
                    <a:pt x="2" y="0"/>
                  </a:cubicBezTo>
                  <a:cubicBezTo>
                    <a:pt x="15" y="0"/>
                    <a:pt x="27" y="9"/>
                    <a:pt x="30" y="22"/>
                  </a:cubicBezTo>
                  <a:cubicBezTo>
                    <a:pt x="30" y="24"/>
                    <a:pt x="30" y="24"/>
                    <a:pt x="30" y="24"/>
                  </a:cubicBezTo>
                  <a:lnTo>
                    <a:pt x="0" y="31"/>
                  </a:lnTo>
                  <a:close/>
                  <a:moveTo>
                    <a:pt x="4" y="4"/>
                  </a:moveTo>
                  <a:cubicBezTo>
                    <a:pt x="4" y="25"/>
                    <a:pt x="4" y="25"/>
                    <a:pt x="4" y="25"/>
                  </a:cubicBezTo>
                  <a:cubicBezTo>
                    <a:pt x="25" y="21"/>
                    <a:pt x="25" y="21"/>
                    <a:pt x="25" y="21"/>
                  </a:cubicBezTo>
                  <a:cubicBezTo>
                    <a:pt x="22" y="12"/>
                    <a:pt x="14" y="5"/>
                    <a:pt x="4" y="4"/>
                  </a:cubicBez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grpSp>
        <p:nvGrpSpPr>
          <p:cNvPr id="8" name="Группа 7">
            <a:extLst>
              <a:ext uri="{FF2B5EF4-FFF2-40B4-BE49-F238E27FC236}">
                <a16:creationId xmlns:a16="http://schemas.microsoft.com/office/drawing/2014/main" id="{B6C1A156-F3EB-4098-B1C8-8E81599F866E}"/>
              </a:ext>
            </a:extLst>
          </p:cNvPr>
          <p:cNvGrpSpPr/>
          <p:nvPr/>
        </p:nvGrpSpPr>
        <p:grpSpPr>
          <a:xfrm>
            <a:off x="1168400" y="5383213"/>
            <a:ext cx="3986213" cy="1328737"/>
            <a:chOff x="1168400" y="5383213"/>
            <a:chExt cx="3986213" cy="1328737"/>
          </a:xfrm>
        </p:grpSpPr>
        <p:sp>
          <p:nvSpPr>
            <p:cNvPr id="9219" name="TextBox 115">
              <a:extLst>
                <a:ext uri="{FF2B5EF4-FFF2-40B4-BE49-F238E27FC236}">
                  <a16:creationId xmlns:a16="http://schemas.microsoft.com/office/drawing/2014/main" id="{0F5CD45C-C857-46C4-A235-86077E0E73A6}"/>
                </a:ext>
              </a:extLst>
            </p:cNvPr>
            <p:cNvSpPr txBox="1">
              <a:spLocks noChangeArrowheads="1"/>
            </p:cNvSpPr>
            <p:nvPr/>
          </p:nvSpPr>
          <p:spPr bwMode="auto">
            <a:xfrm>
              <a:off x="1168400" y="5881688"/>
              <a:ext cx="3986213"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a:t>
              </a:r>
              <a:endParaRPr lang="ru-RU" altLang="ru-RU" sz="1400" i="1">
                <a:solidFill>
                  <a:srgbClr val="73858E"/>
                </a:solidFill>
                <a:latin typeface="Arial" panose="020B0604020202020204" pitchFamily="34" charset="0"/>
                <a:cs typeface="Arial" panose="020B0604020202020204" pitchFamily="34" charset="0"/>
              </a:endParaRPr>
            </a:p>
          </p:txBody>
        </p:sp>
        <p:sp>
          <p:nvSpPr>
            <p:cNvPr id="9259" name="Rectangle 99">
              <a:extLst>
                <a:ext uri="{FF2B5EF4-FFF2-40B4-BE49-F238E27FC236}">
                  <a16:creationId xmlns:a16="http://schemas.microsoft.com/office/drawing/2014/main" id="{5B959305-1A0D-4F6C-816E-7B7533909565}"/>
                </a:ext>
              </a:extLst>
            </p:cNvPr>
            <p:cNvSpPr>
              <a:spLocks noChangeArrowheads="1"/>
            </p:cNvSpPr>
            <p:nvPr/>
          </p:nvSpPr>
          <p:spPr bwMode="auto">
            <a:xfrm>
              <a:off x="1852613" y="5383213"/>
              <a:ext cx="1531937"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b="1" dirty="0">
                  <a:solidFill>
                    <a:schemeClr val="accent1"/>
                  </a:solidFill>
                  <a:latin typeface="Arial" panose="020B0604020202020204" pitchFamily="34" charset="0"/>
                </a:rPr>
                <a:t>Your text</a:t>
              </a:r>
              <a:endParaRPr lang="ru-RU" altLang="ru-RU" sz="1800" dirty="0">
                <a:solidFill>
                  <a:schemeClr val="accent1"/>
                </a:solidFill>
              </a:endParaRPr>
            </a:p>
          </p:txBody>
        </p:sp>
      </p:grpSp>
      <p:grpSp>
        <p:nvGrpSpPr>
          <p:cNvPr id="9" name="Группа 8">
            <a:extLst>
              <a:ext uri="{FF2B5EF4-FFF2-40B4-BE49-F238E27FC236}">
                <a16:creationId xmlns:a16="http://schemas.microsoft.com/office/drawing/2014/main" id="{3D1365DC-8FB5-4A93-9120-75F0539D042A}"/>
              </a:ext>
            </a:extLst>
          </p:cNvPr>
          <p:cNvGrpSpPr/>
          <p:nvPr/>
        </p:nvGrpSpPr>
        <p:grpSpPr>
          <a:xfrm>
            <a:off x="5935663" y="5383213"/>
            <a:ext cx="3986212" cy="1328737"/>
            <a:chOff x="5935663" y="5383213"/>
            <a:chExt cx="3986212" cy="1328737"/>
          </a:xfrm>
        </p:grpSpPr>
        <p:sp>
          <p:nvSpPr>
            <p:cNvPr id="9260" name="Rectangle 104">
              <a:extLst>
                <a:ext uri="{FF2B5EF4-FFF2-40B4-BE49-F238E27FC236}">
                  <a16:creationId xmlns:a16="http://schemas.microsoft.com/office/drawing/2014/main" id="{2CE96C2E-D246-44DA-A20D-0E40AD73FA57}"/>
                </a:ext>
              </a:extLst>
            </p:cNvPr>
            <p:cNvSpPr>
              <a:spLocks noChangeArrowheads="1"/>
            </p:cNvSpPr>
            <p:nvPr/>
          </p:nvSpPr>
          <p:spPr bwMode="auto">
            <a:xfrm>
              <a:off x="6486525" y="5383213"/>
              <a:ext cx="1531938"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b="1" dirty="0">
                  <a:solidFill>
                    <a:schemeClr val="accent3"/>
                  </a:solidFill>
                  <a:latin typeface="Arial" panose="020B0604020202020204" pitchFamily="34" charset="0"/>
                </a:rPr>
                <a:t>Your text</a:t>
              </a:r>
              <a:endParaRPr lang="ru-RU" altLang="ru-RU" sz="1800" dirty="0">
                <a:solidFill>
                  <a:schemeClr val="accent3"/>
                </a:solidFill>
              </a:endParaRPr>
            </a:p>
          </p:txBody>
        </p:sp>
        <p:sp>
          <p:nvSpPr>
            <p:cNvPr id="9261" name="TextBox 115">
              <a:extLst>
                <a:ext uri="{FF2B5EF4-FFF2-40B4-BE49-F238E27FC236}">
                  <a16:creationId xmlns:a16="http://schemas.microsoft.com/office/drawing/2014/main" id="{78DA9DE1-A2E6-409C-ABC0-C76650198E5C}"/>
                </a:ext>
              </a:extLst>
            </p:cNvPr>
            <p:cNvSpPr txBox="1">
              <a:spLocks noChangeArrowheads="1"/>
            </p:cNvSpPr>
            <p:nvPr/>
          </p:nvSpPr>
          <p:spPr bwMode="auto">
            <a:xfrm>
              <a:off x="5935663" y="5881688"/>
              <a:ext cx="3986212"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a:t>
              </a:r>
              <a:endParaRPr lang="ru-RU" altLang="ru-RU" sz="1400" i="1">
                <a:solidFill>
                  <a:srgbClr val="73858E"/>
                </a:solidFill>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additive="base">
                                        <p:cTn id="7" dur="500" fill="hold"/>
                                        <p:tgtEl>
                                          <p:spTgt spid="9218"/>
                                        </p:tgtEl>
                                        <p:attrNameLst>
                                          <p:attrName>ppt_x</p:attrName>
                                        </p:attrNameLst>
                                      </p:cBhvr>
                                      <p:tavLst>
                                        <p:tav tm="0">
                                          <p:val>
                                            <p:strVal val="#ppt_x"/>
                                          </p:val>
                                        </p:tav>
                                        <p:tav tm="100000">
                                          <p:val>
                                            <p:strVal val="#ppt_x"/>
                                          </p:val>
                                        </p:tav>
                                      </p:tavLst>
                                    </p:anim>
                                    <p:anim calcmode="lin" valueType="num">
                                      <p:cBhvr additive="base">
                                        <p:cTn id="8" dur="500" fill="hold"/>
                                        <p:tgtEl>
                                          <p:spTgt spid="9218"/>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9232"/>
                                        </p:tgtEl>
                                        <p:attrNameLst>
                                          <p:attrName>style.visibility</p:attrName>
                                        </p:attrNameLst>
                                      </p:cBhvr>
                                      <p:to>
                                        <p:strVal val="visible"/>
                                      </p:to>
                                    </p:set>
                                    <p:anim calcmode="lin" valueType="num">
                                      <p:cBhvr>
                                        <p:cTn id="12" dur="500" fill="hold"/>
                                        <p:tgtEl>
                                          <p:spTgt spid="9232"/>
                                        </p:tgtEl>
                                        <p:attrNameLst>
                                          <p:attrName>ppt_w</p:attrName>
                                        </p:attrNameLst>
                                      </p:cBhvr>
                                      <p:tavLst>
                                        <p:tav tm="0">
                                          <p:val>
                                            <p:fltVal val="0"/>
                                          </p:val>
                                        </p:tav>
                                        <p:tav tm="100000">
                                          <p:val>
                                            <p:strVal val="#ppt_w"/>
                                          </p:val>
                                        </p:tav>
                                      </p:tavLst>
                                    </p:anim>
                                    <p:anim calcmode="lin" valueType="num">
                                      <p:cBhvr>
                                        <p:cTn id="13" dur="500" fill="hold"/>
                                        <p:tgtEl>
                                          <p:spTgt spid="9232"/>
                                        </p:tgtEl>
                                        <p:attrNameLst>
                                          <p:attrName>ppt_h</p:attrName>
                                        </p:attrNameLst>
                                      </p:cBhvr>
                                      <p:tavLst>
                                        <p:tav tm="0">
                                          <p:val>
                                            <p:fltVal val="0"/>
                                          </p:val>
                                        </p:tav>
                                        <p:tav tm="100000">
                                          <p:val>
                                            <p:strVal val="#ppt_h"/>
                                          </p:val>
                                        </p:tav>
                                      </p:tavLst>
                                    </p:anim>
                                  </p:childTnLst>
                                </p:cTn>
                              </p:par>
                              <p:par>
                                <p:cTn id="14" presetID="23" presetClass="entr" presetSubtype="16"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2"/>
                                        </p:tgtEl>
                                        <p:attrNameLst>
                                          <p:attrName>style.visibility</p:attrName>
                                        </p:attrNameLst>
                                      </p:cBhvr>
                                      <p:to>
                                        <p:strVal val="visible"/>
                                      </p:to>
                                    </p:set>
                                    <p:anim calcmode="lin" valueType="num">
                                      <p:cBhvr>
                                        <p:cTn id="20" dur="500" fill="hold"/>
                                        <p:tgtEl>
                                          <p:spTgt spid="2"/>
                                        </p:tgtEl>
                                        <p:attrNameLst>
                                          <p:attrName>ppt_w</p:attrName>
                                        </p:attrNameLst>
                                      </p:cBhvr>
                                      <p:tavLst>
                                        <p:tav tm="0">
                                          <p:val>
                                            <p:fltVal val="0"/>
                                          </p:val>
                                        </p:tav>
                                        <p:tav tm="100000">
                                          <p:val>
                                            <p:strVal val="#ppt_w"/>
                                          </p:val>
                                        </p:tav>
                                      </p:tavLst>
                                    </p:anim>
                                    <p:anim calcmode="lin" valueType="num">
                                      <p:cBhvr>
                                        <p:cTn id="21" dur="500" fill="hold"/>
                                        <p:tgtEl>
                                          <p:spTgt spid="2"/>
                                        </p:tgtEl>
                                        <p:attrNameLst>
                                          <p:attrName>ppt_h</p:attrName>
                                        </p:attrNameLst>
                                      </p:cBhvr>
                                      <p:tavLst>
                                        <p:tav tm="0">
                                          <p:val>
                                            <p:fltVal val="0"/>
                                          </p:val>
                                        </p:tav>
                                        <p:tav tm="100000">
                                          <p:val>
                                            <p:strVal val="#ppt_h"/>
                                          </p:val>
                                        </p:tav>
                                      </p:tavLst>
                                    </p:anim>
                                  </p:childTnLst>
                                </p:cTn>
                              </p:par>
                              <p:par>
                                <p:cTn id="22" presetID="23" presetClass="entr" presetSubtype="16" fill="hold" nodeType="withEffect">
                                  <p:stCondLst>
                                    <p:cond delay="25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childTnLst>
                                </p:cTn>
                              </p:par>
                              <p:par>
                                <p:cTn id="26" presetID="23" presetClass="entr" presetSubtype="16" fill="hold" nodeType="withEffect">
                                  <p:stCondLst>
                                    <p:cond delay="500"/>
                                  </p:stCondLst>
                                  <p:childTnLst>
                                    <p:set>
                                      <p:cBhvr>
                                        <p:cTn id="27" dur="1" fill="hold">
                                          <p:stCondLst>
                                            <p:cond delay="0"/>
                                          </p:stCondLst>
                                        </p:cTn>
                                        <p:tgtEl>
                                          <p:spTgt spid="4"/>
                                        </p:tgtEl>
                                        <p:attrNameLst>
                                          <p:attrName>style.visibility</p:attrName>
                                        </p:attrNameLst>
                                      </p:cBhvr>
                                      <p:to>
                                        <p:strVal val="visible"/>
                                      </p:to>
                                    </p:set>
                                    <p:anim calcmode="lin" valueType="num">
                                      <p:cBhvr>
                                        <p:cTn id="28" dur="500" fill="hold"/>
                                        <p:tgtEl>
                                          <p:spTgt spid="4"/>
                                        </p:tgtEl>
                                        <p:attrNameLst>
                                          <p:attrName>ppt_w</p:attrName>
                                        </p:attrNameLst>
                                      </p:cBhvr>
                                      <p:tavLst>
                                        <p:tav tm="0">
                                          <p:val>
                                            <p:fltVal val="0"/>
                                          </p:val>
                                        </p:tav>
                                        <p:tav tm="100000">
                                          <p:val>
                                            <p:strVal val="#ppt_w"/>
                                          </p:val>
                                        </p:tav>
                                      </p:tavLst>
                                    </p:anim>
                                    <p:anim calcmode="lin" valueType="num">
                                      <p:cBhvr>
                                        <p:cTn id="29" dur="500" fill="hold"/>
                                        <p:tgtEl>
                                          <p:spTgt spid="4"/>
                                        </p:tgtEl>
                                        <p:attrNameLst>
                                          <p:attrName>ppt_h</p:attrName>
                                        </p:attrNameLst>
                                      </p:cBhvr>
                                      <p:tavLst>
                                        <p:tav tm="0">
                                          <p:val>
                                            <p:fltVal val="0"/>
                                          </p:val>
                                        </p:tav>
                                        <p:tav tm="100000">
                                          <p:val>
                                            <p:strVal val="#ppt_h"/>
                                          </p:val>
                                        </p:tav>
                                      </p:tavLst>
                                    </p:anim>
                                  </p:childTnLst>
                                </p:cTn>
                              </p:par>
                              <p:par>
                                <p:cTn id="30" presetID="23" presetClass="entr" presetSubtype="16" fill="hold" nodeType="withEffect">
                                  <p:stCondLst>
                                    <p:cond delay="750"/>
                                  </p:stCondLst>
                                  <p:childTnLst>
                                    <p:set>
                                      <p:cBhvr>
                                        <p:cTn id="31" dur="1" fill="hold">
                                          <p:stCondLst>
                                            <p:cond delay="0"/>
                                          </p:stCondLst>
                                        </p:cTn>
                                        <p:tgtEl>
                                          <p:spTgt spid="6"/>
                                        </p:tgtEl>
                                        <p:attrNameLst>
                                          <p:attrName>style.visibility</p:attrName>
                                        </p:attrNameLst>
                                      </p:cBhvr>
                                      <p:to>
                                        <p:strVal val="visible"/>
                                      </p:to>
                                    </p:set>
                                    <p:anim calcmode="lin" valueType="num">
                                      <p:cBhvr>
                                        <p:cTn id="32" dur="500" fill="hold"/>
                                        <p:tgtEl>
                                          <p:spTgt spid="6"/>
                                        </p:tgtEl>
                                        <p:attrNameLst>
                                          <p:attrName>ppt_w</p:attrName>
                                        </p:attrNameLst>
                                      </p:cBhvr>
                                      <p:tavLst>
                                        <p:tav tm="0">
                                          <p:val>
                                            <p:fltVal val="0"/>
                                          </p:val>
                                        </p:tav>
                                        <p:tav tm="100000">
                                          <p:val>
                                            <p:strVal val="#ppt_w"/>
                                          </p:val>
                                        </p:tav>
                                      </p:tavLst>
                                    </p:anim>
                                    <p:anim calcmode="lin" valueType="num">
                                      <p:cBhvr>
                                        <p:cTn id="33" dur="500" fill="hold"/>
                                        <p:tgtEl>
                                          <p:spTgt spid="6"/>
                                        </p:tgtEl>
                                        <p:attrNameLst>
                                          <p:attrName>ppt_h</p:attrName>
                                        </p:attrNameLst>
                                      </p:cBhvr>
                                      <p:tavLst>
                                        <p:tav tm="0">
                                          <p:val>
                                            <p:fltVal val="0"/>
                                          </p:val>
                                        </p:tav>
                                        <p:tav tm="100000">
                                          <p:val>
                                            <p:strVal val="#ppt_h"/>
                                          </p:val>
                                        </p:tav>
                                      </p:tavLst>
                                    </p:anim>
                                  </p:childTnLst>
                                </p:cTn>
                              </p:par>
                              <p:par>
                                <p:cTn id="34" presetID="23" presetClass="entr" presetSubtype="16" fill="hold" nodeType="withEffect">
                                  <p:stCondLst>
                                    <p:cond delay="1000"/>
                                  </p:stCondLst>
                                  <p:childTnLst>
                                    <p:set>
                                      <p:cBhvr>
                                        <p:cTn id="35" dur="1" fill="hold">
                                          <p:stCondLst>
                                            <p:cond delay="0"/>
                                          </p:stCondLst>
                                        </p:cTn>
                                        <p:tgtEl>
                                          <p:spTgt spid="5"/>
                                        </p:tgtEl>
                                        <p:attrNameLst>
                                          <p:attrName>style.visibility</p:attrName>
                                        </p:attrNameLst>
                                      </p:cBhvr>
                                      <p:to>
                                        <p:strVal val="visible"/>
                                      </p:to>
                                    </p:set>
                                    <p:anim calcmode="lin" valueType="num">
                                      <p:cBhvr>
                                        <p:cTn id="36" dur="500" fill="hold"/>
                                        <p:tgtEl>
                                          <p:spTgt spid="5"/>
                                        </p:tgtEl>
                                        <p:attrNameLst>
                                          <p:attrName>ppt_w</p:attrName>
                                        </p:attrNameLst>
                                      </p:cBhvr>
                                      <p:tavLst>
                                        <p:tav tm="0">
                                          <p:val>
                                            <p:fltVal val="0"/>
                                          </p:val>
                                        </p:tav>
                                        <p:tav tm="100000">
                                          <p:val>
                                            <p:strVal val="#ppt_w"/>
                                          </p:val>
                                        </p:tav>
                                      </p:tavLst>
                                    </p:anim>
                                    <p:anim calcmode="lin" valueType="num">
                                      <p:cBhvr>
                                        <p:cTn id="37" dur="500" fill="hold"/>
                                        <p:tgtEl>
                                          <p:spTgt spid="5"/>
                                        </p:tgtEl>
                                        <p:attrNameLst>
                                          <p:attrName>ppt_h</p:attrName>
                                        </p:attrNameLst>
                                      </p:cBhvr>
                                      <p:tavLst>
                                        <p:tav tm="0">
                                          <p:val>
                                            <p:fltVal val="0"/>
                                          </p:val>
                                        </p:tav>
                                        <p:tav tm="100000">
                                          <p:val>
                                            <p:strVal val="#ppt_h"/>
                                          </p:val>
                                        </p:tav>
                                      </p:tavLst>
                                    </p:anim>
                                  </p:childTnLst>
                                </p:cTn>
                              </p:par>
                              <p:par>
                                <p:cTn id="38" presetID="23" presetClass="entr" presetSubtype="16" fill="hold" nodeType="withEffect">
                                  <p:stCondLst>
                                    <p:cond delay="1250"/>
                                  </p:stCondLst>
                                  <p:childTnLst>
                                    <p:set>
                                      <p:cBhvr>
                                        <p:cTn id="39" dur="1" fill="hold">
                                          <p:stCondLst>
                                            <p:cond delay="0"/>
                                          </p:stCondLst>
                                        </p:cTn>
                                        <p:tgtEl>
                                          <p:spTgt spid="7"/>
                                        </p:tgtEl>
                                        <p:attrNameLst>
                                          <p:attrName>style.visibility</p:attrName>
                                        </p:attrNameLst>
                                      </p:cBhvr>
                                      <p:to>
                                        <p:strVal val="visible"/>
                                      </p:to>
                                    </p:set>
                                    <p:anim calcmode="lin" valueType="num">
                                      <p:cBhvr>
                                        <p:cTn id="40" dur="500" fill="hold"/>
                                        <p:tgtEl>
                                          <p:spTgt spid="7"/>
                                        </p:tgtEl>
                                        <p:attrNameLst>
                                          <p:attrName>ppt_w</p:attrName>
                                        </p:attrNameLst>
                                      </p:cBhvr>
                                      <p:tavLst>
                                        <p:tav tm="0">
                                          <p:val>
                                            <p:fltVal val="0"/>
                                          </p:val>
                                        </p:tav>
                                        <p:tav tm="100000">
                                          <p:val>
                                            <p:strVal val="#ppt_w"/>
                                          </p:val>
                                        </p:tav>
                                      </p:tavLst>
                                    </p:anim>
                                    <p:anim calcmode="lin" valueType="num">
                                      <p:cBhvr>
                                        <p:cTn id="41" dur="500" fill="hold"/>
                                        <p:tgtEl>
                                          <p:spTgt spid="7"/>
                                        </p:tgtEl>
                                        <p:attrNameLst>
                                          <p:attrName>ppt_h</p:attrName>
                                        </p:attrNameLst>
                                      </p:cBhvr>
                                      <p:tavLst>
                                        <p:tav tm="0">
                                          <p:val>
                                            <p:fltVal val="0"/>
                                          </p:val>
                                        </p:tav>
                                        <p:tav tm="100000">
                                          <p:val>
                                            <p:strVal val="#ppt_h"/>
                                          </p:val>
                                        </p:tav>
                                      </p:tavLst>
                                    </p:anim>
                                  </p:childTnLst>
                                </p:cTn>
                              </p:par>
                              <p:par>
                                <p:cTn id="42" presetID="23" presetClass="entr" presetSubtype="16" fill="hold" grpId="0" nodeType="withEffect">
                                  <p:stCondLst>
                                    <p:cond delay="1250"/>
                                  </p:stCondLst>
                                  <p:childTnLst>
                                    <p:set>
                                      <p:cBhvr>
                                        <p:cTn id="43" dur="1" fill="hold">
                                          <p:stCondLst>
                                            <p:cond delay="0"/>
                                          </p:stCondLst>
                                        </p:cTn>
                                        <p:tgtEl>
                                          <p:spTgt spid="9233"/>
                                        </p:tgtEl>
                                        <p:attrNameLst>
                                          <p:attrName>style.visibility</p:attrName>
                                        </p:attrNameLst>
                                      </p:cBhvr>
                                      <p:to>
                                        <p:strVal val="visible"/>
                                      </p:to>
                                    </p:set>
                                    <p:anim calcmode="lin" valueType="num">
                                      <p:cBhvr>
                                        <p:cTn id="44" dur="500" fill="hold"/>
                                        <p:tgtEl>
                                          <p:spTgt spid="9233"/>
                                        </p:tgtEl>
                                        <p:attrNameLst>
                                          <p:attrName>ppt_w</p:attrName>
                                        </p:attrNameLst>
                                      </p:cBhvr>
                                      <p:tavLst>
                                        <p:tav tm="0">
                                          <p:val>
                                            <p:fltVal val="0"/>
                                          </p:val>
                                        </p:tav>
                                        <p:tav tm="100000">
                                          <p:val>
                                            <p:strVal val="#ppt_w"/>
                                          </p:val>
                                        </p:tav>
                                      </p:tavLst>
                                    </p:anim>
                                    <p:anim calcmode="lin" valueType="num">
                                      <p:cBhvr>
                                        <p:cTn id="45" dur="500" fill="hold"/>
                                        <p:tgtEl>
                                          <p:spTgt spid="9233"/>
                                        </p:tgtEl>
                                        <p:attrNameLst>
                                          <p:attrName>ppt_h</p:attrName>
                                        </p:attrNameLst>
                                      </p:cBhvr>
                                      <p:tavLst>
                                        <p:tav tm="0">
                                          <p:val>
                                            <p:fltVal val="0"/>
                                          </p:val>
                                        </p:tav>
                                        <p:tav tm="100000">
                                          <p:val>
                                            <p:strVal val="#ppt_h"/>
                                          </p:val>
                                        </p:tav>
                                      </p:tavLst>
                                    </p:anim>
                                  </p:childTnLst>
                                </p:cTn>
                              </p:par>
                              <p:par>
                                <p:cTn id="46" presetID="23" presetClass="entr" presetSubtype="16" fill="hold" nodeType="withEffect">
                                  <p:stCondLst>
                                    <p:cond delay="1250"/>
                                  </p:stCondLst>
                                  <p:childTnLst>
                                    <p:set>
                                      <p:cBhvr>
                                        <p:cTn id="47" dur="1" fill="hold">
                                          <p:stCondLst>
                                            <p:cond delay="0"/>
                                          </p:stCondLst>
                                        </p:cTn>
                                        <p:tgtEl>
                                          <p:spTgt spid="9"/>
                                        </p:tgtEl>
                                        <p:attrNameLst>
                                          <p:attrName>style.visibility</p:attrName>
                                        </p:attrNameLst>
                                      </p:cBhvr>
                                      <p:to>
                                        <p:strVal val="visible"/>
                                      </p:to>
                                    </p:set>
                                    <p:anim calcmode="lin" valueType="num">
                                      <p:cBhvr>
                                        <p:cTn id="48" dur="500" fill="hold"/>
                                        <p:tgtEl>
                                          <p:spTgt spid="9"/>
                                        </p:tgtEl>
                                        <p:attrNameLst>
                                          <p:attrName>ppt_w</p:attrName>
                                        </p:attrNameLst>
                                      </p:cBhvr>
                                      <p:tavLst>
                                        <p:tav tm="0">
                                          <p:val>
                                            <p:fltVal val="0"/>
                                          </p:val>
                                        </p:tav>
                                        <p:tav tm="100000">
                                          <p:val>
                                            <p:strVal val="#ppt_w"/>
                                          </p:val>
                                        </p:tav>
                                      </p:tavLst>
                                    </p:anim>
                                    <p:anim calcmode="lin" valueType="num">
                                      <p:cBhvr>
                                        <p:cTn id="49" dur="500" fill="hold"/>
                                        <p:tgtEl>
                                          <p:spTgt spid="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32" grpId="0" animBg="1"/>
      <p:bldP spid="923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Группа 1">
            <a:extLst>
              <a:ext uri="{FF2B5EF4-FFF2-40B4-BE49-F238E27FC236}">
                <a16:creationId xmlns:a16="http://schemas.microsoft.com/office/drawing/2014/main" id="{DC76E676-3C55-4CD0-81E2-A29D7CF70E2E}"/>
              </a:ext>
            </a:extLst>
          </p:cNvPr>
          <p:cNvGrpSpPr/>
          <p:nvPr/>
        </p:nvGrpSpPr>
        <p:grpSpPr>
          <a:xfrm>
            <a:off x="741363" y="2063750"/>
            <a:ext cx="6743700" cy="4270375"/>
            <a:chOff x="741363" y="2063750"/>
            <a:chExt cx="6743700" cy="4270375"/>
          </a:xfrm>
        </p:grpSpPr>
        <p:sp>
          <p:nvSpPr>
            <p:cNvPr id="10246" name="Freeform 47">
              <a:extLst>
                <a:ext uri="{FF2B5EF4-FFF2-40B4-BE49-F238E27FC236}">
                  <a16:creationId xmlns:a16="http://schemas.microsoft.com/office/drawing/2014/main" id="{FD3BF94B-2056-4035-AAA9-91C5F71EE297}"/>
                </a:ext>
              </a:extLst>
            </p:cNvPr>
            <p:cNvSpPr>
              <a:spLocks/>
            </p:cNvSpPr>
            <p:nvPr/>
          </p:nvSpPr>
          <p:spPr bwMode="auto">
            <a:xfrm>
              <a:off x="1503363" y="2228850"/>
              <a:ext cx="30162" cy="4094163"/>
            </a:xfrm>
            <a:custGeom>
              <a:avLst/>
              <a:gdLst>
                <a:gd name="T0" fmla="*/ 101082916 w 3"/>
                <a:gd name="T1" fmla="*/ 2147483646 h 402"/>
                <a:gd name="T2" fmla="*/ 0 w 3"/>
                <a:gd name="T3" fmla="*/ 2147483646 h 402"/>
                <a:gd name="T4" fmla="*/ 0 w 3"/>
                <a:gd name="T5" fmla="*/ 103718796 h 402"/>
                <a:gd name="T6" fmla="*/ 101082916 w 3"/>
                <a:gd name="T7" fmla="*/ 0 h 402"/>
                <a:gd name="T8" fmla="*/ 303258802 w 3"/>
                <a:gd name="T9" fmla="*/ 103718796 h 402"/>
                <a:gd name="T10" fmla="*/ 303258802 w 3"/>
                <a:gd name="T11" fmla="*/ 2147483646 h 402"/>
                <a:gd name="T12" fmla="*/ 101082916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1" y="402"/>
                  </a:moveTo>
                  <a:cubicBezTo>
                    <a:pt x="1" y="402"/>
                    <a:pt x="0" y="401"/>
                    <a:pt x="0" y="400"/>
                  </a:cubicBezTo>
                  <a:cubicBezTo>
                    <a:pt x="0" y="1"/>
                    <a:pt x="0" y="1"/>
                    <a:pt x="0" y="1"/>
                  </a:cubicBezTo>
                  <a:cubicBezTo>
                    <a:pt x="0" y="1"/>
                    <a:pt x="1" y="0"/>
                    <a:pt x="1" y="0"/>
                  </a:cubicBezTo>
                  <a:cubicBezTo>
                    <a:pt x="2" y="0"/>
                    <a:pt x="3" y="1"/>
                    <a:pt x="3" y="1"/>
                  </a:cubicBezTo>
                  <a:cubicBezTo>
                    <a:pt x="3" y="400"/>
                    <a:pt x="3" y="400"/>
                    <a:pt x="3" y="400"/>
                  </a:cubicBezTo>
                  <a:cubicBezTo>
                    <a:pt x="3" y="401"/>
                    <a:pt x="2" y="402"/>
                    <a:pt x="1"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47" name="Freeform 48">
              <a:extLst>
                <a:ext uri="{FF2B5EF4-FFF2-40B4-BE49-F238E27FC236}">
                  <a16:creationId xmlns:a16="http://schemas.microsoft.com/office/drawing/2014/main" id="{C3E103C1-E7E2-4E22-9027-601A65BBEC56}"/>
                </a:ext>
              </a:extLst>
            </p:cNvPr>
            <p:cNvSpPr>
              <a:spLocks/>
            </p:cNvSpPr>
            <p:nvPr/>
          </p:nvSpPr>
          <p:spPr bwMode="auto">
            <a:xfrm>
              <a:off x="1878013" y="2228850"/>
              <a:ext cx="30162" cy="4094163"/>
            </a:xfrm>
            <a:custGeom>
              <a:avLst/>
              <a:gdLst>
                <a:gd name="T0" fmla="*/ 101082916 w 3"/>
                <a:gd name="T1" fmla="*/ 2147483646 h 402"/>
                <a:gd name="T2" fmla="*/ 0 w 3"/>
                <a:gd name="T3" fmla="*/ 2147483646 h 402"/>
                <a:gd name="T4" fmla="*/ 0 w 3"/>
                <a:gd name="T5" fmla="*/ 103718796 h 402"/>
                <a:gd name="T6" fmla="*/ 101082916 w 3"/>
                <a:gd name="T7" fmla="*/ 0 h 402"/>
                <a:gd name="T8" fmla="*/ 303258802 w 3"/>
                <a:gd name="T9" fmla="*/ 103718796 h 402"/>
                <a:gd name="T10" fmla="*/ 303258802 w 3"/>
                <a:gd name="T11" fmla="*/ 2147483646 h 402"/>
                <a:gd name="T12" fmla="*/ 101082916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1" y="402"/>
                  </a:moveTo>
                  <a:cubicBezTo>
                    <a:pt x="0" y="402"/>
                    <a:pt x="0" y="401"/>
                    <a:pt x="0" y="400"/>
                  </a:cubicBezTo>
                  <a:cubicBezTo>
                    <a:pt x="0" y="1"/>
                    <a:pt x="0" y="1"/>
                    <a:pt x="0" y="1"/>
                  </a:cubicBezTo>
                  <a:cubicBezTo>
                    <a:pt x="0" y="1"/>
                    <a:pt x="0" y="0"/>
                    <a:pt x="1" y="0"/>
                  </a:cubicBezTo>
                  <a:cubicBezTo>
                    <a:pt x="2" y="0"/>
                    <a:pt x="3" y="1"/>
                    <a:pt x="3" y="1"/>
                  </a:cubicBezTo>
                  <a:cubicBezTo>
                    <a:pt x="3" y="400"/>
                    <a:pt x="3" y="400"/>
                    <a:pt x="3" y="400"/>
                  </a:cubicBezTo>
                  <a:cubicBezTo>
                    <a:pt x="3" y="401"/>
                    <a:pt x="2" y="402"/>
                    <a:pt x="1"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48" name="Freeform 49">
              <a:extLst>
                <a:ext uri="{FF2B5EF4-FFF2-40B4-BE49-F238E27FC236}">
                  <a16:creationId xmlns:a16="http://schemas.microsoft.com/office/drawing/2014/main" id="{3A3F04B4-F6B4-41A2-85F3-069C3363582F}"/>
                </a:ext>
              </a:extLst>
            </p:cNvPr>
            <p:cNvSpPr>
              <a:spLocks/>
            </p:cNvSpPr>
            <p:nvPr/>
          </p:nvSpPr>
          <p:spPr bwMode="auto">
            <a:xfrm>
              <a:off x="2244725" y="2228850"/>
              <a:ext cx="30163" cy="4094163"/>
            </a:xfrm>
            <a:custGeom>
              <a:avLst/>
              <a:gdLst>
                <a:gd name="T0" fmla="*/ 202182589 w 3"/>
                <a:gd name="T1" fmla="*/ 2147483646 h 402"/>
                <a:gd name="T2" fmla="*/ 0 w 3"/>
                <a:gd name="T3" fmla="*/ 2147483646 h 402"/>
                <a:gd name="T4" fmla="*/ 0 w 3"/>
                <a:gd name="T5" fmla="*/ 103718796 h 402"/>
                <a:gd name="T6" fmla="*/ 202182589 w 3"/>
                <a:gd name="T7" fmla="*/ 0 h 402"/>
                <a:gd name="T8" fmla="*/ 303268856 w 3"/>
                <a:gd name="T9" fmla="*/ 103718796 h 402"/>
                <a:gd name="T10" fmla="*/ 303268856 w 3"/>
                <a:gd name="T11" fmla="*/ 2147483646 h 402"/>
                <a:gd name="T12" fmla="*/ 202182589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2" y="402"/>
                  </a:moveTo>
                  <a:cubicBezTo>
                    <a:pt x="1" y="402"/>
                    <a:pt x="0" y="401"/>
                    <a:pt x="0" y="400"/>
                  </a:cubicBezTo>
                  <a:cubicBezTo>
                    <a:pt x="0" y="1"/>
                    <a:pt x="0" y="1"/>
                    <a:pt x="0" y="1"/>
                  </a:cubicBezTo>
                  <a:cubicBezTo>
                    <a:pt x="0" y="1"/>
                    <a:pt x="1" y="0"/>
                    <a:pt x="2" y="0"/>
                  </a:cubicBezTo>
                  <a:cubicBezTo>
                    <a:pt x="2" y="0"/>
                    <a:pt x="3" y="1"/>
                    <a:pt x="3" y="1"/>
                  </a:cubicBezTo>
                  <a:cubicBezTo>
                    <a:pt x="3" y="400"/>
                    <a:pt x="3" y="400"/>
                    <a:pt x="3" y="400"/>
                  </a:cubicBezTo>
                  <a:cubicBezTo>
                    <a:pt x="3" y="401"/>
                    <a:pt x="2" y="402"/>
                    <a:pt x="2"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49" name="Freeform 50">
              <a:extLst>
                <a:ext uri="{FF2B5EF4-FFF2-40B4-BE49-F238E27FC236}">
                  <a16:creationId xmlns:a16="http://schemas.microsoft.com/office/drawing/2014/main" id="{B3796486-9A70-4E46-9C11-B1ED70D66200}"/>
                </a:ext>
              </a:extLst>
            </p:cNvPr>
            <p:cNvSpPr>
              <a:spLocks/>
            </p:cNvSpPr>
            <p:nvPr/>
          </p:nvSpPr>
          <p:spPr bwMode="auto">
            <a:xfrm>
              <a:off x="2619375" y="2228850"/>
              <a:ext cx="30163" cy="4094163"/>
            </a:xfrm>
            <a:custGeom>
              <a:avLst/>
              <a:gdLst>
                <a:gd name="T0" fmla="*/ 101086267 w 3"/>
                <a:gd name="T1" fmla="*/ 2147483646 h 402"/>
                <a:gd name="T2" fmla="*/ 0 w 3"/>
                <a:gd name="T3" fmla="*/ 2147483646 h 402"/>
                <a:gd name="T4" fmla="*/ 0 w 3"/>
                <a:gd name="T5" fmla="*/ 103718796 h 402"/>
                <a:gd name="T6" fmla="*/ 101086267 w 3"/>
                <a:gd name="T7" fmla="*/ 0 h 402"/>
                <a:gd name="T8" fmla="*/ 303268856 w 3"/>
                <a:gd name="T9" fmla="*/ 103718796 h 402"/>
                <a:gd name="T10" fmla="*/ 303268856 w 3"/>
                <a:gd name="T11" fmla="*/ 2147483646 h 402"/>
                <a:gd name="T12" fmla="*/ 101086267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1" y="402"/>
                  </a:moveTo>
                  <a:cubicBezTo>
                    <a:pt x="0" y="402"/>
                    <a:pt x="0" y="401"/>
                    <a:pt x="0" y="400"/>
                  </a:cubicBezTo>
                  <a:cubicBezTo>
                    <a:pt x="0" y="1"/>
                    <a:pt x="0" y="1"/>
                    <a:pt x="0" y="1"/>
                  </a:cubicBezTo>
                  <a:cubicBezTo>
                    <a:pt x="0" y="1"/>
                    <a:pt x="0" y="0"/>
                    <a:pt x="1" y="0"/>
                  </a:cubicBezTo>
                  <a:cubicBezTo>
                    <a:pt x="2" y="0"/>
                    <a:pt x="3" y="1"/>
                    <a:pt x="3" y="1"/>
                  </a:cubicBezTo>
                  <a:cubicBezTo>
                    <a:pt x="3" y="400"/>
                    <a:pt x="3" y="400"/>
                    <a:pt x="3" y="400"/>
                  </a:cubicBezTo>
                  <a:cubicBezTo>
                    <a:pt x="3" y="401"/>
                    <a:pt x="2" y="402"/>
                    <a:pt x="1"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50" name="Freeform 51">
              <a:extLst>
                <a:ext uri="{FF2B5EF4-FFF2-40B4-BE49-F238E27FC236}">
                  <a16:creationId xmlns:a16="http://schemas.microsoft.com/office/drawing/2014/main" id="{1B32B01B-BB5E-433E-977A-0E05CCAF7ABA}"/>
                </a:ext>
              </a:extLst>
            </p:cNvPr>
            <p:cNvSpPr>
              <a:spLocks/>
            </p:cNvSpPr>
            <p:nvPr/>
          </p:nvSpPr>
          <p:spPr bwMode="auto">
            <a:xfrm>
              <a:off x="2986088" y="2228850"/>
              <a:ext cx="30162" cy="4094163"/>
            </a:xfrm>
            <a:custGeom>
              <a:avLst/>
              <a:gdLst>
                <a:gd name="T0" fmla="*/ 202175886 w 3"/>
                <a:gd name="T1" fmla="*/ 2147483646 h 402"/>
                <a:gd name="T2" fmla="*/ 0 w 3"/>
                <a:gd name="T3" fmla="*/ 2147483646 h 402"/>
                <a:gd name="T4" fmla="*/ 0 w 3"/>
                <a:gd name="T5" fmla="*/ 103718796 h 402"/>
                <a:gd name="T6" fmla="*/ 202175886 w 3"/>
                <a:gd name="T7" fmla="*/ 0 h 402"/>
                <a:gd name="T8" fmla="*/ 303258802 w 3"/>
                <a:gd name="T9" fmla="*/ 103718796 h 402"/>
                <a:gd name="T10" fmla="*/ 303258802 w 3"/>
                <a:gd name="T11" fmla="*/ 2147483646 h 402"/>
                <a:gd name="T12" fmla="*/ 202175886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2" y="402"/>
                  </a:moveTo>
                  <a:cubicBezTo>
                    <a:pt x="1" y="402"/>
                    <a:pt x="0" y="401"/>
                    <a:pt x="0" y="400"/>
                  </a:cubicBezTo>
                  <a:cubicBezTo>
                    <a:pt x="0" y="1"/>
                    <a:pt x="0" y="1"/>
                    <a:pt x="0" y="1"/>
                  </a:cubicBezTo>
                  <a:cubicBezTo>
                    <a:pt x="0" y="1"/>
                    <a:pt x="1" y="0"/>
                    <a:pt x="2" y="0"/>
                  </a:cubicBezTo>
                  <a:cubicBezTo>
                    <a:pt x="3" y="0"/>
                    <a:pt x="3" y="1"/>
                    <a:pt x="3" y="1"/>
                  </a:cubicBezTo>
                  <a:cubicBezTo>
                    <a:pt x="3" y="400"/>
                    <a:pt x="3" y="400"/>
                    <a:pt x="3" y="400"/>
                  </a:cubicBezTo>
                  <a:cubicBezTo>
                    <a:pt x="3" y="401"/>
                    <a:pt x="3" y="402"/>
                    <a:pt x="2"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51" name="Freeform 52">
              <a:extLst>
                <a:ext uri="{FF2B5EF4-FFF2-40B4-BE49-F238E27FC236}">
                  <a16:creationId xmlns:a16="http://schemas.microsoft.com/office/drawing/2014/main" id="{36FD7AFD-4D64-45BB-9436-5C6DBF8D3B53}"/>
                </a:ext>
              </a:extLst>
            </p:cNvPr>
            <p:cNvSpPr>
              <a:spLocks/>
            </p:cNvSpPr>
            <p:nvPr/>
          </p:nvSpPr>
          <p:spPr bwMode="auto">
            <a:xfrm>
              <a:off x="3360738" y="2228850"/>
              <a:ext cx="31750" cy="4094163"/>
            </a:xfrm>
            <a:custGeom>
              <a:avLst/>
              <a:gdLst>
                <a:gd name="T0" fmla="*/ 224017417 w 3"/>
                <a:gd name="T1" fmla="*/ 2147483646 h 402"/>
                <a:gd name="T2" fmla="*/ 0 w 3"/>
                <a:gd name="T3" fmla="*/ 2147483646 h 402"/>
                <a:gd name="T4" fmla="*/ 0 w 3"/>
                <a:gd name="T5" fmla="*/ 103718796 h 402"/>
                <a:gd name="T6" fmla="*/ 224017417 w 3"/>
                <a:gd name="T7" fmla="*/ 0 h 402"/>
                <a:gd name="T8" fmla="*/ 336020833 w 3"/>
                <a:gd name="T9" fmla="*/ 103718796 h 402"/>
                <a:gd name="T10" fmla="*/ 336020833 w 3"/>
                <a:gd name="T11" fmla="*/ 2147483646 h 402"/>
                <a:gd name="T12" fmla="*/ 224017417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2" y="402"/>
                  </a:moveTo>
                  <a:cubicBezTo>
                    <a:pt x="1" y="402"/>
                    <a:pt x="0" y="401"/>
                    <a:pt x="0" y="400"/>
                  </a:cubicBezTo>
                  <a:cubicBezTo>
                    <a:pt x="0" y="1"/>
                    <a:pt x="0" y="1"/>
                    <a:pt x="0" y="1"/>
                  </a:cubicBezTo>
                  <a:cubicBezTo>
                    <a:pt x="0" y="1"/>
                    <a:pt x="1" y="0"/>
                    <a:pt x="2" y="0"/>
                  </a:cubicBezTo>
                  <a:cubicBezTo>
                    <a:pt x="2" y="0"/>
                    <a:pt x="3" y="1"/>
                    <a:pt x="3" y="1"/>
                  </a:cubicBezTo>
                  <a:cubicBezTo>
                    <a:pt x="3" y="400"/>
                    <a:pt x="3" y="400"/>
                    <a:pt x="3" y="400"/>
                  </a:cubicBezTo>
                  <a:cubicBezTo>
                    <a:pt x="3" y="401"/>
                    <a:pt x="2" y="402"/>
                    <a:pt x="2"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52" name="Freeform 53">
              <a:extLst>
                <a:ext uri="{FF2B5EF4-FFF2-40B4-BE49-F238E27FC236}">
                  <a16:creationId xmlns:a16="http://schemas.microsoft.com/office/drawing/2014/main" id="{D7828592-B2EF-4938-9A40-83B4FB39E142}"/>
                </a:ext>
              </a:extLst>
            </p:cNvPr>
            <p:cNvSpPr>
              <a:spLocks/>
            </p:cNvSpPr>
            <p:nvPr/>
          </p:nvSpPr>
          <p:spPr bwMode="auto">
            <a:xfrm>
              <a:off x="3736975" y="2228850"/>
              <a:ext cx="30163" cy="4094163"/>
            </a:xfrm>
            <a:custGeom>
              <a:avLst/>
              <a:gdLst>
                <a:gd name="T0" fmla="*/ 101086267 w 3"/>
                <a:gd name="T1" fmla="*/ 2147483646 h 402"/>
                <a:gd name="T2" fmla="*/ 0 w 3"/>
                <a:gd name="T3" fmla="*/ 2147483646 h 402"/>
                <a:gd name="T4" fmla="*/ 0 w 3"/>
                <a:gd name="T5" fmla="*/ 103718796 h 402"/>
                <a:gd name="T6" fmla="*/ 101086267 w 3"/>
                <a:gd name="T7" fmla="*/ 0 h 402"/>
                <a:gd name="T8" fmla="*/ 303268856 w 3"/>
                <a:gd name="T9" fmla="*/ 103718796 h 402"/>
                <a:gd name="T10" fmla="*/ 303268856 w 3"/>
                <a:gd name="T11" fmla="*/ 2147483646 h 402"/>
                <a:gd name="T12" fmla="*/ 101086267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1" y="402"/>
                  </a:moveTo>
                  <a:cubicBezTo>
                    <a:pt x="0" y="402"/>
                    <a:pt x="0" y="401"/>
                    <a:pt x="0" y="400"/>
                  </a:cubicBezTo>
                  <a:cubicBezTo>
                    <a:pt x="0" y="1"/>
                    <a:pt x="0" y="1"/>
                    <a:pt x="0" y="1"/>
                  </a:cubicBezTo>
                  <a:cubicBezTo>
                    <a:pt x="0" y="1"/>
                    <a:pt x="0" y="0"/>
                    <a:pt x="1" y="0"/>
                  </a:cubicBezTo>
                  <a:cubicBezTo>
                    <a:pt x="2" y="0"/>
                    <a:pt x="3" y="1"/>
                    <a:pt x="3" y="1"/>
                  </a:cubicBezTo>
                  <a:cubicBezTo>
                    <a:pt x="3" y="400"/>
                    <a:pt x="3" y="400"/>
                    <a:pt x="3" y="400"/>
                  </a:cubicBezTo>
                  <a:cubicBezTo>
                    <a:pt x="3" y="401"/>
                    <a:pt x="2" y="402"/>
                    <a:pt x="1"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53" name="Freeform 54">
              <a:extLst>
                <a:ext uri="{FF2B5EF4-FFF2-40B4-BE49-F238E27FC236}">
                  <a16:creationId xmlns:a16="http://schemas.microsoft.com/office/drawing/2014/main" id="{06D9BB09-FE0E-48B8-BD2F-920678BAAA46}"/>
                </a:ext>
              </a:extLst>
            </p:cNvPr>
            <p:cNvSpPr>
              <a:spLocks/>
            </p:cNvSpPr>
            <p:nvPr/>
          </p:nvSpPr>
          <p:spPr bwMode="auto">
            <a:xfrm>
              <a:off x="4102100" y="2228850"/>
              <a:ext cx="31750" cy="4094163"/>
            </a:xfrm>
            <a:custGeom>
              <a:avLst/>
              <a:gdLst>
                <a:gd name="T0" fmla="*/ 224017417 w 3"/>
                <a:gd name="T1" fmla="*/ 2147483646 h 402"/>
                <a:gd name="T2" fmla="*/ 0 w 3"/>
                <a:gd name="T3" fmla="*/ 2147483646 h 402"/>
                <a:gd name="T4" fmla="*/ 0 w 3"/>
                <a:gd name="T5" fmla="*/ 103718796 h 402"/>
                <a:gd name="T6" fmla="*/ 224017417 w 3"/>
                <a:gd name="T7" fmla="*/ 0 h 402"/>
                <a:gd name="T8" fmla="*/ 336020833 w 3"/>
                <a:gd name="T9" fmla="*/ 103718796 h 402"/>
                <a:gd name="T10" fmla="*/ 336020833 w 3"/>
                <a:gd name="T11" fmla="*/ 2147483646 h 402"/>
                <a:gd name="T12" fmla="*/ 224017417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2" y="402"/>
                  </a:moveTo>
                  <a:cubicBezTo>
                    <a:pt x="1" y="402"/>
                    <a:pt x="0" y="401"/>
                    <a:pt x="0" y="400"/>
                  </a:cubicBezTo>
                  <a:cubicBezTo>
                    <a:pt x="0" y="1"/>
                    <a:pt x="0" y="1"/>
                    <a:pt x="0" y="1"/>
                  </a:cubicBezTo>
                  <a:cubicBezTo>
                    <a:pt x="0" y="1"/>
                    <a:pt x="1" y="0"/>
                    <a:pt x="2" y="0"/>
                  </a:cubicBezTo>
                  <a:cubicBezTo>
                    <a:pt x="3" y="0"/>
                    <a:pt x="3" y="1"/>
                    <a:pt x="3" y="1"/>
                  </a:cubicBezTo>
                  <a:cubicBezTo>
                    <a:pt x="3" y="400"/>
                    <a:pt x="3" y="400"/>
                    <a:pt x="3" y="400"/>
                  </a:cubicBezTo>
                  <a:cubicBezTo>
                    <a:pt x="3" y="401"/>
                    <a:pt x="3" y="402"/>
                    <a:pt x="2"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54" name="Freeform 55">
              <a:extLst>
                <a:ext uri="{FF2B5EF4-FFF2-40B4-BE49-F238E27FC236}">
                  <a16:creationId xmlns:a16="http://schemas.microsoft.com/office/drawing/2014/main" id="{0F37F677-B5D7-4F30-A093-821A39EC9623}"/>
                </a:ext>
              </a:extLst>
            </p:cNvPr>
            <p:cNvSpPr>
              <a:spLocks/>
            </p:cNvSpPr>
            <p:nvPr/>
          </p:nvSpPr>
          <p:spPr bwMode="auto">
            <a:xfrm>
              <a:off x="4478338" y="2228850"/>
              <a:ext cx="30162" cy="4094163"/>
            </a:xfrm>
            <a:custGeom>
              <a:avLst/>
              <a:gdLst>
                <a:gd name="T0" fmla="*/ 101082916 w 3"/>
                <a:gd name="T1" fmla="*/ 2147483646 h 402"/>
                <a:gd name="T2" fmla="*/ 0 w 3"/>
                <a:gd name="T3" fmla="*/ 2147483646 h 402"/>
                <a:gd name="T4" fmla="*/ 0 w 3"/>
                <a:gd name="T5" fmla="*/ 103718796 h 402"/>
                <a:gd name="T6" fmla="*/ 101082916 w 3"/>
                <a:gd name="T7" fmla="*/ 0 h 402"/>
                <a:gd name="T8" fmla="*/ 303258802 w 3"/>
                <a:gd name="T9" fmla="*/ 103718796 h 402"/>
                <a:gd name="T10" fmla="*/ 303258802 w 3"/>
                <a:gd name="T11" fmla="*/ 2147483646 h 402"/>
                <a:gd name="T12" fmla="*/ 101082916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1" y="402"/>
                  </a:moveTo>
                  <a:cubicBezTo>
                    <a:pt x="1" y="402"/>
                    <a:pt x="0" y="401"/>
                    <a:pt x="0" y="400"/>
                  </a:cubicBezTo>
                  <a:cubicBezTo>
                    <a:pt x="0" y="1"/>
                    <a:pt x="0" y="1"/>
                    <a:pt x="0" y="1"/>
                  </a:cubicBezTo>
                  <a:cubicBezTo>
                    <a:pt x="0" y="1"/>
                    <a:pt x="1" y="0"/>
                    <a:pt x="1" y="0"/>
                  </a:cubicBezTo>
                  <a:cubicBezTo>
                    <a:pt x="2" y="0"/>
                    <a:pt x="3" y="1"/>
                    <a:pt x="3" y="1"/>
                  </a:cubicBezTo>
                  <a:cubicBezTo>
                    <a:pt x="3" y="400"/>
                    <a:pt x="3" y="400"/>
                    <a:pt x="3" y="400"/>
                  </a:cubicBezTo>
                  <a:cubicBezTo>
                    <a:pt x="3" y="401"/>
                    <a:pt x="2" y="402"/>
                    <a:pt x="1"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55" name="Freeform 56">
              <a:extLst>
                <a:ext uri="{FF2B5EF4-FFF2-40B4-BE49-F238E27FC236}">
                  <a16:creationId xmlns:a16="http://schemas.microsoft.com/office/drawing/2014/main" id="{76C9A910-3BB7-4C71-AD3F-B3ABE3473B42}"/>
                </a:ext>
              </a:extLst>
            </p:cNvPr>
            <p:cNvSpPr>
              <a:spLocks/>
            </p:cNvSpPr>
            <p:nvPr/>
          </p:nvSpPr>
          <p:spPr bwMode="auto">
            <a:xfrm>
              <a:off x="4854575" y="2228850"/>
              <a:ext cx="30163" cy="4094163"/>
            </a:xfrm>
            <a:custGeom>
              <a:avLst/>
              <a:gdLst>
                <a:gd name="T0" fmla="*/ 101086267 w 3"/>
                <a:gd name="T1" fmla="*/ 2147483646 h 402"/>
                <a:gd name="T2" fmla="*/ 0 w 3"/>
                <a:gd name="T3" fmla="*/ 2147483646 h 402"/>
                <a:gd name="T4" fmla="*/ 0 w 3"/>
                <a:gd name="T5" fmla="*/ 103718796 h 402"/>
                <a:gd name="T6" fmla="*/ 101086267 w 3"/>
                <a:gd name="T7" fmla="*/ 0 h 402"/>
                <a:gd name="T8" fmla="*/ 303268856 w 3"/>
                <a:gd name="T9" fmla="*/ 103718796 h 402"/>
                <a:gd name="T10" fmla="*/ 303268856 w 3"/>
                <a:gd name="T11" fmla="*/ 2147483646 h 402"/>
                <a:gd name="T12" fmla="*/ 101086267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1" y="402"/>
                  </a:moveTo>
                  <a:cubicBezTo>
                    <a:pt x="0" y="402"/>
                    <a:pt x="0" y="401"/>
                    <a:pt x="0" y="400"/>
                  </a:cubicBezTo>
                  <a:cubicBezTo>
                    <a:pt x="0" y="1"/>
                    <a:pt x="0" y="1"/>
                    <a:pt x="0" y="1"/>
                  </a:cubicBezTo>
                  <a:cubicBezTo>
                    <a:pt x="0" y="1"/>
                    <a:pt x="0" y="0"/>
                    <a:pt x="1" y="0"/>
                  </a:cubicBezTo>
                  <a:cubicBezTo>
                    <a:pt x="2" y="0"/>
                    <a:pt x="3" y="1"/>
                    <a:pt x="3" y="1"/>
                  </a:cubicBezTo>
                  <a:cubicBezTo>
                    <a:pt x="3" y="400"/>
                    <a:pt x="3" y="400"/>
                    <a:pt x="3" y="400"/>
                  </a:cubicBezTo>
                  <a:cubicBezTo>
                    <a:pt x="3" y="401"/>
                    <a:pt x="2" y="402"/>
                    <a:pt x="1"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56" name="Freeform 57">
              <a:extLst>
                <a:ext uri="{FF2B5EF4-FFF2-40B4-BE49-F238E27FC236}">
                  <a16:creationId xmlns:a16="http://schemas.microsoft.com/office/drawing/2014/main" id="{BA8FE3D3-FCE9-48CE-9A93-B6C1D6195CBB}"/>
                </a:ext>
              </a:extLst>
            </p:cNvPr>
            <p:cNvSpPr>
              <a:spLocks/>
            </p:cNvSpPr>
            <p:nvPr/>
          </p:nvSpPr>
          <p:spPr bwMode="auto">
            <a:xfrm>
              <a:off x="5219700" y="2228850"/>
              <a:ext cx="30163" cy="4094163"/>
            </a:xfrm>
            <a:custGeom>
              <a:avLst/>
              <a:gdLst>
                <a:gd name="T0" fmla="*/ 202182589 w 3"/>
                <a:gd name="T1" fmla="*/ 2147483646 h 402"/>
                <a:gd name="T2" fmla="*/ 0 w 3"/>
                <a:gd name="T3" fmla="*/ 2147483646 h 402"/>
                <a:gd name="T4" fmla="*/ 0 w 3"/>
                <a:gd name="T5" fmla="*/ 103718796 h 402"/>
                <a:gd name="T6" fmla="*/ 202182589 w 3"/>
                <a:gd name="T7" fmla="*/ 0 h 402"/>
                <a:gd name="T8" fmla="*/ 303268856 w 3"/>
                <a:gd name="T9" fmla="*/ 103718796 h 402"/>
                <a:gd name="T10" fmla="*/ 303268856 w 3"/>
                <a:gd name="T11" fmla="*/ 2147483646 h 402"/>
                <a:gd name="T12" fmla="*/ 202182589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2" y="402"/>
                  </a:moveTo>
                  <a:cubicBezTo>
                    <a:pt x="1" y="402"/>
                    <a:pt x="0" y="401"/>
                    <a:pt x="0" y="400"/>
                  </a:cubicBezTo>
                  <a:cubicBezTo>
                    <a:pt x="0" y="1"/>
                    <a:pt x="0" y="1"/>
                    <a:pt x="0" y="1"/>
                  </a:cubicBezTo>
                  <a:cubicBezTo>
                    <a:pt x="0" y="1"/>
                    <a:pt x="1" y="0"/>
                    <a:pt x="2" y="0"/>
                  </a:cubicBezTo>
                  <a:cubicBezTo>
                    <a:pt x="3" y="0"/>
                    <a:pt x="3" y="1"/>
                    <a:pt x="3" y="1"/>
                  </a:cubicBezTo>
                  <a:cubicBezTo>
                    <a:pt x="3" y="400"/>
                    <a:pt x="3" y="400"/>
                    <a:pt x="3" y="400"/>
                  </a:cubicBezTo>
                  <a:cubicBezTo>
                    <a:pt x="3" y="401"/>
                    <a:pt x="3" y="402"/>
                    <a:pt x="2"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57" name="Freeform 58">
              <a:extLst>
                <a:ext uri="{FF2B5EF4-FFF2-40B4-BE49-F238E27FC236}">
                  <a16:creationId xmlns:a16="http://schemas.microsoft.com/office/drawing/2014/main" id="{3FCF0C47-16A8-4654-A8ED-A697DFF28658}"/>
                </a:ext>
              </a:extLst>
            </p:cNvPr>
            <p:cNvSpPr>
              <a:spLocks/>
            </p:cNvSpPr>
            <p:nvPr/>
          </p:nvSpPr>
          <p:spPr bwMode="auto">
            <a:xfrm>
              <a:off x="5595938" y="2228850"/>
              <a:ext cx="30162" cy="4094163"/>
            </a:xfrm>
            <a:custGeom>
              <a:avLst/>
              <a:gdLst>
                <a:gd name="T0" fmla="*/ 101082916 w 3"/>
                <a:gd name="T1" fmla="*/ 2147483646 h 402"/>
                <a:gd name="T2" fmla="*/ 0 w 3"/>
                <a:gd name="T3" fmla="*/ 2147483646 h 402"/>
                <a:gd name="T4" fmla="*/ 0 w 3"/>
                <a:gd name="T5" fmla="*/ 103718796 h 402"/>
                <a:gd name="T6" fmla="*/ 101082916 w 3"/>
                <a:gd name="T7" fmla="*/ 0 h 402"/>
                <a:gd name="T8" fmla="*/ 303258802 w 3"/>
                <a:gd name="T9" fmla="*/ 103718796 h 402"/>
                <a:gd name="T10" fmla="*/ 303258802 w 3"/>
                <a:gd name="T11" fmla="*/ 2147483646 h 402"/>
                <a:gd name="T12" fmla="*/ 101082916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1" y="402"/>
                  </a:moveTo>
                  <a:cubicBezTo>
                    <a:pt x="1" y="402"/>
                    <a:pt x="0" y="401"/>
                    <a:pt x="0" y="400"/>
                  </a:cubicBezTo>
                  <a:cubicBezTo>
                    <a:pt x="0" y="1"/>
                    <a:pt x="0" y="1"/>
                    <a:pt x="0" y="1"/>
                  </a:cubicBezTo>
                  <a:cubicBezTo>
                    <a:pt x="0" y="1"/>
                    <a:pt x="1" y="0"/>
                    <a:pt x="1" y="0"/>
                  </a:cubicBezTo>
                  <a:cubicBezTo>
                    <a:pt x="2" y="0"/>
                    <a:pt x="3" y="1"/>
                    <a:pt x="3" y="1"/>
                  </a:cubicBezTo>
                  <a:cubicBezTo>
                    <a:pt x="3" y="400"/>
                    <a:pt x="3" y="400"/>
                    <a:pt x="3" y="400"/>
                  </a:cubicBezTo>
                  <a:cubicBezTo>
                    <a:pt x="3" y="401"/>
                    <a:pt x="2" y="402"/>
                    <a:pt x="1"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58" name="Freeform 59">
              <a:extLst>
                <a:ext uri="{FF2B5EF4-FFF2-40B4-BE49-F238E27FC236}">
                  <a16:creationId xmlns:a16="http://schemas.microsoft.com/office/drawing/2014/main" id="{9A201D1A-C24C-4418-98D8-134523968696}"/>
                </a:ext>
              </a:extLst>
            </p:cNvPr>
            <p:cNvSpPr>
              <a:spLocks/>
            </p:cNvSpPr>
            <p:nvPr/>
          </p:nvSpPr>
          <p:spPr bwMode="auto">
            <a:xfrm>
              <a:off x="5970588" y="2228850"/>
              <a:ext cx="31750" cy="4094163"/>
            </a:xfrm>
            <a:custGeom>
              <a:avLst/>
              <a:gdLst>
                <a:gd name="T0" fmla="*/ 112003417 w 3"/>
                <a:gd name="T1" fmla="*/ 2147483646 h 402"/>
                <a:gd name="T2" fmla="*/ 0 w 3"/>
                <a:gd name="T3" fmla="*/ 2147483646 h 402"/>
                <a:gd name="T4" fmla="*/ 0 w 3"/>
                <a:gd name="T5" fmla="*/ 103718796 h 402"/>
                <a:gd name="T6" fmla="*/ 112003417 w 3"/>
                <a:gd name="T7" fmla="*/ 0 h 402"/>
                <a:gd name="T8" fmla="*/ 336020833 w 3"/>
                <a:gd name="T9" fmla="*/ 103718796 h 402"/>
                <a:gd name="T10" fmla="*/ 336020833 w 3"/>
                <a:gd name="T11" fmla="*/ 2147483646 h 402"/>
                <a:gd name="T12" fmla="*/ 112003417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1" y="402"/>
                  </a:moveTo>
                  <a:cubicBezTo>
                    <a:pt x="0" y="402"/>
                    <a:pt x="0" y="401"/>
                    <a:pt x="0" y="400"/>
                  </a:cubicBezTo>
                  <a:cubicBezTo>
                    <a:pt x="0" y="1"/>
                    <a:pt x="0" y="1"/>
                    <a:pt x="0" y="1"/>
                  </a:cubicBezTo>
                  <a:cubicBezTo>
                    <a:pt x="0" y="1"/>
                    <a:pt x="0" y="0"/>
                    <a:pt x="1" y="0"/>
                  </a:cubicBezTo>
                  <a:cubicBezTo>
                    <a:pt x="2" y="0"/>
                    <a:pt x="3" y="1"/>
                    <a:pt x="3" y="1"/>
                  </a:cubicBezTo>
                  <a:cubicBezTo>
                    <a:pt x="3" y="400"/>
                    <a:pt x="3" y="400"/>
                    <a:pt x="3" y="400"/>
                  </a:cubicBezTo>
                  <a:cubicBezTo>
                    <a:pt x="3" y="401"/>
                    <a:pt x="2" y="402"/>
                    <a:pt x="1"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59" name="Freeform 60">
              <a:extLst>
                <a:ext uri="{FF2B5EF4-FFF2-40B4-BE49-F238E27FC236}">
                  <a16:creationId xmlns:a16="http://schemas.microsoft.com/office/drawing/2014/main" id="{60B6AA19-AA5A-4A8D-B370-63859360E7C4}"/>
                </a:ext>
              </a:extLst>
            </p:cNvPr>
            <p:cNvSpPr>
              <a:spLocks/>
            </p:cNvSpPr>
            <p:nvPr/>
          </p:nvSpPr>
          <p:spPr bwMode="auto">
            <a:xfrm>
              <a:off x="6337300" y="2228850"/>
              <a:ext cx="30163" cy="4094163"/>
            </a:xfrm>
            <a:custGeom>
              <a:avLst/>
              <a:gdLst>
                <a:gd name="T0" fmla="*/ 202182589 w 3"/>
                <a:gd name="T1" fmla="*/ 2147483646 h 402"/>
                <a:gd name="T2" fmla="*/ 0 w 3"/>
                <a:gd name="T3" fmla="*/ 2147483646 h 402"/>
                <a:gd name="T4" fmla="*/ 0 w 3"/>
                <a:gd name="T5" fmla="*/ 103718796 h 402"/>
                <a:gd name="T6" fmla="*/ 202182589 w 3"/>
                <a:gd name="T7" fmla="*/ 0 h 402"/>
                <a:gd name="T8" fmla="*/ 303268856 w 3"/>
                <a:gd name="T9" fmla="*/ 103718796 h 402"/>
                <a:gd name="T10" fmla="*/ 303268856 w 3"/>
                <a:gd name="T11" fmla="*/ 2147483646 h 402"/>
                <a:gd name="T12" fmla="*/ 202182589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2" y="402"/>
                  </a:moveTo>
                  <a:cubicBezTo>
                    <a:pt x="1" y="402"/>
                    <a:pt x="0" y="401"/>
                    <a:pt x="0" y="400"/>
                  </a:cubicBezTo>
                  <a:cubicBezTo>
                    <a:pt x="0" y="1"/>
                    <a:pt x="0" y="1"/>
                    <a:pt x="0" y="1"/>
                  </a:cubicBezTo>
                  <a:cubicBezTo>
                    <a:pt x="0" y="1"/>
                    <a:pt x="1" y="0"/>
                    <a:pt x="2" y="0"/>
                  </a:cubicBezTo>
                  <a:cubicBezTo>
                    <a:pt x="3" y="0"/>
                    <a:pt x="3" y="1"/>
                    <a:pt x="3" y="1"/>
                  </a:cubicBezTo>
                  <a:cubicBezTo>
                    <a:pt x="3" y="400"/>
                    <a:pt x="3" y="400"/>
                    <a:pt x="3" y="400"/>
                  </a:cubicBezTo>
                  <a:cubicBezTo>
                    <a:pt x="3" y="401"/>
                    <a:pt x="3" y="402"/>
                    <a:pt x="2"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60" name="Freeform 61">
              <a:extLst>
                <a:ext uri="{FF2B5EF4-FFF2-40B4-BE49-F238E27FC236}">
                  <a16:creationId xmlns:a16="http://schemas.microsoft.com/office/drawing/2014/main" id="{365741F2-31EC-4BE5-9CFA-7B4211620FDA}"/>
                </a:ext>
              </a:extLst>
            </p:cNvPr>
            <p:cNvSpPr>
              <a:spLocks/>
            </p:cNvSpPr>
            <p:nvPr/>
          </p:nvSpPr>
          <p:spPr bwMode="auto">
            <a:xfrm>
              <a:off x="6711950" y="2228850"/>
              <a:ext cx="31750" cy="4094163"/>
            </a:xfrm>
            <a:custGeom>
              <a:avLst/>
              <a:gdLst>
                <a:gd name="T0" fmla="*/ 112003417 w 3"/>
                <a:gd name="T1" fmla="*/ 2147483646 h 402"/>
                <a:gd name="T2" fmla="*/ 0 w 3"/>
                <a:gd name="T3" fmla="*/ 2147483646 h 402"/>
                <a:gd name="T4" fmla="*/ 0 w 3"/>
                <a:gd name="T5" fmla="*/ 103718796 h 402"/>
                <a:gd name="T6" fmla="*/ 112003417 w 3"/>
                <a:gd name="T7" fmla="*/ 0 h 402"/>
                <a:gd name="T8" fmla="*/ 336020833 w 3"/>
                <a:gd name="T9" fmla="*/ 103718796 h 402"/>
                <a:gd name="T10" fmla="*/ 336020833 w 3"/>
                <a:gd name="T11" fmla="*/ 2147483646 h 402"/>
                <a:gd name="T12" fmla="*/ 112003417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1" y="402"/>
                  </a:moveTo>
                  <a:cubicBezTo>
                    <a:pt x="1" y="402"/>
                    <a:pt x="0" y="401"/>
                    <a:pt x="0" y="400"/>
                  </a:cubicBezTo>
                  <a:cubicBezTo>
                    <a:pt x="0" y="1"/>
                    <a:pt x="0" y="1"/>
                    <a:pt x="0" y="1"/>
                  </a:cubicBezTo>
                  <a:cubicBezTo>
                    <a:pt x="0" y="1"/>
                    <a:pt x="1" y="0"/>
                    <a:pt x="1" y="0"/>
                  </a:cubicBezTo>
                  <a:cubicBezTo>
                    <a:pt x="2" y="0"/>
                    <a:pt x="3" y="1"/>
                    <a:pt x="3" y="1"/>
                  </a:cubicBezTo>
                  <a:cubicBezTo>
                    <a:pt x="3" y="400"/>
                    <a:pt x="3" y="400"/>
                    <a:pt x="3" y="400"/>
                  </a:cubicBezTo>
                  <a:cubicBezTo>
                    <a:pt x="3" y="401"/>
                    <a:pt x="2" y="402"/>
                    <a:pt x="1"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61" name="Freeform 62">
              <a:extLst>
                <a:ext uri="{FF2B5EF4-FFF2-40B4-BE49-F238E27FC236}">
                  <a16:creationId xmlns:a16="http://schemas.microsoft.com/office/drawing/2014/main" id="{A349CCEF-1186-42EA-8E4A-14AEE3BBD2B3}"/>
                </a:ext>
              </a:extLst>
            </p:cNvPr>
            <p:cNvSpPr>
              <a:spLocks/>
            </p:cNvSpPr>
            <p:nvPr/>
          </p:nvSpPr>
          <p:spPr bwMode="auto">
            <a:xfrm>
              <a:off x="7078663" y="2228850"/>
              <a:ext cx="30162" cy="4094163"/>
            </a:xfrm>
            <a:custGeom>
              <a:avLst/>
              <a:gdLst>
                <a:gd name="T0" fmla="*/ 202175886 w 3"/>
                <a:gd name="T1" fmla="*/ 2147483646 h 402"/>
                <a:gd name="T2" fmla="*/ 0 w 3"/>
                <a:gd name="T3" fmla="*/ 2147483646 h 402"/>
                <a:gd name="T4" fmla="*/ 0 w 3"/>
                <a:gd name="T5" fmla="*/ 103718796 h 402"/>
                <a:gd name="T6" fmla="*/ 202175886 w 3"/>
                <a:gd name="T7" fmla="*/ 0 h 402"/>
                <a:gd name="T8" fmla="*/ 303258802 w 3"/>
                <a:gd name="T9" fmla="*/ 103718796 h 402"/>
                <a:gd name="T10" fmla="*/ 303258802 w 3"/>
                <a:gd name="T11" fmla="*/ 2147483646 h 402"/>
                <a:gd name="T12" fmla="*/ 202175886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2" y="402"/>
                  </a:moveTo>
                  <a:cubicBezTo>
                    <a:pt x="1" y="402"/>
                    <a:pt x="0" y="401"/>
                    <a:pt x="0" y="400"/>
                  </a:cubicBezTo>
                  <a:cubicBezTo>
                    <a:pt x="0" y="1"/>
                    <a:pt x="0" y="1"/>
                    <a:pt x="0" y="1"/>
                  </a:cubicBezTo>
                  <a:cubicBezTo>
                    <a:pt x="0" y="1"/>
                    <a:pt x="1" y="0"/>
                    <a:pt x="2" y="0"/>
                  </a:cubicBezTo>
                  <a:cubicBezTo>
                    <a:pt x="3" y="0"/>
                    <a:pt x="3" y="1"/>
                    <a:pt x="3" y="1"/>
                  </a:cubicBezTo>
                  <a:cubicBezTo>
                    <a:pt x="3" y="400"/>
                    <a:pt x="3" y="400"/>
                    <a:pt x="3" y="400"/>
                  </a:cubicBezTo>
                  <a:cubicBezTo>
                    <a:pt x="3" y="401"/>
                    <a:pt x="3" y="402"/>
                    <a:pt x="2"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62" name="Freeform 63">
              <a:extLst>
                <a:ext uri="{FF2B5EF4-FFF2-40B4-BE49-F238E27FC236}">
                  <a16:creationId xmlns:a16="http://schemas.microsoft.com/office/drawing/2014/main" id="{2A1FF0D4-D222-4088-A6E9-C3ABAC0FF4B3}"/>
                </a:ext>
              </a:extLst>
            </p:cNvPr>
            <p:cNvSpPr>
              <a:spLocks/>
            </p:cNvSpPr>
            <p:nvPr/>
          </p:nvSpPr>
          <p:spPr bwMode="auto">
            <a:xfrm>
              <a:off x="7454900" y="2228850"/>
              <a:ext cx="30163" cy="4094163"/>
            </a:xfrm>
            <a:custGeom>
              <a:avLst/>
              <a:gdLst>
                <a:gd name="T0" fmla="*/ 202182589 w 3"/>
                <a:gd name="T1" fmla="*/ 2147483646 h 402"/>
                <a:gd name="T2" fmla="*/ 0 w 3"/>
                <a:gd name="T3" fmla="*/ 2147483646 h 402"/>
                <a:gd name="T4" fmla="*/ 0 w 3"/>
                <a:gd name="T5" fmla="*/ 103718796 h 402"/>
                <a:gd name="T6" fmla="*/ 202182589 w 3"/>
                <a:gd name="T7" fmla="*/ 0 h 402"/>
                <a:gd name="T8" fmla="*/ 303268856 w 3"/>
                <a:gd name="T9" fmla="*/ 103718796 h 402"/>
                <a:gd name="T10" fmla="*/ 303268856 w 3"/>
                <a:gd name="T11" fmla="*/ 2147483646 h 402"/>
                <a:gd name="T12" fmla="*/ 202182589 w 3"/>
                <a:gd name="T13" fmla="*/ 2147483646 h 40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 h="402">
                  <a:moveTo>
                    <a:pt x="2" y="402"/>
                  </a:moveTo>
                  <a:cubicBezTo>
                    <a:pt x="1" y="402"/>
                    <a:pt x="0" y="401"/>
                    <a:pt x="0" y="400"/>
                  </a:cubicBezTo>
                  <a:cubicBezTo>
                    <a:pt x="0" y="1"/>
                    <a:pt x="0" y="1"/>
                    <a:pt x="0" y="1"/>
                  </a:cubicBezTo>
                  <a:cubicBezTo>
                    <a:pt x="0" y="1"/>
                    <a:pt x="1" y="0"/>
                    <a:pt x="2" y="0"/>
                  </a:cubicBezTo>
                  <a:cubicBezTo>
                    <a:pt x="2" y="0"/>
                    <a:pt x="3" y="1"/>
                    <a:pt x="3" y="1"/>
                  </a:cubicBezTo>
                  <a:cubicBezTo>
                    <a:pt x="3" y="400"/>
                    <a:pt x="3" y="400"/>
                    <a:pt x="3" y="400"/>
                  </a:cubicBezTo>
                  <a:cubicBezTo>
                    <a:pt x="3" y="401"/>
                    <a:pt x="2" y="402"/>
                    <a:pt x="2" y="402"/>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63" name="Freeform 64">
              <a:extLst>
                <a:ext uri="{FF2B5EF4-FFF2-40B4-BE49-F238E27FC236}">
                  <a16:creationId xmlns:a16="http://schemas.microsoft.com/office/drawing/2014/main" id="{05E557F9-1804-44FF-9C2E-B955999BD6FF}"/>
                </a:ext>
              </a:extLst>
            </p:cNvPr>
            <p:cNvSpPr>
              <a:spLocks/>
            </p:cNvSpPr>
            <p:nvPr/>
          </p:nvSpPr>
          <p:spPr bwMode="auto">
            <a:xfrm>
              <a:off x="1503363" y="2197100"/>
              <a:ext cx="5981700" cy="31750"/>
            </a:xfrm>
            <a:custGeom>
              <a:avLst/>
              <a:gdLst>
                <a:gd name="T0" fmla="*/ 2147483646 w 589"/>
                <a:gd name="T1" fmla="*/ 336020833 h 3"/>
                <a:gd name="T2" fmla="*/ 103141163 w 589"/>
                <a:gd name="T3" fmla="*/ 336020833 h 3"/>
                <a:gd name="T4" fmla="*/ 0 w 589"/>
                <a:gd name="T5" fmla="*/ 224017417 h 3"/>
                <a:gd name="T6" fmla="*/ 103141163 w 589"/>
                <a:gd name="T7" fmla="*/ 0 h 3"/>
                <a:gd name="T8" fmla="*/ 2147483646 w 589"/>
                <a:gd name="T9" fmla="*/ 0 h 3"/>
                <a:gd name="T10" fmla="*/ 2147483646 w 589"/>
                <a:gd name="T11" fmla="*/ 224017417 h 3"/>
                <a:gd name="T12" fmla="*/ 2147483646 w 589"/>
                <a:gd name="T13" fmla="*/ 336020833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9" h="3">
                  <a:moveTo>
                    <a:pt x="588" y="3"/>
                  </a:moveTo>
                  <a:cubicBezTo>
                    <a:pt x="1" y="3"/>
                    <a:pt x="1" y="3"/>
                    <a:pt x="1" y="3"/>
                  </a:cubicBezTo>
                  <a:cubicBezTo>
                    <a:pt x="1" y="3"/>
                    <a:pt x="0" y="2"/>
                    <a:pt x="0" y="2"/>
                  </a:cubicBezTo>
                  <a:cubicBezTo>
                    <a:pt x="0" y="1"/>
                    <a:pt x="1" y="0"/>
                    <a:pt x="1" y="0"/>
                  </a:cubicBezTo>
                  <a:cubicBezTo>
                    <a:pt x="588" y="0"/>
                    <a:pt x="588" y="0"/>
                    <a:pt x="588" y="0"/>
                  </a:cubicBezTo>
                  <a:cubicBezTo>
                    <a:pt x="588" y="0"/>
                    <a:pt x="589" y="1"/>
                    <a:pt x="589" y="2"/>
                  </a:cubicBezTo>
                  <a:cubicBezTo>
                    <a:pt x="589" y="2"/>
                    <a:pt x="588" y="3"/>
                    <a:pt x="588"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64" name="Freeform 65">
              <a:extLst>
                <a:ext uri="{FF2B5EF4-FFF2-40B4-BE49-F238E27FC236}">
                  <a16:creationId xmlns:a16="http://schemas.microsoft.com/office/drawing/2014/main" id="{F2BAAB57-FE22-4617-AADB-88AD3ADF758A}"/>
                </a:ext>
              </a:extLst>
            </p:cNvPr>
            <p:cNvSpPr>
              <a:spLocks/>
            </p:cNvSpPr>
            <p:nvPr/>
          </p:nvSpPr>
          <p:spPr bwMode="auto">
            <a:xfrm>
              <a:off x="1503363" y="2574925"/>
              <a:ext cx="5981700" cy="30163"/>
            </a:xfrm>
            <a:custGeom>
              <a:avLst/>
              <a:gdLst>
                <a:gd name="T0" fmla="*/ 2147483646 w 589"/>
                <a:gd name="T1" fmla="*/ 303268856 h 3"/>
                <a:gd name="T2" fmla="*/ 103141163 w 589"/>
                <a:gd name="T3" fmla="*/ 303268856 h 3"/>
                <a:gd name="T4" fmla="*/ 0 w 589"/>
                <a:gd name="T5" fmla="*/ 101086267 h 3"/>
                <a:gd name="T6" fmla="*/ 103141163 w 589"/>
                <a:gd name="T7" fmla="*/ 0 h 3"/>
                <a:gd name="T8" fmla="*/ 2147483646 w 589"/>
                <a:gd name="T9" fmla="*/ 0 h 3"/>
                <a:gd name="T10" fmla="*/ 2147483646 w 589"/>
                <a:gd name="T11" fmla="*/ 101086267 h 3"/>
                <a:gd name="T12" fmla="*/ 2147483646 w 589"/>
                <a:gd name="T13" fmla="*/ 303268856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9" h="3">
                  <a:moveTo>
                    <a:pt x="588" y="3"/>
                  </a:moveTo>
                  <a:cubicBezTo>
                    <a:pt x="1" y="3"/>
                    <a:pt x="1" y="3"/>
                    <a:pt x="1" y="3"/>
                  </a:cubicBezTo>
                  <a:cubicBezTo>
                    <a:pt x="1" y="3"/>
                    <a:pt x="0" y="2"/>
                    <a:pt x="0" y="1"/>
                  </a:cubicBezTo>
                  <a:cubicBezTo>
                    <a:pt x="0" y="0"/>
                    <a:pt x="1" y="0"/>
                    <a:pt x="1" y="0"/>
                  </a:cubicBezTo>
                  <a:cubicBezTo>
                    <a:pt x="588" y="0"/>
                    <a:pt x="588" y="0"/>
                    <a:pt x="588" y="0"/>
                  </a:cubicBezTo>
                  <a:cubicBezTo>
                    <a:pt x="588" y="0"/>
                    <a:pt x="589" y="0"/>
                    <a:pt x="589" y="1"/>
                  </a:cubicBezTo>
                  <a:cubicBezTo>
                    <a:pt x="589" y="2"/>
                    <a:pt x="588" y="3"/>
                    <a:pt x="588"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65" name="Freeform 66">
              <a:extLst>
                <a:ext uri="{FF2B5EF4-FFF2-40B4-BE49-F238E27FC236}">
                  <a16:creationId xmlns:a16="http://schemas.microsoft.com/office/drawing/2014/main" id="{C6823B37-FB25-4F57-AD40-0E0669FB022B}"/>
                </a:ext>
              </a:extLst>
            </p:cNvPr>
            <p:cNvSpPr>
              <a:spLocks/>
            </p:cNvSpPr>
            <p:nvPr/>
          </p:nvSpPr>
          <p:spPr bwMode="auto">
            <a:xfrm>
              <a:off x="1503363" y="2941638"/>
              <a:ext cx="5981700" cy="30162"/>
            </a:xfrm>
            <a:custGeom>
              <a:avLst/>
              <a:gdLst>
                <a:gd name="T0" fmla="*/ 2147483646 w 589"/>
                <a:gd name="T1" fmla="*/ 303258802 h 3"/>
                <a:gd name="T2" fmla="*/ 103141163 w 589"/>
                <a:gd name="T3" fmla="*/ 303258802 h 3"/>
                <a:gd name="T4" fmla="*/ 0 w 589"/>
                <a:gd name="T5" fmla="*/ 202175886 h 3"/>
                <a:gd name="T6" fmla="*/ 103141163 w 589"/>
                <a:gd name="T7" fmla="*/ 0 h 3"/>
                <a:gd name="T8" fmla="*/ 2147483646 w 589"/>
                <a:gd name="T9" fmla="*/ 0 h 3"/>
                <a:gd name="T10" fmla="*/ 2147483646 w 589"/>
                <a:gd name="T11" fmla="*/ 202175886 h 3"/>
                <a:gd name="T12" fmla="*/ 2147483646 w 589"/>
                <a:gd name="T13" fmla="*/ 303258802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9" h="3">
                  <a:moveTo>
                    <a:pt x="588" y="3"/>
                  </a:moveTo>
                  <a:cubicBezTo>
                    <a:pt x="1" y="3"/>
                    <a:pt x="1" y="3"/>
                    <a:pt x="1" y="3"/>
                  </a:cubicBezTo>
                  <a:cubicBezTo>
                    <a:pt x="1" y="3"/>
                    <a:pt x="0" y="3"/>
                    <a:pt x="0" y="2"/>
                  </a:cubicBezTo>
                  <a:cubicBezTo>
                    <a:pt x="0" y="1"/>
                    <a:pt x="1" y="0"/>
                    <a:pt x="1" y="0"/>
                  </a:cubicBezTo>
                  <a:cubicBezTo>
                    <a:pt x="588" y="0"/>
                    <a:pt x="588" y="0"/>
                    <a:pt x="588" y="0"/>
                  </a:cubicBezTo>
                  <a:cubicBezTo>
                    <a:pt x="588" y="0"/>
                    <a:pt x="589" y="1"/>
                    <a:pt x="589" y="2"/>
                  </a:cubicBezTo>
                  <a:cubicBezTo>
                    <a:pt x="589" y="3"/>
                    <a:pt x="588" y="3"/>
                    <a:pt x="588"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66" name="Freeform 67">
              <a:extLst>
                <a:ext uri="{FF2B5EF4-FFF2-40B4-BE49-F238E27FC236}">
                  <a16:creationId xmlns:a16="http://schemas.microsoft.com/office/drawing/2014/main" id="{B50B7526-82C2-49EB-BF70-8D19EA6025B5}"/>
                </a:ext>
              </a:extLst>
            </p:cNvPr>
            <p:cNvSpPr>
              <a:spLocks/>
            </p:cNvSpPr>
            <p:nvPr/>
          </p:nvSpPr>
          <p:spPr bwMode="auto">
            <a:xfrm>
              <a:off x="1503363" y="3317875"/>
              <a:ext cx="5981700" cy="30163"/>
            </a:xfrm>
            <a:custGeom>
              <a:avLst/>
              <a:gdLst>
                <a:gd name="T0" fmla="*/ 2147483646 w 589"/>
                <a:gd name="T1" fmla="*/ 303268856 h 3"/>
                <a:gd name="T2" fmla="*/ 103141163 w 589"/>
                <a:gd name="T3" fmla="*/ 303268856 h 3"/>
                <a:gd name="T4" fmla="*/ 0 w 589"/>
                <a:gd name="T5" fmla="*/ 101086267 h 3"/>
                <a:gd name="T6" fmla="*/ 103141163 w 589"/>
                <a:gd name="T7" fmla="*/ 0 h 3"/>
                <a:gd name="T8" fmla="*/ 2147483646 w 589"/>
                <a:gd name="T9" fmla="*/ 0 h 3"/>
                <a:gd name="T10" fmla="*/ 2147483646 w 589"/>
                <a:gd name="T11" fmla="*/ 101086267 h 3"/>
                <a:gd name="T12" fmla="*/ 2147483646 w 589"/>
                <a:gd name="T13" fmla="*/ 303268856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9" h="3">
                  <a:moveTo>
                    <a:pt x="588" y="3"/>
                  </a:moveTo>
                  <a:cubicBezTo>
                    <a:pt x="1" y="3"/>
                    <a:pt x="1" y="3"/>
                    <a:pt x="1" y="3"/>
                  </a:cubicBezTo>
                  <a:cubicBezTo>
                    <a:pt x="1" y="3"/>
                    <a:pt x="0" y="2"/>
                    <a:pt x="0" y="1"/>
                  </a:cubicBezTo>
                  <a:cubicBezTo>
                    <a:pt x="0" y="1"/>
                    <a:pt x="1" y="0"/>
                    <a:pt x="1" y="0"/>
                  </a:cubicBezTo>
                  <a:cubicBezTo>
                    <a:pt x="588" y="0"/>
                    <a:pt x="588" y="0"/>
                    <a:pt x="588" y="0"/>
                  </a:cubicBezTo>
                  <a:cubicBezTo>
                    <a:pt x="588" y="0"/>
                    <a:pt x="589" y="1"/>
                    <a:pt x="589" y="1"/>
                  </a:cubicBezTo>
                  <a:cubicBezTo>
                    <a:pt x="589" y="2"/>
                    <a:pt x="588" y="3"/>
                    <a:pt x="588"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67" name="Freeform 68">
              <a:extLst>
                <a:ext uri="{FF2B5EF4-FFF2-40B4-BE49-F238E27FC236}">
                  <a16:creationId xmlns:a16="http://schemas.microsoft.com/office/drawing/2014/main" id="{1F4FA0EE-704D-44DC-A3FE-A302530A8229}"/>
                </a:ext>
              </a:extLst>
            </p:cNvPr>
            <p:cNvSpPr>
              <a:spLocks/>
            </p:cNvSpPr>
            <p:nvPr/>
          </p:nvSpPr>
          <p:spPr bwMode="auto">
            <a:xfrm>
              <a:off x="1503363" y="3695700"/>
              <a:ext cx="5981700" cy="30163"/>
            </a:xfrm>
            <a:custGeom>
              <a:avLst/>
              <a:gdLst>
                <a:gd name="T0" fmla="*/ 2147483646 w 589"/>
                <a:gd name="T1" fmla="*/ 303268856 h 3"/>
                <a:gd name="T2" fmla="*/ 103141163 w 589"/>
                <a:gd name="T3" fmla="*/ 303268856 h 3"/>
                <a:gd name="T4" fmla="*/ 0 w 589"/>
                <a:gd name="T5" fmla="*/ 101086267 h 3"/>
                <a:gd name="T6" fmla="*/ 103141163 w 589"/>
                <a:gd name="T7" fmla="*/ 0 h 3"/>
                <a:gd name="T8" fmla="*/ 2147483646 w 589"/>
                <a:gd name="T9" fmla="*/ 0 h 3"/>
                <a:gd name="T10" fmla="*/ 2147483646 w 589"/>
                <a:gd name="T11" fmla="*/ 101086267 h 3"/>
                <a:gd name="T12" fmla="*/ 2147483646 w 589"/>
                <a:gd name="T13" fmla="*/ 303268856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9" h="3">
                  <a:moveTo>
                    <a:pt x="588" y="3"/>
                  </a:moveTo>
                  <a:cubicBezTo>
                    <a:pt x="1" y="3"/>
                    <a:pt x="1" y="3"/>
                    <a:pt x="1" y="3"/>
                  </a:cubicBezTo>
                  <a:cubicBezTo>
                    <a:pt x="1" y="3"/>
                    <a:pt x="0" y="2"/>
                    <a:pt x="0" y="1"/>
                  </a:cubicBezTo>
                  <a:cubicBezTo>
                    <a:pt x="0" y="0"/>
                    <a:pt x="1" y="0"/>
                    <a:pt x="1" y="0"/>
                  </a:cubicBezTo>
                  <a:cubicBezTo>
                    <a:pt x="588" y="0"/>
                    <a:pt x="588" y="0"/>
                    <a:pt x="588" y="0"/>
                  </a:cubicBezTo>
                  <a:cubicBezTo>
                    <a:pt x="588" y="0"/>
                    <a:pt x="589" y="0"/>
                    <a:pt x="589" y="1"/>
                  </a:cubicBezTo>
                  <a:cubicBezTo>
                    <a:pt x="589" y="2"/>
                    <a:pt x="588" y="3"/>
                    <a:pt x="588"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68" name="Freeform 69">
              <a:extLst>
                <a:ext uri="{FF2B5EF4-FFF2-40B4-BE49-F238E27FC236}">
                  <a16:creationId xmlns:a16="http://schemas.microsoft.com/office/drawing/2014/main" id="{2818C458-BBC6-468F-AB1A-C7DFA7D7935B}"/>
                </a:ext>
              </a:extLst>
            </p:cNvPr>
            <p:cNvSpPr>
              <a:spLocks/>
            </p:cNvSpPr>
            <p:nvPr/>
          </p:nvSpPr>
          <p:spPr bwMode="auto">
            <a:xfrm>
              <a:off x="1503363" y="4062413"/>
              <a:ext cx="5981700" cy="30162"/>
            </a:xfrm>
            <a:custGeom>
              <a:avLst/>
              <a:gdLst>
                <a:gd name="T0" fmla="*/ 2147483646 w 589"/>
                <a:gd name="T1" fmla="*/ 303258802 h 3"/>
                <a:gd name="T2" fmla="*/ 103141163 w 589"/>
                <a:gd name="T3" fmla="*/ 303258802 h 3"/>
                <a:gd name="T4" fmla="*/ 0 w 589"/>
                <a:gd name="T5" fmla="*/ 202175886 h 3"/>
                <a:gd name="T6" fmla="*/ 103141163 w 589"/>
                <a:gd name="T7" fmla="*/ 0 h 3"/>
                <a:gd name="T8" fmla="*/ 2147483646 w 589"/>
                <a:gd name="T9" fmla="*/ 0 h 3"/>
                <a:gd name="T10" fmla="*/ 2147483646 w 589"/>
                <a:gd name="T11" fmla="*/ 202175886 h 3"/>
                <a:gd name="T12" fmla="*/ 2147483646 w 589"/>
                <a:gd name="T13" fmla="*/ 303258802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9" h="3">
                  <a:moveTo>
                    <a:pt x="588" y="3"/>
                  </a:moveTo>
                  <a:cubicBezTo>
                    <a:pt x="1" y="3"/>
                    <a:pt x="1" y="3"/>
                    <a:pt x="1" y="3"/>
                  </a:cubicBezTo>
                  <a:cubicBezTo>
                    <a:pt x="1" y="3"/>
                    <a:pt x="0" y="3"/>
                    <a:pt x="0" y="2"/>
                  </a:cubicBezTo>
                  <a:cubicBezTo>
                    <a:pt x="0" y="1"/>
                    <a:pt x="1" y="0"/>
                    <a:pt x="1" y="0"/>
                  </a:cubicBezTo>
                  <a:cubicBezTo>
                    <a:pt x="588" y="0"/>
                    <a:pt x="588" y="0"/>
                    <a:pt x="588" y="0"/>
                  </a:cubicBezTo>
                  <a:cubicBezTo>
                    <a:pt x="588" y="0"/>
                    <a:pt x="589" y="1"/>
                    <a:pt x="589" y="2"/>
                  </a:cubicBezTo>
                  <a:cubicBezTo>
                    <a:pt x="589" y="3"/>
                    <a:pt x="588" y="3"/>
                    <a:pt x="588"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69" name="Freeform 70">
              <a:extLst>
                <a:ext uri="{FF2B5EF4-FFF2-40B4-BE49-F238E27FC236}">
                  <a16:creationId xmlns:a16="http://schemas.microsoft.com/office/drawing/2014/main" id="{93379563-2736-4ABF-9739-EE4A8EF438B3}"/>
                </a:ext>
              </a:extLst>
            </p:cNvPr>
            <p:cNvSpPr>
              <a:spLocks/>
            </p:cNvSpPr>
            <p:nvPr/>
          </p:nvSpPr>
          <p:spPr bwMode="auto">
            <a:xfrm>
              <a:off x="1503363" y="4438650"/>
              <a:ext cx="5981700" cy="30163"/>
            </a:xfrm>
            <a:custGeom>
              <a:avLst/>
              <a:gdLst>
                <a:gd name="T0" fmla="*/ 2147483646 w 589"/>
                <a:gd name="T1" fmla="*/ 303268856 h 3"/>
                <a:gd name="T2" fmla="*/ 103141163 w 589"/>
                <a:gd name="T3" fmla="*/ 303268856 h 3"/>
                <a:gd name="T4" fmla="*/ 0 w 589"/>
                <a:gd name="T5" fmla="*/ 101086267 h 3"/>
                <a:gd name="T6" fmla="*/ 103141163 w 589"/>
                <a:gd name="T7" fmla="*/ 0 h 3"/>
                <a:gd name="T8" fmla="*/ 2147483646 w 589"/>
                <a:gd name="T9" fmla="*/ 0 h 3"/>
                <a:gd name="T10" fmla="*/ 2147483646 w 589"/>
                <a:gd name="T11" fmla="*/ 101086267 h 3"/>
                <a:gd name="T12" fmla="*/ 2147483646 w 589"/>
                <a:gd name="T13" fmla="*/ 303268856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9" h="3">
                  <a:moveTo>
                    <a:pt x="588" y="3"/>
                  </a:moveTo>
                  <a:cubicBezTo>
                    <a:pt x="1" y="3"/>
                    <a:pt x="1" y="3"/>
                    <a:pt x="1" y="3"/>
                  </a:cubicBezTo>
                  <a:cubicBezTo>
                    <a:pt x="1" y="3"/>
                    <a:pt x="0" y="2"/>
                    <a:pt x="0" y="1"/>
                  </a:cubicBezTo>
                  <a:cubicBezTo>
                    <a:pt x="0" y="1"/>
                    <a:pt x="1" y="0"/>
                    <a:pt x="1" y="0"/>
                  </a:cubicBezTo>
                  <a:cubicBezTo>
                    <a:pt x="588" y="0"/>
                    <a:pt x="588" y="0"/>
                    <a:pt x="588" y="0"/>
                  </a:cubicBezTo>
                  <a:cubicBezTo>
                    <a:pt x="588" y="0"/>
                    <a:pt x="589" y="1"/>
                    <a:pt x="589" y="1"/>
                  </a:cubicBezTo>
                  <a:cubicBezTo>
                    <a:pt x="589" y="2"/>
                    <a:pt x="588" y="3"/>
                    <a:pt x="588"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70" name="Freeform 71">
              <a:extLst>
                <a:ext uri="{FF2B5EF4-FFF2-40B4-BE49-F238E27FC236}">
                  <a16:creationId xmlns:a16="http://schemas.microsoft.com/office/drawing/2014/main" id="{D39368D1-9F5B-44E6-8BA4-6AFF3AF64EEB}"/>
                </a:ext>
              </a:extLst>
            </p:cNvPr>
            <p:cNvSpPr>
              <a:spLocks/>
            </p:cNvSpPr>
            <p:nvPr/>
          </p:nvSpPr>
          <p:spPr bwMode="auto">
            <a:xfrm>
              <a:off x="1503363" y="4805363"/>
              <a:ext cx="5981700" cy="30162"/>
            </a:xfrm>
            <a:custGeom>
              <a:avLst/>
              <a:gdLst>
                <a:gd name="T0" fmla="*/ 2147483646 w 589"/>
                <a:gd name="T1" fmla="*/ 303258802 h 3"/>
                <a:gd name="T2" fmla="*/ 103141163 w 589"/>
                <a:gd name="T3" fmla="*/ 303258802 h 3"/>
                <a:gd name="T4" fmla="*/ 0 w 589"/>
                <a:gd name="T5" fmla="*/ 202175886 h 3"/>
                <a:gd name="T6" fmla="*/ 103141163 w 589"/>
                <a:gd name="T7" fmla="*/ 0 h 3"/>
                <a:gd name="T8" fmla="*/ 2147483646 w 589"/>
                <a:gd name="T9" fmla="*/ 0 h 3"/>
                <a:gd name="T10" fmla="*/ 2147483646 w 589"/>
                <a:gd name="T11" fmla="*/ 202175886 h 3"/>
                <a:gd name="T12" fmla="*/ 2147483646 w 589"/>
                <a:gd name="T13" fmla="*/ 303258802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9" h="3">
                  <a:moveTo>
                    <a:pt x="588" y="3"/>
                  </a:moveTo>
                  <a:cubicBezTo>
                    <a:pt x="1" y="3"/>
                    <a:pt x="1" y="3"/>
                    <a:pt x="1" y="3"/>
                  </a:cubicBezTo>
                  <a:cubicBezTo>
                    <a:pt x="1" y="3"/>
                    <a:pt x="0" y="3"/>
                    <a:pt x="0" y="2"/>
                  </a:cubicBezTo>
                  <a:cubicBezTo>
                    <a:pt x="0" y="1"/>
                    <a:pt x="1" y="0"/>
                    <a:pt x="1" y="0"/>
                  </a:cubicBezTo>
                  <a:cubicBezTo>
                    <a:pt x="588" y="0"/>
                    <a:pt x="588" y="0"/>
                    <a:pt x="588" y="0"/>
                  </a:cubicBezTo>
                  <a:cubicBezTo>
                    <a:pt x="588" y="0"/>
                    <a:pt x="589" y="1"/>
                    <a:pt x="589" y="2"/>
                  </a:cubicBezTo>
                  <a:cubicBezTo>
                    <a:pt x="589" y="3"/>
                    <a:pt x="588" y="3"/>
                    <a:pt x="588"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71" name="Freeform 72">
              <a:extLst>
                <a:ext uri="{FF2B5EF4-FFF2-40B4-BE49-F238E27FC236}">
                  <a16:creationId xmlns:a16="http://schemas.microsoft.com/office/drawing/2014/main" id="{08FCBB44-6074-41A5-9292-35D404C8F02A}"/>
                </a:ext>
              </a:extLst>
            </p:cNvPr>
            <p:cNvSpPr>
              <a:spLocks/>
            </p:cNvSpPr>
            <p:nvPr/>
          </p:nvSpPr>
          <p:spPr bwMode="auto">
            <a:xfrm>
              <a:off x="1503363" y="5183188"/>
              <a:ext cx="5981700" cy="30162"/>
            </a:xfrm>
            <a:custGeom>
              <a:avLst/>
              <a:gdLst>
                <a:gd name="T0" fmla="*/ 2147483646 w 589"/>
                <a:gd name="T1" fmla="*/ 303258802 h 3"/>
                <a:gd name="T2" fmla="*/ 103141163 w 589"/>
                <a:gd name="T3" fmla="*/ 303258802 h 3"/>
                <a:gd name="T4" fmla="*/ 0 w 589"/>
                <a:gd name="T5" fmla="*/ 202175886 h 3"/>
                <a:gd name="T6" fmla="*/ 103141163 w 589"/>
                <a:gd name="T7" fmla="*/ 0 h 3"/>
                <a:gd name="T8" fmla="*/ 2147483646 w 589"/>
                <a:gd name="T9" fmla="*/ 0 h 3"/>
                <a:gd name="T10" fmla="*/ 2147483646 w 589"/>
                <a:gd name="T11" fmla="*/ 202175886 h 3"/>
                <a:gd name="T12" fmla="*/ 2147483646 w 589"/>
                <a:gd name="T13" fmla="*/ 303258802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9" h="3">
                  <a:moveTo>
                    <a:pt x="588" y="3"/>
                  </a:moveTo>
                  <a:cubicBezTo>
                    <a:pt x="1" y="3"/>
                    <a:pt x="1" y="3"/>
                    <a:pt x="1" y="3"/>
                  </a:cubicBezTo>
                  <a:cubicBezTo>
                    <a:pt x="1" y="3"/>
                    <a:pt x="0" y="2"/>
                    <a:pt x="0" y="2"/>
                  </a:cubicBezTo>
                  <a:cubicBezTo>
                    <a:pt x="0" y="1"/>
                    <a:pt x="1" y="0"/>
                    <a:pt x="1" y="0"/>
                  </a:cubicBezTo>
                  <a:cubicBezTo>
                    <a:pt x="588" y="0"/>
                    <a:pt x="588" y="0"/>
                    <a:pt x="588" y="0"/>
                  </a:cubicBezTo>
                  <a:cubicBezTo>
                    <a:pt x="588" y="0"/>
                    <a:pt x="589" y="1"/>
                    <a:pt x="589" y="2"/>
                  </a:cubicBezTo>
                  <a:cubicBezTo>
                    <a:pt x="589" y="2"/>
                    <a:pt x="588" y="3"/>
                    <a:pt x="588"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72" name="Freeform 73">
              <a:extLst>
                <a:ext uri="{FF2B5EF4-FFF2-40B4-BE49-F238E27FC236}">
                  <a16:creationId xmlns:a16="http://schemas.microsoft.com/office/drawing/2014/main" id="{52DD9AC5-F4F2-4447-9C43-DE13DFB9CB51}"/>
                </a:ext>
              </a:extLst>
            </p:cNvPr>
            <p:cNvSpPr>
              <a:spLocks/>
            </p:cNvSpPr>
            <p:nvPr/>
          </p:nvSpPr>
          <p:spPr bwMode="auto">
            <a:xfrm>
              <a:off x="1503363" y="5559425"/>
              <a:ext cx="5981700" cy="30163"/>
            </a:xfrm>
            <a:custGeom>
              <a:avLst/>
              <a:gdLst>
                <a:gd name="T0" fmla="*/ 2147483646 w 589"/>
                <a:gd name="T1" fmla="*/ 303268856 h 3"/>
                <a:gd name="T2" fmla="*/ 103141163 w 589"/>
                <a:gd name="T3" fmla="*/ 303268856 h 3"/>
                <a:gd name="T4" fmla="*/ 0 w 589"/>
                <a:gd name="T5" fmla="*/ 101086267 h 3"/>
                <a:gd name="T6" fmla="*/ 103141163 w 589"/>
                <a:gd name="T7" fmla="*/ 0 h 3"/>
                <a:gd name="T8" fmla="*/ 2147483646 w 589"/>
                <a:gd name="T9" fmla="*/ 0 h 3"/>
                <a:gd name="T10" fmla="*/ 2147483646 w 589"/>
                <a:gd name="T11" fmla="*/ 101086267 h 3"/>
                <a:gd name="T12" fmla="*/ 2147483646 w 589"/>
                <a:gd name="T13" fmla="*/ 303268856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9" h="3">
                  <a:moveTo>
                    <a:pt x="588" y="3"/>
                  </a:moveTo>
                  <a:cubicBezTo>
                    <a:pt x="1" y="3"/>
                    <a:pt x="1" y="3"/>
                    <a:pt x="1" y="3"/>
                  </a:cubicBezTo>
                  <a:cubicBezTo>
                    <a:pt x="1" y="3"/>
                    <a:pt x="0" y="2"/>
                    <a:pt x="0" y="1"/>
                  </a:cubicBezTo>
                  <a:cubicBezTo>
                    <a:pt x="0" y="0"/>
                    <a:pt x="1" y="0"/>
                    <a:pt x="1" y="0"/>
                  </a:cubicBezTo>
                  <a:cubicBezTo>
                    <a:pt x="588" y="0"/>
                    <a:pt x="588" y="0"/>
                    <a:pt x="588" y="0"/>
                  </a:cubicBezTo>
                  <a:cubicBezTo>
                    <a:pt x="588" y="0"/>
                    <a:pt x="589" y="0"/>
                    <a:pt x="589" y="1"/>
                  </a:cubicBezTo>
                  <a:cubicBezTo>
                    <a:pt x="589" y="2"/>
                    <a:pt x="588" y="3"/>
                    <a:pt x="588"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73" name="Freeform 74">
              <a:extLst>
                <a:ext uri="{FF2B5EF4-FFF2-40B4-BE49-F238E27FC236}">
                  <a16:creationId xmlns:a16="http://schemas.microsoft.com/office/drawing/2014/main" id="{D642C560-4209-40CE-98BF-63103493CCF7}"/>
                </a:ext>
              </a:extLst>
            </p:cNvPr>
            <p:cNvSpPr>
              <a:spLocks/>
            </p:cNvSpPr>
            <p:nvPr/>
          </p:nvSpPr>
          <p:spPr bwMode="auto">
            <a:xfrm>
              <a:off x="1503363" y="5926138"/>
              <a:ext cx="5981700" cy="30162"/>
            </a:xfrm>
            <a:custGeom>
              <a:avLst/>
              <a:gdLst>
                <a:gd name="T0" fmla="*/ 2147483646 w 589"/>
                <a:gd name="T1" fmla="*/ 303258802 h 3"/>
                <a:gd name="T2" fmla="*/ 103141163 w 589"/>
                <a:gd name="T3" fmla="*/ 303258802 h 3"/>
                <a:gd name="T4" fmla="*/ 0 w 589"/>
                <a:gd name="T5" fmla="*/ 202175886 h 3"/>
                <a:gd name="T6" fmla="*/ 103141163 w 589"/>
                <a:gd name="T7" fmla="*/ 0 h 3"/>
                <a:gd name="T8" fmla="*/ 2147483646 w 589"/>
                <a:gd name="T9" fmla="*/ 0 h 3"/>
                <a:gd name="T10" fmla="*/ 2147483646 w 589"/>
                <a:gd name="T11" fmla="*/ 202175886 h 3"/>
                <a:gd name="T12" fmla="*/ 2147483646 w 589"/>
                <a:gd name="T13" fmla="*/ 303258802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9" h="3">
                  <a:moveTo>
                    <a:pt x="588" y="3"/>
                  </a:moveTo>
                  <a:cubicBezTo>
                    <a:pt x="1" y="3"/>
                    <a:pt x="1" y="3"/>
                    <a:pt x="1" y="3"/>
                  </a:cubicBezTo>
                  <a:cubicBezTo>
                    <a:pt x="1" y="3"/>
                    <a:pt x="0" y="3"/>
                    <a:pt x="0" y="2"/>
                  </a:cubicBezTo>
                  <a:cubicBezTo>
                    <a:pt x="0" y="1"/>
                    <a:pt x="1" y="0"/>
                    <a:pt x="1" y="0"/>
                  </a:cubicBezTo>
                  <a:cubicBezTo>
                    <a:pt x="588" y="0"/>
                    <a:pt x="588" y="0"/>
                    <a:pt x="588" y="0"/>
                  </a:cubicBezTo>
                  <a:cubicBezTo>
                    <a:pt x="588" y="0"/>
                    <a:pt x="589" y="1"/>
                    <a:pt x="589" y="2"/>
                  </a:cubicBezTo>
                  <a:cubicBezTo>
                    <a:pt x="589" y="3"/>
                    <a:pt x="588" y="3"/>
                    <a:pt x="588"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74" name="Freeform 75">
              <a:extLst>
                <a:ext uri="{FF2B5EF4-FFF2-40B4-BE49-F238E27FC236}">
                  <a16:creationId xmlns:a16="http://schemas.microsoft.com/office/drawing/2014/main" id="{0B5E3401-BA99-4DB4-ACEA-F56B1D29262F}"/>
                </a:ext>
              </a:extLst>
            </p:cNvPr>
            <p:cNvSpPr>
              <a:spLocks/>
            </p:cNvSpPr>
            <p:nvPr/>
          </p:nvSpPr>
          <p:spPr bwMode="auto">
            <a:xfrm>
              <a:off x="1503363" y="6302375"/>
              <a:ext cx="5981700" cy="31750"/>
            </a:xfrm>
            <a:custGeom>
              <a:avLst/>
              <a:gdLst>
                <a:gd name="T0" fmla="*/ 2147483646 w 589"/>
                <a:gd name="T1" fmla="*/ 336020833 h 3"/>
                <a:gd name="T2" fmla="*/ 103141163 w 589"/>
                <a:gd name="T3" fmla="*/ 336020833 h 3"/>
                <a:gd name="T4" fmla="*/ 0 w 589"/>
                <a:gd name="T5" fmla="*/ 224017417 h 3"/>
                <a:gd name="T6" fmla="*/ 103141163 w 589"/>
                <a:gd name="T7" fmla="*/ 0 h 3"/>
                <a:gd name="T8" fmla="*/ 2147483646 w 589"/>
                <a:gd name="T9" fmla="*/ 0 h 3"/>
                <a:gd name="T10" fmla="*/ 2147483646 w 589"/>
                <a:gd name="T11" fmla="*/ 224017417 h 3"/>
                <a:gd name="T12" fmla="*/ 2147483646 w 589"/>
                <a:gd name="T13" fmla="*/ 336020833 h 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89" h="3">
                  <a:moveTo>
                    <a:pt x="588" y="3"/>
                  </a:moveTo>
                  <a:cubicBezTo>
                    <a:pt x="1" y="3"/>
                    <a:pt x="1" y="3"/>
                    <a:pt x="1" y="3"/>
                  </a:cubicBezTo>
                  <a:cubicBezTo>
                    <a:pt x="1" y="3"/>
                    <a:pt x="0" y="2"/>
                    <a:pt x="0" y="2"/>
                  </a:cubicBezTo>
                  <a:cubicBezTo>
                    <a:pt x="0" y="1"/>
                    <a:pt x="1" y="0"/>
                    <a:pt x="1" y="0"/>
                  </a:cubicBezTo>
                  <a:cubicBezTo>
                    <a:pt x="588" y="0"/>
                    <a:pt x="588" y="0"/>
                    <a:pt x="588" y="0"/>
                  </a:cubicBezTo>
                  <a:cubicBezTo>
                    <a:pt x="588" y="0"/>
                    <a:pt x="589" y="1"/>
                    <a:pt x="589" y="2"/>
                  </a:cubicBezTo>
                  <a:cubicBezTo>
                    <a:pt x="589" y="2"/>
                    <a:pt x="588" y="3"/>
                    <a:pt x="588" y="3"/>
                  </a:cubicBezTo>
                  <a:close/>
                </a:path>
              </a:pathLst>
            </a:custGeom>
            <a:solidFill>
              <a:srgbClr val="D8D9D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75" name="Rectangle 76">
              <a:extLst>
                <a:ext uri="{FF2B5EF4-FFF2-40B4-BE49-F238E27FC236}">
                  <a16:creationId xmlns:a16="http://schemas.microsoft.com/office/drawing/2014/main" id="{A2E94D81-39C2-4C84-BDC3-0517E2FACC0A}"/>
                </a:ext>
              </a:extLst>
            </p:cNvPr>
            <p:cNvSpPr>
              <a:spLocks noChangeArrowheads="1"/>
            </p:cNvSpPr>
            <p:nvPr/>
          </p:nvSpPr>
          <p:spPr bwMode="auto">
            <a:xfrm>
              <a:off x="903288" y="5732463"/>
              <a:ext cx="5175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600" b="1">
                  <a:solidFill>
                    <a:srgbClr val="73838C"/>
                  </a:solidFill>
                  <a:latin typeface="Arial" panose="020B0604020202020204" pitchFamily="34" charset="0"/>
                </a:rPr>
                <a:t>10</a:t>
              </a:r>
              <a:endParaRPr lang="ru-RU" altLang="ru-RU" sz="1800"/>
            </a:p>
          </p:txBody>
        </p:sp>
        <p:sp>
          <p:nvSpPr>
            <p:cNvPr id="10276" name="Rectangle 77">
              <a:extLst>
                <a:ext uri="{FF2B5EF4-FFF2-40B4-BE49-F238E27FC236}">
                  <a16:creationId xmlns:a16="http://schemas.microsoft.com/office/drawing/2014/main" id="{1252332E-B456-4EF5-8B8C-039CC9AD6AC4}"/>
                </a:ext>
              </a:extLst>
            </p:cNvPr>
            <p:cNvSpPr>
              <a:spLocks noChangeArrowheads="1"/>
            </p:cNvSpPr>
            <p:nvPr/>
          </p:nvSpPr>
          <p:spPr bwMode="auto">
            <a:xfrm>
              <a:off x="903288" y="4999038"/>
              <a:ext cx="5175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600" b="1">
                  <a:solidFill>
                    <a:srgbClr val="73838C"/>
                  </a:solidFill>
                  <a:latin typeface="Arial" panose="020B0604020202020204" pitchFamily="34" charset="0"/>
                </a:rPr>
                <a:t>30</a:t>
              </a:r>
              <a:endParaRPr lang="ru-RU" altLang="ru-RU" sz="1800"/>
            </a:p>
          </p:txBody>
        </p:sp>
        <p:sp>
          <p:nvSpPr>
            <p:cNvPr id="10277" name="Rectangle 78">
              <a:extLst>
                <a:ext uri="{FF2B5EF4-FFF2-40B4-BE49-F238E27FC236}">
                  <a16:creationId xmlns:a16="http://schemas.microsoft.com/office/drawing/2014/main" id="{DF2C7887-1AD6-444F-8649-326897F7D983}"/>
                </a:ext>
              </a:extLst>
            </p:cNvPr>
            <p:cNvSpPr>
              <a:spLocks noChangeArrowheads="1"/>
            </p:cNvSpPr>
            <p:nvPr/>
          </p:nvSpPr>
          <p:spPr bwMode="auto">
            <a:xfrm>
              <a:off x="903288" y="4265613"/>
              <a:ext cx="5175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600" b="1">
                  <a:solidFill>
                    <a:srgbClr val="73838C"/>
                  </a:solidFill>
                  <a:latin typeface="Arial" panose="020B0604020202020204" pitchFamily="34" charset="0"/>
                </a:rPr>
                <a:t>50</a:t>
              </a:r>
              <a:endParaRPr lang="ru-RU" altLang="ru-RU" sz="1800"/>
            </a:p>
          </p:txBody>
        </p:sp>
        <p:sp>
          <p:nvSpPr>
            <p:cNvPr id="10278" name="Rectangle 79">
              <a:extLst>
                <a:ext uri="{FF2B5EF4-FFF2-40B4-BE49-F238E27FC236}">
                  <a16:creationId xmlns:a16="http://schemas.microsoft.com/office/drawing/2014/main" id="{B5CC14B9-C87B-4F9F-BEB8-E04E0AED1E10}"/>
                </a:ext>
              </a:extLst>
            </p:cNvPr>
            <p:cNvSpPr>
              <a:spLocks noChangeArrowheads="1"/>
            </p:cNvSpPr>
            <p:nvPr/>
          </p:nvSpPr>
          <p:spPr bwMode="auto">
            <a:xfrm>
              <a:off x="903288" y="3532188"/>
              <a:ext cx="5175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600" b="1">
                  <a:solidFill>
                    <a:srgbClr val="73838C"/>
                  </a:solidFill>
                  <a:latin typeface="Arial" panose="020B0604020202020204" pitchFamily="34" charset="0"/>
                </a:rPr>
                <a:t>70</a:t>
              </a:r>
              <a:endParaRPr lang="ru-RU" altLang="ru-RU" sz="1800"/>
            </a:p>
          </p:txBody>
        </p:sp>
        <p:sp>
          <p:nvSpPr>
            <p:cNvPr id="10279" name="Rectangle 80">
              <a:extLst>
                <a:ext uri="{FF2B5EF4-FFF2-40B4-BE49-F238E27FC236}">
                  <a16:creationId xmlns:a16="http://schemas.microsoft.com/office/drawing/2014/main" id="{15C64521-EBE8-4736-B089-2BB50A2566C4}"/>
                </a:ext>
              </a:extLst>
            </p:cNvPr>
            <p:cNvSpPr>
              <a:spLocks noChangeArrowheads="1"/>
            </p:cNvSpPr>
            <p:nvPr/>
          </p:nvSpPr>
          <p:spPr bwMode="auto">
            <a:xfrm>
              <a:off x="903288" y="2797175"/>
              <a:ext cx="517525" cy="42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600" b="1">
                  <a:solidFill>
                    <a:srgbClr val="73838C"/>
                  </a:solidFill>
                  <a:latin typeface="Arial" panose="020B0604020202020204" pitchFamily="34" charset="0"/>
                </a:rPr>
                <a:t>90</a:t>
              </a:r>
              <a:endParaRPr lang="ru-RU" altLang="ru-RU" sz="1800"/>
            </a:p>
          </p:txBody>
        </p:sp>
        <p:sp>
          <p:nvSpPr>
            <p:cNvPr id="10280" name="Rectangle 81">
              <a:extLst>
                <a:ext uri="{FF2B5EF4-FFF2-40B4-BE49-F238E27FC236}">
                  <a16:creationId xmlns:a16="http://schemas.microsoft.com/office/drawing/2014/main" id="{C95E321F-15A6-46E4-BFEF-498C972FB123}"/>
                </a:ext>
              </a:extLst>
            </p:cNvPr>
            <p:cNvSpPr>
              <a:spLocks noChangeArrowheads="1"/>
            </p:cNvSpPr>
            <p:nvPr/>
          </p:nvSpPr>
          <p:spPr bwMode="auto">
            <a:xfrm>
              <a:off x="741363" y="2063750"/>
              <a:ext cx="539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ru-RU" altLang="ru-RU" sz="2600" b="1">
                  <a:solidFill>
                    <a:srgbClr val="73838C"/>
                  </a:solidFill>
                  <a:latin typeface="Arial" panose="020B0604020202020204" pitchFamily="34" charset="0"/>
                </a:rPr>
                <a:t>1</a:t>
              </a:r>
              <a:r>
                <a:rPr lang="en-US" altLang="ru-RU" sz="2600" b="1">
                  <a:solidFill>
                    <a:srgbClr val="73838C"/>
                  </a:solidFill>
                  <a:latin typeface="Arial" panose="020B0604020202020204" pitchFamily="34" charset="0"/>
                </a:rPr>
                <a:t>10</a:t>
              </a:r>
              <a:endParaRPr lang="ru-RU" altLang="ru-RU" sz="1800"/>
            </a:p>
          </p:txBody>
        </p:sp>
      </p:grpSp>
      <p:sp>
        <p:nvSpPr>
          <p:cNvPr id="10242" name="TextBox 112">
            <a:extLst>
              <a:ext uri="{FF2B5EF4-FFF2-40B4-BE49-F238E27FC236}">
                <a16:creationId xmlns:a16="http://schemas.microsoft.com/office/drawing/2014/main" id="{91603752-4E0C-48EA-8426-1166A4B4FDFD}"/>
              </a:ext>
            </a:extLst>
          </p:cNvPr>
          <p:cNvSpPr txBox="1">
            <a:spLocks noChangeArrowheads="1"/>
          </p:cNvSpPr>
          <p:nvPr/>
        </p:nvSpPr>
        <p:spPr bwMode="auto">
          <a:xfrm>
            <a:off x="3810000" y="400050"/>
            <a:ext cx="467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3600" b="1">
                <a:solidFill>
                  <a:srgbClr val="424242"/>
                </a:solidFill>
                <a:latin typeface="Arial" panose="020B0604020202020204" pitchFamily="34" charset="0"/>
                <a:cs typeface="Arial" panose="020B0604020202020204" pitchFamily="34" charset="0"/>
              </a:rPr>
              <a:t>Diagram infographic</a:t>
            </a:r>
            <a:endParaRPr lang="ru-RU" altLang="ru-RU" sz="3600" b="1">
              <a:solidFill>
                <a:srgbClr val="424242"/>
              </a:solidFill>
              <a:latin typeface="Arial" panose="020B0604020202020204" pitchFamily="34" charset="0"/>
              <a:cs typeface="Arial" panose="020B0604020202020204" pitchFamily="34" charset="0"/>
            </a:endParaRPr>
          </a:p>
        </p:txBody>
      </p:sp>
      <p:sp>
        <p:nvSpPr>
          <p:cNvPr id="10243" name="TextBox 115">
            <a:extLst>
              <a:ext uri="{FF2B5EF4-FFF2-40B4-BE49-F238E27FC236}">
                <a16:creationId xmlns:a16="http://schemas.microsoft.com/office/drawing/2014/main" id="{F92ED34A-EF96-40F6-BBD7-796147B9F518}"/>
              </a:ext>
            </a:extLst>
          </p:cNvPr>
          <p:cNvSpPr txBox="1">
            <a:spLocks noChangeArrowheads="1"/>
          </p:cNvSpPr>
          <p:nvPr/>
        </p:nvSpPr>
        <p:spPr bwMode="auto">
          <a:xfrm>
            <a:off x="1168400" y="1185863"/>
            <a:ext cx="9855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lnSpc>
                <a:spcPct val="100000"/>
              </a:lnSpc>
              <a:spcBef>
                <a:spcPct val="0"/>
              </a:spcBef>
              <a:buFontTx/>
              <a:buNone/>
            </a:pPr>
            <a:r>
              <a:rPr lang="en-US" altLang="ru-RU" sz="1600">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 Ut enim ad minim veniam, quis nostrud exercitation ullamco laboris nisi ut aliquip.</a:t>
            </a:r>
            <a:endParaRPr lang="ru-RU" altLang="ru-RU" sz="1400">
              <a:solidFill>
                <a:srgbClr val="73858E"/>
              </a:solidFill>
              <a:latin typeface="Arial" panose="020B0604020202020204" pitchFamily="34" charset="0"/>
              <a:cs typeface="Arial" panose="020B0604020202020204" pitchFamily="34" charset="0"/>
            </a:endParaRPr>
          </a:p>
        </p:txBody>
      </p:sp>
      <p:sp>
        <p:nvSpPr>
          <p:cNvPr id="10244" name="Freeform 45">
            <a:extLst>
              <a:ext uri="{FF2B5EF4-FFF2-40B4-BE49-F238E27FC236}">
                <a16:creationId xmlns:a16="http://schemas.microsoft.com/office/drawing/2014/main" id="{BEDBC5E8-5516-4244-9637-8982B7608083}"/>
              </a:ext>
            </a:extLst>
          </p:cNvPr>
          <p:cNvSpPr>
            <a:spLocks/>
          </p:cNvSpPr>
          <p:nvPr/>
        </p:nvSpPr>
        <p:spPr bwMode="auto">
          <a:xfrm>
            <a:off x="1533525" y="2828925"/>
            <a:ext cx="5961062" cy="3494088"/>
          </a:xfrm>
          <a:custGeom>
            <a:avLst/>
            <a:gdLst>
              <a:gd name="T0" fmla="*/ 2147483646 w 3755"/>
              <a:gd name="T1" fmla="*/ 2147483646 h 2201"/>
              <a:gd name="T2" fmla="*/ 2147483646 w 3755"/>
              <a:gd name="T3" fmla="*/ 1197075184 h 2201"/>
              <a:gd name="T4" fmla="*/ 2147483646 w 3755"/>
              <a:gd name="T5" fmla="*/ 2147483646 h 2201"/>
              <a:gd name="T6" fmla="*/ 2147483646 w 3755"/>
              <a:gd name="T7" fmla="*/ 599797273 h 2201"/>
              <a:gd name="T8" fmla="*/ 2147483646 w 3755"/>
              <a:gd name="T9" fmla="*/ 1779230567 h 2201"/>
              <a:gd name="T10" fmla="*/ 2147483646 w 3755"/>
              <a:gd name="T11" fmla="*/ 1197075184 h 2201"/>
              <a:gd name="T12" fmla="*/ 2147483646 w 3755"/>
              <a:gd name="T13" fmla="*/ 2147483646 h 2201"/>
              <a:gd name="T14" fmla="*/ 2147483646 w 3755"/>
              <a:gd name="T15" fmla="*/ 0 h 2201"/>
              <a:gd name="T16" fmla="*/ 2147483646 w 3755"/>
              <a:gd name="T17" fmla="*/ 2147483646 h 2201"/>
              <a:gd name="T18" fmla="*/ 2147483646 w 3755"/>
              <a:gd name="T19" fmla="*/ 0 h 2201"/>
              <a:gd name="T20" fmla="*/ 2147483646 w 3755"/>
              <a:gd name="T21" fmla="*/ 1779230567 h 2201"/>
              <a:gd name="T22" fmla="*/ 2147483646 w 3755"/>
              <a:gd name="T23" fmla="*/ 647681043 h 2201"/>
              <a:gd name="T24" fmla="*/ 2147483646 w 3755"/>
              <a:gd name="T25" fmla="*/ 2147483646 h 2201"/>
              <a:gd name="T26" fmla="*/ 2147483646 w 3755"/>
              <a:gd name="T27" fmla="*/ 2147483646 h 2201"/>
              <a:gd name="T28" fmla="*/ 2147483646 w 3755"/>
              <a:gd name="T29" fmla="*/ 2147483646 h 2201"/>
              <a:gd name="T30" fmla="*/ 2147483646 w 3755"/>
              <a:gd name="T31" fmla="*/ 2147483646 h 2201"/>
              <a:gd name="T32" fmla="*/ 2147483646 w 3755"/>
              <a:gd name="T33" fmla="*/ 2147483646 h 2201"/>
              <a:gd name="T34" fmla="*/ 2147483646 w 3755"/>
              <a:gd name="T35" fmla="*/ 1197075184 h 2201"/>
              <a:gd name="T36" fmla="*/ 2147483646 w 3755"/>
              <a:gd name="T37" fmla="*/ 2147483646 h 2201"/>
              <a:gd name="T38" fmla="*/ 2147483646 w 3755"/>
              <a:gd name="T39" fmla="*/ 2147483646 h 2201"/>
              <a:gd name="T40" fmla="*/ 2147483646 w 3755"/>
              <a:gd name="T41" fmla="*/ 2147483646 h 2201"/>
              <a:gd name="T42" fmla="*/ 2147483646 w 3755"/>
              <a:gd name="T43" fmla="*/ 2147483646 h 2201"/>
              <a:gd name="T44" fmla="*/ 2147483646 w 3755"/>
              <a:gd name="T45" fmla="*/ 2147483646 h 2201"/>
              <a:gd name="T46" fmla="*/ 2147483646 w 3755"/>
              <a:gd name="T47" fmla="*/ 2147483646 h 2201"/>
              <a:gd name="T48" fmla="*/ 2096769824 w 3755"/>
              <a:gd name="T49" fmla="*/ 2147483646 h 2201"/>
              <a:gd name="T50" fmla="*/ 1499493637 w 3755"/>
              <a:gd name="T51" fmla="*/ 599797273 h 2201"/>
              <a:gd name="T52" fmla="*/ 1192034600 w 3755"/>
              <a:gd name="T53" fmla="*/ 1796872457 h 2201"/>
              <a:gd name="T54" fmla="*/ 869454627 w 3755"/>
              <a:gd name="T55" fmla="*/ 32762830 h 2201"/>
              <a:gd name="T56" fmla="*/ 597277775 w 3755"/>
              <a:gd name="T57" fmla="*/ 2147483646 h 2201"/>
              <a:gd name="T58" fmla="*/ 307459037 w 3755"/>
              <a:gd name="T59" fmla="*/ 1779230567 h 2201"/>
              <a:gd name="T60" fmla="*/ 0 w 3755"/>
              <a:gd name="T61" fmla="*/ 2147483646 h 2201"/>
              <a:gd name="T62" fmla="*/ 0 w 3755"/>
              <a:gd name="T63" fmla="*/ 2147483646 h 2201"/>
              <a:gd name="T64" fmla="*/ 2147483646 w 3755"/>
              <a:gd name="T65" fmla="*/ 2147483646 h 2201"/>
              <a:gd name="T66" fmla="*/ 2147483646 w 3755"/>
              <a:gd name="T67" fmla="*/ 2147483646 h 220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755" h="2201">
                <a:moveTo>
                  <a:pt x="3755" y="1393"/>
                </a:moveTo>
                <a:lnTo>
                  <a:pt x="3519" y="475"/>
                </a:lnTo>
                <a:lnTo>
                  <a:pt x="3397" y="944"/>
                </a:lnTo>
                <a:lnTo>
                  <a:pt x="3282" y="238"/>
                </a:lnTo>
                <a:lnTo>
                  <a:pt x="3154" y="706"/>
                </a:lnTo>
                <a:lnTo>
                  <a:pt x="3052" y="475"/>
                </a:lnTo>
                <a:lnTo>
                  <a:pt x="2930" y="1412"/>
                </a:lnTo>
                <a:lnTo>
                  <a:pt x="2815" y="0"/>
                </a:lnTo>
                <a:lnTo>
                  <a:pt x="2693" y="944"/>
                </a:lnTo>
                <a:lnTo>
                  <a:pt x="2578" y="0"/>
                </a:lnTo>
                <a:lnTo>
                  <a:pt x="2476" y="706"/>
                </a:lnTo>
                <a:lnTo>
                  <a:pt x="2348" y="257"/>
                </a:lnTo>
                <a:lnTo>
                  <a:pt x="2233" y="1181"/>
                </a:lnTo>
                <a:lnTo>
                  <a:pt x="2111" y="950"/>
                </a:lnTo>
                <a:lnTo>
                  <a:pt x="1996" y="1412"/>
                </a:lnTo>
                <a:lnTo>
                  <a:pt x="1874" y="950"/>
                </a:lnTo>
                <a:lnTo>
                  <a:pt x="1746" y="1162"/>
                </a:lnTo>
                <a:lnTo>
                  <a:pt x="1644" y="475"/>
                </a:lnTo>
                <a:lnTo>
                  <a:pt x="1503" y="1181"/>
                </a:lnTo>
                <a:lnTo>
                  <a:pt x="1407" y="944"/>
                </a:lnTo>
                <a:lnTo>
                  <a:pt x="1286" y="1887"/>
                </a:lnTo>
                <a:lnTo>
                  <a:pt x="1164" y="944"/>
                </a:lnTo>
                <a:lnTo>
                  <a:pt x="1056" y="1412"/>
                </a:lnTo>
                <a:lnTo>
                  <a:pt x="940" y="944"/>
                </a:lnTo>
                <a:lnTo>
                  <a:pt x="832" y="1412"/>
                </a:lnTo>
                <a:lnTo>
                  <a:pt x="595" y="238"/>
                </a:lnTo>
                <a:lnTo>
                  <a:pt x="473" y="713"/>
                </a:lnTo>
                <a:lnTo>
                  <a:pt x="345" y="13"/>
                </a:lnTo>
                <a:lnTo>
                  <a:pt x="237" y="1213"/>
                </a:lnTo>
                <a:lnTo>
                  <a:pt x="122" y="706"/>
                </a:lnTo>
                <a:lnTo>
                  <a:pt x="0" y="1412"/>
                </a:lnTo>
                <a:lnTo>
                  <a:pt x="0" y="2201"/>
                </a:lnTo>
                <a:lnTo>
                  <a:pt x="3755" y="2201"/>
                </a:lnTo>
                <a:lnTo>
                  <a:pt x="3755" y="1393"/>
                </a:ln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sp>
        <p:nvSpPr>
          <p:cNvPr id="10245" name="Freeform 46">
            <a:extLst>
              <a:ext uri="{FF2B5EF4-FFF2-40B4-BE49-F238E27FC236}">
                <a16:creationId xmlns:a16="http://schemas.microsoft.com/office/drawing/2014/main" id="{34FBE928-4ECC-4549-AB12-6A780047DC6D}"/>
              </a:ext>
            </a:extLst>
          </p:cNvPr>
          <p:cNvSpPr>
            <a:spLocks/>
          </p:cNvSpPr>
          <p:nvPr/>
        </p:nvSpPr>
        <p:spPr bwMode="auto">
          <a:xfrm>
            <a:off x="1533525" y="2828925"/>
            <a:ext cx="5961062" cy="3494088"/>
          </a:xfrm>
          <a:custGeom>
            <a:avLst/>
            <a:gdLst>
              <a:gd name="T0" fmla="*/ 2147483646 w 3755"/>
              <a:gd name="T1" fmla="*/ 1779230567 h 2201"/>
              <a:gd name="T2" fmla="*/ 2147483646 w 3755"/>
              <a:gd name="T3" fmla="*/ 647681043 h 2201"/>
              <a:gd name="T4" fmla="*/ 2147483646 w 3755"/>
              <a:gd name="T5" fmla="*/ 2147483646 h 2201"/>
              <a:gd name="T6" fmla="*/ 2147483646 w 3755"/>
              <a:gd name="T7" fmla="*/ 1779230567 h 2201"/>
              <a:gd name="T8" fmla="*/ 2147483646 w 3755"/>
              <a:gd name="T9" fmla="*/ 2147483646 h 2201"/>
              <a:gd name="T10" fmla="*/ 2147483646 w 3755"/>
              <a:gd name="T11" fmla="*/ 2147483646 h 2201"/>
              <a:gd name="T12" fmla="*/ 2147483646 w 3755"/>
              <a:gd name="T13" fmla="*/ 2147483646 h 2201"/>
              <a:gd name="T14" fmla="*/ 2147483646 w 3755"/>
              <a:gd name="T15" fmla="*/ 2147483646 h 2201"/>
              <a:gd name="T16" fmla="*/ 2147483646 w 3755"/>
              <a:gd name="T17" fmla="*/ 2147483646 h 2201"/>
              <a:gd name="T18" fmla="*/ 2147483646 w 3755"/>
              <a:gd name="T19" fmla="*/ 2147483646 h 2201"/>
              <a:gd name="T20" fmla="*/ 2147483646 w 3755"/>
              <a:gd name="T21" fmla="*/ 2147483646 h 2201"/>
              <a:gd name="T22" fmla="*/ 2147483646 w 3755"/>
              <a:gd name="T23" fmla="*/ 32762830 h 2201"/>
              <a:gd name="T24" fmla="*/ 2147483646 w 3755"/>
              <a:gd name="T25" fmla="*/ 1779230567 h 2201"/>
              <a:gd name="T26" fmla="*/ 2147483646 w 3755"/>
              <a:gd name="T27" fmla="*/ 1197075184 h 2201"/>
              <a:gd name="T28" fmla="*/ 2147483646 w 3755"/>
              <a:gd name="T29" fmla="*/ 2147483646 h 2201"/>
              <a:gd name="T30" fmla="*/ 2147483646 w 3755"/>
              <a:gd name="T31" fmla="*/ 1197075184 h 2201"/>
              <a:gd name="T32" fmla="*/ 2147483646 w 3755"/>
              <a:gd name="T33" fmla="*/ 2147483646 h 2201"/>
              <a:gd name="T34" fmla="*/ 2147483646 w 3755"/>
              <a:gd name="T35" fmla="*/ 0 h 2201"/>
              <a:gd name="T36" fmla="*/ 2147483646 w 3755"/>
              <a:gd name="T37" fmla="*/ 1779230567 h 2201"/>
              <a:gd name="T38" fmla="*/ 2147483646 w 3755"/>
              <a:gd name="T39" fmla="*/ 647681043 h 2201"/>
              <a:gd name="T40" fmla="*/ 2147483646 w 3755"/>
              <a:gd name="T41" fmla="*/ 1116430172 h 2201"/>
              <a:gd name="T42" fmla="*/ 2147483646 w 3755"/>
              <a:gd name="T43" fmla="*/ 17641890 h 2201"/>
              <a:gd name="T44" fmla="*/ 2147483646 w 3755"/>
              <a:gd name="T45" fmla="*/ 1779230567 h 2201"/>
              <a:gd name="T46" fmla="*/ 2096769824 w 3755"/>
              <a:gd name="T47" fmla="*/ 1197075184 h 2201"/>
              <a:gd name="T48" fmla="*/ 1774189851 w 3755"/>
              <a:gd name="T49" fmla="*/ 2147483646 h 2201"/>
              <a:gd name="T50" fmla="*/ 1499493637 w 3755"/>
              <a:gd name="T51" fmla="*/ 1779230567 h 2201"/>
              <a:gd name="T52" fmla="*/ 1192034600 w 3755"/>
              <a:gd name="T53" fmla="*/ 2147483646 h 2201"/>
              <a:gd name="T54" fmla="*/ 869454627 w 3755"/>
              <a:gd name="T55" fmla="*/ 2147483646 h 2201"/>
              <a:gd name="T56" fmla="*/ 597277775 w 3755"/>
              <a:gd name="T57" fmla="*/ 2147483646 h 2201"/>
              <a:gd name="T58" fmla="*/ 322579973 w 3755"/>
              <a:gd name="T59" fmla="*/ 2147483646 h 2201"/>
              <a:gd name="T60" fmla="*/ 0 w 3755"/>
              <a:gd name="T61" fmla="*/ 2147483646 h 2201"/>
              <a:gd name="T62" fmla="*/ 0 w 3755"/>
              <a:gd name="T63" fmla="*/ 2147483646 h 2201"/>
              <a:gd name="T64" fmla="*/ 2147483646 w 3755"/>
              <a:gd name="T65" fmla="*/ 2147483646 h 2201"/>
              <a:gd name="T66" fmla="*/ 2147483646 w 3755"/>
              <a:gd name="T67" fmla="*/ 1779230567 h 220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755" h="2201">
                <a:moveTo>
                  <a:pt x="3755" y="706"/>
                </a:moveTo>
                <a:lnTo>
                  <a:pt x="3659" y="257"/>
                </a:lnTo>
                <a:lnTo>
                  <a:pt x="3397" y="1412"/>
                </a:lnTo>
                <a:lnTo>
                  <a:pt x="3263" y="706"/>
                </a:lnTo>
                <a:lnTo>
                  <a:pt x="3154" y="1412"/>
                </a:lnTo>
                <a:lnTo>
                  <a:pt x="3032" y="1181"/>
                </a:lnTo>
                <a:lnTo>
                  <a:pt x="2930" y="1887"/>
                </a:lnTo>
                <a:lnTo>
                  <a:pt x="2815" y="1412"/>
                </a:lnTo>
                <a:lnTo>
                  <a:pt x="2687" y="1637"/>
                </a:lnTo>
                <a:lnTo>
                  <a:pt x="2553" y="944"/>
                </a:lnTo>
                <a:lnTo>
                  <a:pt x="2457" y="1412"/>
                </a:lnTo>
                <a:lnTo>
                  <a:pt x="2233" y="13"/>
                </a:lnTo>
                <a:lnTo>
                  <a:pt x="2111" y="706"/>
                </a:lnTo>
                <a:lnTo>
                  <a:pt x="1990" y="475"/>
                </a:lnTo>
                <a:lnTo>
                  <a:pt x="1874" y="1412"/>
                </a:lnTo>
                <a:lnTo>
                  <a:pt x="1746" y="475"/>
                </a:lnTo>
                <a:lnTo>
                  <a:pt x="1644" y="944"/>
                </a:lnTo>
                <a:lnTo>
                  <a:pt x="1535" y="0"/>
                </a:lnTo>
                <a:lnTo>
                  <a:pt x="1407" y="706"/>
                </a:lnTo>
                <a:lnTo>
                  <a:pt x="1267" y="257"/>
                </a:lnTo>
                <a:lnTo>
                  <a:pt x="1177" y="443"/>
                </a:lnTo>
                <a:lnTo>
                  <a:pt x="1062" y="7"/>
                </a:lnTo>
                <a:lnTo>
                  <a:pt x="940" y="706"/>
                </a:lnTo>
                <a:lnTo>
                  <a:pt x="832" y="475"/>
                </a:lnTo>
                <a:lnTo>
                  <a:pt x="704" y="1181"/>
                </a:lnTo>
                <a:lnTo>
                  <a:pt x="595" y="706"/>
                </a:lnTo>
                <a:lnTo>
                  <a:pt x="473" y="1412"/>
                </a:lnTo>
                <a:lnTo>
                  <a:pt x="345" y="944"/>
                </a:lnTo>
                <a:lnTo>
                  <a:pt x="237" y="1637"/>
                </a:lnTo>
                <a:lnTo>
                  <a:pt x="128" y="1412"/>
                </a:lnTo>
                <a:lnTo>
                  <a:pt x="0" y="1649"/>
                </a:lnTo>
                <a:lnTo>
                  <a:pt x="0" y="2201"/>
                </a:lnTo>
                <a:lnTo>
                  <a:pt x="3755" y="2201"/>
                </a:lnTo>
                <a:lnTo>
                  <a:pt x="3755" y="70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ru-RU"/>
          </a:p>
        </p:txBody>
      </p:sp>
      <p:grpSp>
        <p:nvGrpSpPr>
          <p:cNvPr id="3" name="Группа 2">
            <a:extLst>
              <a:ext uri="{FF2B5EF4-FFF2-40B4-BE49-F238E27FC236}">
                <a16:creationId xmlns:a16="http://schemas.microsoft.com/office/drawing/2014/main" id="{95075E64-D1CD-4DB5-A546-35E871F43111}"/>
              </a:ext>
            </a:extLst>
          </p:cNvPr>
          <p:cNvGrpSpPr/>
          <p:nvPr/>
        </p:nvGrpSpPr>
        <p:grpSpPr>
          <a:xfrm>
            <a:off x="7964488" y="2197100"/>
            <a:ext cx="3260725" cy="1905000"/>
            <a:chOff x="7964488" y="2197100"/>
            <a:chExt cx="3260725" cy="1905000"/>
          </a:xfrm>
        </p:grpSpPr>
        <p:sp>
          <p:nvSpPr>
            <p:cNvPr id="43" name="Прямоугольник: скругленные углы 42">
              <a:extLst>
                <a:ext uri="{FF2B5EF4-FFF2-40B4-BE49-F238E27FC236}">
                  <a16:creationId xmlns:a16="http://schemas.microsoft.com/office/drawing/2014/main" id="{C53A77E9-50E9-4BD7-807A-97F2A015825D}"/>
                </a:ext>
              </a:extLst>
            </p:cNvPr>
            <p:cNvSpPr/>
            <p:nvPr/>
          </p:nvSpPr>
          <p:spPr>
            <a:xfrm>
              <a:off x="7964488" y="2197100"/>
              <a:ext cx="3200400" cy="1905000"/>
            </a:xfrm>
            <a:prstGeom prst="roundRect">
              <a:avLst>
                <a:gd name="adj" fmla="val 5949"/>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dirty="0"/>
            </a:p>
          </p:txBody>
        </p:sp>
        <p:sp>
          <p:nvSpPr>
            <p:cNvPr id="10283" name="TextBox 115">
              <a:extLst>
                <a:ext uri="{FF2B5EF4-FFF2-40B4-BE49-F238E27FC236}">
                  <a16:creationId xmlns:a16="http://schemas.microsoft.com/office/drawing/2014/main" id="{8A455809-8B24-46BC-9FE1-7FF2858D4AFA}"/>
                </a:ext>
              </a:extLst>
            </p:cNvPr>
            <p:cNvSpPr txBox="1">
              <a:spLocks noChangeArrowheads="1"/>
            </p:cNvSpPr>
            <p:nvPr/>
          </p:nvSpPr>
          <p:spPr bwMode="auto">
            <a:xfrm>
              <a:off x="8056563" y="2824163"/>
              <a:ext cx="31686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a:t>
              </a:r>
              <a:endParaRPr lang="ru-RU" altLang="ru-RU" sz="1400" i="1">
                <a:solidFill>
                  <a:srgbClr val="73858E"/>
                </a:solidFill>
                <a:latin typeface="Arial" panose="020B0604020202020204" pitchFamily="34" charset="0"/>
                <a:cs typeface="Arial" panose="020B0604020202020204" pitchFamily="34" charset="0"/>
              </a:endParaRPr>
            </a:p>
          </p:txBody>
        </p:sp>
        <p:sp>
          <p:nvSpPr>
            <p:cNvPr id="10284" name="Rectangle 178">
              <a:extLst>
                <a:ext uri="{FF2B5EF4-FFF2-40B4-BE49-F238E27FC236}">
                  <a16:creationId xmlns:a16="http://schemas.microsoft.com/office/drawing/2014/main" id="{1EC07DC8-D08C-42F1-9FC3-86180D0B352F}"/>
                </a:ext>
              </a:extLst>
            </p:cNvPr>
            <p:cNvSpPr>
              <a:spLocks noChangeArrowheads="1"/>
            </p:cNvSpPr>
            <p:nvPr/>
          </p:nvSpPr>
          <p:spPr bwMode="auto">
            <a:xfrm>
              <a:off x="8112125" y="2420938"/>
              <a:ext cx="13112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400" b="1" dirty="0">
                  <a:solidFill>
                    <a:schemeClr val="accent5"/>
                  </a:solidFill>
                  <a:latin typeface="Arial" panose="020B0604020202020204" pitchFamily="34" charset="0"/>
                </a:rPr>
                <a:t>Your text</a:t>
              </a:r>
              <a:endParaRPr lang="ru-RU" altLang="ru-RU" sz="1800" dirty="0">
                <a:solidFill>
                  <a:schemeClr val="accent5"/>
                </a:solidFill>
              </a:endParaRPr>
            </a:p>
          </p:txBody>
        </p:sp>
      </p:grpSp>
      <p:grpSp>
        <p:nvGrpSpPr>
          <p:cNvPr id="4" name="Группа 3">
            <a:extLst>
              <a:ext uri="{FF2B5EF4-FFF2-40B4-BE49-F238E27FC236}">
                <a16:creationId xmlns:a16="http://schemas.microsoft.com/office/drawing/2014/main" id="{7AA5C866-6823-43F1-945C-85F531097F71}"/>
              </a:ext>
            </a:extLst>
          </p:cNvPr>
          <p:cNvGrpSpPr/>
          <p:nvPr/>
        </p:nvGrpSpPr>
        <p:grpSpPr>
          <a:xfrm>
            <a:off x="7964488" y="4408488"/>
            <a:ext cx="3260725" cy="1905000"/>
            <a:chOff x="7964488" y="4408488"/>
            <a:chExt cx="3260725" cy="1905000"/>
          </a:xfrm>
        </p:grpSpPr>
        <p:sp>
          <p:nvSpPr>
            <p:cNvPr id="85" name="Прямоугольник: скругленные углы 84">
              <a:extLst>
                <a:ext uri="{FF2B5EF4-FFF2-40B4-BE49-F238E27FC236}">
                  <a16:creationId xmlns:a16="http://schemas.microsoft.com/office/drawing/2014/main" id="{183DB996-A884-483B-8C4E-47BEE8102712}"/>
                </a:ext>
              </a:extLst>
            </p:cNvPr>
            <p:cNvSpPr/>
            <p:nvPr/>
          </p:nvSpPr>
          <p:spPr>
            <a:xfrm>
              <a:off x="7964488" y="4408488"/>
              <a:ext cx="3200400" cy="1905000"/>
            </a:xfrm>
            <a:prstGeom prst="roundRect">
              <a:avLst>
                <a:gd name="adj" fmla="val 5949"/>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UA" dirty="0"/>
            </a:p>
          </p:txBody>
        </p:sp>
        <p:sp>
          <p:nvSpPr>
            <p:cNvPr id="10285" name="TextBox 115">
              <a:extLst>
                <a:ext uri="{FF2B5EF4-FFF2-40B4-BE49-F238E27FC236}">
                  <a16:creationId xmlns:a16="http://schemas.microsoft.com/office/drawing/2014/main" id="{407A7587-0201-4274-BC6A-0DCF88F4CC9C}"/>
                </a:ext>
              </a:extLst>
            </p:cNvPr>
            <p:cNvSpPr txBox="1">
              <a:spLocks noChangeArrowheads="1"/>
            </p:cNvSpPr>
            <p:nvPr/>
          </p:nvSpPr>
          <p:spPr bwMode="auto">
            <a:xfrm>
              <a:off x="8056563" y="5033963"/>
              <a:ext cx="3168650" cy="107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ru-RU" sz="1600" i="1">
                  <a:solidFill>
                    <a:srgbClr val="73858E"/>
                  </a:solidFill>
                  <a:latin typeface="Arial" panose="020B0604020202020204" pitchFamily="34" charset="0"/>
                  <a:cs typeface="Arial" panose="020B0604020202020204" pitchFamily="34" charset="0"/>
                </a:rPr>
                <a:t>Lorem ipsum dolor sit amet, consectetur adipiscing elit, sed do eiusmod tempor incididunt ut labore et dolore magna aliqua.</a:t>
              </a:r>
              <a:endParaRPr lang="ru-RU" altLang="ru-RU" sz="1400" i="1">
                <a:solidFill>
                  <a:srgbClr val="73858E"/>
                </a:solidFill>
                <a:latin typeface="Arial" panose="020B0604020202020204" pitchFamily="34" charset="0"/>
                <a:cs typeface="Arial" panose="020B0604020202020204" pitchFamily="34" charset="0"/>
              </a:endParaRPr>
            </a:p>
          </p:txBody>
        </p:sp>
        <p:sp>
          <p:nvSpPr>
            <p:cNvPr id="10286" name="Rectangle 178">
              <a:extLst>
                <a:ext uri="{FF2B5EF4-FFF2-40B4-BE49-F238E27FC236}">
                  <a16:creationId xmlns:a16="http://schemas.microsoft.com/office/drawing/2014/main" id="{708F78B7-4BD7-45F6-A3E5-E3081CD73F6A}"/>
                </a:ext>
              </a:extLst>
            </p:cNvPr>
            <p:cNvSpPr>
              <a:spLocks noChangeArrowheads="1"/>
            </p:cNvSpPr>
            <p:nvPr/>
          </p:nvSpPr>
          <p:spPr bwMode="auto">
            <a:xfrm>
              <a:off x="8112125" y="4629150"/>
              <a:ext cx="13112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ru-RU" sz="2400" b="1" dirty="0">
                  <a:solidFill>
                    <a:schemeClr val="accent2"/>
                  </a:solidFill>
                  <a:latin typeface="Arial" panose="020B0604020202020204" pitchFamily="34" charset="0"/>
                </a:rPr>
                <a:t>Your text</a:t>
              </a:r>
              <a:endParaRPr lang="ru-RU" altLang="ru-RU" sz="1800" dirty="0">
                <a:solidFill>
                  <a:schemeClr val="accent2"/>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additive="base">
                                        <p:cTn id="7" dur="500" fill="hold"/>
                                        <p:tgtEl>
                                          <p:spTgt spid="10242"/>
                                        </p:tgtEl>
                                        <p:attrNameLst>
                                          <p:attrName>ppt_x</p:attrName>
                                        </p:attrNameLst>
                                      </p:cBhvr>
                                      <p:tavLst>
                                        <p:tav tm="0">
                                          <p:val>
                                            <p:strVal val="#ppt_x"/>
                                          </p:val>
                                        </p:tav>
                                        <p:tav tm="100000">
                                          <p:val>
                                            <p:strVal val="#ppt_x"/>
                                          </p:val>
                                        </p:tav>
                                      </p:tavLst>
                                    </p:anim>
                                    <p:anim calcmode="lin" valueType="num">
                                      <p:cBhvr additive="base">
                                        <p:cTn id="8" dur="500" fill="hold"/>
                                        <p:tgtEl>
                                          <p:spTgt spid="10242"/>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250"/>
                                  </p:stCondLst>
                                  <p:childTnLst>
                                    <p:set>
                                      <p:cBhvr>
                                        <p:cTn id="10" dur="1" fill="hold">
                                          <p:stCondLst>
                                            <p:cond delay="0"/>
                                          </p:stCondLst>
                                        </p:cTn>
                                        <p:tgtEl>
                                          <p:spTgt spid="10243"/>
                                        </p:tgtEl>
                                        <p:attrNameLst>
                                          <p:attrName>style.visibility</p:attrName>
                                        </p:attrNameLst>
                                      </p:cBhvr>
                                      <p:to>
                                        <p:strVal val="visible"/>
                                      </p:to>
                                    </p:set>
                                    <p:anim calcmode="lin" valueType="num">
                                      <p:cBhvr additive="base">
                                        <p:cTn id="11" dur="500" fill="hold"/>
                                        <p:tgtEl>
                                          <p:spTgt spid="10243"/>
                                        </p:tgtEl>
                                        <p:attrNameLst>
                                          <p:attrName>ppt_x</p:attrName>
                                        </p:attrNameLst>
                                      </p:cBhvr>
                                      <p:tavLst>
                                        <p:tav tm="0">
                                          <p:val>
                                            <p:strVal val="#ppt_x"/>
                                          </p:val>
                                        </p:tav>
                                        <p:tav tm="100000">
                                          <p:val>
                                            <p:strVal val="#ppt_x"/>
                                          </p:val>
                                        </p:tav>
                                      </p:tavLst>
                                    </p:anim>
                                    <p:anim calcmode="lin" valueType="num">
                                      <p:cBhvr additive="base">
                                        <p:cTn id="12" dur="500" fill="hold"/>
                                        <p:tgtEl>
                                          <p:spTgt spid="10243"/>
                                        </p:tgtEl>
                                        <p:attrNameLst>
                                          <p:attrName>ppt_y</p:attrName>
                                        </p:attrNameLst>
                                      </p:cBhvr>
                                      <p:tavLst>
                                        <p:tav tm="0">
                                          <p:val>
                                            <p:strVal val="0-#ppt_h/2"/>
                                          </p:val>
                                        </p:tav>
                                        <p:tav tm="100000">
                                          <p:val>
                                            <p:strVal val="#ppt_y"/>
                                          </p:val>
                                        </p:tav>
                                      </p:tavLst>
                                    </p:anim>
                                  </p:childTnLst>
                                </p:cTn>
                              </p:par>
                            </p:childTnLst>
                          </p:cTn>
                        </p:par>
                        <p:par>
                          <p:cTn id="13" fill="hold">
                            <p:stCondLst>
                              <p:cond delay="750"/>
                            </p:stCondLst>
                            <p:childTnLst>
                              <p:par>
                                <p:cTn id="14" presetID="10" presetClass="entr" presetSubtype="0" fill="hold"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500"/>
                                        <p:tgtEl>
                                          <p:spTgt spid="2"/>
                                        </p:tgtEl>
                                      </p:cBhvr>
                                    </p:animEffect>
                                  </p:childTnLst>
                                </p:cTn>
                              </p:par>
                            </p:childTnLst>
                          </p:cTn>
                        </p:par>
                        <p:par>
                          <p:cTn id="17" fill="hold">
                            <p:stCondLst>
                              <p:cond delay="1250"/>
                            </p:stCondLst>
                            <p:childTnLst>
                              <p:par>
                                <p:cTn id="18" presetID="23" presetClass="entr" presetSubtype="16" fill="hold" nodeType="afterEffect">
                                  <p:stCondLst>
                                    <p:cond delay="0"/>
                                  </p:stCondLst>
                                  <p:childTnLst>
                                    <p:set>
                                      <p:cBhvr>
                                        <p:cTn id="19" dur="1" fill="hold">
                                          <p:stCondLst>
                                            <p:cond delay="0"/>
                                          </p:stCondLst>
                                        </p:cTn>
                                        <p:tgtEl>
                                          <p:spTgt spid="3"/>
                                        </p:tgtEl>
                                        <p:attrNameLst>
                                          <p:attrName>style.visibility</p:attrName>
                                        </p:attrNameLst>
                                      </p:cBhvr>
                                      <p:to>
                                        <p:strVal val="visible"/>
                                      </p:to>
                                    </p:set>
                                    <p:anim calcmode="lin" valueType="num">
                                      <p:cBhvr>
                                        <p:cTn id="20" dur="500" fill="hold"/>
                                        <p:tgtEl>
                                          <p:spTgt spid="3"/>
                                        </p:tgtEl>
                                        <p:attrNameLst>
                                          <p:attrName>ppt_w</p:attrName>
                                        </p:attrNameLst>
                                      </p:cBhvr>
                                      <p:tavLst>
                                        <p:tav tm="0">
                                          <p:val>
                                            <p:fltVal val="0"/>
                                          </p:val>
                                        </p:tav>
                                        <p:tav tm="100000">
                                          <p:val>
                                            <p:strVal val="#ppt_w"/>
                                          </p:val>
                                        </p:tav>
                                      </p:tavLst>
                                    </p:anim>
                                    <p:anim calcmode="lin" valueType="num">
                                      <p:cBhvr>
                                        <p:cTn id="21" dur="500" fill="hold"/>
                                        <p:tgtEl>
                                          <p:spTgt spid="3"/>
                                        </p:tgtEl>
                                        <p:attrNameLst>
                                          <p:attrName>ppt_h</p:attrName>
                                        </p:attrNameLst>
                                      </p:cBhvr>
                                      <p:tavLst>
                                        <p:tav tm="0">
                                          <p:val>
                                            <p:fltVal val="0"/>
                                          </p:val>
                                        </p:tav>
                                        <p:tav tm="100000">
                                          <p:val>
                                            <p:strVal val="#ppt_h"/>
                                          </p:val>
                                        </p:tav>
                                      </p:tavLst>
                                    </p:anim>
                                  </p:childTnLst>
                                </p:cTn>
                              </p:par>
                              <p:par>
                                <p:cTn id="22" presetID="17" presetClass="entr" presetSubtype="4" fill="hold" grpId="0" nodeType="withEffect">
                                  <p:stCondLst>
                                    <p:cond delay="0"/>
                                  </p:stCondLst>
                                  <p:childTnLst>
                                    <p:set>
                                      <p:cBhvr>
                                        <p:cTn id="23" dur="1" fill="hold">
                                          <p:stCondLst>
                                            <p:cond delay="0"/>
                                          </p:stCondLst>
                                        </p:cTn>
                                        <p:tgtEl>
                                          <p:spTgt spid="10244"/>
                                        </p:tgtEl>
                                        <p:attrNameLst>
                                          <p:attrName>style.visibility</p:attrName>
                                        </p:attrNameLst>
                                      </p:cBhvr>
                                      <p:to>
                                        <p:strVal val="visible"/>
                                      </p:to>
                                    </p:set>
                                    <p:anim calcmode="lin" valueType="num">
                                      <p:cBhvr>
                                        <p:cTn id="24" dur="500" fill="hold"/>
                                        <p:tgtEl>
                                          <p:spTgt spid="10244"/>
                                        </p:tgtEl>
                                        <p:attrNameLst>
                                          <p:attrName>ppt_x</p:attrName>
                                        </p:attrNameLst>
                                      </p:cBhvr>
                                      <p:tavLst>
                                        <p:tav tm="0">
                                          <p:val>
                                            <p:strVal val="#ppt_x"/>
                                          </p:val>
                                        </p:tav>
                                        <p:tav tm="100000">
                                          <p:val>
                                            <p:strVal val="#ppt_x"/>
                                          </p:val>
                                        </p:tav>
                                      </p:tavLst>
                                    </p:anim>
                                    <p:anim calcmode="lin" valueType="num">
                                      <p:cBhvr>
                                        <p:cTn id="25" dur="500" fill="hold"/>
                                        <p:tgtEl>
                                          <p:spTgt spid="10244"/>
                                        </p:tgtEl>
                                        <p:attrNameLst>
                                          <p:attrName>ppt_y</p:attrName>
                                        </p:attrNameLst>
                                      </p:cBhvr>
                                      <p:tavLst>
                                        <p:tav tm="0">
                                          <p:val>
                                            <p:strVal val="#ppt_y+#ppt_h/2"/>
                                          </p:val>
                                        </p:tav>
                                        <p:tav tm="100000">
                                          <p:val>
                                            <p:strVal val="#ppt_y"/>
                                          </p:val>
                                        </p:tav>
                                      </p:tavLst>
                                    </p:anim>
                                    <p:anim calcmode="lin" valueType="num">
                                      <p:cBhvr>
                                        <p:cTn id="26" dur="500" fill="hold"/>
                                        <p:tgtEl>
                                          <p:spTgt spid="10244"/>
                                        </p:tgtEl>
                                        <p:attrNameLst>
                                          <p:attrName>ppt_w</p:attrName>
                                        </p:attrNameLst>
                                      </p:cBhvr>
                                      <p:tavLst>
                                        <p:tav tm="0">
                                          <p:val>
                                            <p:strVal val="#ppt_w"/>
                                          </p:val>
                                        </p:tav>
                                        <p:tav tm="100000">
                                          <p:val>
                                            <p:strVal val="#ppt_w"/>
                                          </p:val>
                                        </p:tav>
                                      </p:tavLst>
                                    </p:anim>
                                    <p:anim calcmode="lin" valueType="num">
                                      <p:cBhvr>
                                        <p:cTn id="27" dur="500" fill="hold"/>
                                        <p:tgtEl>
                                          <p:spTgt spid="10244"/>
                                        </p:tgtEl>
                                        <p:attrNameLst>
                                          <p:attrName>ppt_h</p:attrName>
                                        </p:attrNameLst>
                                      </p:cBhvr>
                                      <p:tavLst>
                                        <p:tav tm="0">
                                          <p:val>
                                            <p:fltVal val="0"/>
                                          </p:val>
                                        </p:tav>
                                        <p:tav tm="100000">
                                          <p:val>
                                            <p:strVal val="#ppt_h"/>
                                          </p:val>
                                        </p:tav>
                                      </p:tavLst>
                                    </p:anim>
                                  </p:childTnLst>
                                </p:cTn>
                              </p:par>
                              <p:par>
                                <p:cTn id="28" presetID="23" presetClass="entr" presetSubtype="16" fill="hold" nodeType="withEffect">
                                  <p:stCondLst>
                                    <p:cond delay="500"/>
                                  </p:stCondLst>
                                  <p:childTnLst>
                                    <p:set>
                                      <p:cBhvr>
                                        <p:cTn id="29" dur="1" fill="hold">
                                          <p:stCondLst>
                                            <p:cond delay="0"/>
                                          </p:stCondLst>
                                        </p:cTn>
                                        <p:tgtEl>
                                          <p:spTgt spid="4"/>
                                        </p:tgtEl>
                                        <p:attrNameLst>
                                          <p:attrName>style.visibility</p:attrName>
                                        </p:attrNameLst>
                                      </p:cBhvr>
                                      <p:to>
                                        <p:strVal val="visible"/>
                                      </p:to>
                                    </p:set>
                                    <p:anim calcmode="lin" valueType="num">
                                      <p:cBhvr>
                                        <p:cTn id="30" dur="500" fill="hold"/>
                                        <p:tgtEl>
                                          <p:spTgt spid="4"/>
                                        </p:tgtEl>
                                        <p:attrNameLst>
                                          <p:attrName>ppt_w</p:attrName>
                                        </p:attrNameLst>
                                      </p:cBhvr>
                                      <p:tavLst>
                                        <p:tav tm="0">
                                          <p:val>
                                            <p:fltVal val="0"/>
                                          </p:val>
                                        </p:tav>
                                        <p:tav tm="100000">
                                          <p:val>
                                            <p:strVal val="#ppt_w"/>
                                          </p:val>
                                        </p:tav>
                                      </p:tavLst>
                                    </p:anim>
                                    <p:anim calcmode="lin" valueType="num">
                                      <p:cBhvr>
                                        <p:cTn id="31" dur="500" fill="hold"/>
                                        <p:tgtEl>
                                          <p:spTgt spid="4"/>
                                        </p:tgtEl>
                                        <p:attrNameLst>
                                          <p:attrName>ppt_h</p:attrName>
                                        </p:attrNameLst>
                                      </p:cBhvr>
                                      <p:tavLst>
                                        <p:tav tm="0">
                                          <p:val>
                                            <p:fltVal val="0"/>
                                          </p:val>
                                        </p:tav>
                                        <p:tav tm="100000">
                                          <p:val>
                                            <p:strVal val="#ppt_h"/>
                                          </p:val>
                                        </p:tav>
                                      </p:tavLst>
                                    </p:anim>
                                  </p:childTnLst>
                                </p:cTn>
                              </p:par>
                              <p:par>
                                <p:cTn id="32" presetID="17" presetClass="entr" presetSubtype="4" fill="hold" grpId="0" nodeType="withEffect">
                                  <p:stCondLst>
                                    <p:cond delay="500"/>
                                  </p:stCondLst>
                                  <p:childTnLst>
                                    <p:set>
                                      <p:cBhvr>
                                        <p:cTn id="33" dur="1" fill="hold">
                                          <p:stCondLst>
                                            <p:cond delay="0"/>
                                          </p:stCondLst>
                                        </p:cTn>
                                        <p:tgtEl>
                                          <p:spTgt spid="10245"/>
                                        </p:tgtEl>
                                        <p:attrNameLst>
                                          <p:attrName>style.visibility</p:attrName>
                                        </p:attrNameLst>
                                      </p:cBhvr>
                                      <p:to>
                                        <p:strVal val="visible"/>
                                      </p:to>
                                    </p:set>
                                    <p:anim calcmode="lin" valueType="num">
                                      <p:cBhvr>
                                        <p:cTn id="34" dur="500" fill="hold"/>
                                        <p:tgtEl>
                                          <p:spTgt spid="10245"/>
                                        </p:tgtEl>
                                        <p:attrNameLst>
                                          <p:attrName>ppt_x</p:attrName>
                                        </p:attrNameLst>
                                      </p:cBhvr>
                                      <p:tavLst>
                                        <p:tav tm="0">
                                          <p:val>
                                            <p:strVal val="#ppt_x"/>
                                          </p:val>
                                        </p:tav>
                                        <p:tav tm="100000">
                                          <p:val>
                                            <p:strVal val="#ppt_x"/>
                                          </p:val>
                                        </p:tav>
                                      </p:tavLst>
                                    </p:anim>
                                    <p:anim calcmode="lin" valueType="num">
                                      <p:cBhvr>
                                        <p:cTn id="35" dur="500" fill="hold"/>
                                        <p:tgtEl>
                                          <p:spTgt spid="10245"/>
                                        </p:tgtEl>
                                        <p:attrNameLst>
                                          <p:attrName>ppt_y</p:attrName>
                                        </p:attrNameLst>
                                      </p:cBhvr>
                                      <p:tavLst>
                                        <p:tav tm="0">
                                          <p:val>
                                            <p:strVal val="#ppt_y+#ppt_h/2"/>
                                          </p:val>
                                        </p:tav>
                                        <p:tav tm="100000">
                                          <p:val>
                                            <p:strVal val="#ppt_y"/>
                                          </p:val>
                                        </p:tav>
                                      </p:tavLst>
                                    </p:anim>
                                    <p:anim calcmode="lin" valueType="num">
                                      <p:cBhvr>
                                        <p:cTn id="36" dur="500" fill="hold"/>
                                        <p:tgtEl>
                                          <p:spTgt spid="10245"/>
                                        </p:tgtEl>
                                        <p:attrNameLst>
                                          <p:attrName>ppt_w</p:attrName>
                                        </p:attrNameLst>
                                      </p:cBhvr>
                                      <p:tavLst>
                                        <p:tav tm="0">
                                          <p:val>
                                            <p:strVal val="#ppt_w"/>
                                          </p:val>
                                        </p:tav>
                                        <p:tav tm="100000">
                                          <p:val>
                                            <p:strVal val="#ppt_w"/>
                                          </p:val>
                                        </p:tav>
                                      </p:tavLst>
                                    </p:anim>
                                    <p:anim calcmode="lin" valueType="num">
                                      <p:cBhvr>
                                        <p:cTn id="37" dur="500" fill="hold"/>
                                        <p:tgtEl>
                                          <p:spTgt spid="1024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10243" grpId="0"/>
      <p:bldP spid="10244" grpId="0" animBg="1"/>
      <p:bldP spid="10245" grpId="0" animBg="1"/>
    </p:bldLst>
  </p:timing>
</p:sld>
</file>

<file path=ppt/theme/theme1.xml><?xml version="1.0" encoding="utf-8"?>
<a:theme xmlns:a="http://schemas.openxmlformats.org/drawingml/2006/main" name="Office Theme">
  <a:themeElements>
    <a:clrScheme name="основная_3">
      <a:dk1>
        <a:sysClr val="windowText" lastClr="000000"/>
      </a:dk1>
      <a:lt1>
        <a:sysClr val="window" lastClr="FFFFFF"/>
      </a:lt1>
      <a:dk2>
        <a:srgbClr val="44546A"/>
      </a:dk2>
      <a:lt2>
        <a:srgbClr val="E7E6E6"/>
      </a:lt2>
      <a:accent1>
        <a:srgbClr val="FF6692"/>
      </a:accent1>
      <a:accent2>
        <a:srgbClr val="FFC800"/>
      </a:accent2>
      <a:accent3>
        <a:srgbClr val="00D3B5"/>
      </a:accent3>
      <a:accent4>
        <a:srgbClr val="00D6E4"/>
      </a:accent4>
      <a:accent5>
        <a:srgbClr val="CA65F6"/>
      </a:accent5>
      <a:accent6>
        <a:srgbClr val="FF952E"/>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9853</TotalTime>
  <Words>4805</Words>
  <PresentationFormat>Широкоэкранный</PresentationFormat>
  <Paragraphs>506</Paragraphs>
  <Slides>45</Slides>
  <Notes>10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45</vt:i4>
      </vt:variant>
    </vt:vector>
  </HeadingPairs>
  <TitlesOfParts>
    <vt:vector size="49" baseType="lpstr">
      <vt:lpstr>Arial</vt:lpstr>
      <vt:lpstr>Calibri</vt:lpstr>
      <vt:lpstr>Calibri Light</vt:lpstr>
      <vt:lpstr>Office Theme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2020-11-27T18:14:26Z</dcterms:created>
  <dcterms:modified xsi:type="dcterms:W3CDTF">2021-02-05T19:26:56Z</dcterms:modified>
</cp:coreProperties>
</file>