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  <p:sldMasterId id="2147483687" r:id="rId5"/>
  </p:sldMasterIdLst>
  <p:notesMasterIdLst>
    <p:notesMasterId r:id="rId16"/>
  </p:notesMasterIdLst>
  <p:sldIdLst>
    <p:sldId id="278" r:id="rId6"/>
    <p:sldId id="256" r:id="rId7"/>
    <p:sldId id="266" r:id="rId8"/>
    <p:sldId id="267" r:id="rId9"/>
    <p:sldId id="279" r:id="rId10"/>
    <p:sldId id="257" r:id="rId11"/>
    <p:sldId id="258" r:id="rId12"/>
    <p:sldId id="259" r:id="rId13"/>
    <p:sldId id="260" r:id="rId14"/>
    <p:sldId id="280" r:id="rId15"/>
    <p:sldId id="261" r:id="rId17"/>
    <p:sldId id="262" r:id="rId18"/>
    <p:sldId id="263" r:id="rId19"/>
    <p:sldId id="264" r:id="rId20"/>
    <p:sldId id="265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8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audio2.wav"/><Relationship Id="rId1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5" cy="626469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9" y="517461"/>
            <a:ext cx="8136903" cy="2076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" y="-171400"/>
            <a:ext cx="8784975" cy="691276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7" cy="170080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65813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89579"/>
            <a:ext cx="3087652" cy="346375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49990"/>
            <a:ext cx="4680520" cy="32033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8667180" cy="18002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5754"/>
            <a:ext cx="3528392" cy="353159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5754"/>
            <a:ext cx="3972479" cy="35315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24936" cy="453650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" y="764704"/>
            <a:ext cx="8640960" cy="475701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36904" cy="5544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076056" y="3392995"/>
            <a:ext cx="2016224" cy="1332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39752" y="3573016"/>
            <a:ext cx="489654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PresentationFormat>On-screen Show (4:3)</PresentationFormat>
  <Paragraphs>30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SimSun</vt:lpstr>
      <vt:lpstr>Wingdings</vt:lpstr>
      <vt:lpstr>Microsoft YaHei</vt:lpstr>
      <vt:lpstr>Arial Unicode MS</vt:lpstr>
      <vt:lpstr>Calibri</vt:lpstr>
      <vt:lpstr>Segoe UI</vt:lpstr>
      <vt:lpstr>Times New Roman</vt:lpstr>
      <vt:lpstr>Times New Roman</vt:lpstr>
      <vt:lpstr>Tahoma</vt:lpstr>
      <vt:lpstr>.VnTime</vt:lpstr>
      <vt:lpstr>Malgun Gothic</vt:lpstr>
      <vt:lpstr>Calibri Light</vt:lpstr>
      <vt:lpstr>Office Theme</vt:lpstr>
      <vt:lpstr>Bạn nhỏ 16x9</vt:lpstr>
      <vt:lpstr>1_Office Theme</vt:lpstr>
      <vt:lpstr>2_Office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2020-08-22T05:47:00Z</dcterms:created>
  <dcterms:modified xsi:type="dcterms:W3CDTF">2020-08-29T06:53:28Z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