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9" r:id="rId3"/>
    <p:sldId id="257" r:id="rId4"/>
    <p:sldId id="260" r:id="rId5"/>
    <p:sldId id="267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2" r:id="rId15"/>
    <p:sldId id="271" r:id="rId16"/>
    <p:sldId id="273" r:id="rId17"/>
    <p:sldId id="274" r:id="rId18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tdat.c2tanduong@laivung.edu.vn" initials="n" lastIdx="1" clrIdx="0">
    <p:extLst>
      <p:ext uri="{19B8F6BF-5375-455C-9EA6-DF929625EA0E}">
        <p15:presenceInfo xmlns:p15="http://schemas.microsoft.com/office/powerpoint/2012/main" userId="ntdat.c2tanduong@laivung.edu.vn" providerId="None"/>
      </p:ext>
    </p:extLst>
  </p:cmAuthor>
  <p:cmAuthor id="2" name="Nguyễn Đạt Tân Dương" initials="NĐTD" lastIdx="2" clrIdx="1">
    <p:extLst>
      <p:ext uri="{19B8F6BF-5375-455C-9EA6-DF929625EA0E}">
        <p15:presenceInfo xmlns:p15="http://schemas.microsoft.com/office/powerpoint/2012/main" userId="Nguyễn Đạt Tân Dươ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0" autoAdjust="0"/>
    <p:restoredTop sz="93800" autoAdjust="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ễn Đạt Tân Dương" userId="c54c20b2-c8a9-4be7-a735-3d208ddf1574" providerId="ADAL" clId="{9E09066B-1582-46A6-BFA5-328775D1CE20}"/>
    <pc:docChg chg="undo custSel modSld">
      <pc:chgData name="Nguyễn Đạt Tân Dương" userId="c54c20b2-c8a9-4be7-a735-3d208ddf1574" providerId="ADAL" clId="{9E09066B-1582-46A6-BFA5-328775D1CE20}" dt="2021-08-24T10:13:59.899" v="220" actId="478"/>
      <pc:docMkLst>
        <pc:docMk/>
      </pc:docMkLst>
      <pc:sldChg chg="addSp delSp modSp mod">
        <pc:chgData name="Nguyễn Đạt Tân Dương" userId="c54c20b2-c8a9-4be7-a735-3d208ddf1574" providerId="ADAL" clId="{9E09066B-1582-46A6-BFA5-328775D1CE20}" dt="2021-08-24T09:28:58.801" v="217" actId="21"/>
        <pc:sldMkLst>
          <pc:docMk/>
          <pc:sldMk cId="220767640" sldId="256"/>
        </pc:sldMkLst>
        <pc:spChg chg="add del mod">
          <ac:chgData name="Nguyễn Đạt Tân Dương" userId="c54c20b2-c8a9-4be7-a735-3d208ddf1574" providerId="ADAL" clId="{9E09066B-1582-46A6-BFA5-328775D1CE20}" dt="2021-08-24T08:57:29.694" v="6" actId="478"/>
          <ac:spMkLst>
            <pc:docMk/>
            <pc:sldMk cId="220767640" sldId="256"/>
            <ac:spMk id="5" creationId="{F06E9AF0-32B6-4D13-8C58-B3CFB9C593E4}"/>
          </ac:spMkLst>
        </pc:spChg>
        <pc:picChg chg="add del mod">
          <ac:chgData name="Nguyễn Đạt Tân Dương" userId="c54c20b2-c8a9-4be7-a735-3d208ddf1574" providerId="ADAL" clId="{9E09066B-1582-46A6-BFA5-328775D1CE20}" dt="2021-08-24T09:01:33.001" v="10" actId="478"/>
          <ac:picMkLst>
            <pc:docMk/>
            <pc:sldMk cId="220767640" sldId="256"/>
            <ac:picMk id="25" creationId="{8822DBED-0F99-4A59-BC3F-F4173E8CD2FF}"/>
          </ac:picMkLst>
        </pc:picChg>
        <pc:picChg chg="add del mod">
          <ac:chgData name="Nguyễn Đạt Tân Dương" userId="c54c20b2-c8a9-4be7-a735-3d208ddf1574" providerId="ADAL" clId="{9E09066B-1582-46A6-BFA5-328775D1CE20}" dt="2021-08-24T09:22:14.673" v="180" actId="478"/>
          <ac:picMkLst>
            <pc:docMk/>
            <pc:sldMk cId="220767640" sldId="256"/>
            <ac:picMk id="27" creationId="{561E58D6-B4DF-4AD4-81AC-825CA54062D8}"/>
          </ac:picMkLst>
        </pc:picChg>
        <pc:picChg chg="add mod">
          <ac:chgData name="Nguyễn Đạt Tân Dương" userId="c54c20b2-c8a9-4be7-a735-3d208ddf1574" providerId="ADAL" clId="{9E09066B-1582-46A6-BFA5-328775D1CE20}" dt="2021-08-24T09:22:12.445" v="179" actId="1076"/>
          <ac:picMkLst>
            <pc:docMk/>
            <pc:sldMk cId="220767640" sldId="256"/>
            <ac:picMk id="28" creationId="{5CC7B0BB-2C0E-4E8B-91B7-3B47D38E1969}"/>
          </ac:picMkLst>
        </pc:picChg>
        <pc:picChg chg="add del mod">
          <ac:chgData name="Nguyễn Đạt Tân Dương" userId="c54c20b2-c8a9-4be7-a735-3d208ddf1574" providerId="ADAL" clId="{9E09066B-1582-46A6-BFA5-328775D1CE20}" dt="2021-08-24T09:24:03.320" v="199" actId="478"/>
          <ac:picMkLst>
            <pc:docMk/>
            <pc:sldMk cId="220767640" sldId="256"/>
            <ac:picMk id="29" creationId="{B31C0923-3C5D-4110-93D4-07DD2FC4E37B}"/>
          </ac:picMkLst>
        </pc:picChg>
        <pc:picChg chg="add del mod">
          <ac:chgData name="Nguyễn Đạt Tân Dương" userId="c54c20b2-c8a9-4be7-a735-3d208ddf1574" providerId="ADAL" clId="{9E09066B-1582-46A6-BFA5-328775D1CE20}" dt="2021-08-24T09:28:58.801" v="217" actId="21"/>
          <ac:picMkLst>
            <pc:docMk/>
            <pc:sldMk cId="220767640" sldId="256"/>
            <ac:picMk id="31" creationId="{F6B3C7C6-92F2-4DDF-8664-1BA7BCECB71B}"/>
          </ac:picMkLst>
        </pc:picChg>
      </pc:sldChg>
      <pc:sldChg chg="addSp delSp modSp mod">
        <pc:chgData name="Nguyễn Đạt Tân Dương" userId="c54c20b2-c8a9-4be7-a735-3d208ddf1574" providerId="ADAL" clId="{9E09066B-1582-46A6-BFA5-328775D1CE20}" dt="2021-08-24T09:26:26.451" v="215"/>
        <pc:sldMkLst>
          <pc:docMk/>
          <pc:sldMk cId="3821741100" sldId="257"/>
        </pc:sldMkLst>
        <pc:picChg chg="add del mod">
          <ac:chgData name="Nguyễn Đạt Tân Dương" userId="c54c20b2-c8a9-4be7-a735-3d208ddf1574" providerId="ADAL" clId="{9E09066B-1582-46A6-BFA5-328775D1CE20}" dt="2021-08-24T09:22:26.479" v="182" actId="478"/>
          <ac:picMkLst>
            <pc:docMk/>
            <pc:sldMk cId="3821741100" sldId="257"/>
            <ac:picMk id="18" creationId="{2A4A1433-9FB5-404F-BF2E-D82F5268F4CE}"/>
          </ac:picMkLst>
        </pc:picChg>
        <pc:picChg chg="add mod">
          <ac:chgData name="Nguyễn Đạt Tân Dương" userId="c54c20b2-c8a9-4be7-a735-3d208ddf1574" providerId="ADAL" clId="{9E09066B-1582-46A6-BFA5-328775D1CE20}" dt="2021-08-24T09:24:11.357" v="201"/>
          <ac:picMkLst>
            <pc:docMk/>
            <pc:sldMk cId="3821741100" sldId="257"/>
            <ac:picMk id="20" creationId="{268AEFD9-7F5B-491F-9F3B-83192F87A1E3}"/>
          </ac:picMkLst>
        </pc:picChg>
        <pc:picChg chg="add mod">
          <ac:chgData name="Nguyễn Đạt Tân Dương" userId="c54c20b2-c8a9-4be7-a735-3d208ddf1574" providerId="ADAL" clId="{9E09066B-1582-46A6-BFA5-328775D1CE20}" dt="2021-08-24T09:26:26.451" v="215"/>
          <ac:picMkLst>
            <pc:docMk/>
            <pc:sldMk cId="3821741100" sldId="257"/>
            <ac:picMk id="21" creationId="{93D9E73F-8F6E-4696-A755-53A2C03B961F}"/>
          </ac:picMkLst>
        </pc:picChg>
      </pc:sldChg>
      <pc:sldChg chg="addSp delSp modSp mod">
        <pc:chgData name="Nguyễn Đạt Tân Dương" userId="c54c20b2-c8a9-4be7-a735-3d208ddf1574" providerId="ADAL" clId="{9E09066B-1582-46A6-BFA5-328775D1CE20}" dt="2021-08-24T10:13:59.899" v="220" actId="478"/>
        <pc:sldMkLst>
          <pc:docMk/>
          <pc:sldMk cId="768901422" sldId="259"/>
        </pc:sldMkLst>
        <pc:picChg chg="add del mod">
          <ac:chgData name="Nguyễn Đạt Tân Dương" userId="c54c20b2-c8a9-4be7-a735-3d208ddf1574" providerId="ADAL" clId="{9E09066B-1582-46A6-BFA5-328775D1CE20}" dt="2021-08-24T09:22:23.030" v="181" actId="478"/>
          <ac:picMkLst>
            <pc:docMk/>
            <pc:sldMk cId="768901422" sldId="259"/>
            <ac:picMk id="18" creationId="{E8ABE376-2D00-4BA4-BD87-83F7741E60B7}"/>
          </ac:picMkLst>
        </pc:picChg>
        <pc:picChg chg="add mod">
          <ac:chgData name="Nguyễn Đạt Tân Dương" userId="c54c20b2-c8a9-4be7-a735-3d208ddf1574" providerId="ADAL" clId="{9E09066B-1582-46A6-BFA5-328775D1CE20}" dt="2021-08-24T09:21:56.769" v="177"/>
          <ac:picMkLst>
            <pc:docMk/>
            <pc:sldMk cId="768901422" sldId="259"/>
            <ac:picMk id="19" creationId="{3B40E4A7-C3E6-47CB-977B-046E1DBC9F9A}"/>
          </ac:picMkLst>
        </pc:picChg>
        <pc:picChg chg="add mod">
          <ac:chgData name="Nguyễn Đạt Tân Dương" userId="c54c20b2-c8a9-4be7-a735-3d208ddf1574" providerId="ADAL" clId="{9E09066B-1582-46A6-BFA5-328775D1CE20}" dt="2021-08-24T09:24:08.231" v="200"/>
          <ac:picMkLst>
            <pc:docMk/>
            <pc:sldMk cId="768901422" sldId="259"/>
            <ac:picMk id="20" creationId="{F7291B6A-ACBE-4C09-8A36-BFBCF7023B39}"/>
          </ac:picMkLst>
        </pc:picChg>
        <pc:picChg chg="add del mod">
          <ac:chgData name="Nguyễn Đạt Tân Dương" userId="c54c20b2-c8a9-4be7-a735-3d208ddf1574" providerId="ADAL" clId="{9E09066B-1582-46A6-BFA5-328775D1CE20}" dt="2021-08-24T10:13:59.899" v="220" actId="478"/>
          <ac:picMkLst>
            <pc:docMk/>
            <pc:sldMk cId="768901422" sldId="259"/>
            <ac:picMk id="21" creationId="{7C20E8C7-4563-4C6C-8C62-B15252831173}"/>
          </ac:picMkLst>
        </pc:picChg>
      </pc:sldChg>
      <pc:sldChg chg="addSp delSp modSp mod">
        <pc:chgData name="Nguyễn Đạt Tân Dương" userId="c54c20b2-c8a9-4be7-a735-3d208ddf1574" providerId="ADAL" clId="{9E09066B-1582-46A6-BFA5-328775D1CE20}" dt="2021-08-24T09:24:28.541" v="203" actId="1076"/>
        <pc:sldMkLst>
          <pc:docMk/>
          <pc:sldMk cId="3192436459" sldId="260"/>
        </pc:sldMkLst>
        <pc:spChg chg="mod">
          <ac:chgData name="Nguyễn Đạt Tân Dương" userId="c54c20b2-c8a9-4be7-a735-3d208ddf1574" providerId="ADAL" clId="{9E09066B-1582-46A6-BFA5-328775D1CE20}" dt="2021-08-24T09:24:28.541" v="203" actId="1076"/>
          <ac:spMkLst>
            <pc:docMk/>
            <pc:sldMk cId="3192436459" sldId="260"/>
            <ac:spMk id="4" creationId="{265B68F7-3441-4848-AA82-09CEA1CC1C96}"/>
          </ac:spMkLst>
        </pc:spChg>
        <pc:picChg chg="add del mod">
          <ac:chgData name="Nguyễn Đạt Tân Dương" userId="c54c20b2-c8a9-4be7-a735-3d208ddf1574" providerId="ADAL" clId="{9E09066B-1582-46A6-BFA5-328775D1CE20}" dt="2021-08-24T09:22:29.312" v="183" actId="478"/>
          <ac:picMkLst>
            <pc:docMk/>
            <pc:sldMk cId="3192436459" sldId="260"/>
            <ac:picMk id="33" creationId="{14D1A485-5DB4-4215-9DC8-A5B0B6E35B95}"/>
          </ac:picMkLst>
        </pc:picChg>
        <pc:picChg chg="add mod">
          <ac:chgData name="Nguyễn Đạt Tân Dương" userId="c54c20b2-c8a9-4be7-a735-3d208ddf1574" providerId="ADAL" clId="{9E09066B-1582-46A6-BFA5-328775D1CE20}" dt="2021-08-24T09:21:53.848" v="176"/>
          <ac:picMkLst>
            <pc:docMk/>
            <pc:sldMk cId="3192436459" sldId="260"/>
            <ac:picMk id="34" creationId="{092A1423-F430-4D34-812E-CA435F581E18}"/>
          </ac:picMkLst>
        </pc:picChg>
        <pc:picChg chg="add mod">
          <ac:chgData name="Nguyễn Đạt Tân Dương" userId="c54c20b2-c8a9-4be7-a735-3d208ddf1574" providerId="ADAL" clId="{9E09066B-1582-46A6-BFA5-328775D1CE20}" dt="2021-08-24T09:24:17.605" v="202"/>
          <ac:picMkLst>
            <pc:docMk/>
            <pc:sldMk cId="3192436459" sldId="260"/>
            <ac:picMk id="35" creationId="{4E42210A-2D2B-4F6B-8F6D-9AF992E3C908}"/>
          </ac:picMkLst>
        </pc:picChg>
      </pc:sldChg>
      <pc:sldChg chg="addSp delSp modSp mod">
        <pc:chgData name="Nguyễn Đạt Tân Dương" userId="c54c20b2-c8a9-4be7-a735-3d208ddf1574" providerId="ADAL" clId="{9E09066B-1582-46A6-BFA5-328775D1CE20}" dt="2021-08-24T09:24:41.059" v="205"/>
        <pc:sldMkLst>
          <pc:docMk/>
          <pc:sldMk cId="2573707521" sldId="262"/>
        </pc:sldMkLst>
        <pc:picChg chg="add del mod">
          <ac:chgData name="Nguyễn Đạt Tân Dương" userId="c54c20b2-c8a9-4be7-a735-3d208ddf1574" providerId="ADAL" clId="{9E09066B-1582-46A6-BFA5-328775D1CE20}" dt="2021-08-24T09:22:37.146" v="185" actId="478"/>
          <ac:picMkLst>
            <pc:docMk/>
            <pc:sldMk cId="2573707521" sldId="262"/>
            <ac:picMk id="15" creationId="{22D9D758-DF46-49CB-BDAB-F5DDBB3737E6}"/>
          </ac:picMkLst>
        </pc:picChg>
        <pc:picChg chg="add mod">
          <ac:chgData name="Nguyễn Đạt Tân Dương" userId="c54c20b2-c8a9-4be7-a735-3d208ddf1574" providerId="ADAL" clId="{9E09066B-1582-46A6-BFA5-328775D1CE20}" dt="2021-08-24T09:21:50.824" v="175"/>
          <ac:picMkLst>
            <pc:docMk/>
            <pc:sldMk cId="2573707521" sldId="262"/>
            <ac:picMk id="16" creationId="{3C4B9EFC-C3D7-40DA-AA49-E06D5E66C53C}"/>
          </ac:picMkLst>
        </pc:picChg>
        <pc:picChg chg="add mod">
          <ac:chgData name="Nguyễn Đạt Tân Dương" userId="c54c20b2-c8a9-4be7-a735-3d208ddf1574" providerId="ADAL" clId="{9E09066B-1582-46A6-BFA5-328775D1CE20}" dt="2021-08-24T09:24:41.059" v="205"/>
          <ac:picMkLst>
            <pc:docMk/>
            <pc:sldMk cId="2573707521" sldId="262"/>
            <ac:picMk id="17" creationId="{54DE625C-E887-46A0-B5D3-9406ECCF98DE}"/>
          </ac:picMkLst>
        </pc:picChg>
      </pc:sldChg>
      <pc:sldChg chg="addSp delSp modSp mod">
        <pc:chgData name="Nguyễn Đạt Tân Dương" userId="c54c20b2-c8a9-4be7-a735-3d208ddf1574" providerId="ADAL" clId="{9E09066B-1582-46A6-BFA5-328775D1CE20}" dt="2021-08-24T09:24:44.689" v="206"/>
        <pc:sldMkLst>
          <pc:docMk/>
          <pc:sldMk cId="454677572" sldId="263"/>
        </pc:sldMkLst>
        <pc:picChg chg="add del mod">
          <ac:chgData name="Nguyễn Đạt Tân Dương" userId="c54c20b2-c8a9-4be7-a735-3d208ddf1574" providerId="ADAL" clId="{9E09066B-1582-46A6-BFA5-328775D1CE20}" dt="2021-08-24T09:22:40.386" v="186" actId="478"/>
          <ac:picMkLst>
            <pc:docMk/>
            <pc:sldMk cId="454677572" sldId="263"/>
            <ac:picMk id="20" creationId="{7BDF57E5-0625-4132-BD6D-6F71B7AE9B41}"/>
          </ac:picMkLst>
        </pc:picChg>
        <pc:picChg chg="add mod">
          <ac:chgData name="Nguyễn Đạt Tân Dương" userId="c54c20b2-c8a9-4be7-a735-3d208ddf1574" providerId="ADAL" clId="{9E09066B-1582-46A6-BFA5-328775D1CE20}" dt="2021-08-24T09:21:47.755" v="174"/>
          <ac:picMkLst>
            <pc:docMk/>
            <pc:sldMk cId="454677572" sldId="263"/>
            <ac:picMk id="26" creationId="{9BA2BF83-AFAD-461A-91DF-17A38AF97E14}"/>
          </ac:picMkLst>
        </pc:picChg>
        <pc:picChg chg="add mod">
          <ac:chgData name="Nguyễn Đạt Tân Dương" userId="c54c20b2-c8a9-4be7-a735-3d208ddf1574" providerId="ADAL" clId="{9E09066B-1582-46A6-BFA5-328775D1CE20}" dt="2021-08-24T09:24:44.689" v="206"/>
          <ac:picMkLst>
            <pc:docMk/>
            <pc:sldMk cId="454677572" sldId="263"/>
            <ac:picMk id="27" creationId="{601736E7-93A1-4F5B-B777-99C635A3AE98}"/>
          </ac:picMkLst>
        </pc:picChg>
      </pc:sldChg>
      <pc:sldChg chg="addSp delSp modSp mod">
        <pc:chgData name="Nguyễn Đạt Tân Dương" userId="c54c20b2-c8a9-4be7-a735-3d208ddf1574" providerId="ADAL" clId="{9E09066B-1582-46A6-BFA5-328775D1CE20}" dt="2021-08-24T09:24:47.968" v="207"/>
        <pc:sldMkLst>
          <pc:docMk/>
          <pc:sldMk cId="2773545827" sldId="264"/>
        </pc:sldMkLst>
        <pc:picChg chg="add del mod">
          <ac:chgData name="Nguyễn Đạt Tân Dương" userId="c54c20b2-c8a9-4be7-a735-3d208ddf1574" providerId="ADAL" clId="{9E09066B-1582-46A6-BFA5-328775D1CE20}" dt="2021-08-24T09:22:44.857" v="187" actId="478"/>
          <ac:picMkLst>
            <pc:docMk/>
            <pc:sldMk cId="2773545827" sldId="264"/>
            <ac:picMk id="22" creationId="{1802EB50-24EE-446E-80BB-6F7608AD3444}"/>
          </ac:picMkLst>
        </pc:picChg>
        <pc:picChg chg="add mod">
          <ac:chgData name="Nguyễn Đạt Tân Dương" userId="c54c20b2-c8a9-4be7-a735-3d208ddf1574" providerId="ADAL" clId="{9E09066B-1582-46A6-BFA5-328775D1CE20}" dt="2021-08-24T09:21:43.579" v="173"/>
          <ac:picMkLst>
            <pc:docMk/>
            <pc:sldMk cId="2773545827" sldId="264"/>
            <ac:picMk id="23" creationId="{78B45D8B-6046-468C-A095-84B9F4E66FF6}"/>
          </ac:picMkLst>
        </pc:picChg>
        <pc:picChg chg="add mod">
          <ac:chgData name="Nguyễn Đạt Tân Dương" userId="c54c20b2-c8a9-4be7-a735-3d208ddf1574" providerId="ADAL" clId="{9E09066B-1582-46A6-BFA5-328775D1CE20}" dt="2021-08-24T09:24:47.968" v="207"/>
          <ac:picMkLst>
            <pc:docMk/>
            <pc:sldMk cId="2773545827" sldId="264"/>
            <ac:picMk id="24" creationId="{45057A37-C695-45ED-9D30-81EBD27E8B69}"/>
          </ac:picMkLst>
        </pc:picChg>
      </pc:sldChg>
      <pc:sldChg chg="addSp delSp modSp mod">
        <pc:chgData name="Nguyễn Đạt Tân Dương" userId="c54c20b2-c8a9-4be7-a735-3d208ddf1574" providerId="ADAL" clId="{9E09066B-1582-46A6-BFA5-328775D1CE20}" dt="2021-08-24T09:24:50.010" v="208"/>
        <pc:sldMkLst>
          <pc:docMk/>
          <pc:sldMk cId="574869829" sldId="265"/>
        </pc:sldMkLst>
        <pc:picChg chg="add del mod">
          <ac:chgData name="Nguyễn Đạt Tân Dương" userId="c54c20b2-c8a9-4be7-a735-3d208ddf1574" providerId="ADAL" clId="{9E09066B-1582-46A6-BFA5-328775D1CE20}" dt="2021-08-24T09:22:48.758" v="188" actId="478"/>
          <ac:picMkLst>
            <pc:docMk/>
            <pc:sldMk cId="574869829" sldId="265"/>
            <ac:picMk id="20" creationId="{F5A9D356-AF25-4DF2-833D-772371814B9F}"/>
          </ac:picMkLst>
        </pc:picChg>
        <pc:picChg chg="add mod">
          <ac:chgData name="Nguyễn Đạt Tân Dương" userId="c54c20b2-c8a9-4be7-a735-3d208ddf1574" providerId="ADAL" clId="{9E09066B-1582-46A6-BFA5-328775D1CE20}" dt="2021-08-24T09:21:38.343" v="172"/>
          <ac:picMkLst>
            <pc:docMk/>
            <pc:sldMk cId="574869829" sldId="265"/>
            <ac:picMk id="21" creationId="{DD763150-82E0-44E1-B192-A3894C232B9C}"/>
          </ac:picMkLst>
        </pc:picChg>
        <pc:picChg chg="add mod">
          <ac:chgData name="Nguyễn Đạt Tân Dương" userId="c54c20b2-c8a9-4be7-a735-3d208ddf1574" providerId="ADAL" clId="{9E09066B-1582-46A6-BFA5-328775D1CE20}" dt="2021-08-24T09:24:50.010" v="208"/>
          <ac:picMkLst>
            <pc:docMk/>
            <pc:sldMk cId="574869829" sldId="265"/>
            <ac:picMk id="22" creationId="{8B838FBD-A108-4171-B691-410A64A16C35}"/>
          </ac:picMkLst>
        </pc:picChg>
      </pc:sldChg>
      <pc:sldChg chg="addSp delSp modSp mod">
        <pc:chgData name="Nguyễn Đạt Tân Dương" userId="c54c20b2-c8a9-4be7-a735-3d208ddf1574" providerId="ADAL" clId="{9E09066B-1582-46A6-BFA5-328775D1CE20}" dt="2021-08-24T09:24:52.634" v="209"/>
        <pc:sldMkLst>
          <pc:docMk/>
          <pc:sldMk cId="2546272298" sldId="266"/>
        </pc:sldMkLst>
        <pc:picChg chg="add del mod">
          <ac:chgData name="Nguyễn Đạt Tân Dương" userId="c54c20b2-c8a9-4be7-a735-3d208ddf1574" providerId="ADAL" clId="{9E09066B-1582-46A6-BFA5-328775D1CE20}" dt="2021-08-24T09:22:52.629" v="189" actId="478"/>
          <ac:picMkLst>
            <pc:docMk/>
            <pc:sldMk cId="2546272298" sldId="266"/>
            <ac:picMk id="11" creationId="{910BE1B8-6820-41B3-A2FC-DBA0FB3C9D3A}"/>
          </ac:picMkLst>
        </pc:picChg>
        <pc:picChg chg="add mod">
          <ac:chgData name="Nguyễn Đạt Tân Dương" userId="c54c20b2-c8a9-4be7-a735-3d208ddf1574" providerId="ADAL" clId="{9E09066B-1582-46A6-BFA5-328775D1CE20}" dt="2021-08-24T09:21:34.195" v="171"/>
          <ac:picMkLst>
            <pc:docMk/>
            <pc:sldMk cId="2546272298" sldId="266"/>
            <ac:picMk id="12" creationId="{0C7A4588-764E-4958-8DE2-478045EF886E}"/>
          </ac:picMkLst>
        </pc:picChg>
        <pc:picChg chg="add mod">
          <ac:chgData name="Nguyễn Đạt Tân Dương" userId="c54c20b2-c8a9-4be7-a735-3d208ddf1574" providerId="ADAL" clId="{9E09066B-1582-46A6-BFA5-328775D1CE20}" dt="2021-08-24T09:24:52.634" v="209"/>
          <ac:picMkLst>
            <pc:docMk/>
            <pc:sldMk cId="2546272298" sldId="266"/>
            <ac:picMk id="13" creationId="{02E0DA26-8F7E-41D4-AF23-6B1EF7893979}"/>
          </ac:picMkLst>
        </pc:picChg>
      </pc:sldChg>
      <pc:sldChg chg="addSp delSp modSp mod">
        <pc:chgData name="Nguyễn Đạt Tân Dương" userId="c54c20b2-c8a9-4be7-a735-3d208ddf1574" providerId="ADAL" clId="{9E09066B-1582-46A6-BFA5-328775D1CE20}" dt="2021-08-24T09:25:41.225" v="214"/>
        <pc:sldMkLst>
          <pc:docMk/>
          <pc:sldMk cId="351702727" sldId="267"/>
        </pc:sldMkLst>
        <pc:picChg chg="add del mod">
          <ac:chgData name="Nguyễn Đạt Tân Dương" userId="c54c20b2-c8a9-4be7-a735-3d208ddf1574" providerId="ADAL" clId="{9E09066B-1582-46A6-BFA5-328775D1CE20}" dt="2021-08-24T09:22:32.684" v="184" actId="478"/>
          <ac:picMkLst>
            <pc:docMk/>
            <pc:sldMk cId="351702727" sldId="267"/>
            <ac:picMk id="22" creationId="{D6706B15-E29F-44C6-861E-E206047FB3BA}"/>
          </ac:picMkLst>
        </pc:picChg>
        <pc:picChg chg="add mod">
          <ac:chgData name="Nguyễn Đạt Tân Dương" userId="c54c20b2-c8a9-4be7-a735-3d208ddf1574" providerId="ADAL" clId="{9E09066B-1582-46A6-BFA5-328775D1CE20}" dt="2021-08-24T09:24:36.755" v="204"/>
          <ac:picMkLst>
            <pc:docMk/>
            <pc:sldMk cId="351702727" sldId="267"/>
            <ac:picMk id="31" creationId="{74FC2626-2BD8-4277-B332-E93B28D2C7A1}"/>
          </ac:picMkLst>
        </pc:picChg>
        <pc:picChg chg="add mod">
          <ac:chgData name="Nguyễn Đạt Tân Dương" userId="c54c20b2-c8a9-4be7-a735-3d208ddf1574" providerId="ADAL" clId="{9E09066B-1582-46A6-BFA5-328775D1CE20}" dt="2021-08-24T09:25:41.225" v="214"/>
          <ac:picMkLst>
            <pc:docMk/>
            <pc:sldMk cId="351702727" sldId="267"/>
            <ac:picMk id="32" creationId="{F558458D-F6D8-494B-B6AC-E53C292E151E}"/>
          </ac:picMkLst>
        </pc:picChg>
      </pc:sldChg>
      <pc:sldChg chg="addSp delSp modSp mod">
        <pc:chgData name="Nguyễn Đạt Tân Dương" userId="c54c20b2-c8a9-4be7-a735-3d208ddf1574" providerId="ADAL" clId="{9E09066B-1582-46A6-BFA5-328775D1CE20}" dt="2021-08-24T09:25:28.014" v="213"/>
        <pc:sldMkLst>
          <pc:docMk/>
          <pc:sldMk cId="2301883201" sldId="268"/>
        </pc:sldMkLst>
        <pc:picChg chg="add del mod">
          <ac:chgData name="Nguyễn Đạt Tân Dương" userId="c54c20b2-c8a9-4be7-a735-3d208ddf1574" providerId="ADAL" clId="{9E09066B-1582-46A6-BFA5-328775D1CE20}" dt="2021-08-24T09:22:57.714" v="190" actId="478"/>
          <ac:picMkLst>
            <pc:docMk/>
            <pc:sldMk cId="2301883201" sldId="268"/>
            <ac:picMk id="25" creationId="{1D163D08-AA1C-4DDC-BBE5-253595345FDC}"/>
          </ac:picMkLst>
        </pc:picChg>
        <pc:picChg chg="add mod">
          <ac:chgData name="Nguyễn Đạt Tân Dương" userId="c54c20b2-c8a9-4be7-a735-3d208ddf1574" providerId="ADAL" clId="{9E09066B-1582-46A6-BFA5-328775D1CE20}" dt="2021-08-24T09:21:29.415" v="170"/>
          <ac:picMkLst>
            <pc:docMk/>
            <pc:sldMk cId="2301883201" sldId="268"/>
            <ac:picMk id="27" creationId="{EFE7B82A-365D-4BE0-A387-52D06A66DE71}"/>
          </ac:picMkLst>
        </pc:picChg>
        <pc:picChg chg="add mod">
          <ac:chgData name="Nguyễn Đạt Tân Dương" userId="c54c20b2-c8a9-4be7-a735-3d208ddf1574" providerId="ADAL" clId="{9E09066B-1582-46A6-BFA5-328775D1CE20}" dt="2021-08-24T09:25:28.014" v="213"/>
          <ac:picMkLst>
            <pc:docMk/>
            <pc:sldMk cId="2301883201" sldId="268"/>
            <ac:picMk id="28" creationId="{6A3794A0-F8E3-4071-B4E4-CBA68E0AFAA3}"/>
          </ac:picMkLst>
        </pc:picChg>
      </pc:sldChg>
      <pc:sldChg chg="addSp delSp modSp mod">
        <pc:chgData name="Nguyễn Đạt Tân Dương" userId="c54c20b2-c8a9-4be7-a735-3d208ddf1574" providerId="ADAL" clId="{9E09066B-1582-46A6-BFA5-328775D1CE20}" dt="2021-08-24T09:24:55.031" v="210"/>
        <pc:sldMkLst>
          <pc:docMk/>
          <pc:sldMk cId="7597423" sldId="269"/>
        </pc:sldMkLst>
        <pc:picChg chg="add del mod">
          <ac:chgData name="Nguyễn Đạt Tân Dương" userId="c54c20b2-c8a9-4be7-a735-3d208ddf1574" providerId="ADAL" clId="{9E09066B-1582-46A6-BFA5-328775D1CE20}" dt="2021-08-24T09:23:03.380" v="191" actId="478"/>
          <ac:picMkLst>
            <pc:docMk/>
            <pc:sldMk cId="7597423" sldId="269"/>
            <ac:picMk id="19" creationId="{43DF8856-F2B2-4E5C-B525-A1509EA80BEF}"/>
          </ac:picMkLst>
        </pc:picChg>
        <pc:picChg chg="add mod">
          <ac:chgData name="Nguyễn Đạt Tân Dương" userId="c54c20b2-c8a9-4be7-a735-3d208ddf1574" providerId="ADAL" clId="{9E09066B-1582-46A6-BFA5-328775D1CE20}" dt="2021-08-24T09:21:25.340" v="169"/>
          <ac:picMkLst>
            <pc:docMk/>
            <pc:sldMk cId="7597423" sldId="269"/>
            <ac:picMk id="20" creationId="{6E9E439E-9C3C-4243-B5D3-E71E875DDAF9}"/>
          </ac:picMkLst>
        </pc:picChg>
        <pc:picChg chg="add mod">
          <ac:chgData name="Nguyễn Đạt Tân Dương" userId="c54c20b2-c8a9-4be7-a735-3d208ddf1574" providerId="ADAL" clId="{9E09066B-1582-46A6-BFA5-328775D1CE20}" dt="2021-08-24T09:24:55.031" v="210"/>
          <ac:picMkLst>
            <pc:docMk/>
            <pc:sldMk cId="7597423" sldId="269"/>
            <ac:picMk id="21" creationId="{348FA93D-0A8D-4EE8-BFF1-8024AD9CCD69}"/>
          </ac:picMkLst>
        </pc:picChg>
      </pc:sldChg>
      <pc:sldChg chg="addSp delSp modSp mod">
        <pc:chgData name="Nguyễn Đạt Tân Dương" userId="c54c20b2-c8a9-4be7-a735-3d208ddf1574" providerId="ADAL" clId="{9E09066B-1582-46A6-BFA5-328775D1CE20}" dt="2021-08-24T09:24:57.174" v="211"/>
        <pc:sldMkLst>
          <pc:docMk/>
          <pc:sldMk cId="3026822224" sldId="270"/>
        </pc:sldMkLst>
        <pc:picChg chg="add del mod">
          <ac:chgData name="Nguyễn Đạt Tân Dương" userId="c54c20b2-c8a9-4be7-a735-3d208ddf1574" providerId="ADAL" clId="{9E09066B-1582-46A6-BFA5-328775D1CE20}" dt="2021-08-24T09:21:14.918" v="167" actId="478"/>
          <ac:picMkLst>
            <pc:docMk/>
            <pc:sldMk cId="3026822224" sldId="270"/>
            <ac:picMk id="17" creationId="{DD09A7F8-6C9D-489F-AA91-DCFB0A0A46C7}"/>
          </ac:picMkLst>
        </pc:picChg>
        <pc:picChg chg="add mod">
          <ac:chgData name="Nguyễn Đạt Tân Dương" userId="c54c20b2-c8a9-4be7-a735-3d208ddf1574" providerId="ADAL" clId="{9E09066B-1582-46A6-BFA5-328775D1CE20}" dt="2021-08-24T09:21:18.572" v="168"/>
          <ac:picMkLst>
            <pc:docMk/>
            <pc:sldMk cId="3026822224" sldId="270"/>
            <ac:picMk id="18" creationId="{2CB6369D-A37B-4E00-AA12-A50371FEC073}"/>
          </ac:picMkLst>
        </pc:picChg>
        <pc:picChg chg="add mod">
          <ac:chgData name="Nguyễn Đạt Tân Dương" userId="c54c20b2-c8a9-4be7-a735-3d208ddf1574" providerId="ADAL" clId="{9E09066B-1582-46A6-BFA5-328775D1CE20}" dt="2021-08-24T09:24:57.174" v="211"/>
          <ac:picMkLst>
            <pc:docMk/>
            <pc:sldMk cId="3026822224" sldId="270"/>
            <ac:picMk id="19" creationId="{CEEF2F06-FDE2-4549-AC1E-8F98E9FDA93D}"/>
          </ac:picMkLst>
        </pc:picChg>
      </pc:sldChg>
      <pc:sldChg chg="addSp modSp mod">
        <pc:chgData name="Nguyễn Đạt Tân Dương" userId="c54c20b2-c8a9-4be7-a735-3d208ddf1574" providerId="ADAL" clId="{9E09066B-1582-46A6-BFA5-328775D1CE20}" dt="2021-08-24T09:23:54.844" v="197"/>
        <pc:sldMkLst>
          <pc:docMk/>
          <pc:sldMk cId="538339016" sldId="271"/>
        </pc:sldMkLst>
        <pc:picChg chg="add mod">
          <ac:chgData name="Nguyễn Đạt Tân Dương" userId="c54c20b2-c8a9-4be7-a735-3d208ddf1574" providerId="ADAL" clId="{9E09066B-1582-46A6-BFA5-328775D1CE20}" dt="2021-08-24T09:11:29.041" v="140" actId="1076"/>
          <ac:picMkLst>
            <pc:docMk/>
            <pc:sldMk cId="538339016" sldId="271"/>
            <ac:picMk id="14" creationId="{EC6936E0-5431-457F-9550-6EE758061A7E}"/>
          </ac:picMkLst>
        </pc:picChg>
        <pc:picChg chg="add mod">
          <ac:chgData name="Nguyễn Đạt Tân Dương" userId="c54c20b2-c8a9-4be7-a735-3d208ddf1574" providerId="ADAL" clId="{9E09066B-1582-46A6-BFA5-328775D1CE20}" dt="2021-08-24T09:20:25.471" v="164"/>
          <ac:picMkLst>
            <pc:docMk/>
            <pc:sldMk cId="538339016" sldId="271"/>
            <ac:picMk id="15" creationId="{5ADEC8F1-37C5-4D01-B025-00A87A58BDD6}"/>
          </ac:picMkLst>
        </pc:picChg>
        <pc:picChg chg="add mod">
          <ac:chgData name="Nguyễn Đạt Tân Dương" userId="c54c20b2-c8a9-4be7-a735-3d208ddf1574" providerId="ADAL" clId="{9E09066B-1582-46A6-BFA5-328775D1CE20}" dt="2021-08-24T09:23:54.844" v="197"/>
          <ac:picMkLst>
            <pc:docMk/>
            <pc:sldMk cId="538339016" sldId="271"/>
            <ac:picMk id="16" creationId="{5A72C457-B104-4EED-9DA7-F62EDA695905}"/>
          </ac:picMkLst>
        </pc:picChg>
      </pc:sldChg>
      <pc:sldChg chg="addSp delSp modSp mod">
        <pc:chgData name="Nguyễn Đạt Tân Dương" userId="c54c20b2-c8a9-4be7-a735-3d208ddf1574" providerId="ADAL" clId="{9E09066B-1582-46A6-BFA5-328775D1CE20}" dt="2021-08-24T09:25:00.177" v="212"/>
        <pc:sldMkLst>
          <pc:docMk/>
          <pc:sldMk cId="3072945632" sldId="272"/>
        </pc:sldMkLst>
        <pc:picChg chg="add del mod">
          <ac:chgData name="Nguyễn Đạt Tân Dương" userId="c54c20b2-c8a9-4be7-a735-3d208ddf1574" providerId="ADAL" clId="{9E09066B-1582-46A6-BFA5-328775D1CE20}" dt="2021-08-24T09:21:08.618" v="166" actId="478"/>
          <ac:picMkLst>
            <pc:docMk/>
            <pc:sldMk cId="3072945632" sldId="272"/>
            <ac:picMk id="10" creationId="{502FFC80-FFCF-4624-B8EF-362A82C8FE0F}"/>
          </ac:picMkLst>
        </pc:picChg>
        <pc:picChg chg="add mod">
          <ac:chgData name="Nguyễn Đạt Tân Dương" userId="c54c20b2-c8a9-4be7-a735-3d208ddf1574" providerId="ADAL" clId="{9E09066B-1582-46A6-BFA5-328775D1CE20}" dt="2021-08-24T09:21:05.874" v="165"/>
          <ac:picMkLst>
            <pc:docMk/>
            <pc:sldMk cId="3072945632" sldId="272"/>
            <ac:picMk id="12" creationId="{D7D28B52-174E-4530-83C8-71C08EB10141}"/>
          </ac:picMkLst>
        </pc:picChg>
        <pc:picChg chg="add mod">
          <ac:chgData name="Nguyễn Đạt Tân Dương" userId="c54c20b2-c8a9-4be7-a735-3d208ddf1574" providerId="ADAL" clId="{9E09066B-1582-46A6-BFA5-328775D1CE20}" dt="2021-08-24T09:25:00.177" v="212"/>
          <ac:picMkLst>
            <pc:docMk/>
            <pc:sldMk cId="3072945632" sldId="272"/>
            <ac:picMk id="16" creationId="{75212661-4E45-43ED-BB8E-C5656C776223}"/>
          </ac:picMkLst>
        </pc:picChg>
      </pc:sldChg>
      <pc:sldChg chg="addSp delSp modSp mod">
        <pc:chgData name="Nguyễn Đạt Tân Dương" userId="c54c20b2-c8a9-4be7-a735-3d208ddf1574" providerId="ADAL" clId="{9E09066B-1582-46A6-BFA5-328775D1CE20}" dt="2021-08-24T09:23:47.580" v="196" actId="1076"/>
        <pc:sldMkLst>
          <pc:docMk/>
          <pc:sldMk cId="3734617955" sldId="273"/>
        </pc:sldMkLst>
        <pc:spChg chg="mod">
          <ac:chgData name="Nguyễn Đạt Tân Dương" userId="c54c20b2-c8a9-4be7-a735-3d208ddf1574" providerId="ADAL" clId="{9E09066B-1582-46A6-BFA5-328775D1CE20}" dt="2021-08-24T09:23:30.989" v="194" actId="1076"/>
          <ac:spMkLst>
            <pc:docMk/>
            <pc:sldMk cId="3734617955" sldId="273"/>
            <ac:spMk id="7" creationId="{4F86CEA5-EA9F-4BE6-90C6-0A83D6194889}"/>
          </ac:spMkLst>
        </pc:spChg>
        <pc:picChg chg="add del mod">
          <ac:chgData name="Nguyễn Đạt Tân Dương" userId="c54c20b2-c8a9-4be7-a735-3d208ddf1574" providerId="ADAL" clId="{9E09066B-1582-46A6-BFA5-328775D1CE20}" dt="2021-08-24T09:20:08.114" v="162" actId="478"/>
          <ac:picMkLst>
            <pc:docMk/>
            <pc:sldMk cId="3734617955" sldId="273"/>
            <ac:picMk id="21" creationId="{D0B08622-D8A8-4C27-B605-65F3E72B2402}"/>
          </ac:picMkLst>
        </pc:picChg>
        <pc:picChg chg="add mod">
          <ac:chgData name="Nguyễn Đạt Tân Dương" userId="c54c20b2-c8a9-4be7-a735-3d208ddf1574" providerId="ADAL" clId="{9E09066B-1582-46A6-BFA5-328775D1CE20}" dt="2021-08-24T09:20:12.220" v="163" actId="1076"/>
          <ac:picMkLst>
            <pc:docMk/>
            <pc:sldMk cId="3734617955" sldId="273"/>
            <ac:picMk id="22" creationId="{EF120853-368C-4C12-9244-23369690FFFB}"/>
          </ac:picMkLst>
        </pc:picChg>
        <pc:picChg chg="add mod">
          <ac:chgData name="Nguyễn Đạt Tân Dương" userId="c54c20b2-c8a9-4be7-a735-3d208ddf1574" providerId="ADAL" clId="{9E09066B-1582-46A6-BFA5-328775D1CE20}" dt="2021-08-24T09:23:47.580" v="196" actId="1076"/>
          <ac:picMkLst>
            <pc:docMk/>
            <pc:sldMk cId="3734617955" sldId="273"/>
            <ac:picMk id="23" creationId="{F816B1C5-DC7A-435B-8B2D-8DEE2A8CA897}"/>
          </ac:picMkLst>
        </pc:picChg>
      </pc:sldChg>
      <pc:sldChg chg="addSp delSp modSp mod">
        <pc:chgData name="Nguyễn Đạt Tân Dương" userId="c54c20b2-c8a9-4be7-a735-3d208ddf1574" providerId="ADAL" clId="{9E09066B-1582-46A6-BFA5-328775D1CE20}" dt="2021-08-24T09:23:14.497" v="192" actId="1076"/>
        <pc:sldMkLst>
          <pc:docMk/>
          <pc:sldMk cId="3278093922" sldId="274"/>
        </pc:sldMkLst>
        <pc:picChg chg="add mod">
          <ac:chgData name="Nguyễn Đạt Tân Dương" userId="c54c20b2-c8a9-4be7-a735-3d208ddf1574" providerId="ADAL" clId="{9E09066B-1582-46A6-BFA5-328775D1CE20}" dt="2021-08-24T09:23:14.497" v="192" actId="1076"/>
          <ac:picMkLst>
            <pc:docMk/>
            <pc:sldMk cId="3278093922" sldId="274"/>
            <ac:picMk id="19" creationId="{B3C251AF-2234-4277-9C82-DC30DA5F4E1E}"/>
          </ac:picMkLst>
        </pc:picChg>
        <pc:picChg chg="add del mod">
          <ac:chgData name="Nguyễn Đạt Tân Dương" userId="c54c20b2-c8a9-4be7-a735-3d208ddf1574" providerId="ADAL" clId="{9E09066B-1582-46A6-BFA5-328775D1CE20}" dt="2021-08-24T09:18:32.765" v="152" actId="478"/>
          <ac:picMkLst>
            <pc:docMk/>
            <pc:sldMk cId="3278093922" sldId="274"/>
            <ac:picMk id="20" creationId="{B0FA9D86-49DC-4A73-9652-E80F47352DA5}"/>
          </ac:picMkLst>
        </pc:picChg>
        <pc:picChg chg="add del mod">
          <ac:chgData name="Nguyễn Đạt Tân Dương" userId="c54c20b2-c8a9-4be7-a735-3d208ddf1574" providerId="ADAL" clId="{9E09066B-1582-46A6-BFA5-328775D1CE20}" dt="2021-08-24T09:19:57.195" v="160" actId="21"/>
          <ac:picMkLst>
            <pc:docMk/>
            <pc:sldMk cId="3278093922" sldId="274"/>
            <ac:picMk id="23" creationId="{31F325EC-A692-4CF9-9E29-37ADEA7F0D8F}"/>
          </ac:picMkLst>
        </pc:picChg>
      </pc:sldChg>
    </pc:docChg>
  </pc:docChgLst>
  <pc:docChgLst>
    <pc:chgData name="Nguyễn Đạt Tân Dương" userId="c54c20b2-c8a9-4be7-a735-3d208ddf1574" providerId="ADAL" clId="{78788325-F1F9-4665-BD54-9E1886129058}"/>
    <pc:docChg chg="undo custSel modSld">
      <pc:chgData name="Nguyễn Đạt Tân Dương" userId="c54c20b2-c8a9-4be7-a735-3d208ddf1574" providerId="ADAL" clId="{78788325-F1F9-4665-BD54-9E1886129058}" dt="2021-08-24T10:45:18.328" v="97" actId="115"/>
      <pc:docMkLst>
        <pc:docMk/>
      </pc:docMkLst>
      <pc:sldChg chg="addSp delSp modSp mod">
        <pc:chgData name="Nguyễn Đạt Tân Dương" userId="c54c20b2-c8a9-4be7-a735-3d208ddf1574" providerId="ADAL" clId="{78788325-F1F9-4665-BD54-9E1886129058}" dt="2021-08-24T10:45:18.328" v="97" actId="115"/>
        <pc:sldMkLst>
          <pc:docMk/>
          <pc:sldMk cId="220767640" sldId="256"/>
        </pc:sldMkLst>
        <pc:spChg chg="mod">
          <ac:chgData name="Nguyễn Đạt Tân Dương" userId="c54c20b2-c8a9-4be7-a735-3d208ddf1574" providerId="ADAL" clId="{78788325-F1F9-4665-BD54-9E1886129058}" dt="2021-08-24T10:45:18.328" v="97" actId="115"/>
          <ac:spMkLst>
            <pc:docMk/>
            <pc:sldMk cId="220767640" sldId="256"/>
            <ac:spMk id="8" creationId="{54E818EA-A4FB-4A2E-A27E-94A75D8C7B6C}"/>
          </ac:spMkLst>
        </pc:spChg>
        <pc:spChg chg="mod">
          <ac:chgData name="Nguyễn Đạt Tân Dương" userId="c54c20b2-c8a9-4be7-a735-3d208ddf1574" providerId="ADAL" clId="{78788325-F1F9-4665-BD54-9E1886129058}" dt="2021-08-24T10:44:56.243" v="95" actId="115"/>
          <ac:spMkLst>
            <pc:docMk/>
            <pc:sldMk cId="220767640" sldId="256"/>
            <ac:spMk id="9" creationId="{C7E0ADFC-44AA-49B0-9C3E-8C6C2F727FE9}"/>
          </ac:spMkLst>
        </pc:spChg>
        <pc:spChg chg="mod">
          <ac:chgData name="Nguyễn Đạt Tân Dương" userId="c54c20b2-c8a9-4be7-a735-3d208ddf1574" providerId="ADAL" clId="{78788325-F1F9-4665-BD54-9E1886129058}" dt="2021-08-24T10:45:18.328" v="97" actId="115"/>
          <ac:spMkLst>
            <pc:docMk/>
            <pc:sldMk cId="220767640" sldId="256"/>
            <ac:spMk id="10" creationId="{6797A711-FA1E-4C3E-8B3E-3298D7B6FAF5}"/>
          </ac:spMkLst>
        </pc:spChg>
        <pc:spChg chg="mod">
          <ac:chgData name="Nguyễn Đạt Tân Dương" userId="c54c20b2-c8a9-4be7-a735-3d208ddf1574" providerId="ADAL" clId="{78788325-F1F9-4665-BD54-9E1886129058}" dt="2021-08-24T10:45:18.328" v="97" actId="115"/>
          <ac:spMkLst>
            <pc:docMk/>
            <pc:sldMk cId="220767640" sldId="256"/>
            <ac:spMk id="11" creationId="{24970861-CB2B-4250-A4DD-29E5A07C05DA}"/>
          </ac:spMkLst>
        </pc:spChg>
        <pc:spChg chg="mod">
          <ac:chgData name="Nguyễn Đạt Tân Dương" userId="c54c20b2-c8a9-4be7-a735-3d208ddf1574" providerId="ADAL" clId="{78788325-F1F9-4665-BD54-9E1886129058}" dt="2021-08-24T10:45:18.328" v="97" actId="115"/>
          <ac:spMkLst>
            <pc:docMk/>
            <pc:sldMk cId="220767640" sldId="256"/>
            <ac:spMk id="13" creationId="{5CAF7A2C-BEB9-493D-9915-37F21C119416}"/>
          </ac:spMkLst>
        </pc:spChg>
        <pc:spChg chg="mod">
          <ac:chgData name="Nguyễn Đạt Tân Dương" userId="c54c20b2-c8a9-4be7-a735-3d208ddf1574" providerId="ADAL" clId="{78788325-F1F9-4665-BD54-9E1886129058}" dt="2021-08-24T10:45:18.328" v="97" actId="115"/>
          <ac:spMkLst>
            <pc:docMk/>
            <pc:sldMk cId="220767640" sldId="256"/>
            <ac:spMk id="14" creationId="{BDC57D31-74BF-4506-95F0-9BBC59F83E09}"/>
          </ac:spMkLst>
        </pc:spChg>
        <pc:spChg chg="mod">
          <ac:chgData name="Nguyễn Đạt Tân Dương" userId="c54c20b2-c8a9-4be7-a735-3d208ddf1574" providerId="ADAL" clId="{78788325-F1F9-4665-BD54-9E1886129058}" dt="2021-08-24T10:45:18.328" v="97" actId="115"/>
          <ac:spMkLst>
            <pc:docMk/>
            <pc:sldMk cId="220767640" sldId="256"/>
            <ac:spMk id="15" creationId="{6B38EC49-7628-4ECF-8416-463BDBF03EFB}"/>
          </ac:spMkLst>
        </pc:spChg>
        <pc:spChg chg="mod">
          <ac:chgData name="Nguyễn Đạt Tân Dương" userId="c54c20b2-c8a9-4be7-a735-3d208ddf1574" providerId="ADAL" clId="{78788325-F1F9-4665-BD54-9E1886129058}" dt="2021-08-24T10:45:18.328" v="97" actId="115"/>
          <ac:spMkLst>
            <pc:docMk/>
            <pc:sldMk cId="220767640" sldId="256"/>
            <ac:spMk id="16" creationId="{4A8658D7-1AC6-4DF3-9934-3AFCC9406A93}"/>
          </ac:spMkLst>
        </pc:spChg>
        <pc:spChg chg="add del">
          <ac:chgData name="Nguyễn Đạt Tân Dương" userId="c54c20b2-c8a9-4be7-a735-3d208ddf1574" providerId="ADAL" clId="{78788325-F1F9-4665-BD54-9E1886129058}" dt="2021-08-24T10:44:41.383" v="94" actId="478"/>
          <ac:spMkLst>
            <pc:docMk/>
            <pc:sldMk cId="220767640" sldId="256"/>
            <ac:spMk id="18" creationId="{E4EA0A0C-E32F-44DD-B8BC-4409CCA0D89D}"/>
          </ac:spMkLst>
        </pc:spChg>
        <pc:spChg chg="mod">
          <ac:chgData name="Nguyễn Đạt Tân Dương" userId="c54c20b2-c8a9-4be7-a735-3d208ddf1574" providerId="ADAL" clId="{78788325-F1F9-4665-BD54-9E1886129058}" dt="2021-08-24T10:45:18.328" v="97" actId="115"/>
          <ac:spMkLst>
            <pc:docMk/>
            <pc:sldMk cId="220767640" sldId="256"/>
            <ac:spMk id="21" creationId="{D7FB5C63-B082-4ABF-A376-4E39F6757F31}"/>
          </ac:spMkLst>
        </pc:spChg>
      </pc:sldChg>
      <pc:sldChg chg="modSp mod">
        <pc:chgData name="Nguyễn Đạt Tân Dương" userId="c54c20b2-c8a9-4be7-a735-3d208ddf1574" providerId="ADAL" clId="{78788325-F1F9-4665-BD54-9E1886129058}" dt="2021-08-24T10:43:47.129" v="91" actId="1582"/>
        <pc:sldMkLst>
          <pc:docMk/>
          <pc:sldMk cId="3821741100" sldId="257"/>
        </pc:sldMkLst>
        <pc:spChg chg="mod">
          <ac:chgData name="Nguyễn Đạt Tân Dương" userId="c54c20b2-c8a9-4be7-a735-3d208ddf1574" providerId="ADAL" clId="{78788325-F1F9-4665-BD54-9E1886129058}" dt="2021-08-24T10:43:47.129" v="91" actId="1582"/>
          <ac:spMkLst>
            <pc:docMk/>
            <pc:sldMk cId="3821741100" sldId="257"/>
            <ac:spMk id="8" creationId="{B10FC48A-7A58-4B1E-847A-55CEEB803519}"/>
          </ac:spMkLst>
        </pc:spChg>
      </pc:sldChg>
      <pc:sldChg chg="modSp mod">
        <pc:chgData name="Nguyễn Đạt Tân Dương" userId="c54c20b2-c8a9-4be7-a735-3d208ddf1574" providerId="ADAL" clId="{78788325-F1F9-4665-BD54-9E1886129058}" dt="2021-08-24T10:43:53.701" v="92" actId="208"/>
        <pc:sldMkLst>
          <pc:docMk/>
          <pc:sldMk cId="768901422" sldId="259"/>
        </pc:sldMkLst>
        <pc:spChg chg="mod">
          <ac:chgData name="Nguyễn Đạt Tân Dương" userId="c54c20b2-c8a9-4be7-a735-3d208ddf1574" providerId="ADAL" clId="{78788325-F1F9-4665-BD54-9E1886129058}" dt="2021-08-24T10:43:53.701" v="92" actId="208"/>
          <ac:spMkLst>
            <pc:docMk/>
            <pc:sldMk cId="768901422" sldId="259"/>
            <ac:spMk id="8" creationId="{B10FC48A-7A58-4B1E-847A-55CEEB803519}"/>
          </ac:spMkLst>
        </pc:spChg>
      </pc:sldChg>
      <pc:sldChg chg="modSp mod">
        <pc:chgData name="Nguyễn Đạt Tân Dương" userId="c54c20b2-c8a9-4be7-a735-3d208ddf1574" providerId="ADAL" clId="{78788325-F1F9-4665-BD54-9E1886129058}" dt="2021-08-24T10:42:58.360" v="89" actId="207"/>
        <pc:sldMkLst>
          <pc:docMk/>
          <pc:sldMk cId="3192436459" sldId="260"/>
        </pc:sldMkLst>
        <pc:spChg chg="mod">
          <ac:chgData name="Nguyễn Đạt Tân Dương" userId="c54c20b2-c8a9-4be7-a735-3d208ddf1574" providerId="ADAL" clId="{78788325-F1F9-4665-BD54-9E1886129058}" dt="2021-08-24T10:42:58.360" v="89" actId="207"/>
          <ac:spMkLst>
            <pc:docMk/>
            <pc:sldMk cId="3192436459" sldId="260"/>
            <ac:spMk id="9" creationId="{BBF86179-FF09-4879-A880-7DD2975919D4}"/>
          </ac:spMkLst>
        </pc:spChg>
        <pc:picChg chg="mod">
          <ac:chgData name="Nguyễn Đạt Tân Dương" userId="c54c20b2-c8a9-4be7-a735-3d208ddf1574" providerId="ADAL" clId="{78788325-F1F9-4665-BD54-9E1886129058}" dt="2021-08-24T10:42:37.747" v="83" actId="1076"/>
          <ac:picMkLst>
            <pc:docMk/>
            <pc:sldMk cId="3192436459" sldId="260"/>
            <ac:picMk id="2" creationId="{86C25A6C-FB7E-42B4-A967-82369C375EC5}"/>
          </ac:picMkLst>
        </pc:picChg>
      </pc:sldChg>
      <pc:sldChg chg="modSp mod">
        <pc:chgData name="Nguyễn Đạt Tân Dương" userId="c54c20b2-c8a9-4be7-a735-3d208ddf1574" providerId="ADAL" clId="{78788325-F1F9-4665-BD54-9E1886129058}" dt="2021-08-24T10:40:21.749" v="69" actId="14100"/>
        <pc:sldMkLst>
          <pc:docMk/>
          <pc:sldMk cId="2573707521" sldId="262"/>
        </pc:sldMkLst>
        <pc:spChg chg="mod">
          <ac:chgData name="Nguyễn Đạt Tân Dương" userId="c54c20b2-c8a9-4be7-a735-3d208ddf1574" providerId="ADAL" clId="{78788325-F1F9-4665-BD54-9E1886129058}" dt="2021-08-24T10:32:27.735" v="4" actId="33553"/>
          <ac:spMkLst>
            <pc:docMk/>
            <pc:sldMk cId="2573707521" sldId="262"/>
            <ac:spMk id="2" creationId="{60293FAB-0A0D-4787-969C-B9A464B2C057}"/>
          </ac:spMkLst>
        </pc:spChg>
        <pc:spChg chg="mod">
          <ac:chgData name="Nguyễn Đạt Tân Dương" userId="c54c20b2-c8a9-4be7-a735-3d208ddf1574" providerId="ADAL" clId="{78788325-F1F9-4665-BD54-9E1886129058}" dt="2021-08-24T10:40:21.749" v="69" actId="14100"/>
          <ac:spMkLst>
            <pc:docMk/>
            <pc:sldMk cId="2573707521" sldId="262"/>
            <ac:spMk id="14" creationId="{BF429F3D-CEAE-4093-8090-5C8FB6018A29}"/>
          </ac:spMkLst>
        </pc:spChg>
      </pc:sldChg>
      <pc:sldChg chg="modSp mod">
        <pc:chgData name="Nguyễn Đạt Tân Dương" userId="c54c20b2-c8a9-4be7-a735-3d208ddf1574" providerId="ADAL" clId="{78788325-F1F9-4665-BD54-9E1886129058}" dt="2021-08-24T10:40:29.504" v="70" actId="14100"/>
        <pc:sldMkLst>
          <pc:docMk/>
          <pc:sldMk cId="454677572" sldId="263"/>
        </pc:sldMkLst>
        <pc:spChg chg="mod">
          <ac:chgData name="Nguyễn Đạt Tân Dương" userId="c54c20b2-c8a9-4be7-a735-3d208ddf1574" providerId="ADAL" clId="{78788325-F1F9-4665-BD54-9E1886129058}" dt="2021-08-24T10:32:38.651" v="5" actId="33553"/>
          <ac:spMkLst>
            <pc:docMk/>
            <pc:sldMk cId="454677572" sldId="263"/>
            <ac:spMk id="2" creationId="{B74AFB40-055F-4DEB-ADFF-7D35A4C7044D}"/>
          </ac:spMkLst>
        </pc:spChg>
        <pc:spChg chg="mod">
          <ac:chgData name="Nguyễn Đạt Tân Dương" userId="c54c20b2-c8a9-4be7-a735-3d208ddf1574" providerId="ADAL" clId="{78788325-F1F9-4665-BD54-9E1886129058}" dt="2021-08-24T10:40:29.504" v="70" actId="14100"/>
          <ac:spMkLst>
            <pc:docMk/>
            <pc:sldMk cId="454677572" sldId="263"/>
            <ac:spMk id="16" creationId="{3941252E-1056-4A5A-88C7-C64697A24F94}"/>
          </ac:spMkLst>
        </pc:spChg>
      </pc:sldChg>
      <pc:sldChg chg="modSp mod">
        <pc:chgData name="Nguyễn Đạt Tân Dương" userId="c54c20b2-c8a9-4be7-a735-3d208ddf1574" providerId="ADAL" clId="{78788325-F1F9-4665-BD54-9E1886129058}" dt="2021-08-24T10:39:39.566" v="55" actId="207"/>
        <pc:sldMkLst>
          <pc:docMk/>
          <pc:sldMk cId="2773545827" sldId="264"/>
        </pc:sldMkLst>
        <pc:spChg chg="mod">
          <ac:chgData name="Nguyễn Đạt Tân Dương" userId="c54c20b2-c8a9-4be7-a735-3d208ddf1574" providerId="ADAL" clId="{78788325-F1F9-4665-BD54-9E1886129058}" dt="2021-08-24T10:39:39.566" v="55" actId="207"/>
          <ac:spMkLst>
            <pc:docMk/>
            <pc:sldMk cId="2773545827" sldId="264"/>
            <ac:spMk id="10" creationId="{A2C858EC-6C85-4ED7-B970-D2A1EC0DBF51}"/>
          </ac:spMkLst>
        </pc:spChg>
      </pc:sldChg>
      <pc:sldChg chg="modSp mod">
        <pc:chgData name="Nguyễn Đạt Tân Dương" userId="c54c20b2-c8a9-4be7-a735-3d208ddf1574" providerId="ADAL" clId="{78788325-F1F9-4665-BD54-9E1886129058}" dt="2021-08-24T10:40:58.824" v="72" actId="1076"/>
        <pc:sldMkLst>
          <pc:docMk/>
          <pc:sldMk cId="574869829" sldId="265"/>
        </pc:sldMkLst>
        <pc:spChg chg="mod">
          <ac:chgData name="Nguyễn Đạt Tân Dương" userId="c54c20b2-c8a9-4be7-a735-3d208ddf1574" providerId="ADAL" clId="{78788325-F1F9-4665-BD54-9E1886129058}" dt="2021-08-24T10:40:58.824" v="72" actId="1076"/>
          <ac:spMkLst>
            <pc:docMk/>
            <pc:sldMk cId="574869829" sldId="265"/>
            <ac:spMk id="8" creationId="{ED4EA92D-781C-4B70-BCD4-5638F83E0E45}"/>
          </ac:spMkLst>
        </pc:spChg>
        <pc:picChg chg="mod">
          <ac:chgData name="Nguyễn Đạt Tân Dương" userId="c54c20b2-c8a9-4be7-a735-3d208ddf1574" providerId="ADAL" clId="{78788325-F1F9-4665-BD54-9E1886129058}" dt="2021-08-24T10:40:44.204" v="71" actId="1076"/>
          <ac:picMkLst>
            <pc:docMk/>
            <pc:sldMk cId="574869829" sldId="265"/>
            <ac:picMk id="2" creationId="{90EC897C-9D7E-42F7-B39D-894E0C332132}"/>
          </ac:picMkLst>
        </pc:picChg>
      </pc:sldChg>
      <pc:sldChg chg="modSp mod">
        <pc:chgData name="Nguyễn Đạt Tân Dương" userId="c54c20b2-c8a9-4be7-a735-3d208ddf1574" providerId="ADAL" clId="{78788325-F1F9-4665-BD54-9E1886129058}" dt="2021-08-24T10:41:17.900" v="73" actId="1076"/>
        <pc:sldMkLst>
          <pc:docMk/>
          <pc:sldMk cId="2546272298" sldId="266"/>
        </pc:sldMkLst>
        <pc:spChg chg="mod">
          <ac:chgData name="Nguyễn Đạt Tân Dương" userId="c54c20b2-c8a9-4be7-a735-3d208ddf1574" providerId="ADAL" clId="{78788325-F1F9-4665-BD54-9E1886129058}" dt="2021-08-24T10:41:17.900" v="73" actId="1076"/>
          <ac:spMkLst>
            <pc:docMk/>
            <pc:sldMk cId="2546272298" sldId="266"/>
            <ac:spMk id="8" creationId="{817F10E5-63EE-4137-973B-4A90935C10CC}"/>
          </ac:spMkLst>
        </pc:spChg>
      </pc:sldChg>
      <pc:sldChg chg="modSp mod">
        <pc:chgData name="Nguyễn Đạt Tân Dương" userId="c54c20b2-c8a9-4be7-a735-3d208ddf1574" providerId="ADAL" clId="{78788325-F1F9-4665-BD54-9E1886129058}" dt="2021-08-24T10:42:29.999" v="82" actId="1076"/>
        <pc:sldMkLst>
          <pc:docMk/>
          <pc:sldMk cId="351702727" sldId="267"/>
        </pc:sldMkLst>
        <pc:spChg chg="mod">
          <ac:chgData name="Nguyễn Đạt Tân Dương" userId="c54c20b2-c8a9-4be7-a735-3d208ddf1574" providerId="ADAL" clId="{78788325-F1F9-4665-BD54-9E1886129058}" dt="2021-08-24T10:42:29.999" v="82" actId="1076"/>
          <ac:spMkLst>
            <pc:docMk/>
            <pc:sldMk cId="351702727" sldId="267"/>
            <ac:spMk id="9" creationId="{BBF86179-FF09-4879-A880-7DD2975919D4}"/>
          </ac:spMkLst>
        </pc:spChg>
      </pc:sldChg>
      <pc:sldChg chg="modSp mod">
        <pc:chgData name="Nguyễn Đạt Tân Dương" userId="c54c20b2-c8a9-4be7-a735-3d208ddf1574" providerId="ADAL" clId="{78788325-F1F9-4665-BD54-9E1886129058}" dt="2021-08-24T10:38:52.341" v="43" actId="207"/>
        <pc:sldMkLst>
          <pc:docMk/>
          <pc:sldMk cId="2301883201" sldId="268"/>
        </pc:sldMkLst>
        <pc:spChg chg="mod">
          <ac:chgData name="Nguyễn Đạt Tân Dương" userId="c54c20b2-c8a9-4be7-a735-3d208ddf1574" providerId="ADAL" clId="{78788325-F1F9-4665-BD54-9E1886129058}" dt="2021-08-24T10:38:52.341" v="43" actId="207"/>
          <ac:spMkLst>
            <pc:docMk/>
            <pc:sldMk cId="2301883201" sldId="268"/>
            <ac:spMk id="11" creationId="{F15D6E8E-855E-4ED5-8066-BEAFEED8C007}"/>
          </ac:spMkLst>
        </pc:spChg>
      </pc:sldChg>
      <pc:sldChg chg="modSp mod">
        <pc:chgData name="Nguyễn Đạt Tân Dương" userId="c54c20b2-c8a9-4be7-a735-3d208ddf1574" providerId="ADAL" clId="{78788325-F1F9-4665-BD54-9E1886129058}" dt="2021-08-24T10:41:26.687" v="74" actId="14100"/>
        <pc:sldMkLst>
          <pc:docMk/>
          <pc:sldMk cId="7597423" sldId="269"/>
        </pc:sldMkLst>
        <pc:spChg chg="mod">
          <ac:chgData name="Nguyễn Đạt Tân Dương" userId="c54c20b2-c8a9-4be7-a735-3d208ddf1574" providerId="ADAL" clId="{78788325-F1F9-4665-BD54-9E1886129058}" dt="2021-08-24T10:41:26.687" v="74" actId="14100"/>
          <ac:spMkLst>
            <pc:docMk/>
            <pc:sldMk cId="7597423" sldId="269"/>
            <ac:spMk id="11" creationId="{A46EA0C6-2E3B-4A65-A853-789F421F3EC9}"/>
          </ac:spMkLst>
        </pc:spChg>
      </pc:sldChg>
      <pc:sldChg chg="modSp mod">
        <pc:chgData name="Nguyễn Đạt Tân Dương" userId="c54c20b2-c8a9-4be7-a735-3d208ddf1574" providerId="ADAL" clId="{78788325-F1F9-4665-BD54-9E1886129058}" dt="2021-08-24T10:41:37.081" v="75" actId="14100"/>
        <pc:sldMkLst>
          <pc:docMk/>
          <pc:sldMk cId="3026822224" sldId="270"/>
        </pc:sldMkLst>
        <pc:spChg chg="mod">
          <ac:chgData name="Nguyễn Đạt Tân Dương" userId="c54c20b2-c8a9-4be7-a735-3d208ddf1574" providerId="ADAL" clId="{78788325-F1F9-4665-BD54-9E1886129058}" dt="2021-08-24T10:41:37.081" v="75" actId="14100"/>
          <ac:spMkLst>
            <pc:docMk/>
            <pc:sldMk cId="3026822224" sldId="270"/>
            <ac:spMk id="9" creationId="{17402A5D-41C8-4108-B6B7-9CDF367037AB}"/>
          </ac:spMkLst>
        </pc:spChg>
      </pc:sldChg>
      <pc:sldChg chg="modSp mod">
        <pc:chgData name="Nguyễn Đạt Tân Dương" userId="c54c20b2-c8a9-4be7-a735-3d208ddf1574" providerId="ADAL" clId="{78788325-F1F9-4665-BD54-9E1886129058}" dt="2021-08-24T10:41:44.049" v="76" actId="14100"/>
        <pc:sldMkLst>
          <pc:docMk/>
          <pc:sldMk cId="538339016" sldId="271"/>
        </pc:sldMkLst>
        <pc:spChg chg="mod">
          <ac:chgData name="Nguyễn Đạt Tân Dương" userId="c54c20b2-c8a9-4be7-a735-3d208ddf1574" providerId="ADAL" clId="{78788325-F1F9-4665-BD54-9E1886129058}" dt="2021-08-24T10:41:44.049" v="76" actId="14100"/>
          <ac:spMkLst>
            <pc:docMk/>
            <pc:sldMk cId="538339016" sldId="271"/>
            <ac:spMk id="9" creationId="{79F4BB64-B269-4E03-B27B-6F84DA9444CB}"/>
          </ac:spMkLst>
        </pc:spChg>
      </pc:sldChg>
      <pc:sldChg chg="modSp mod">
        <pc:chgData name="Nguyễn Đạt Tân Dương" userId="c54c20b2-c8a9-4be7-a735-3d208ddf1574" providerId="ADAL" clId="{78788325-F1F9-4665-BD54-9E1886129058}" dt="2021-08-24T10:37:38.620" v="31" actId="207"/>
        <pc:sldMkLst>
          <pc:docMk/>
          <pc:sldMk cId="3072945632" sldId="272"/>
        </pc:sldMkLst>
        <pc:spChg chg="mod">
          <ac:chgData name="Nguyễn Đạt Tân Dương" userId="c54c20b2-c8a9-4be7-a735-3d208ddf1574" providerId="ADAL" clId="{78788325-F1F9-4665-BD54-9E1886129058}" dt="2021-08-24T10:37:38.620" v="31" actId="207"/>
          <ac:spMkLst>
            <pc:docMk/>
            <pc:sldMk cId="3072945632" sldId="272"/>
            <ac:spMk id="9" creationId="{464F18B6-E823-422E-A2BC-715BEA7F3C20}"/>
          </ac:spMkLst>
        </pc:spChg>
      </pc:sldChg>
      <pc:sldChg chg="modSp mod">
        <pc:chgData name="Nguyễn Đạt Tân Dương" userId="c54c20b2-c8a9-4be7-a735-3d208ddf1574" providerId="ADAL" clId="{78788325-F1F9-4665-BD54-9E1886129058}" dt="2021-08-24T10:41:52.925" v="77" actId="14100"/>
        <pc:sldMkLst>
          <pc:docMk/>
          <pc:sldMk cId="3734617955" sldId="273"/>
        </pc:sldMkLst>
        <pc:spChg chg="mod">
          <ac:chgData name="Nguyễn Đạt Tân Dương" userId="c54c20b2-c8a9-4be7-a735-3d208ddf1574" providerId="ADAL" clId="{78788325-F1F9-4665-BD54-9E1886129058}" dt="2021-08-24T10:41:52.925" v="77" actId="14100"/>
          <ac:spMkLst>
            <pc:docMk/>
            <pc:sldMk cId="3734617955" sldId="273"/>
            <ac:spMk id="9" creationId="{13F7DAFE-02E6-4381-BF4A-E2CB99A76877}"/>
          </ac:spMkLst>
        </pc:spChg>
      </pc:sldChg>
      <pc:sldChg chg="modSp mod">
        <pc:chgData name="Nguyễn Đạt Tân Dương" userId="c54c20b2-c8a9-4be7-a735-3d208ddf1574" providerId="ADAL" clId="{78788325-F1F9-4665-BD54-9E1886129058}" dt="2021-08-24T10:36:06.328" v="19" actId="339"/>
        <pc:sldMkLst>
          <pc:docMk/>
          <pc:sldMk cId="3278093922" sldId="274"/>
        </pc:sldMkLst>
        <pc:spChg chg="mod">
          <ac:chgData name="Nguyễn Đạt Tân Dương" userId="c54c20b2-c8a9-4be7-a735-3d208ddf1574" providerId="ADAL" clId="{78788325-F1F9-4665-BD54-9E1886129058}" dt="2021-08-24T10:36:06.328" v="19" actId="339"/>
          <ac:spMkLst>
            <pc:docMk/>
            <pc:sldMk cId="3278093922" sldId="274"/>
            <ac:spMk id="10" creationId="{6E07D711-B260-4694-8008-E511DCAB8637}"/>
          </ac:spMkLst>
        </pc:spChg>
      </pc:sldChg>
    </pc:docChg>
  </pc:docChgLst>
  <pc:docChgLst>
    <pc:chgData name="Nguyễn Đạt Tân Dương" userId="c54c20b2-c8a9-4be7-a735-3d208ddf1574" providerId="ADAL" clId="{7688886A-8AD3-4351-98C6-B40350334F55}"/>
    <pc:docChg chg="modSld">
      <pc:chgData name="Nguyễn Đạt Tân Dương" userId="c54c20b2-c8a9-4be7-a735-3d208ddf1574" providerId="ADAL" clId="{7688886A-8AD3-4351-98C6-B40350334F55}" dt="2021-08-24T08:38:42.498" v="12" actId="20577"/>
      <pc:docMkLst>
        <pc:docMk/>
      </pc:docMkLst>
      <pc:sldChg chg="modCm">
        <pc:chgData name="Nguyễn Đạt Tân Dương" userId="c54c20b2-c8a9-4be7-a735-3d208ddf1574" providerId="ADAL" clId="{7688886A-8AD3-4351-98C6-B40350334F55}" dt="2021-08-24T08:24:37.513" v="0"/>
        <pc:sldMkLst>
          <pc:docMk/>
          <pc:sldMk cId="220767640" sldId="256"/>
        </pc:sldMkLst>
      </pc:sldChg>
      <pc:sldChg chg="modSp">
        <pc:chgData name="Nguyễn Đạt Tân Dương" userId="c54c20b2-c8a9-4be7-a735-3d208ddf1574" providerId="ADAL" clId="{7688886A-8AD3-4351-98C6-B40350334F55}" dt="2021-08-24T08:32:55.760" v="6" actId="20577"/>
        <pc:sldMkLst>
          <pc:docMk/>
          <pc:sldMk cId="3192436459" sldId="260"/>
        </pc:sldMkLst>
        <pc:spChg chg="mod">
          <ac:chgData name="Nguyễn Đạt Tân Dương" userId="c54c20b2-c8a9-4be7-a735-3d208ddf1574" providerId="ADAL" clId="{7688886A-8AD3-4351-98C6-B40350334F55}" dt="2021-08-24T08:32:55.760" v="6" actId="20577"/>
          <ac:spMkLst>
            <pc:docMk/>
            <pc:sldMk cId="3192436459" sldId="260"/>
            <ac:spMk id="28" creationId="{7B6EE381-EA82-415D-9144-AC682B9BEBD3}"/>
          </ac:spMkLst>
        </pc:spChg>
      </pc:sldChg>
      <pc:sldChg chg="modSp">
        <pc:chgData name="Nguyễn Đạt Tân Dương" userId="c54c20b2-c8a9-4be7-a735-3d208ddf1574" providerId="ADAL" clId="{7688886A-8AD3-4351-98C6-B40350334F55}" dt="2021-08-24T08:38:42.498" v="12" actId="20577"/>
        <pc:sldMkLst>
          <pc:docMk/>
          <pc:sldMk cId="454677572" sldId="263"/>
        </pc:sldMkLst>
        <pc:spChg chg="mod">
          <ac:chgData name="Nguyễn Đạt Tân Dương" userId="c54c20b2-c8a9-4be7-a735-3d208ddf1574" providerId="ADAL" clId="{7688886A-8AD3-4351-98C6-B40350334F55}" dt="2021-08-24T08:38:42.498" v="12" actId="20577"/>
          <ac:spMkLst>
            <pc:docMk/>
            <pc:sldMk cId="454677572" sldId="263"/>
            <ac:spMk id="17" creationId="{4F41710A-9CC9-425E-95B5-2B0604CD06C4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8-24T15:23:36.433" idx="2">
    <p:pos x="1455" y="161"/>
    <p:text>Trường THCS Tân Dương - xã Tân Dương huyện Lai Vung tỉnh Đồng Tháp</p:text>
    <p:extLst>
      <p:ext uri="{C676402C-5697-4E1C-873F-D02D1690AC5C}">
        <p15:threadingInfo xmlns:p15="http://schemas.microsoft.com/office/powerpoint/2012/main" timeZoneBias="-4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>
            <a:extLst>
              <a:ext uri="{FF2B5EF4-FFF2-40B4-BE49-F238E27FC236}">
                <a16:creationId xmlns:a16="http://schemas.microsoft.com/office/drawing/2014/main" id="{5830B916-AC02-4089-80A0-62B62E2014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vi-VN"/>
              <a:t>Toán 6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79230BE6-2E8A-4395-A034-40A1A383F1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5EE92F-EDB6-4E9C-910F-62E6290CEC69}" type="datetime1">
              <a:rPr lang="vi-VN" smtClean="0"/>
              <a:t>24/08/2021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F0C4DA0-CC28-4D9E-B4E5-0D752E6E4D8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vi-VN"/>
              <a:t>GV: Nguyễn Thành Đạt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58C6BC07-089F-4173-A77E-C8C1209B44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C0E4B8-CC95-4BF4-AA0B-4649F42CE2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1847226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vi-VN"/>
              <a:t>Toán 6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3389E-074D-4535-8E1E-8518C1A0E14E}" type="datetime1">
              <a:rPr lang="vi-VN" smtClean="0"/>
              <a:t>24/08/2021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vi-VN"/>
              <a:t>GV: Nguyễn Thành Đạt</a:t>
            </a:r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9B169C-9AC7-452F-88FA-56645706D0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7691252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Rê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 </a:t>
            </a:r>
            <a:endParaRPr lang="vi-VN" dirty="0"/>
          </a:p>
        </p:txBody>
      </p:sp>
      <p:sp>
        <p:nvSpPr>
          <p:cNvPr id="4" name="Chỗ dành sẵn cho Đầu trang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vi-VN"/>
              <a:t>Toán 6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C33389E-074D-4535-8E1E-8518C1A0E14E}" type="datetime1">
              <a:rPr lang="vi-VN" smtClean="0"/>
              <a:t>24/08/2021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vi-VN"/>
              <a:t>GV: Nguyễn Thành Đạt</a:t>
            </a:r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B169C-9AC7-452F-88FA-56645706D0B5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1948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Đầu trang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vi-VN"/>
              <a:t>Toán 6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834598D-2B79-4CBD-8931-4A863C7F563F}" type="datetime1">
              <a:rPr lang="vi-VN" smtClean="0"/>
              <a:t>24/08/2021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vi-VN"/>
              <a:t>GV: Nguyễn Thành Đạt</a:t>
            </a:r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B169C-9AC7-452F-88FA-56645706D0B5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1349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vở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endParaRPr lang="vi-VN" dirty="0"/>
          </a:p>
        </p:txBody>
      </p:sp>
      <p:sp>
        <p:nvSpPr>
          <p:cNvPr id="4" name="Chỗ dành sẵn cho Đầu trang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vi-VN"/>
              <a:t>Toán 6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C33389E-074D-4535-8E1E-8518C1A0E14E}" type="datetime1">
              <a:rPr lang="vi-VN" smtClean="0"/>
              <a:t>24/08/2021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vi-VN"/>
              <a:t>GV: Nguyễn Thành Đạt</a:t>
            </a:r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B169C-9AC7-452F-88FA-56645706D0B5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2874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Đầu trang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vi-VN"/>
              <a:t>Toán 6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C33389E-074D-4535-8E1E-8518C1A0E14E}" type="datetime1">
              <a:rPr lang="vi-VN" smtClean="0"/>
              <a:t>24/08/2021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vi-VN"/>
              <a:t>GV: Nguyễn Thành Đạt</a:t>
            </a:r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B169C-9AC7-452F-88FA-56645706D0B5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771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4E04EAC-230B-4015-9EFE-4CDF457543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0FB3695-584F-4465-9D22-DE32A083EC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D9791D6-BD45-429B-81BD-CFF522764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07/08/2021</a:t>
            </a: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D5DD235-AFAE-4D0C-A3D8-44FB52611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C90BF9A-632F-4C97-9FA0-2AA0E2994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95108-8BB6-484F-B188-ADAD76D339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8716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FD01E71-A472-4A6E-A17F-8D7A00E0C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6B70041-A0BE-4D68-8F4A-E31E05B164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0F6EFC2-CFDB-4843-80A3-4B72135A0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07/08/2021</a:t>
            </a: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0720CC7-D01B-4205-BE7D-39171AF87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F3E2005-613F-4A13-9DDB-226E794D7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95108-8BB6-484F-B188-ADAD76D339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2808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3DBC7D8-4C37-4B05-BF8B-4F49F37C1F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62C1E62-7F6C-4EED-A7C3-28F96C0BE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0326E2B-CFC5-4299-A78E-30F590AE4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07/08/2021</a:t>
            </a: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DFD658C-8F89-4F7B-A0DD-EB832D100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B9A69C7-EEAD-4C63-BE35-9C03B1C81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95108-8BB6-484F-B188-ADAD76D339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2556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2E7D55-91C0-4E3C-917D-815F2A1DA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6BEE230-9E2F-464A-9762-755D0367C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42F7897-34E9-466F-8735-616568A3D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07/08/2021</a:t>
            </a: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54F3FF3-C4E1-4004-8BE2-E9FCD5B56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A2CDE41-3EF3-46AF-826F-78CFE0C2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95108-8BB6-484F-B188-ADAD76D339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01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B7DA0E0-2257-4C5E-BC5B-21FD7525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C485092-F478-47AF-83FD-9B0C749F3A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4B52C62-59A3-4896-9DAE-8736F6EDB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07/08/2021</a:t>
            </a: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4597539-FEFC-44A4-A38F-25E7D0B16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9A95A67-1B94-4D99-B28C-EAB92D135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95108-8BB6-484F-B188-ADAD76D339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8067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B7117B-2C28-4C94-A525-AF32CB698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0885660-16AC-43AD-8959-B6B78A9580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C442FC3-E104-4DBA-8FC8-F55B0928AB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4F6B3E8-FFA4-475D-8022-E99AD4D91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07/08/2021</a:t>
            </a: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6CBD04-FF4D-4214-B488-5F6FC77D5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4B4BAD2-1745-44BA-A068-4A87F1AAC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95108-8BB6-484F-B188-ADAD76D339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436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80BDCE0-7548-4EE0-940C-F5CFB733B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E45ED6E-12CA-4BC4-99E2-40BB53F41E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B43A180-25FE-40C1-B6BB-CCF5A4330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9B9C87D9-745D-432C-BA11-0721A13E26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D1DED7B-731E-473A-9029-7877B009CF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3EB79FD-0DEA-42DF-B0BC-974167711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07/08/2021</a:t>
            </a: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E76E2A00-32EA-40B3-936E-CC896D236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1732EC9-80B8-470C-97C8-E3524F73F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95108-8BB6-484F-B188-ADAD76D339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6822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806A65-F380-4E49-82AF-D88660BD3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76A6537-467B-4C46-8C27-57961F198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07/08/2021</a:t>
            </a: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280537DE-B78D-4F70-BBB5-D22726A7A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8F5BB0B-3F34-4BEE-A63C-F40A47C14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95108-8BB6-484F-B188-ADAD76D339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2350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CA3DD0C-FD74-48F2-B558-7430C9AC5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07/08/2021</a:t>
            </a: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7F8797C-C762-48E3-82E6-4CF6E6B4B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9B5F397-46F8-4E23-81EE-D6E07F4E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95108-8BB6-484F-B188-ADAD76D339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2506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7BEB09C-DB8F-42B5-9CE8-1543BE3BC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B803DCD-9E12-4BD1-B9FE-A89FA3817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DD260F4-C24A-4EC9-A5E2-7F86EECE58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E677F86-C488-4DB4-9634-249B4065B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07/08/2021</a:t>
            </a: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CF41E7D-7381-404F-B328-71577DE1F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AEF66E-D169-4E6F-B61F-7277F1C78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95108-8BB6-484F-B188-ADAD76D339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8428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2DE5BD-8A00-4A15-89B6-6655942D6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CE70EF8-45CB-49C3-96A1-FB85D65E7E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A7F0FF3-C812-4F07-BA3C-BEB194C77E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5431638-4F27-4DB5-8870-CA3AB50F6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07/08/2021</a:t>
            </a: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47B0030-3267-478C-B124-39C49F094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705AC9C-8234-4709-8933-233D1904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95108-8BB6-484F-B188-ADAD76D339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1363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8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EA743C39-F1A0-4DC0-BB74-F26C6DA27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DFC1ABF-E765-4468-AC2D-228C05A5A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4F34E3A-583F-413E-B51E-4C29977DD3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vi-VN"/>
              <a:t>07/08/2021</a:t>
            </a: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D341668-9DB6-4CC0-9102-280E14A2CC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7C1CA0-6F65-46FC-B71C-9E2753DA0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95108-8BB6-484F-B188-ADAD76D339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5530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  <p:sndAc>
          <p:stSnd>
            <p:snd r:embed="rId13" name="breeze.wav"/>
          </p:stSnd>
        </p:sndAc>
      </p:transition>
    </mc:Choice>
    <mc:Fallback xmlns="">
      <p:transition spd="slow">
        <p:fade/>
        <p:sndAc>
          <p:stSnd>
            <p:snd r:embed="rId15" name="breeze.wav"/>
          </p:stSnd>
        </p:sndAc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6.xml"/><Relationship Id="rId18" Type="http://schemas.openxmlformats.org/officeDocument/2006/relationships/image" Target="../media/image4.svg"/><Relationship Id="rId3" Type="http://schemas.openxmlformats.org/officeDocument/2006/relationships/slideLayout" Target="../slideLayouts/slideLayout1.xml"/><Relationship Id="rId7" Type="http://schemas.openxmlformats.org/officeDocument/2006/relationships/slide" Target="slide4.xml"/><Relationship Id="rId12" Type="http://schemas.openxmlformats.org/officeDocument/2006/relationships/slide" Target="slide15.xml"/><Relationship Id="rId17" Type="http://schemas.openxmlformats.org/officeDocument/2006/relationships/image" Target="../media/image3.png"/><Relationship Id="rId2" Type="http://schemas.openxmlformats.org/officeDocument/2006/relationships/audio" Target="../media/media1.m4a"/><Relationship Id="rId16" Type="http://schemas.openxmlformats.org/officeDocument/2006/relationships/audio" Target="../media/audio2.wav"/><Relationship Id="rId20" Type="http://schemas.openxmlformats.org/officeDocument/2006/relationships/comments" Target="../comments/comment1.xml"/><Relationship Id="rId1" Type="http://schemas.microsoft.com/office/2007/relationships/media" Target="../media/media1.m4a"/><Relationship Id="rId6" Type="http://schemas.openxmlformats.org/officeDocument/2006/relationships/slide" Target="slide2.xml"/><Relationship Id="rId11" Type="http://schemas.openxmlformats.org/officeDocument/2006/relationships/slide" Target="slide13.xml"/><Relationship Id="rId5" Type="http://schemas.openxmlformats.org/officeDocument/2006/relationships/audio" Target="../media/audio1.wav"/><Relationship Id="rId15" Type="http://schemas.openxmlformats.org/officeDocument/2006/relationships/image" Target="../media/image2.png"/><Relationship Id="rId10" Type="http://schemas.openxmlformats.org/officeDocument/2006/relationships/slide" Target="slide11.xml"/><Relationship Id="rId19" Type="http://schemas.openxmlformats.org/officeDocument/2006/relationships/audio" Target="../media/audio1.wav"/><Relationship Id="rId4" Type="http://schemas.openxmlformats.org/officeDocument/2006/relationships/notesSlide" Target="../notesSlides/notesSlide1.xml"/><Relationship Id="rId9" Type="http://schemas.openxmlformats.org/officeDocument/2006/relationships/slide" Target="slide9.xml"/><Relationship Id="rId14" Type="http://schemas.openxmlformats.org/officeDocument/2006/relationships/slide" Target="slide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audio" Target="../media/audio5.wav"/><Relationship Id="rId3" Type="http://schemas.openxmlformats.org/officeDocument/2006/relationships/slideLayout" Target="../slideLayouts/slideLayout2.xml"/><Relationship Id="rId7" Type="http://schemas.openxmlformats.org/officeDocument/2006/relationships/slide" Target="slide1.xml"/><Relationship Id="rId12" Type="http://schemas.openxmlformats.org/officeDocument/2006/relationships/image" Target="../media/image4.sv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audio" Target="../media/audio4.wav"/><Relationship Id="rId11" Type="http://schemas.openxmlformats.org/officeDocument/2006/relationships/image" Target="../media/image3.png"/><Relationship Id="rId5" Type="http://schemas.openxmlformats.org/officeDocument/2006/relationships/audio" Target="../media/audio3.wav"/><Relationship Id="rId10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.png"/><Relationship Id="rId1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.png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8.wav"/><Relationship Id="rId12" Type="http://schemas.openxmlformats.org/officeDocument/2006/relationships/slide" Target="slide1.xml"/><Relationship Id="rId17" Type="http://schemas.openxmlformats.org/officeDocument/2006/relationships/audio" Target="../media/audio5.wav"/><Relationship Id="rId2" Type="http://schemas.openxmlformats.org/officeDocument/2006/relationships/audio" Target="../media/media11.m4a"/><Relationship Id="rId16" Type="http://schemas.openxmlformats.org/officeDocument/2006/relationships/image" Target="../media/image4.svg"/><Relationship Id="rId1" Type="http://schemas.microsoft.com/office/2007/relationships/media" Target="../media/media11.m4a"/><Relationship Id="rId6" Type="http://schemas.openxmlformats.org/officeDocument/2006/relationships/audio" Target="../media/audio7.wav"/><Relationship Id="rId11" Type="http://schemas.openxmlformats.org/officeDocument/2006/relationships/slide" Target="slide11.xml"/><Relationship Id="rId5" Type="http://schemas.openxmlformats.org/officeDocument/2006/relationships/audio" Target="../media/audio1.wav"/><Relationship Id="rId15" Type="http://schemas.openxmlformats.org/officeDocument/2006/relationships/image" Target="../media/image3.png"/><Relationship Id="rId10" Type="http://schemas.openxmlformats.org/officeDocument/2006/relationships/image" Target="../media/image13.jpg"/><Relationship Id="rId4" Type="http://schemas.openxmlformats.org/officeDocument/2006/relationships/notesSlide" Target="../notesSlides/notesSlide3.xml"/><Relationship Id="rId9" Type="http://schemas.openxmlformats.org/officeDocument/2006/relationships/audio" Target="../media/audio4.wav"/><Relationship Id="rId1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.sv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12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audio" Target="../media/audio6.wav"/><Relationship Id="rId11" Type="http://schemas.openxmlformats.org/officeDocument/2006/relationships/audio" Target="../media/audio2.wav"/><Relationship Id="rId5" Type="http://schemas.openxmlformats.org/officeDocument/2006/relationships/audio" Target="../media/audio3.wav"/><Relationship Id="rId15" Type="http://schemas.openxmlformats.org/officeDocument/2006/relationships/audio" Target="../media/audio1.wav"/><Relationship Id="rId10" Type="http://schemas.openxmlformats.org/officeDocument/2006/relationships/image" Target="../media/image2.png"/><Relationship Id="rId4" Type="http://schemas.openxmlformats.org/officeDocument/2006/relationships/audio" Target="../media/audio1.wav"/><Relationship Id="rId9" Type="http://schemas.openxmlformats.org/officeDocument/2006/relationships/slide" Target="slide1.xml"/><Relationship Id="rId14" Type="http://schemas.openxmlformats.org/officeDocument/2006/relationships/audio" Target="../media/audio5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2.png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g"/><Relationship Id="rId12" Type="http://schemas.openxmlformats.org/officeDocument/2006/relationships/image" Target="../media/image16.jpeg"/><Relationship Id="rId17" Type="http://schemas.openxmlformats.org/officeDocument/2006/relationships/audio" Target="../media/audio5.wav"/><Relationship Id="rId2" Type="http://schemas.openxmlformats.org/officeDocument/2006/relationships/audio" Target="../media/media13.m4a"/><Relationship Id="rId16" Type="http://schemas.openxmlformats.org/officeDocument/2006/relationships/image" Target="../media/image4.svg"/><Relationship Id="rId1" Type="http://schemas.microsoft.com/office/2007/relationships/media" Target="../media/media13.m4a"/><Relationship Id="rId6" Type="http://schemas.openxmlformats.org/officeDocument/2006/relationships/audio" Target="../media/audio4.wav"/><Relationship Id="rId11" Type="http://schemas.openxmlformats.org/officeDocument/2006/relationships/image" Target="../media/image9.jpeg"/><Relationship Id="rId5" Type="http://schemas.openxmlformats.org/officeDocument/2006/relationships/audio" Target="../media/audio3.wav"/><Relationship Id="rId15" Type="http://schemas.openxmlformats.org/officeDocument/2006/relationships/image" Target="../media/image3.png"/><Relationship Id="rId10" Type="http://schemas.openxmlformats.org/officeDocument/2006/relationships/image" Target="../media/image6.jpeg"/><Relationship Id="rId4" Type="http://schemas.openxmlformats.org/officeDocument/2006/relationships/audio" Target="../media/audio1.wav"/><Relationship Id="rId9" Type="http://schemas.openxmlformats.org/officeDocument/2006/relationships/slide" Target="slide11.xml"/><Relationship Id="rId1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3.wav"/><Relationship Id="rId7" Type="http://schemas.openxmlformats.org/officeDocument/2006/relationships/slide" Target="slide1.xml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audio" Target="../media/audio5.wav"/><Relationship Id="rId5" Type="http://schemas.openxmlformats.org/officeDocument/2006/relationships/image" Target="../media/image12.jpg"/><Relationship Id="rId10" Type="http://schemas.openxmlformats.org/officeDocument/2006/relationships/image" Target="../media/image4.svg"/><Relationship Id="rId4" Type="http://schemas.openxmlformats.org/officeDocument/2006/relationships/audio" Target="../media/audio4.wav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19.svg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g"/><Relationship Id="rId12" Type="http://schemas.openxmlformats.org/officeDocument/2006/relationships/image" Target="../media/image18.png"/><Relationship Id="rId17" Type="http://schemas.openxmlformats.org/officeDocument/2006/relationships/audio" Target="../media/audio5.wav"/><Relationship Id="rId2" Type="http://schemas.openxmlformats.org/officeDocument/2006/relationships/audio" Target="../media/media14.m4a"/><Relationship Id="rId16" Type="http://schemas.openxmlformats.org/officeDocument/2006/relationships/image" Target="../media/image4.svg"/><Relationship Id="rId1" Type="http://schemas.microsoft.com/office/2007/relationships/media" Target="../media/media14.m4a"/><Relationship Id="rId6" Type="http://schemas.openxmlformats.org/officeDocument/2006/relationships/audio" Target="../media/audio4.wav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image" Target="../media/image3.png"/><Relationship Id="rId10" Type="http://schemas.openxmlformats.org/officeDocument/2006/relationships/image" Target="../media/image2.png"/><Relationship Id="rId4" Type="http://schemas.openxmlformats.org/officeDocument/2006/relationships/audio" Target="../media/audio1.wav"/><Relationship Id="rId9" Type="http://schemas.openxmlformats.org/officeDocument/2006/relationships/slide" Target="slide11.xml"/><Relationship Id="rId1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.png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12" Type="http://schemas.openxmlformats.org/officeDocument/2006/relationships/image" Target="../media/image23.jpg"/><Relationship Id="rId17" Type="http://schemas.openxmlformats.org/officeDocument/2006/relationships/audio" Target="../media/audio5.wav"/><Relationship Id="rId2" Type="http://schemas.openxmlformats.org/officeDocument/2006/relationships/audio" Target="../media/media15.m4a"/><Relationship Id="rId16" Type="http://schemas.openxmlformats.org/officeDocument/2006/relationships/image" Target="../media/image4.svg"/><Relationship Id="rId1" Type="http://schemas.microsoft.com/office/2007/relationships/media" Target="../media/media15.m4a"/><Relationship Id="rId6" Type="http://schemas.openxmlformats.org/officeDocument/2006/relationships/audio" Target="../media/audio6.wav"/><Relationship Id="rId11" Type="http://schemas.openxmlformats.org/officeDocument/2006/relationships/image" Target="../media/image22.jpg"/><Relationship Id="rId5" Type="http://schemas.openxmlformats.org/officeDocument/2006/relationships/audio" Target="../media/audio3.wav"/><Relationship Id="rId15" Type="http://schemas.openxmlformats.org/officeDocument/2006/relationships/image" Target="../media/image3.png"/><Relationship Id="rId10" Type="http://schemas.openxmlformats.org/officeDocument/2006/relationships/image" Target="../media/image21.jpg"/><Relationship Id="rId4" Type="http://schemas.openxmlformats.org/officeDocument/2006/relationships/audio" Target="../media/audio1.wav"/><Relationship Id="rId9" Type="http://schemas.openxmlformats.org/officeDocument/2006/relationships/slide" Target="slide1.xml"/><Relationship Id="rId1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24.jpg"/><Relationship Id="rId18" Type="http://schemas.openxmlformats.org/officeDocument/2006/relationships/audio" Target="../media/audio1.wav"/><Relationship Id="rId3" Type="http://schemas.microsoft.com/office/2007/relationships/media" Target="../media/media17.m4a"/><Relationship Id="rId7" Type="http://schemas.openxmlformats.org/officeDocument/2006/relationships/audio" Target="../media/audio1.wav"/><Relationship Id="rId12" Type="http://schemas.openxmlformats.org/officeDocument/2006/relationships/slide" Target="slide1.xml"/><Relationship Id="rId17" Type="http://schemas.openxmlformats.org/officeDocument/2006/relationships/image" Target="../media/image4.svg"/><Relationship Id="rId2" Type="http://schemas.openxmlformats.org/officeDocument/2006/relationships/audio" Target="../media/media16.m4a"/><Relationship Id="rId16" Type="http://schemas.openxmlformats.org/officeDocument/2006/relationships/image" Target="../media/image3.png"/><Relationship Id="rId1" Type="http://schemas.microsoft.com/office/2007/relationships/media" Target="../media/media16.m4a"/><Relationship Id="rId6" Type="http://schemas.openxmlformats.org/officeDocument/2006/relationships/notesSlide" Target="../notesSlides/notesSlide4.xml"/><Relationship Id="rId11" Type="http://schemas.openxmlformats.org/officeDocument/2006/relationships/audio" Target="../media/audio4.wav"/><Relationship Id="rId5" Type="http://schemas.openxmlformats.org/officeDocument/2006/relationships/slideLayout" Target="../slideLayouts/slideLayout2.xml"/><Relationship Id="rId15" Type="http://schemas.openxmlformats.org/officeDocument/2006/relationships/audio" Target="../media/audio5.wav"/><Relationship Id="rId10" Type="http://schemas.openxmlformats.org/officeDocument/2006/relationships/audio" Target="../media/audio9.wav"/><Relationship Id="rId4" Type="http://schemas.openxmlformats.org/officeDocument/2006/relationships/audio" Target="../media/media17.m4a"/><Relationship Id="rId9" Type="http://schemas.openxmlformats.org/officeDocument/2006/relationships/audio" Target="../media/audio3.wav"/><Relationship Id="rId1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slide" Target="slide1.xml"/><Relationship Id="rId12" Type="http://schemas.openxmlformats.org/officeDocument/2006/relationships/audio" Target="../media/audio5.wav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audio4.wav"/><Relationship Id="rId11" Type="http://schemas.openxmlformats.org/officeDocument/2006/relationships/image" Target="../media/image4.svg"/><Relationship Id="rId5" Type="http://schemas.openxmlformats.org/officeDocument/2006/relationships/audio" Target="../media/audio3.wav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audio" Target="../media/audio2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12" Type="http://schemas.openxmlformats.org/officeDocument/2006/relationships/image" Target="../media/image4.sv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audio3.wav"/><Relationship Id="rId11" Type="http://schemas.openxmlformats.org/officeDocument/2006/relationships/image" Target="../media/image3.png"/><Relationship Id="rId5" Type="http://schemas.openxmlformats.org/officeDocument/2006/relationships/audio" Target="../media/audio1.wav"/><Relationship Id="rId10" Type="http://schemas.openxmlformats.org/officeDocument/2006/relationships/audio" Target="../media/audio5.wav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.png"/><Relationship Id="rId1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12" Type="http://schemas.openxmlformats.org/officeDocument/2006/relationships/audio" Target="../media/audio2.wav"/><Relationship Id="rId2" Type="http://schemas.openxmlformats.org/officeDocument/2006/relationships/audio" Target="../media/media4.m4a"/><Relationship Id="rId16" Type="http://schemas.openxmlformats.org/officeDocument/2006/relationships/audio" Target="../media/audio1.wav"/><Relationship Id="rId1" Type="http://schemas.microsoft.com/office/2007/relationships/media" Target="../media/media4.m4a"/><Relationship Id="rId6" Type="http://schemas.openxmlformats.org/officeDocument/2006/relationships/audio" Target="../media/audio6.wav"/><Relationship Id="rId11" Type="http://schemas.openxmlformats.org/officeDocument/2006/relationships/image" Target="../media/image2.png"/><Relationship Id="rId5" Type="http://schemas.openxmlformats.org/officeDocument/2006/relationships/audio" Target="../media/audio3.wav"/><Relationship Id="rId15" Type="http://schemas.openxmlformats.org/officeDocument/2006/relationships/audio" Target="../media/audio5.wav"/><Relationship Id="rId10" Type="http://schemas.openxmlformats.org/officeDocument/2006/relationships/slide" Target="slide1.xml"/><Relationship Id="rId4" Type="http://schemas.openxmlformats.org/officeDocument/2006/relationships/audio" Target="../media/audio1.wav"/><Relationship Id="rId9" Type="http://schemas.openxmlformats.org/officeDocument/2006/relationships/image" Target="../media/image6.jpeg"/><Relationship Id="rId1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audio" Target="../media/audio2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g"/><Relationship Id="rId12" Type="http://schemas.openxmlformats.org/officeDocument/2006/relationships/image" Target="../media/image4.sv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audio4.wav"/><Relationship Id="rId11" Type="http://schemas.openxmlformats.org/officeDocument/2006/relationships/image" Target="../media/image3.png"/><Relationship Id="rId5" Type="http://schemas.openxmlformats.org/officeDocument/2006/relationships/audio" Target="../media/audio3.wav"/><Relationship Id="rId10" Type="http://schemas.openxmlformats.org/officeDocument/2006/relationships/audio" Target="../media/audio5.wav"/><Relationship Id="rId4" Type="http://schemas.openxmlformats.org/officeDocument/2006/relationships/audio" Target="../media/audio1.wav"/><Relationship Id="rId9" Type="http://schemas.openxmlformats.org/officeDocument/2006/relationships/image" Target="../media/image2.png"/><Relationship Id="rId1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audio" Target="../media/audio5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g"/><Relationship Id="rId12" Type="http://schemas.openxmlformats.org/officeDocument/2006/relationships/image" Target="../media/image4.sv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audio4.wav"/><Relationship Id="rId11" Type="http://schemas.openxmlformats.org/officeDocument/2006/relationships/image" Target="../media/image3.png"/><Relationship Id="rId5" Type="http://schemas.openxmlformats.org/officeDocument/2006/relationships/audio" Target="../media/audio3.wav"/><Relationship Id="rId10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.png"/><Relationship Id="rId1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4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g"/><Relationship Id="rId12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audio" Target="../media/audio4.wav"/><Relationship Id="rId11" Type="http://schemas.openxmlformats.org/officeDocument/2006/relationships/audio" Target="../media/audio2.wav"/><Relationship Id="rId5" Type="http://schemas.openxmlformats.org/officeDocument/2006/relationships/audio" Target="../media/audio3.wav"/><Relationship Id="rId15" Type="http://schemas.openxmlformats.org/officeDocument/2006/relationships/audio" Target="../media/audio1.wav"/><Relationship Id="rId10" Type="http://schemas.openxmlformats.org/officeDocument/2006/relationships/image" Target="../media/image2.png"/><Relationship Id="rId4" Type="http://schemas.openxmlformats.org/officeDocument/2006/relationships/audio" Target="../media/audio1.wav"/><Relationship Id="rId9" Type="http://schemas.openxmlformats.org/officeDocument/2006/relationships/slide" Target="slide1.xml"/><Relationship Id="rId14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0.jpeg"/><Relationship Id="rId18" Type="http://schemas.openxmlformats.org/officeDocument/2006/relationships/audio" Target="../media/audio5.wav"/><Relationship Id="rId3" Type="http://schemas.microsoft.com/office/2007/relationships/media" Target="../media/media8.m4a"/><Relationship Id="rId7" Type="http://schemas.openxmlformats.org/officeDocument/2006/relationships/audio" Target="../media/audio3.wav"/><Relationship Id="rId12" Type="http://schemas.openxmlformats.org/officeDocument/2006/relationships/image" Target="../media/image9.jpeg"/><Relationship Id="rId17" Type="http://schemas.openxmlformats.org/officeDocument/2006/relationships/image" Target="../media/image4.svg"/><Relationship Id="rId2" Type="http://schemas.openxmlformats.org/officeDocument/2006/relationships/audio" Target="../media/media7.m4a"/><Relationship Id="rId16" Type="http://schemas.openxmlformats.org/officeDocument/2006/relationships/image" Target="../media/image3.png"/><Relationship Id="rId1" Type="http://schemas.microsoft.com/office/2007/relationships/media" Target="../media/media7.m4a"/><Relationship Id="rId6" Type="http://schemas.openxmlformats.org/officeDocument/2006/relationships/audio" Target="../media/audio1.wav"/><Relationship Id="rId11" Type="http://schemas.openxmlformats.org/officeDocument/2006/relationships/image" Target="../media/image6.jpeg"/><Relationship Id="rId5" Type="http://schemas.openxmlformats.org/officeDocument/2006/relationships/slideLayout" Target="../slideLayouts/slideLayout2.xml"/><Relationship Id="rId15" Type="http://schemas.openxmlformats.org/officeDocument/2006/relationships/audio" Target="../media/audio2.wav"/><Relationship Id="rId10" Type="http://schemas.openxmlformats.org/officeDocument/2006/relationships/slide" Target="slide1.xml"/><Relationship Id="rId19" Type="http://schemas.openxmlformats.org/officeDocument/2006/relationships/audio" Target="../media/audio1.wav"/><Relationship Id="rId4" Type="http://schemas.openxmlformats.org/officeDocument/2006/relationships/audio" Target="../media/media8.m4a"/><Relationship Id="rId9" Type="http://schemas.openxmlformats.org/officeDocument/2006/relationships/image" Target="../media/image8.jpg"/><Relationship Id="rId1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audio" Target="../media/audio2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image" Target="../media/image2.png"/><Relationship Id="rId17" Type="http://schemas.openxmlformats.org/officeDocument/2006/relationships/audio" Target="../media/audio1.wav"/><Relationship Id="rId2" Type="http://schemas.openxmlformats.org/officeDocument/2006/relationships/audio" Target="../media/media9.m4a"/><Relationship Id="rId16" Type="http://schemas.openxmlformats.org/officeDocument/2006/relationships/audio" Target="../media/audio5.wav"/><Relationship Id="rId1" Type="http://schemas.microsoft.com/office/2007/relationships/media" Target="../media/media9.m4a"/><Relationship Id="rId6" Type="http://schemas.openxmlformats.org/officeDocument/2006/relationships/audio" Target="../media/audio4.wav"/><Relationship Id="rId11" Type="http://schemas.openxmlformats.org/officeDocument/2006/relationships/slide" Target="slide1.xml"/><Relationship Id="rId5" Type="http://schemas.openxmlformats.org/officeDocument/2006/relationships/audio" Target="../media/audio3.wav"/><Relationship Id="rId15" Type="http://schemas.openxmlformats.org/officeDocument/2006/relationships/image" Target="../media/image4.svg"/><Relationship Id="rId10" Type="http://schemas.openxmlformats.org/officeDocument/2006/relationships/image" Target="../media/image6.jpeg"/><Relationship Id="rId4" Type="http://schemas.openxmlformats.org/officeDocument/2006/relationships/audio" Target="../media/audio1.wav"/><Relationship Id="rId9" Type="http://schemas.openxmlformats.org/officeDocument/2006/relationships/image" Target="../media/image12.jpg"/><Relationship Id="rId1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EC5BE6-658A-4883-8BEF-723891495F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1951" y="68263"/>
            <a:ext cx="8791890" cy="733484"/>
          </a:xfrm>
          <a:noFill/>
          <a:ln w="38100">
            <a:solidFill>
              <a:srgbClr val="0070C0"/>
            </a:solidFill>
          </a:ln>
        </p:spPr>
        <p:txBody>
          <a:bodyPr>
            <a:norm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endParaRPr lang="vi-VN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DAA830E-0D32-4EDA-B260-5432D7912F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9938" y="950550"/>
            <a:ext cx="7664130" cy="808753"/>
          </a:xfrm>
          <a:noFill/>
          <a:ln w="38100" cap="rnd" cmpd="thickThin">
            <a:solidFill>
              <a:schemeClr val="accent1">
                <a:shade val="50000"/>
                <a:alpha val="80000"/>
              </a:schemeClr>
            </a:solidFill>
          </a:ln>
          <a:effectLst>
            <a:glow>
              <a:schemeClr val="bg1"/>
            </a:glow>
            <a:outerShdw blurRad="50800" dist="38100" algn="ctr" rotWithShape="0">
              <a:schemeClr val="bg1"/>
            </a:outerShdw>
          </a:effectLst>
        </p:spPr>
        <p:txBody>
          <a:bodyPr>
            <a:normAutofit fontScale="70000" lnSpcReduction="20000"/>
          </a:bodyPr>
          <a:lstStyle/>
          <a:p>
            <a:r>
              <a:rPr lang="en-US" sz="3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59 &amp; 60 </a:t>
            </a:r>
          </a:p>
          <a:p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THU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vi-VN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8EFCCF1-2B5F-454A-9F78-65E8D452D10E}"/>
              </a:ext>
            </a:extLst>
          </p:cNvPr>
          <p:cNvSpPr txBox="1"/>
          <p:nvPr/>
        </p:nvSpPr>
        <p:spPr>
          <a:xfrm>
            <a:off x="173003" y="228601"/>
            <a:ext cx="2513047" cy="64633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Đạt</a:t>
            </a:r>
            <a:endParaRPr lang="vi-VN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hlinkClick r:id="rId6" action="ppaction://hlinksldjump"/>
            <a:extLst>
              <a:ext uri="{FF2B5EF4-FFF2-40B4-BE49-F238E27FC236}">
                <a16:creationId xmlns:a16="http://schemas.microsoft.com/office/drawing/2014/main" id="{54E818EA-A4FB-4A2E-A27E-94A75D8C7B6C}"/>
              </a:ext>
            </a:extLst>
          </p:cNvPr>
          <p:cNvSpPr txBox="1"/>
          <p:nvPr/>
        </p:nvSpPr>
        <p:spPr>
          <a:xfrm>
            <a:off x="1718605" y="2103709"/>
            <a:ext cx="2498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24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hlinkClick r:id="rId7" action="ppaction://hlinksldjump"/>
            <a:extLst>
              <a:ext uri="{FF2B5EF4-FFF2-40B4-BE49-F238E27FC236}">
                <a16:creationId xmlns:a16="http://schemas.microsoft.com/office/drawing/2014/main" id="{C7E0ADFC-44AA-49B0-9C3E-8C6C2F727FE9}"/>
              </a:ext>
            </a:extLst>
          </p:cNvPr>
          <p:cNvSpPr txBox="1"/>
          <p:nvPr/>
        </p:nvSpPr>
        <p:spPr>
          <a:xfrm>
            <a:off x="744475" y="3546959"/>
            <a:ext cx="2327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Thu </a:t>
            </a:r>
            <a:r>
              <a:rPr lang="en-US" sz="2000" b="1" i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000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000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vi-VN" sz="2000" b="1" i="1" u="sng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hlinkClick r:id="rId8" action="ppaction://hlinksldjump"/>
            <a:extLst>
              <a:ext uri="{FF2B5EF4-FFF2-40B4-BE49-F238E27FC236}">
                <a16:creationId xmlns:a16="http://schemas.microsoft.com/office/drawing/2014/main" id="{6797A711-FA1E-4C3E-8B3E-3298D7B6FAF5}"/>
              </a:ext>
            </a:extLst>
          </p:cNvPr>
          <p:cNvSpPr txBox="1"/>
          <p:nvPr/>
        </p:nvSpPr>
        <p:spPr>
          <a:xfrm>
            <a:off x="5137417" y="3492855"/>
            <a:ext cx="2327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 </a:t>
            </a:r>
            <a:r>
              <a:rPr lang="en-US" sz="2000" b="1" i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000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vi-VN" sz="2000" b="1" i="1" u="sng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hlinkClick r:id="rId9" action="ppaction://hlinksldjump"/>
            <a:extLst>
              <a:ext uri="{FF2B5EF4-FFF2-40B4-BE49-F238E27FC236}">
                <a16:creationId xmlns:a16="http://schemas.microsoft.com/office/drawing/2014/main" id="{24970861-CB2B-4250-A4DD-29E5A07C05DA}"/>
              </a:ext>
            </a:extLst>
          </p:cNvPr>
          <p:cNvSpPr txBox="1"/>
          <p:nvPr/>
        </p:nvSpPr>
        <p:spPr>
          <a:xfrm>
            <a:off x="8474400" y="3492855"/>
            <a:ext cx="2881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 </a:t>
            </a:r>
            <a:r>
              <a:rPr lang="en-US" sz="2000" b="1" i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000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vi-VN" sz="2000" b="1" i="1" u="sng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AF014AB-21C0-4FD4-8C42-C87579E90E99}"/>
              </a:ext>
            </a:extLst>
          </p:cNvPr>
          <p:cNvSpPr txBox="1"/>
          <p:nvPr/>
        </p:nvSpPr>
        <p:spPr>
          <a:xfrm>
            <a:off x="4818979" y="4367871"/>
            <a:ext cx="2498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hlinkClick r:id="rId10" action="ppaction://hlinksldjump"/>
            <a:extLst>
              <a:ext uri="{FF2B5EF4-FFF2-40B4-BE49-F238E27FC236}">
                <a16:creationId xmlns:a16="http://schemas.microsoft.com/office/drawing/2014/main" id="{5CAF7A2C-BEB9-493D-9915-37F21C119416}"/>
              </a:ext>
            </a:extLst>
          </p:cNvPr>
          <p:cNvSpPr txBox="1"/>
          <p:nvPr/>
        </p:nvSpPr>
        <p:spPr>
          <a:xfrm>
            <a:off x="811333" y="4870281"/>
            <a:ext cx="2498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  <a:r>
              <a:rPr lang="en-US" sz="2000" b="1" i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ctr"/>
            <a:r>
              <a:rPr lang="en-US" sz="2000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(Thu </a:t>
            </a:r>
            <a:r>
              <a:rPr lang="en-US" sz="2000" b="1" i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000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000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000" b="1" i="1" u="sng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hlinkClick r:id="rId11" action="ppaction://hlinksldjump"/>
            <a:extLst>
              <a:ext uri="{FF2B5EF4-FFF2-40B4-BE49-F238E27FC236}">
                <a16:creationId xmlns:a16="http://schemas.microsoft.com/office/drawing/2014/main" id="{BDC57D31-74BF-4506-95F0-9BBC59F83E09}"/>
              </a:ext>
            </a:extLst>
          </p:cNvPr>
          <p:cNvSpPr txBox="1"/>
          <p:nvPr/>
        </p:nvSpPr>
        <p:spPr>
          <a:xfrm>
            <a:off x="4911380" y="4940981"/>
            <a:ext cx="2498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 </a:t>
            </a:r>
            <a:r>
              <a:rPr lang="en-US" sz="2000" b="1" i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algn="ctr"/>
            <a:r>
              <a:rPr lang="en-US" sz="2000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i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000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000" b="1" i="1" u="sng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hlinkClick r:id="rId12" action="ppaction://hlinksldjump"/>
            <a:extLst>
              <a:ext uri="{FF2B5EF4-FFF2-40B4-BE49-F238E27FC236}">
                <a16:creationId xmlns:a16="http://schemas.microsoft.com/office/drawing/2014/main" id="{6B38EC49-7628-4ECF-8416-463BDBF03EFB}"/>
              </a:ext>
            </a:extLst>
          </p:cNvPr>
          <p:cNvSpPr txBox="1"/>
          <p:nvPr/>
        </p:nvSpPr>
        <p:spPr>
          <a:xfrm>
            <a:off x="8382000" y="4854389"/>
            <a:ext cx="2881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 </a:t>
            </a:r>
            <a:r>
              <a:rPr lang="en-US" sz="2000" b="1" i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algn="ctr"/>
            <a:r>
              <a:rPr lang="en-US" sz="2000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i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000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000" b="1" i="1" u="sng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hlinkClick r:id="rId13" action="ppaction://hlinksldjump"/>
            <a:extLst>
              <a:ext uri="{FF2B5EF4-FFF2-40B4-BE49-F238E27FC236}">
                <a16:creationId xmlns:a16="http://schemas.microsoft.com/office/drawing/2014/main" id="{4A8658D7-1AC6-4DF3-9934-3AFCC9406A93}"/>
              </a:ext>
            </a:extLst>
          </p:cNvPr>
          <p:cNvSpPr txBox="1"/>
          <p:nvPr/>
        </p:nvSpPr>
        <p:spPr>
          <a:xfrm>
            <a:off x="4417788" y="6101957"/>
            <a:ext cx="3711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vi-VN" sz="20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2042324A-BF5E-4FB2-A023-CB118C9735BF}"/>
              </a:ext>
            </a:extLst>
          </p:cNvPr>
          <p:cNvSpPr/>
          <p:nvPr/>
        </p:nvSpPr>
        <p:spPr>
          <a:xfrm>
            <a:off x="642938" y="1968117"/>
            <a:ext cx="10629899" cy="61792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E4EA0A0C-E32F-44DD-B8BC-4409CCA0D89D}"/>
              </a:ext>
            </a:extLst>
          </p:cNvPr>
          <p:cNvSpPr/>
          <p:nvPr/>
        </p:nvSpPr>
        <p:spPr>
          <a:xfrm>
            <a:off x="642938" y="2867232"/>
            <a:ext cx="10629899" cy="115603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82F42660-F620-48BE-BFF2-0E5C8541B93B}"/>
              </a:ext>
            </a:extLst>
          </p:cNvPr>
          <p:cNvSpPr/>
          <p:nvPr/>
        </p:nvSpPr>
        <p:spPr>
          <a:xfrm>
            <a:off x="687908" y="5905255"/>
            <a:ext cx="10629899" cy="74460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95C543EB-1DBD-4925-9FCD-6907FA898357}"/>
              </a:ext>
            </a:extLst>
          </p:cNvPr>
          <p:cNvSpPr/>
          <p:nvPr/>
        </p:nvSpPr>
        <p:spPr>
          <a:xfrm>
            <a:off x="642938" y="4284276"/>
            <a:ext cx="10629899" cy="14479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Hộp Văn bản 20">
            <a:hlinkClick r:id="rId14" action="ppaction://hlinksldjump"/>
            <a:extLst>
              <a:ext uri="{FF2B5EF4-FFF2-40B4-BE49-F238E27FC236}">
                <a16:creationId xmlns:a16="http://schemas.microsoft.com/office/drawing/2014/main" id="{D7FB5C63-B082-4ABF-A376-4E39F6757F31}"/>
              </a:ext>
            </a:extLst>
          </p:cNvPr>
          <p:cNvSpPr txBox="1"/>
          <p:nvPr/>
        </p:nvSpPr>
        <p:spPr>
          <a:xfrm>
            <a:off x="6980153" y="2103709"/>
            <a:ext cx="2498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sz="24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46D3C4C7-D13B-43F1-808B-3B517BDA78E3}"/>
              </a:ext>
            </a:extLst>
          </p:cNvPr>
          <p:cNvSpPr txBox="1"/>
          <p:nvPr/>
        </p:nvSpPr>
        <p:spPr>
          <a:xfrm>
            <a:off x="3855720" y="2896860"/>
            <a:ext cx="4837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vi-VN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hỗ dành sẵn cho Ngày tháng 5">
            <a:extLst>
              <a:ext uri="{FF2B5EF4-FFF2-40B4-BE49-F238E27FC236}">
                <a16:creationId xmlns:a16="http://schemas.microsoft.com/office/drawing/2014/main" id="{7366387B-82EE-4F79-B1AD-C052E39D0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07/08/2021</a:t>
            </a:r>
          </a:p>
        </p:txBody>
      </p:sp>
      <p:sp>
        <p:nvSpPr>
          <p:cNvPr id="23" name="Chỗ dành sẵn cho Số hiệu Bản chiếu 22">
            <a:extLst>
              <a:ext uri="{FF2B5EF4-FFF2-40B4-BE49-F238E27FC236}">
                <a16:creationId xmlns:a16="http://schemas.microsoft.com/office/drawing/2014/main" id="{8D7236C3-A717-44B2-8F28-7C851D015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95108-8BB6-484F-B188-ADAD76D339F3}" type="slidenum">
              <a:rPr lang="vi-VN" smtClean="0"/>
              <a:t>1</a:t>
            </a:fld>
            <a:endParaRPr lang="vi-VN"/>
          </a:p>
        </p:txBody>
      </p:sp>
      <p:pic>
        <p:nvPicPr>
          <p:cNvPr id="7" name="Slide 1">
            <a:hlinkClick r:id="" action="ppaction://media"/>
            <a:extLst>
              <a:ext uri="{FF2B5EF4-FFF2-40B4-BE49-F238E27FC236}">
                <a16:creationId xmlns:a16="http://schemas.microsoft.com/office/drawing/2014/main" id="{95289931-E10B-460D-8681-1FAFC76B16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28600" y="1080132"/>
            <a:ext cx="609600" cy="609600"/>
          </a:xfrm>
          <a:prstGeom prst="rect">
            <a:avLst/>
          </a:prstGeom>
        </p:spPr>
      </p:pic>
      <p:pic>
        <p:nvPicPr>
          <p:cNvPr id="28" name="Đồ họa 27" descr="Biểu tượng ngón trở trái chỉ sang phải">
            <a:hlinkClick r:id="" action="ppaction://hlinkshowjump?jump=nextslide" highlightClick="1">
              <a:snd r:embed="rId16" name="push.wav"/>
            </a:hlinkClick>
            <a:extLst>
              <a:ext uri="{FF2B5EF4-FFF2-40B4-BE49-F238E27FC236}">
                <a16:creationId xmlns:a16="http://schemas.microsoft.com/office/drawing/2014/main" id="{5CC7B0BB-2C0E-4E8B-91B7-3B47D38E19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581203" y="705825"/>
            <a:ext cx="491125" cy="4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7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  <p:sndAc>
          <p:stSnd>
            <p:snd r:embed="rId5" name="breeze.wav"/>
          </p:stSnd>
        </p:sndAc>
      </p:transition>
    </mc:Choice>
    <mc:Fallback xmlns="">
      <p:transition spd="slow">
        <p:fade/>
        <p:sndAc>
          <p:stSnd>
            <p:snd r:embed="rId19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9870FAF-3BFF-4C95-91A4-7127F0870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>
                <a:latin typeface="+mj-lt"/>
              </a:rPr>
              <a:t>07/08/2021</a:t>
            </a: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D6BCE0D-267E-45DC-90BD-2225981E1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95108-8BB6-484F-B188-ADAD76D339F3}" type="slidenum">
              <a:rPr lang="vi-VN" smtClean="0">
                <a:latin typeface="+mj-lt"/>
              </a:rPr>
              <a:t>10</a:t>
            </a:fld>
            <a:endParaRPr lang="vi-VN">
              <a:latin typeface="+mj-lt"/>
            </a:endParaRPr>
          </a:p>
        </p:txBody>
      </p:sp>
      <p:sp>
        <p:nvSpPr>
          <p:cNvPr id="7" name="Hình chữ nhật 6">
            <a:hlinkClick r:id="rId7" action="ppaction://hlinksldjump"/>
            <a:extLst>
              <a:ext uri="{FF2B5EF4-FFF2-40B4-BE49-F238E27FC236}">
                <a16:creationId xmlns:a16="http://schemas.microsoft.com/office/drawing/2014/main" id="{FDB07B33-0121-47E3-A1CC-345BEAF63FD7}"/>
              </a:ext>
            </a:extLst>
          </p:cNvPr>
          <p:cNvSpPr/>
          <p:nvPr/>
        </p:nvSpPr>
        <p:spPr>
          <a:xfrm>
            <a:off x="5461550" y="5984703"/>
            <a:ext cx="16466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HOME</a:t>
            </a:r>
            <a:endParaRPr lang="vi-VN" sz="36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j-lt"/>
            </a:endParaRPr>
          </a:p>
        </p:txBody>
      </p:sp>
      <p:sp>
        <p:nvSpPr>
          <p:cNvPr id="8" name="Tiêu đề 7">
            <a:hlinkClick r:id="rId8" action="ppaction://hlinksldjump"/>
            <a:extLst>
              <a:ext uri="{FF2B5EF4-FFF2-40B4-BE49-F238E27FC236}">
                <a16:creationId xmlns:a16="http://schemas.microsoft.com/office/drawing/2014/main" id="{817F10E5-63EE-4137-973B-4A90935C10C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16408" y="1527504"/>
            <a:ext cx="4114800" cy="400110"/>
          </a:xfrm>
          <a:prstGeom prst="rect">
            <a:avLst/>
          </a:prstGeom>
          <a:solidFill>
            <a:srgbClr val="9900CC"/>
          </a:solidFill>
          <a:ln>
            <a:noFill/>
            <a:prstDash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3,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Tính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hợp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lí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của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dữ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liệu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2: (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ghi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vào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vở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)</a:t>
            </a:r>
            <a:endParaRPr kumimoji="0" lang="vi-VN" sz="20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Chỗ dành sẵn cho Chân trang 4">
            <a:extLst>
              <a:ext uri="{FF2B5EF4-FFF2-40B4-BE49-F238E27FC236}">
                <a16:creationId xmlns:a16="http://schemas.microsoft.com/office/drawing/2014/main" id="{2B2C6DFF-FD83-48D4-8819-AA614CFF148F}"/>
              </a:ext>
            </a:extLst>
          </p:cNvPr>
          <p:cNvSpPr txBox="1">
            <a:spLocks/>
          </p:cNvSpPr>
          <p:nvPr/>
        </p:nvSpPr>
        <p:spPr>
          <a:xfrm>
            <a:off x="2471739" y="311029"/>
            <a:ext cx="76866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vi-V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1: Thu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thập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phân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loại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dữ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liệu</a:t>
            </a:r>
            <a:endParaRPr lang="vi-VN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84717A7-45B6-4FC6-8D2C-65BC0CD7243A}"/>
              </a:ext>
            </a:extLst>
          </p:cNvPr>
          <p:cNvSpPr txBox="1"/>
          <p:nvPr/>
        </p:nvSpPr>
        <p:spPr>
          <a:xfrm>
            <a:off x="816408" y="2135491"/>
            <a:ext cx="10537392" cy="2246769"/>
          </a:xfrm>
          <a:prstGeom prst="rect">
            <a:avLst/>
          </a:prstGeom>
          <a:gradFill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dữ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, ta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đưa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chí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.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Chẳng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hạn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dữ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Nằm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dự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….</a:t>
            </a:r>
            <a:endParaRPr lang="vi-VN" sz="28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A43C5C3C-970D-4035-B2DF-C33D058A1D16}"/>
              </a:ext>
            </a:extLst>
          </p:cNvPr>
          <p:cNvSpPr/>
          <p:nvPr/>
        </p:nvSpPr>
        <p:spPr>
          <a:xfrm>
            <a:off x="350520" y="1319626"/>
            <a:ext cx="11506200" cy="3564206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Slide 10">
            <a:hlinkClick r:id="" action="ppaction://media"/>
            <a:extLst>
              <a:ext uri="{FF2B5EF4-FFF2-40B4-BE49-F238E27FC236}">
                <a16:creationId xmlns:a16="http://schemas.microsoft.com/office/drawing/2014/main" id="{1BB8B992-AB0E-4FCA-83BF-326323388D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9294" y="105240"/>
            <a:ext cx="609600" cy="609600"/>
          </a:xfrm>
          <a:prstGeom prst="rect">
            <a:avLst/>
          </a:prstGeom>
        </p:spPr>
      </p:pic>
      <p:pic>
        <p:nvPicPr>
          <p:cNvPr id="12" name="Đồ họa 11" descr="Biểu tượng ngón trở trái chỉ sang phải">
            <a:hlinkClick r:id="" action="ppaction://hlinkshowjump?jump=nextslide" highlightClick="1">
              <a:snd r:embed="rId10" name="push.wav"/>
            </a:hlinkClick>
            <a:extLst>
              <a:ext uri="{FF2B5EF4-FFF2-40B4-BE49-F238E27FC236}">
                <a16:creationId xmlns:a16="http://schemas.microsoft.com/office/drawing/2014/main" id="{0C7A4588-764E-4958-8DE2-478045EF88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512797" y="139087"/>
            <a:ext cx="491125" cy="491125"/>
          </a:xfrm>
          <a:prstGeom prst="rect">
            <a:avLst/>
          </a:prstGeom>
        </p:spPr>
      </p:pic>
      <p:pic>
        <p:nvPicPr>
          <p:cNvPr id="13" name="Đồ họa 12" descr="Biểu tượng ngón trở trái chỉ sang phải">
            <a:hlinkClick r:id="" action="ppaction://hlinkshowjump?jump=previousslide" highlightClick="1">
              <a:snd r:embed="rId13" name="arrow.wav"/>
            </a:hlinkClick>
            <a:extLst>
              <a:ext uri="{FF2B5EF4-FFF2-40B4-BE49-F238E27FC236}">
                <a16:creationId xmlns:a16="http://schemas.microsoft.com/office/drawing/2014/main" id="{02E0DA26-8F7E-41D4-AF23-6B1EF78939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10759788" y="81605"/>
            <a:ext cx="491125" cy="4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72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56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hỗ dành sẵn cho Nội dung 8">
            <a:extLst>
              <a:ext uri="{FF2B5EF4-FFF2-40B4-BE49-F238E27FC236}">
                <a16:creationId xmlns:a16="http://schemas.microsoft.com/office/drawing/2014/main" id="{50CCC678-4C94-439C-B2CD-03A48FA3DC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7"/>
          <a:stretch/>
        </p:blipFill>
        <p:spPr>
          <a:xfrm>
            <a:off x="3581400" y="906138"/>
            <a:ext cx="8470900" cy="1702295"/>
          </a:xfrm>
        </p:spPr>
      </p:pic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C025020-B0ED-42EB-85B4-0099588AF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07/08/2021</a:t>
            </a: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1A37E29-8A3D-4E95-B727-F1193E4C8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95108-8BB6-484F-B188-ADAD76D339F3}" type="slidenum">
              <a:rPr lang="vi-VN" smtClean="0"/>
              <a:t>11</a:t>
            </a:fld>
            <a:endParaRPr lang="vi-VN"/>
          </a:p>
        </p:txBody>
      </p:sp>
      <p:sp>
        <p:nvSpPr>
          <p:cNvPr id="10" name="Chỗ dành sẵn cho Chân trang 4">
            <a:extLst>
              <a:ext uri="{FF2B5EF4-FFF2-40B4-BE49-F238E27FC236}">
                <a16:creationId xmlns:a16="http://schemas.microsoft.com/office/drawing/2014/main" id="{AF24669E-640B-4CB8-806A-97961E900FAA}"/>
              </a:ext>
            </a:extLst>
          </p:cNvPr>
          <p:cNvSpPr txBox="1">
            <a:spLocks/>
          </p:cNvSpPr>
          <p:nvPr/>
        </p:nvSpPr>
        <p:spPr>
          <a:xfrm>
            <a:off x="2471739" y="43737"/>
            <a:ext cx="76866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vi-V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err="1">
                <a:solidFill>
                  <a:srgbClr val="0070C0"/>
                </a:solidFill>
                <a:latin typeface="+mj-lt"/>
              </a:rPr>
              <a:t>Bài</a:t>
            </a:r>
            <a:r>
              <a:rPr lang="en-US" sz="2800" b="1">
                <a:solidFill>
                  <a:srgbClr val="0070C0"/>
                </a:solidFill>
                <a:latin typeface="+mj-lt"/>
              </a:rPr>
              <a:t> 1: Thu </a:t>
            </a:r>
            <a:r>
              <a:rPr lang="en-US" sz="2800" b="1" err="1">
                <a:solidFill>
                  <a:srgbClr val="0070C0"/>
                </a:solidFill>
                <a:latin typeface="+mj-lt"/>
              </a:rPr>
              <a:t>thập</a:t>
            </a:r>
            <a:r>
              <a:rPr lang="en-US" sz="2800" b="1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+mj-lt"/>
              </a:rPr>
              <a:t>và</a:t>
            </a:r>
            <a:r>
              <a:rPr lang="en-US" sz="2800" b="1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+mj-lt"/>
              </a:rPr>
              <a:t>phân</a:t>
            </a:r>
            <a:r>
              <a:rPr lang="en-US" sz="2800" b="1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+mj-lt"/>
              </a:rPr>
              <a:t>loại</a:t>
            </a:r>
            <a:r>
              <a:rPr lang="en-US" sz="2800" b="1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+mj-lt"/>
              </a:rPr>
              <a:t>dữ</a:t>
            </a:r>
            <a:r>
              <a:rPr lang="en-US" sz="2800" b="1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+mj-lt"/>
              </a:rPr>
              <a:t>liệu</a:t>
            </a:r>
            <a:endParaRPr lang="vi-VN" sz="2800" b="1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1" name="Tiêu đề 10">
            <a:hlinkClick r:id="rId11" action="ppaction://hlinksldjump"/>
            <a:extLst>
              <a:ext uri="{FF2B5EF4-FFF2-40B4-BE49-F238E27FC236}">
                <a16:creationId xmlns:a16="http://schemas.microsoft.com/office/drawing/2014/main" id="{F15D6E8E-855E-4ED5-8066-BEAFEED8C00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8588" y="408862"/>
            <a:ext cx="5967412" cy="400110"/>
          </a:xfrm>
          <a:prstGeom prst="rect">
            <a:avLst/>
          </a:prstGeom>
          <a:solidFill>
            <a:srgbClr val="9900CC"/>
          </a:solidFill>
          <a:ln w="63500">
            <a:noFill/>
            <a:prstDash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1, Luyện tập 1: (Thu thập dữ liệu) -  ghi vào vở bài tập.</a:t>
            </a:r>
            <a:endParaRPr kumimoji="0" lang="vi-VN" sz="20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0ABCC89-54EB-4C5E-B127-34D6A85AE31B}"/>
              </a:ext>
            </a:extLst>
          </p:cNvPr>
          <p:cNvSpPr txBox="1"/>
          <p:nvPr/>
        </p:nvSpPr>
        <p:spPr>
          <a:xfrm>
            <a:off x="547654" y="1134738"/>
            <a:ext cx="2941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Đọc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sát</a:t>
            </a:r>
            <a:r>
              <a:rPr lang="en-US" sz="2000" dirty="0"/>
              <a:t> </a:t>
            </a:r>
            <a:r>
              <a:rPr lang="en-US" sz="2000" dirty="0" err="1"/>
              <a:t>ví</a:t>
            </a:r>
            <a:r>
              <a:rPr lang="en-US" sz="2000" dirty="0"/>
              <a:t> </a:t>
            </a:r>
            <a:r>
              <a:rPr lang="en-US" sz="2000" dirty="0" err="1"/>
              <a:t>dụ</a:t>
            </a:r>
            <a:r>
              <a:rPr lang="en-US" sz="2000" dirty="0"/>
              <a:t> 2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hoàn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chỗ</a:t>
            </a:r>
            <a:r>
              <a:rPr lang="en-US" sz="2000" dirty="0"/>
              <a:t> </a:t>
            </a:r>
            <a:r>
              <a:rPr lang="en-US" sz="2000" dirty="0" err="1"/>
              <a:t>che</a:t>
            </a:r>
            <a:r>
              <a:rPr lang="en-US" sz="2000" dirty="0"/>
              <a:t> </a:t>
            </a:r>
            <a:r>
              <a:rPr lang="en-US" sz="2000" dirty="0" err="1"/>
              <a:t>khuất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2 </a:t>
            </a:r>
            <a:r>
              <a:rPr lang="en-US" sz="2000" dirty="0" err="1"/>
              <a:t>bảng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:</a:t>
            </a:r>
            <a:endParaRPr lang="vi-VN" sz="2000" dirty="0"/>
          </a:p>
        </p:txBody>
      </p:sp>
      <p:graphicFrame>
        <p:nvGraphicFramePr>
          <p:cNvPr id="13" name="Bảng 13">
            <a:extLst>
              <a:ext uri="{FF2B5EF4-FFF2-40B4-BE49-F238E27FC236}">
                <a16:creationId xmlns:a16="http://schemas.microsoft.com/office/drawing/2014/main" id="{7036B5A2-3C8B-403C-AFC3-0B38F31023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875459"/>
              </p:ext>
            </p:extLst>
          </p:nvPr>
        </p:nvGraphicFramePr>
        <p:xfrm>
          <a:off x="128588" y="3218104"/>
          <a:ext cx="616506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377">
                  <a:extLst>
                    <a:ext uri="{9D8B030D-6E8A-4147-A177-3AD203B41FA5}">
                      <a16:colId xmlns:a16="http://schemas.microsoft.com/office/drawing/2014/main" val="3738948333"/>
                    </a:ext>
                  </a:extLst>
                </a:gridCol>
                <a:gridCol w="3883015">
                  <a:extLst>
                    <a:ext uri="{9D8B030D-6E8A-4147-A177-3AD203B41FA5}">
                      <a16:colId xmlns:a16="http://schemas.microsoft.com/office/drawing/2014/main" val="962737444"/>
                    </a:ext>
                  </a:extLst>
                </a:gridCol>
                <a:gridCol w="1691669">
                  <a:extLst>
                    <a:ext uri="{9D8B030D-6E8A-4147-A177-3AD203B41FA5}">
                      <a16:colId xmlns:a16="http://schemas.microsoft.com/office/drawing/2014/main" val="17134287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err="1"/>
                        <a:t>Câu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err="1"/>
                        <a:t>Câu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hỏi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err="1"/>
                        <a:t>Trả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lời</a:t>
                      </a:r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8407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a.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Cửa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hàng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đang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bán</a:t>
                      </a:r>
                      <a:r>
                        <a:rPr lang="en-US"/>
                        <a:t> bao </a:t>
                      </a:r>
                      <a:r>
                        <a:rPr lang="en-US" err="1"/>
                        <a:t>nhiêu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bình</a:t>
                      </a:r>
                      <a:r>
                        <a:rPr lang="en-US"/>
                        <a:t> ga?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10 </a:t>
                      </a:r>
                      <a:r>
                        <a:rPr lang="en-US" err="1"/>
                        <a:t>bình</a:t>
                      </a:r>
                      <a:endParaRPr lang="vi-VN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1058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b.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Cửa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hàng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bán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mấy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loại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bình</a:t>
                      </a:r>
                      <a:r>
                        <a:rPr lang="en-US"/>
                        <a:t> ga?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 </a:t>
                      </a:r>
                      <a:r>
                        <a:rPr lang="en-US" dirty="0" err="1"/>
                        <a:t>loại</a:t>
                      </a:r>
                      <a:r>
                        <a:rPr lang="en-US" dirty="0"/>
                        <a:t> (</a:t>
                      </a:r>
                      <a:r>
                        <a:rPr lang="en-US" dirty="0" err="1"/>
                        <a:t>lớn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nhỏ</a:t>
                      </a:r>
                      <a:r>
                        <a:rPr lang="en-US" dirty="0"/>
                        <a:t>)</a:t>
                      </a:r>
                      <a:endParaRPr lang="vi-VN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3161801"/>
                  </a:ext>
                </a:extLst>
              </a:tr>
            </a:tbl>
          </a:graphicData>
        </a:graphic>
      </p:graphicFrame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7030EC39-8DCB-4A3F-8694-F480F32EA877}"/>
              </a:ext>
            </a:extLst>
          </p:cNvPr>
          <p:cNvSpPr/>
          <p:nvPr/>
        </p:nvSpPr>
        <p:spPr>
          <a:xfrm>
            <a:off x="392906" y="2689790"/>
            <a:ext cx="1050131" cy="4058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Bảng</a:t>
            </a:r>
            <a:r>
              <a:rPr lang="en-US"/>
              <a:t> 1</a:t>
            </a:r>
            <a:endParaRPr lang="vi-VN"/>
          </a:p>
        </p:txBody>
      </p:sp>
      <p:graphicFrame>
        <p:nvGraphicFramePr>
          <p:cNvPr id="15" name="Bảng 13">
            <a:extLst>
              <a:ext uri="{FF2B5EF4-FFF2-40B4-BE49-F238E27FC236}">
                <a16:creationId xmlns:a16="http://schemas.microsoft.com/office/drawing/2014/main" id="{62B67BE1-4B13-4195-B9D2-F7741EE3E8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576706"/>
              </p:ext>
            </p:extLst>
          </p:nvPr>
        </p:nvGraphicFramePr>
        <p:xfrm>
          <a:off x="6460368" y="3218104"/>
          <a:ext cx="559355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5792">
                  <a:extLst>
                    <a:ext uri="{9D8B030D-6E8A-4147-A177-3AD203B41FA5}">
                      <a16:colId xmlns:a16="http://schemas.microsoft.com/office/drawing/2014/main" val="3738948333"/>
                    </a:ext>
                  </a:extLst>
                </a:gridCol>
                <a:gridCol w="3093245">
                  <a:extLst>
                    <a:ext uri="{9D8B030D-6E8A-4147-A177-3AD203B41FA5}">
                      <a16:colId xmlns:a16="http://schemas.microsoft.com/office/drawing/2014/main" val="962737444"/>
                    </a:ext>
                  </a:extLst>
                </a:gridCol>
                <a:gridCol w="1864519">
                  <a:extLst>
                    <a:ext uri="{9D8B030D-6E8A-4147-A177-3AD203B41FA5}">
                      <a16:colId xmlns:a16="http://schemas.microsoft.com/office/drawing/2014/main" val="17134287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err="1"/>
                        <a:t>Câu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err="1"/>
                        <a:t>Màu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của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bình</a:t>
                      </a:r>
                      <a:r>
                        <a:rPr lang="en-US"/>
                        <a:t> ga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err="1"/>
                        <a:t>Số</a:t>
                      </a:r>
                      <a:r>
                        <a:rPr lang="en-US"/>
                        <a:t>  </a:t>
                      </a:r>
                      <a:r>
                        <a:rPr lang="en-US" err="1"/>
                        <a:t>lượng</a:t>
                      </a:r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8407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a.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Ga </a:t>
                      </a:r>
                      <a:r>
                        <a:rPr lang="en-US" err="1"/>
                        <a:t>màu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hồng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 </a:t>
                      </a:r>
                      <a:r>
                        <a:rPr lang="en-US" err="1"/>
                        <a:t>bình</a:t>
                      </a:r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058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b.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Ga </a:t>
                      </a:r>
                      <a:r>
                        <a:rPr lang="en-US" err="1"/>
                        <a:t>màu</a:t>
                      </a:r>
                      <a:r>
                        <a:rPr lang="en-US"/>
                        <a:t> cam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 </a:t>
                      </a:r>
                      <a:r>
                        <a:rPr lang="en-US" err="1"/>
                        <a:t>bình</a:t>
                      </a:r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3161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c.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Ga </a:t>
                      </a:r>
                      <a:r>
                        <a:rPr lang="en-US" err="1"/>
                        <a:t>màu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vàng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 </a:t>
                      </a:r>
                      <a:r>
                        <a:rPr lang="en-US" dirty="0" err="1"/>
                        <a:t>bình</a:t>
                      </a:r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0011983"/>
                  </a:ext>
                </a:extLst>
              </a:tr>
            </a:tbl>
          </a:graphicData>
        </a:graphic>
      </p:graphicFrame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EC78F771-A557-42AF-95C8-273AA04CC6F6}"/>
              </a:ext>
            </a:extLst>
          </p:cNvPr>
          <p:cNvSpPr/>
          <p:nvPr/>
        </p:nvSpPr>
        <p:spPr>
          <a:xfrm>
            <a:off x="6365657" y="2689790"/>
            <a:ext cx="1050131" cy="4058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Bảng</a:t>
            </a:r>
            <a:r>
              <a:rPr lang="en-US"/>
              <a:t> 2</a:t>
            </a:r>
            <a:endParaRPr lang="vi-VN"/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FB4CDE40-1B8B-4095-A122-252367FCAB29}"/>
              </a:ext>
            </a:extLst>
          </p:cNvPr>
          <p:cNvSpPr txBox="1"/>
          <p:nvPr/>
        </p:nvSpPr>
        <p:spPr>
          <a:xfrm>
            <a:off x="1059656" y="4988582"/>
            <a:ext cx="10072688" cy="120032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ô hay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F42A72CD-EB5F-4880-8B01-B66650FE8D9E}"/>
              </a:ext>
            </a:extLst>
          </p:cNvPr>
          <p:cNvSpPr/>
          <p:nvPr/>
        </p:nvSpPr>
        <p:spPr>
          <a:xfrm>
            <a:off x="4600730" y="3564908"/>
            <a:ext cx="1685925" cy="3568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A0A378BB-F1CF-41E1-BF7D-CEE73D4AEF66}"/>
              </a:ext>
            </a:extLst>
          </p:cNvPr>
          <p:cNvSpPr/>
          <p:nvPr/>
        </p:nvSpPr>
        <p:spPr>
          <a:xfrm>
            <a:off x="4598200" y="3973794"/>
            <a:ext cx="1685925" cy="3568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01D9ADDD-DCCE-41EF-964D-7C60FFB08C4D}"/>
              </a:ext>
            </a:extLst>
          </p:cNvPr>
          <p:cNvSpPr/>
          <p:nvPr/>
        </p:nvSpPr>
        <p:spPr>
          <a:xfrm>
            <a:off x="10222742" y="3600447"/>
            <a:ext cx="1816893" cy="2857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893552EF-1B3E-45B6-B219-164CBA3AA3F3}"/>
              </a:ext>
            </a:extLst>
          </p:cNvPr>
          <p:cNvSpPr/>
          <p:nvPr/>
        </p:nvSpPr>
        <p:spPr>
          <a:xfrm>
            <a:off x="10232262" y="3981454"/>
            <a:ext cx="1816893" cy="2857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1D18B4AA-F0A0-4582-A477-429DF93A3016}"/>
              </a:ext>
            </a:extLst>
          </p:cNvPr>
          <p:cNvSpPr/>
          <p:nvPr/>
        </p:nvSpPr>
        <p:spPr>
          <a:xfrm>
            <a:off x="10232266" y="4367215"/>
            <a:ext cx="1816893" cy="2857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id="{35315196-6885-4BD6-8550-A20308266858}"/>
              </a:ext>
            </a:extLst>
          </p:cNvPr>
          <p:cNvSpPr/>
          <p:nvPr/>
        </p:nvSpPr>
        <p:spPr>
          <a:xfrm>
            <a:off x="7121027" y="3600447"/>
            <a:ext cx="3073138" cy="1072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Hình chữ nhật 25">
            <a:hlinkClick r:id="rId12" action="ppaction://hlinksldjump"/>
            <a:extLst>
              <a:ext uri="{FF2B5EF4-FFF2-40B4-BE49-F238E27FC236}">
                <a16:creationId xmlns:a16="http://schemas.microsoft.com/office/drawing/2014/main" id="{EC7592DD-C019-4B33-A52F-1CAD41EA830B}"/>
              </a:ext>
            </a:extLst>
          </p:cNvPr>
          <p:cNvSpPr/>
          <p:nvPr/>
        </p:nvSpPr>
        <p:spPr>
          <a:xfrm>
            <a:off x="5244116" y="6167932"/>
            <a:ext cx="16466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HOME</a:t>
            </a:r>
            <a:endParaRPr lang="vi-VN" sz="3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j-lt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66E6BA8F-1FA8-4C7A-9EE7-C5697BFE31EC}"/>
              </a:ext>
            </a:extLst>
          </p:cNvPr>
          <p:cNvSpPr/>
          <p:nvPr/>
        </p:nvSpPr>
        <p:spPr>
          <a:xfrm>
            <a:off x="81696" y="2608433"/>
            <a:ext cx="12063412" cy="2253127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DAD06F1-7DEF-41B9-B458-4247D9EBCCA3}"/>
              </a:ext>
            </a:extLst>
          </p:cNvPr>
          <p:cNvSpPr txBox="1"/>
          <p:nvPr/>
        </p:nvSpPr>
        <p:spPr>
          <a:xfrm>
            <a:off x="3017520" y="2754594"/>
            <a:ext cx="2622525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vi-VN" dirty="0" err="1"/>
              <a:t>Vẽ</a:t>
            </a:r>
            <a:r>
              <a:rPr lang="vi-VN" dirty="0"/>
              <a:t> 2 </a:t>
            </a:r>
            <a:r>
              <a:rPr lang="vi-VN" dirty="0" err="1"/>
              <a:t>bảng</a:t>
            </a:r>
            <a:r>
              <a:rPr lang="vi-VN" dirty="0"/>
              <a:t> </a:t>
            </a:r>
            <a:r>
              <a:rPr lang="vi-VN" dirty="0" err="1"/>
              <a:t>này</a:t>
            </a:r>
            <a:r>
              <a:rPr lang="vi-VN" dirty="0"/>
              <a:t> </a:t>
            </a:r>
            <a:r>
              <a:rPr lang="vi-VN" dirty="0" err="1"/>
              <a:t>vào</a:t>
            </a:r>
            <a:r>
              <a:rPr lang="vi-VN" dirty="0"/>
              <a:t> </a:t>
            </a:r>
            <a:r>
              <a:rPr lang="vi-VN" dirty="0" err="1"/>
              <a:t>vở</a:t>
            </a:r>
            <a:endParaRPr lang="vi-VN" dirty="0"/>
          </a:p>
        </p:txBody>
      </p:sp>
      <p:pic>
        <p:nvPicPr>
          <p:cNvPr id="5" name="Slide 11">
            <a:hlinkClick r:id="" action="ppaction://media"/>
            <a:extLst>
              <a:ext uri="{FF2B5EF4-FFF2-40B4-BE49-F238E27FC236}">
                <a16:creationId xmlns:a16="http://schemas.microsoft.com/office/drawing/2014/main" id="{9A5CF9FA-1811-4B5A-8705-3DE3704D22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7149" y="1337769"/>
            <a:ext cx="609600" cy="609600"/>
          </a:xfrm>
          <a:prstGeom prst="rect">
            <a:avLst/>
          </a:prstGeom>
        </p:spPr>
      </p:pic>
      <p:pic>
        <p:nvPicPr>
          <p:cNvPr id="27" name="Đồ họa 26" descr="Biểu tượng ngón trở trái chỉ sang phải">
            <a:hlinkClick r:id="" action="ppaction://hlinkshowjump?jump=nextslide" highlightClick="1">
              <a:snd r:embed="rId14" name="push.wav"/>
            </a:hlinkClick>
            <a:extLst>
              <a:ext uri="{FF2B5EF4-FFF2-40B4-BE49-F238E27FC236}">
                <a16:creationId xmlns:a16="http://schemas.microsoft.com/office/drawing/2014/main" id="{EFE7B82A-365D-4BE0-A387-52D06A66DE7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512797" y="139087"/>
            <a:ext cx="491125" cy="491125"/>
          </a:xfrm>
          <a:prstGeom prst="rect">
            <a:avLst/>
          </a:prstGeom>
        </p:spPr>
      </p:pic>
      <p:pic>
        <p:nvPicPr>
          <p:cNvPr id="28" name="Đồ họa 27" descr="Biểu tượng ngón trở trái chỉ sang phải">
            <a:hlinkClick r:id="" action="ppaction://hlinkshowjump?jump=previousslide" highlightClick="1">
              <a:snd r:embed="rId17" name="arrow.wav"/>
            </a:hlinkClick>
            <a:extLst>
              <a:ext uri="{FF2B5EF4-FFF2-40B4-BE49-F238E27FC236}">
                <a16:creationId xmlns:a16="http://schemas.microsoft.com/office/drawing/2014/main" id="{6A3794A0-F8E3-4071-B4E4-CBA68E0AFAA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6200000">
            <a:off x="10759788" y="81605"/>
            <a:ext cx="491125" cy="4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83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  <p:sndAc>
          <p:stSnd>
            <p:snd r:embed="rId5" name="breeze.wav"/>
          </p:stSnd>
        </p:sndAc>
      </p:transition>
    </mc:Choice>
    <mc:Fallback xmlns="">
      <p:transition spd="slow">
        <p:fade/>
        <p:sndAc>
          <p:stSnd>
            <p:snd r:embed="rId18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22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6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hỗ dành sẵn cho Nội dung 8">
            <a:extLst>
              <a:ext uri="{FF2B5EF4-FFF2-40B4-BE49-F238E27FC236}">
                <a16:creationId xmlns:a16="http://schemas.microsoft.com/office/drawing/2014/main" id="{E090CAC0-C182-4A79-8CEE-4A39CB8B19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084" y="1033734"/>
            <a:ext cx="7739579" cy="4351338"/>
          </a:xfrm>
        </p:spPr>
      </p:pic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076CB13-10CB-49B8-A375-394AFCDD2B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34979" y="6391275"/>
            <a:ext cx="2743200" cy="365125"/>
          </a:xfrm>
        </p:spPr>
        <p:txBody>
          <a:bodyPr/>
          <a:lstStyle/>
          <a:p>
            <a:r>
              <a:rPr lang="vi-VN"/>
              <a:t>07/08/2021</a:t>
            </a: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94848A9-1933-4091-860E-F4DD991CA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95108-8BB6-484F-B188-ADAD76D339F3}" type="slidenum">
              <a:rPr lang="vi-VN" smtClean="0"/>
              <a:t>12</a:t>
            </a:fld>
            <a:endParaRPr lang="vi-VN"/>
          </a:p>
        </p:txBody>
      </p:sp>
      <p:sp>
        <p:nvSpPr>
          <p:cNvPr id="7" name="Hình chữ nhật 6">
            <a:hlinkClick r:id="rId9" action="ppaction://hlinksldjump"/>
            <a:extLst>
              <a:ext uri="{FF2B5EF4-FFF2-40B4-BE49-F238E27FC236}">
                <a16:creationId xmlns:a16="http://schemas.microsoft.com/office/drawing/2014/main" id="{06A433D3-2202-4FC4-97E9-DC3322F8B809}"/>
              </a:ext>
            </a:extLst>
          </p:cNvPr>
          <p:cNvSpPr/>
          <p:nvPr/>
        </p:nvSpPr>
        <p:spPr>
          <a:xfrm>
            <a:off x="6096000" y="6005688"/>
            <a:ext cx="16466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HOME</a:t>
            </a:r>
            <a:endParaRPr lang="vi-VN" sz="3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j-lt"/>
            </a:endParaRPr>
          </a:p>
        </p:txBody>
      </p:sp>
      <p:sp>
        <p:nvSpPr>
          <p:cNvPr id="10" name="Chỗ dành sẵn cho Chân trang 4">
            <a:extLst>
              <a:ext uri="{FF2B5EF4-FFF2-40B4-BE49-F238E27FC236}">
                <a16:creationId xmlns:a16="http://schemas.microsoft.com/office/drawing/2014/main" id="{879B6BFF-0FC3-4DB9-9DFC-E963BB6EAD77}"/>
              </a:ext>
            </a:extLst>
          </p:cNvPr>
          <p:cNvSpPr txBox="1">
            <a:spLocks/>
          </p:cNvSpPr>
          <p:nvPr/>
        </p:nvSpPr>
        <p:spPr>
          <a:xfrm>
            <a:off x="2471739" y="43737"/>
            <a:ext cx="76866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vi-V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err="1">
                <a:solidFill>
                  <a:srgbClr val="0070C0"/>
                </a:solidFill>
                <a:latin typeface="+mj-lt"/>
              </a:rPr>
              <a:t>Bài</a:t>
            </a:r>
            <a:r>
              <a:rPr lang="en-US" sz="2800" b="1">
                <a:solidFill>
                  <a:srgbClr val="0070C0"/>
                </a:solidFill>
                <a:latin typeface="+mj-lt"/>
              </a:rPr>
              <a:t> 1: Thu </a:t>
            </a:r>
            <a:r>
              <a:rPr lang="en-US" sz="2800" b="1" err="1">
                <a:solidFill>
                  <a:srgbClr val="0070C0"/>
                </a:solidFill>
                <a:latin typeface="+mj-lt"/>
              </a:rPr>
              <a:t>thập</a:t>
            </a:r>
            <a:r>
              <a:rPr lang="en-US" sz="2800" b="1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+mj-lt"/>
              </a:rPr>
              <a:t>và</a:t>
            </a:r>
            <a:r>
              <a:rPr lang="en-US" sz="2800" b="1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+mj-lt"/>
              </a:rPr>
              <a:t>phân</a:t>
            </a:r>
            <a:r>
              <a:rPr lang="en-US" sz="2800" b="1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+mj-lt"/>
              </a:rPr>
              <a:t>loại</a:t>
            </a:r>
            <a:r>
              <a:rPr lang="en-US" sz="2800" b="1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+mj-lt"/>
              </a:rPr>
              <a:t>dữ</a:t>
            </a:r>
            <a:r>
              <a:rPr lang="en-US" sz="2800" b="1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+mj-lt"/>
              </a:rPr>
              <a:t>liệu</a:t>
            </a:r>
            <a:endParaRPr lang="vi-VN" sz="2800" b="1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1" name="Tiêu đề 10">
            <a:extLst>
              <a:ext uri="{FF2B5EF4-FFF2-40B4-BE49-F238E27FC236}">
                <a16:creationId xmlns:a16="http://schemas.microsoft.com/office/drawing/2014/main" id="{A46EA0C6-2E3B-4A65-A853-789F421F3EC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8078" y="408862"/>
            <a:ext cx="5420242" cy="369332"/>
          </a:xfrm>
          <a:prstGeom prst="rect">
            <a:avLst/>
          </a:prstGeom>
          <a:solidFill>
            <a:srgbClr val="9900CC"/>
          </a:solidFill>
          <a:ln w="63500">
            <a:noFill/>
            <a:prstDash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1,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(Thu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thập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–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vi-VN" sz="18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DD65F57-85B9-42C4-B7E1-95F499FD1D2E}"/>
              </a:ext>
            </a:extLst>
          </p:cNvPr>
          <p:cNvSpPr txBox="1"/>
          <p:nvPr/>
        </p:nvSpPr>
        <p:spPr>
          <a:xfrm>
            <a:off x="178070" y="841005"/>
            <a:ext cx="4119574" cy="378565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r>
              <a:rPr lang="en-US" sz="2000" dirty="0"/>
              <a:t> 1: Quan </a:t>
            </a:r>
            <a:r>
              <a:rPr lang="en-US" sz="2000" dirty="0" err="1"/>
              <a:t>sát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1,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hoàn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hỏi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: </a:t>
            </a:r>
            <a:r>
              <a:rPr lang="en-US" sz="2000" b="1" i="1" dirty="0"/>
              <a:t>(</a:t>
            </a:r>
            <a:r>
              <a:rPr lang="en-US" sz="2000" b="1" i="1" dirty="0" err="1"/>
              <a:t>ghi</a:t>
            </a:r>
            <a:r>
              <a:rPr lang="en-US" sz="2000" b="1" i="1" dirty="0"/>
              <a:t> </a:t>
            </a:r>
            <a:r>
              <a:rPr lang="en-US" sz="2000" b="1" i="1" dirty="0" err="1"/>
              <a:t>vào</a:t>
            </a:r>
            <a:r>
              <a:rPr lang="en-US" sz="2000" b="1" i="1" dirty="0"/>
              <a:t> </a:t>
            </a:r>
            <a:r>
              <a:rPr lang="en-US" sz="2000" b="1" i="1" dirty="0" err="1"/>
              <a:t>vở</a:t>
            </a:r>
            <a:r>
              <a:rPr lang="en-US" sz="2000" b="1" i="1" dirty="0"/>
              <a:t> </a:t>
            </a:r>
            <a:r>
              <a:rPr lang="en-US" sz="2000" b="1" i="1" dirty="0" err="1"/>
              <a:t>bài</a:t>
            </a:r>
            <a:r>
              <a:rPr lang="en-US" sz="2000" b="1" i="1" dirty="0"/>
              <a:t> </a:t>
            </a:r>
            <a:r>
              <a:rPr lang="en-US" sz="2000" b="1" i="1" dirty="0" err="1"/>
              <a:t>tập</a:t>
            </a:r>
            <a:r>
              <a:rPr lang="en-US" sz="2000" b="1" i="1" dirty="0"/>
              <a:t>)</a:t>
            </a:r>
            <a:endParaRPr lang="en-US" sz="2000" b="1" dirty="0"/>
          </a:p>
          <a:p>
            <a:pPr marL="342900" indent="-342900" algn="just">
              <a:buFont typeface="+mj-lt"/>
              <a:buAutoNum type="alphaLcPeriod"/>
            </a:pPr>
            <a:r>
              <a:rPr lang="en-US" sz="2000" dirty="0" err="1"/>
              <a:t>Điền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</a:t>
            </a:r>
            <a:r>
              <a:rPr lang="en-US" sz="2000" dirty="0" err="1"/>
              <a:t>nhiên</a:t>
            </a:r>
            <a:r>
              <a:rPr lang="en-US" sz="2000" dirty="0"/>
              <a:t>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ô </a:t>
            </a:r>
            <a:r>
              <a:rPr lang="en-US" sz="2000" dirty="0" err="1"/>
              <a:t>trống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cột</a:t>
            </a:r>
            <a:r>
              <a:rPr lang="en-US" sz="2000" dirty="0"/>
              <a:t> “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ăn</a:t>
            </a:r>
            <a:r>
              <a:rPr lang="en-US" sz="2000" dirty="0"/>
              <a:t>” (</a:t>
            </a:r>
            <a:r>
              <a:rPr lang="en-US" sz="2000" dirty="0" err="1"/>
              <a:t>dựa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ô </a:t>
            </a:r>
            <a:r>
              <a:rPr lang="en-US" sz="2000" dirty="0" err="1"/>
              <a:t>tương</a:t>
            </a:r>
            <a:r>
              <a:rPr lang="en-US" sz="2000" dirty="0"/>
              <a:t> </a:t>
            </a:r>
            <a:r>
              <a:rPr lang="en-US" sz="2000" dirty="0" err="1"/>
              <a:t>ứng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cột</a:t>
            </a:r>
            <a:r>
              <a:rPr lang="en-US" sz="2000" dirty="0"/>
              <a:t>: “</a:t>
            </a:r>
            <a:r>
              <a:rPr lang="en-US" sz="2000" dirty="0" err="1"/>
              <a:t>Kiểm</a:t>
            </a:r>
            <a:r>
              <a:rPr lang="en-US" sz="2000" dirty="0"/>
              <a:t> </a:t>
            </a:r>
            <a:r>
              <a:rPr lang="en-US" sz="2000" dirty="0" err="1"/>
              <a:t>đếm</a:t>
            </a:r>
            <a:r>
              <a:rPr lang="en-US" sz="2000" dirty="0"/>
              <a:t>”).</a:t>
            </a:r>
          </a:p>
          <a:p>
            <a:pPr marL="342900" indent="-342900" algn="just">
              <a:buFont typeface="+mj-lt"/>
              <a:buAutoNum type="alphaLcPeriod"/>
            </a:pP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mấy</a:t>
            </a:r>
            <a:r>
              <a:rPr lang="en-US" sz="2000" dirty="0"/>
              <a:t> </a:t>
            </a:r>
            <a:r>
              <a:rPr lang="en-US" sz="2000" dirty="0" err="1"/>
              <a:t>món</a:t>
            </a:r>
            <a:r>
              <a:rPr lang="en-US" sz="2000" dirty="0"/>
              <a:t> </a:t>
            </a:r>
            <a:r>
              <a:rPr lang="en-US" sz="2000" dirty="0" err="1"/>
              <a:t>ăn</a:t>
            </a:r>
            <a:r>
              <a:rPr lang="en-US" sz="2000" dirty="0"/>
              <a:t> </a:t>
            </a:r>
            <a:r>
              <a:rPr lang="en-US" sz="2000" dirty="0" err="1"/>
              <a:t>sáng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bảng</a:t>
            </a:r>
            <a:r>
              <a:rPr lang="en-US" sz="2000" dirty="0"/>
              <a:t>?</a:t>
            </a:r>
          </a:p>
          <a:p>
            <a:pPr marL="342900" indent="-342900" algn="just">
              <a:buFont typeface="+mj-lt"/>
              <a:buAutoNum type="alphaLcPeriod"/>
            </a:pPr>
            <a:r>
              <a:rPr lang="en-US" sz="2000" dirty="0" err="1"/>
              <a:t>Món</a:t>
            </a:r>
            <a:r>
              <a:rPr lang="en-US" sz="2000" dirty="0"/>
              <a:t> </a:t>
            </a:r>
            <a:r>
              <a:rPr lang="en-US" sz="2000" dirty="0" err="1"/>
              <a:t>ăn</a:t>
            </a:r>
            <a:r>
              <a:rPr lang="en-US" sz="2000" dirty="0"/>
              <a:t> </a:t>
            </a:r>
            <a:r>
              <a:rPr lang="en-US" sz="2000" dirty="0" err="1"/>
              <a:t>sáng</a:t>
            </a:r>
            <a:r>
              <a:rPr lang="en-US" sz="2000" dirty="0"/>
              <a:t> </a:t>
            </a:r>
            <a:r>
              <a:rPr lang="en-US" sz="2000" dirty="0" err="1"/>
              <a:t>ưa</a:t>
            </a:r>
            <a:r>
              <a:rPr lang="en-US" sz="2000" dirty="0"/>
              <a:t>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nhiều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gì</a:t>
            </a:r>
            <a:r>
              <a:rPr lang="en-US" sz="2000" dirty="0"/>
              <a:t>?</a:t>
            </a:r>
          </a:p>
          <a:p>
            <a:pPr marL="342900" indent="-342900" algn="just">
              <a:buFont typeface="+mj-lt"/>
              <a:buAutoNum type="alphaLcPeriod"/>
            </a:pPr>
            <a:r>
              <a:rPr lang="en-US" sz="2000" dirty="0" err="1"/>
              <a:t>Lớp</a:t>
            </a:r>
            <a:r>
              <a:rPr lang="en-US" sz="2000" dirty="0"/>
              <a:t> </a:t>
            </a:r>
            <a:r>
              <a:rPr lang="en-US" sz="2000" dirty="0" err="1"/>
              <a:t>này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khoảng</a:t>
            </a:r>
            <a:r>
              <a:rPr lang="en-US" sz="2000" dirty="0"/>
              <a:t> bao </a:t>
            </a:r>
            <a:r>
              <a:rPr lang="en-US" sz="2000" dirty="0" err="1"/>
              <a:t>nhiêu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?</a:t>
            </a:r>
          </a:p>
          <a:p>
            <a:pPr marL="342900" indent="-342900" algn="just">
              <a:buFont typeface="+mj-lt"/>
              <a:buAutoNum type="alphaLcPeriod"/>
            </a:pPr>
            <a:endParaRPr lang="vi-VN" sz="2000" dirty="0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D46DF093-EFE0-4EA6-ABF6-B6A636863FD8}"/>
              </a:ext>
            </a:extLst>
          </p:cNvPr>
          <p:cNvSpPr txBox="1"/>
          <p:nvPr/>
        </p:nvSpPr>
        <p:spPr>
          <a:xfrm>
            <a:off x="178070" y="4713027"/>
            <a:ext cx="4119574" cy="193899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/>
              <a:t>Phần</a:t>
            </a:r>
            <a:r>
              <a:rPr lang="en-US" sz="2000" dirty="0"/>
              <a:t> </a:t>
            </a:r>
            <a:r>
              <a:rPr lang="en-US" sz="2000" dirty="0" err="1"/>
              <a:t>trả</a:t>
            </a:r>
            <a:r>
              <a:rPr lang="en-US" sz="2000" dirty="0"/>
              <a:t> </a:t>
            </a:r>
            <a:r>
              <a:rPr lang="en-US" sz="2000" dirty="0" err="1"/>
              <a:t>lời</a:t>
            </a:r>
            <a:r>
              <a:rPr lang="en-US" sz="2000" dirty="0"/>
              <a:t>: </a:t>
            </a:r>
            <a:r>
              <a:rPr lang="en-US" sz="2000" b="1" i="1" dirty="0"/>
              <a:t>(</a:t>
            </a:r>
            <a:r>
              <a:rPr lang="en-US" sz="2000" b="1" i="1" dirty="0" err="1"/>
              <a:t>ghi</a:t>
            </a:r>
            <a:r>
              <a:rPr lang="en-US" sz="2000" b="1" i="1" dirty="0"/>
              <a:t> </a:t>
            </a:r>
            <a:r>
              <a:rPr lang="en-US" sz="2000" b="1" i="1" dirty="0" err="1"/>
              <a:t>vào</a:t>
            </a:r>
            <a:r>
              <a:rPr lang="en-US" sz="2000" b="1" i="1" dirty="0"/>
              <a:t> </a:t>
            </a:r>
            <a:r>
              <a:rPr lang="en-US" sz="2000" b="1" i="1" dirty="0" err="1"/>
              <a:t>vở</a:t>
            </a:r>
            <a:r>
              <a:rPr lang="en-US" sz="2000" b="1" i="1" dirty="0"/>
              <a:t> </a:t>
            </a:r>
            <a:r>
              <a:rPr lang="en-US" sz="2000" b="1" i="1" dirty="0" err="1"/>
              <a:t>bài</a:t>
            </a:r>
            <a:r>
              <a:rPr lang="en-US" sz="2000" b="1" i="1" dirty="0"/>
              <a:t> </a:t>
            </a:r>
            <a:r>
              <a:rPr lang="en-US" sz="2000" b="1" i="1" dirty="0" err="1"/>
              <a:t>tập</a:t>
            </a:r>
            <a:r>
              <a:rPr lang="en-US" sz="2000" b="1" i="1" dirty="0"/>
              <a:t>)</a:t>
            </a:r>
            <a:endParaRPr lang="en-US" sz="2000" dirty="0"/>
          </a:p>
          <a:p>
            <a:pPr marL="342900" indent="-342900" algn="just">
              <a:buFont typeface="+mj-lt"/>
              <a:buAutoNum type="alphaLcPeriod"/>
            </a:pPr>
            <a:r>
              <a:rPr lang="en-US" sz="2000" dirty="0" err="1">
                <a:solidFill>
                  <a:srgbClr val="0070C0"/>
                </a:solidFill>
              </a:rPr>
              <a:t>Thực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hiện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trên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bảng</a:t>
            </a:r>
            <a:r>
              <a:rPr lang="en-US" sz="2000" dirty="0">
                <a:solidFill>
                  <a:srgbClr val="0070C0"/>
                </a:solidFill>
              </a:rPr>
              <a:t>.</a:t>
            </a:r>
          </a:p>
          <a:p>
            <a:pPr marL="342900" indent="-342900" algn="just">
              <a:buFont typeface="+mj-lt"/>
              <a:buAutoNum type="alphaLcPeriod"/>
            </a:pPr>
            <a:r>
              <a:rPr lang="en-US" sz="2000" dirty="0" err="1">
                <a:solidFill>
                  <a:srgbClr val="0070C0"/>
                </a:solidFill>
              </a:rPr>
              <a:t>Có</a:t>
            </a:r>
            <a:r>
              <a:rPr lang="en-US" sz="2000" dirty="0">
                <a:solidFill>
                  <a:srgbClr val="0070C0"/>
                </a:solidFill>
              </a:rPr>
              <a:t> 5 </a:t>
            </a:r>
            <a:r>
              <a:rPr lang="en-US" sz="2000" dirty="0" err="1">
                <a:solidFill>
                  <a:srgbClr val="0070C0"/>
                </a:solidFill>
              </a:rPr>
              <a:t>món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ăn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sáng</a:t>
            </a:r>
            <a:r>
              <a:rPr lang="en-US" sz="2000" dirty="0">
                <a:solidFill>
                  <a:srgbClr val="0070C0"/>
                </a:solidFill>
              </a:rPr>
              <a:t>.</a:t>
            </a:r>
          </a:p>
          <a:p>
            <a:pPr marL="342900" indent="-342900" algn="just">
              <a:buFont typeface="+mj-lt"/>
              <a:buAutoNum type="alphaLcPeriod"/>
            </a:pPr>
            <a:r>
              <a:rPr lang="en-US" sz="2000" dirty="0" err="1">
                <a:solidFill>
                  <a:srgbClr val="0070C0"/>
                </a:solidFill>
              </a:rPr>
              <a:t>Món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ăn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sáng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ưa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thích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của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nhiều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bạn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xôi</a:t>
            </a:r>
            <a:r>
              <a:rPr lang="en-US" sz="2000" dirty="0">
                <a:solidFill>
                  <a:srgbClr val="0070C0"/>
                </a:solidFill>
              </a:rPr>
              <a:t>.</a:t>
            </a:r>
          </a:p>
          <a:p>
            <a:pPr marL="342900" indent="-342900" algn="just">
              <a:buFont typeface="+mj-lt"/>
              <a:buAutoNum type="alphaLcPeriod"/>
            </a:pPr>
            <a:r>
              <a:rPr lang="en-US" sz="2000" dirty="0" err="1">
                <a:solidFill>
                  <a:srgbClr val="0070C0"/>
                </a:solidFill>
              </a:rPr>
              <a:t>Lớp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này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có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từ</a:t>
            </a:r>
            <a:r>
              <a:rPr lang="en-US" sz="2000" dirty="0">
                <a:solidFill>
                  <a:srgbClr val="0070C0"/>
                </a:solidFill>
              </a:rPr>
              <a:t> 30 </a:t>
            </a:r>
            <a:r>
              <a:rPr lang="en-US" sz="2000" dirty="0" err="1">
                <a:solidFill>
                  <a:srgbClr val="0070C0"/>
                </a:solidFill>
              </a:rPr>
              <a:t>bạn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trở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lên</a:t>
            </a:r>
            <a:r>
              <a:rPr lang="en-US" sz="20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7317A8D4-DF21-4AAA-AAA0-88633E913FD8}"/>
              </a:ext>
            </a:extLst>
          </p:cNvPr>
          <p:cNvSpPr/>
          <p:nvPr/>
        </p:nvSpPr>
        <p:spPr>
          <a:xfrm>
            <a:off x="9815519" y="2072938"/>
            <a:ext cx="2128838" cy="5572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11</a:t>
            </a:r>
            <a:endParaRPr lang="vi-VN"/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EB9F3A2D-970D-4348-8333-47144916CF3F}"/>
              </a:ext>
            </a:extLst>
          </p:cNvPr>
          <p:cNvSpPr/>
          <p:nvPr/>
        </p:nvSpPr>
        <p:spPr>
          <a:xfrm>
            <a:off x="9815519" y="3271311"/>
            <a:ext cx="2128838" cy="5572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8</a:t>
            </a:r>
            <a:endParaRPr lang="vi-VN"/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F725CDBA-70CA-4EFA-BC52-EFFE20A7046A}"/>
              </a:ext>
            </a:extLst>
          </p:cNvPr>
          <p:cNvSpPr/>
          <p:nvPr/>
        </p:nvSpPr>
        <p:spPr>
          <a:xfrm>
            <a:off x="9815519" y="3877736"/>
            <a:ext cx="2128838" cy="5572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5</a:t>
            </a:r>
            <a:endParaRPr lang="vi-VN"/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011D306B-BC94-4517-8777-FD81415C263D}"/>
              </a:ext>
            </a:extLst>
          </p:cNvPr>
          <p:cNvSpPr/>
          <p:nvPr/>
        </p:nvSpPr>
        <p:spPr>
          <a:xfrm>
            <a:off x="9815519" y="4469379"/>
            <a:ext cx="2128838" cy="5572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vi-VN"/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2058736E-D7D9-463D-AC71-4D66EFA4B5C7}"/>
              </a:ext>
            </a:extLst>
          </p:cNvPr>
          <p:cNvSpPr/>
          <p:nvPr/>
        </p:nvSpPr>
        <p:spPr>
          <a:xfrm>
            <a:off x="9815519" y="2679668"/>
            <a:ext cx="2128838" cy="5572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vi-VN"/>
          </a:p>
        </p:txBody>
      </p:sp>
      <p:pic>
        <p:nvPicPr>
          <p:cNvPr id="2" name="Slide 12">
            <a:hlinkClick r:id="" action="ppaction://media"/>
            <a:extLst>
              <a:ext uri="{FF2B5EF4-FFF2-40B4-BE49-F238E27FC236}">
                <a16:creationId xmlns:a16="http://schemas.microsoft.com/office/drawing/2014/main" id="{D4D554B5-3340-409B-ACE6-9F02E98CDF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72764" y="419878"/>
            <a:ext cx="609600" cy="609600"/>
          </a:xfrm>
          <a:prstGeom prst="rect">
            <a:avLst/>
          </a:prstGeom>
        </p:spPr>
      </p:pic>
      <p:pic>
        <p:nvPicPr>
          <p:cNvPr id="20" name="Đồ họa 19" descr="Biểu tượng ngón trở trái chỉ sang phải">
            <a:hlinkClick r:id="" action="ppaction://hlinkshowjump?jump=nextslide" highlightClick="1">
              <a:snd r:embed="rId11" name="push.wav"/>
            </a:hlinkClick>
            <a:extLst>
              <a:ext uri="{FF2B5EF4-FFF2-40B4-BE49-F238E27FC236}">
                <a16:creationId xmlns:a16="http://schemas.microsoft.com/office/drawing/2014/main" id="{6E9E439E-9C3C-4243-B5D3-E71E875DDA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512797" y="139087"/>
            <a:ext cx="491125" cy="491125"/>
          </a:xfrm>
          <a:prstGeom prst="rect">
            <a:avLst/>
          </a:prstGeom>
        </p:spPr>
      </p:pic>
      <p:pic>
        <p:nvPicPr>
          <p:cNvPr id="21" name="Đồ họa 20" descr="Biểu tượng ngón trở trái chỉ sang phải">
            <a:hlinkClick r:id="" action="ppaction://hlinkshowjump?jump=previousslide" highlightClick="1">
              <a:snd r:embed="rId14" name="arrow.wav"/>
            </a:hlinkClick>
            <a:extLst>
              <a:ext uri="{FF2B5EF4-FFF2-40B4-BE49-F238E27FC236}">
                <a16:creationId xmlns:a16="http://schemas.microsoft.com/office/drawing/2014/main" id="{348FA93D-0A8D-4EE8-BFF1-8024AD9CCD6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200000">
            <a:off x="10759788" y="81605"/>
            <a:ext cx="491125" cy="4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7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5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03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hỗ dành sẵn cho Nội dung 10">
            <a:extLst>
              <a:ext uri="{FF2B5EF4-FFF2-40B4-BE49-F238E27FC236}">
                <a16:creationId xmlns:a16="http://schemas.microsoft.com/office/drawing/2014/main" id="{85DFC15D-A4B0-4C89-B830-DBC7BE1A83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50"/>
          <a:stretch/>
        </p:blipFill>
        <p:spPr>
          <a:xfrm>
            <a:off x="3592512" y="1069411"/>
            <a:ext cx="8470900" cy="2655013"/>
          </a:xfrm>
        </p:spPr>
      </p:pic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A4F4E86-CCF6-4D3C-86FB-3518F9F0F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07/08/2021</a:t>
            </a: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A3E3645-EFB7-4EB2-A124-709BEA93E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95108-8BB6-484F-B188-ADAD76D339F3}" type="slidenum">
              <a:rPr lang="vi-VN" smtClean="0"/>
              <a:t>13</a:t>
            </a:fld>
            <a:endParaRPr lang="vi-VN"/>
          </a:p>
        </p:txBody>
      </p:sp>
      <p:sp>
        <p:nvSpPr>
          <p:cNvPr id="7" name="Hình chữ nhật 6">
            <a:hlinkClick r:id="rId8" action="ppaction://hlinksldjump"/>
            <a:extLst>
              <a:ext uri="{FF2B5EF4-FFF2-40B4-BE49-F238E27FC236}">
                <a16:creationId xmlns:a16="http://schemas.microsoft.com/office/drawing/2014/main" id="{11F3F8AA-A73D-451B-8912-4D04CA588BF3}"/>
              </a:ext>
            </a:extLst>
          </p:cNvPr>
          <p:cNvSpPr/>
          <p:nvPr/>
        </p:nvSpPr>
        <p:spPr>
          <a:xfrm>
            <a:off x="5491773" y="6005125"/>
            <a:ext cx="16466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HOME</a:t>
            </a:r>
            <a:endParaRPr lang="vi-VN" sz="3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j-lt"/>
            </a:endParaRPr>
          </a:p>
        </p:txBody>
      </p:sp>
      <p:sp>
        <p:nvSpPr>
          <p:cNvPr id="8" name="Chỗ dành sẵn cho Chân trang 4">
            <a:extLst>
              <a:ext uri="{FF2B5EF4-FFF2-40B4-BE49-F238E27FC236}">
                <a16:creationId xmlns:a16="http://schemas.microsoft.com/office/drawing/2014/main" id="{CB518C5B-46E0-47AF-9883-0F58EC842E74}"/>
              </a:ext>
            </a:extLst>
          </p:cNvPr>
          <p:cNvSpPr txBox="1">
            <a:spLocks/>
          </p:cNvSpPr>
          <p:nvPr/>
        </p:nvSpPr>
        <p:spPr>
          <a:xfrm>
            <a:off x="2471739" y="43737"/>
            <a:ext cx="76866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vi-V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err="1">
                <a:solidFill>
                  <a:srgbClr val="0070C0"/>
                </a:solidFill>
                <a:latin typeface="+mj-lt"/>
              </a:rPr>
              <a:t>Bài</a:t>
            </a:r>
            <a:r>
              <a:rPr lang="en-US" sz="2800" b="1">
                <a:solidFill>
                  <a:srgbClr val="0070C0"/>
                </a:solidFill>
                <a:latin typeface="+mj-lt"/>
              </a:rPr>
              <a:t> 1: Thu </a:t>
            </a:r>
            <a:r>
              <a:rPr lang="en-US" sz="2800" b="1" err="1">
                <a:solidFill>
                  <a:srgbClr val="0070C0"/>
                </a:solidFill>
                <a:latin typeface="+mj-lt"/>
              </a:rPr>
              <a:t>thập</a:t>
            </a:r>
            <a:r>
              <a:rPr lang="en-US" sz="2800" b="1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+mj-lt"/>
              </a:rPr>
              <a:t>và</a:t>
            </a:r>
            <a:r>
              <a:rPr lang="en-US" sz="2800" b="1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+mj-lt"/>
              </a:rPr>
              <a:t>phân</a:t>
            </a:r>
            <a:r>
              <a:rPr lang="en-US" sz="2800" b="1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+mj-lt"/>
              </a:rPr>
              <a:t>loại</a:t>
            </a:r>
            <a:r>
              <a:rPr lang="en-US" sz="2800" b="1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+mj-lt"/>
              </a:rPr>
              <a:t>dữ</a:t>
            </a:r>
            <a:r>
              <a:rPr lang="en-US" sz="2800" b="1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+mj-lt"/>
              </a:rPr>
              <a:t>liệu</a:t>
            </a:r>
            <a:endParaRPr lang="vi-VN" sz="2800" b="1">
              <a:solidFill>
                <a:srgbClr val="0070C0"/>
              </a:solidFill>
              <a:latin typeface="+mj-lt"/>
            </a:endParaRPr>
          </a:p>
        </p:txBody>
      </p:sp>
      <p:sp>
        <p:nvSpPr>
          <p:cNvPr id="9" name="Tiêu đề 8">
            <a:hlinkClick r:id="rId9" action="ppaction://hlinksldjump"/>
            <a:extLst>
              <a:ext uri="{FF2B5EF4-FFF2-40B4-BE49-F238E27FC236}">
                <a16:creationId xmlns:a16="http://schemas.microsoft.com/office/drawing/2014/main" id="{17402A5D-41C8-4108-B6B7-9CDF367037A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57188" y="633950"/>
            <a:ext cx="5632132" cy="369332"/>
          </a:xfrm>
          <a:prstGeom prst="rect">
            <a:avLst/>
          </a:prstGeom>
          <a:solidFill>
            <a:srgbClr val="9900CC"/>
          </a:solidFill>
          <a:ln>
            <a:noFill/>
            <a:prstDash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(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-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ghi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vào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vở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bài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tập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vi-VN" sz="18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F8FF1D4-AEE8-44BD-9288-16047B59F90A}"/>
              </a:ext>
            </a:extLst>
          </p:cNvPr>
          <p:cNvSpPr txBox="1"/>
          <p:nvPr/>
        </p:nvSpPr>
        <p:spPr>
          <a:xfrm>
            <a:off x="357188" y="1100138"/>
            <a:ext cx="2943225" cy="501675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635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r>
              <a:rPr lang="en-US" sz="2000" dirty="0"/>
              <a:t> 3: </a:t>
            </a:r>
            <a:r>
              <a:rPr lang="en-US" sz="2000" dirty="0" err="1"/>
              <a:t>Đọc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hoàn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hỏi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: </a:t>
            </a:r>
            <a:r>
              <a:rPr lang="en-US" sz="2000" b="1" i="1" dirty="0"/>
              <a:t>(</a:t>
            </a:r>
            <a:r>
              <a:rPr lang="en-US" sz="2000" b="1" i="1" dirty="0" err="1"/>
              <a:t>ghi</a:t>
            </a:r>
            <a:r>
              <a:rPr lang="en-US" sz="2000" b="1" i="1" dirty="0"/>
              <a:t> </a:t>
            </a:r>
            <a:r>
              <a:rPr lang="en-US" sz="2000" b="1" i="1" dirty="0" err="1"/>
              <a:t>vào</a:t>
            </a:r>
            <a:r>
              <a:rPr lang="en-US" sz="2000" b="1" i="1" dirty="0"/>
              <a:t> </a:t>
            </a:r>
            <a:r>
              <a:rPr lang="en-US" sz="2000" b="1" i="1" dirty="0" err="1"/>
              <a:t>vở</a:t>
            </a:r>
            <a:r>
              <a:rPr lang="en-US" sz="2000" b="1" i="1" dirty="0"/>
              <a:t> </a:t>
            </a:r>
            <a:r>
              <a:rPr lang="en-US" sz="2000" b="1" i="1" dirty="0" err="1"/>
              <a:t>bài</a:t>
            </a:r>
            <a:r>
              <a:rPr lang="en-US" sz="2000" b="1" i="1" dirty="0"/>
              <a:t> </a:t>
            </a:r>
            <a:r>
              <a:rPr lang="en-US" sz="2000" b="1" i="1" dirty="0" err="1"/>
              <a:t>tập</a:t>
            </a:r>
            <a:r>
              <a:rPr lang="en-US" sz="2000" b="1" i="1" dirty="0"/>
              <a:t>)</a:t>
            </a:r>
            <a:endParaRPr lang="en-US" sz="2000" dirty="0"/>
          </a:p>
          <a:p>
            <a:pPr marL="342900" indent="-342900" algn="just">
              <a:buFont typeface="+mj-lt"/>
              <a:buAutoNum type="alphaLcPeriod"/>
            </a:pPr>
            <a:r>
              <a:rPr lang="en-US" sz="2000" dirty="0" err="1"/>
              <a:t>Bảng</a:t>
            </a:r>
            <a:r>
              <a:rPr lang="en-US" sz="2000" dirty="0"/>
              <a:t> </a:t>
            </a:r>
            <a:r>
              <a:rPr lang="en-US" sz="2000" dirty="0" err="1"/>
              <a:t>dữ</a:t>
            </a:r>
            <a:r>
              <a:rPr lang="en-US" sz="2000" dirty="0"/>
              <a:t> </a:t>
            </a:r>
            <a:r>
              <a:rPr lang="en-US" sz="2000" dirty="0" err="1"/>
              <a:t>liệu</a:t>
            </a:r>
            <a:r>
              <a:rPr lang="en-US" sz="2000" dirty="0"/>
              <a:t> </a:t>
            </a:r>
            <a:r>
              <a:rPr lang="en-US" sz="2000" dirty="0" err="1"/>
              <a:t>này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gì</a:t>
            </a:r>
            <a:r>
              <a:rPr lang="en-US" sz="2000" dirty="0"/>
              <a:t> </a:t>
            </a:r>
            <a:r>
              <a:rPr lang="en-US" sz="2000" dirty="0" err="1"/>
              <a:t>khác</a:t>
            </a:r>
            <a:r>
              <a:rPr lang="en-US" sz="2000" dirty="0"/>
              <a:t> </a:t>
            </a:r>
            <a:r>
              <a:rPr lang="en-US" sz="2000" dirty="0" err="1"/>
              <a:t>trước</a:t>
            </a:r>
            <a:r>
              <a:rPr lang="en-US" sz="2000" dirty="0"/>
              <a:t>?</a:t>
            </a:r>
          </a:p>
          <a:p>
            <a:pPr marL="342900" indent="-342900" algn="just">
              <a:buFont typeface="+mj-lt"/>
              <a:buAutoNum type="alphaLcPeriod"/>
            </a:pPr>
            <a:r>
              <a:rPr lang="en-US" sz="2000" dirty="0" err="1"/>
              <a:t>Hãy</a:t>
            </a:r>
            <a:r>
              <a:rPr lang="en-US" sz="2000" dirty="0"/>
              <a:t> </a:t>
            </a:r>
            <a:r>
              <a:rPr lang="en-US" sz="2000" dirty="0" err="1"/>
              <a:t>nêu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loại</a:t>
            </a:r>
            <a:r>
              <a:rPr lang="en-US" sz="2000" dirty="0"/>
              <a:t> </a:t>
            </a:r>
            <a:r>
              <a:rPr lang="en-US" sz="2000" dirty="0" err="1"/>
              <a:t>dữ</a:t>
            </a:r>
            <a:r>
              <a:rPr lang="en-US" sz="2000" dirty="0"/>
              <a:t> </a:t>
            </a:r>
            <a:r>
              <a:rPr lang="en-US" sz="2000" dirty="0" err="1"/>
              <a:t>liệu</a:t>
            </a:r>
            <a:r>
              <a:rPr lang="en-US" sz="2000" dirty="0"/>
              <a:t> </a:t>
            </a:r>
            <a:r>
              <a:rPr lang="en-US" sz="2000" dirty="0" err="1"/>
              <a:t>xuất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bảng</a:t>
            </a:r>
            <a:r>
              <a:rPr lang="en-US" sz="2000" dirty="0"/>
              <a:t> </a:t>
            </a:r>
            <a:r>
              <a:rPr lang="en-US" sz="2000" dirty="0" err="1"/>
              <a:t>thống</a:t>
            </a:r>
            <a:r>
              <a:rPr lang="en-US" sz="2000" dirty="0"/>
              <a:t> </a:t>
            </a:r>
            <a:r>
              <a:rPr lang="en-US" sz="2000" dirty="0" err="1"/>
              <a:t>kê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?</a:t>
            </a:r>
          </a:p>
          <a:p>
            <a:pPr marL="342900" indent="-342900" algn="just">
              <a:buFont typeface="+mj-lt"/>
              <a:buAutoNum type="alphaLcPeriod"/>
            </a:pPr>
            <a:r>
              <a:rPr lang="en-US" sz="2000" dirty="0" err="1"/>
              <a:t>Có</a:t>
            </a:r>
            <a:r>
              <a:rPr lang="en-US" sz="2000" dirty="0"/>
              <a:t> bao </a:t>
            </a:r>
            <a:r>
              <a:rPr lang="en-US" sz="2000" dirty="0" err="1"/>
              <a:t>nhiêu</a:t>
            </a:r>
            <a:r>
              <a:rPr lang="en-US" sz="2000" dirty="0"/>
              <a:t> </a:t>
            </a:r>
            <a:r>
              <a:rPr lang="en-US" sz="2000" dirty="0" err="1"/>
              <a:t>giá</a:t>
            </a:r>
            <a:r>
              <a:rPr lang="en-US" sz="2000" dirty="0"/>
              <a:t> </a:t>
            </a:r>
            <a:r>
              <a:rPr lang="en-US" sz="2000" dirty="0" err="1"/>
              <a:t>trị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cái</a:t>
            </a:r>
            <a:r>
              <a:rPr lang="en-US" sz="2000" dirty="0"/>
              <a:t> </a:t>
            </a:r>
            <a:r>
              <a:rPr lang="en-US" sz="2000" dirty="0" err="1"/>
              <a:t>khác</a:t>
            </a:r>
            <a:r>
              <a:rPr lang="en-US" sz="2000" dirty="0"/>
              <a:t> </a:t>
            </a:r>
            <a:r>
              <a:rPr lang="en-US" sz="2000" dirty="0" err="1"/>
              <a:t>nhau</a:t>
            </a:r>
            <a:r>
              <a:rPr lang="en-US" sz="2000" dirty="0"/>
              <a:t>?</a:t>
            </a:r>
          </a:p>
          <a:p>
            <a:pPr marL="342900" indent="-342900" algn="just">
              <a:buFont typeface="+mj-lt"/>
              <a:buAutoNum type="alphaLcPeriod"/>
            </a:pPr>
            <a:r>
              <a:rPr lang="en-US" sz="2000" dirty="0" err="1"/>
              <a:t>Giá</a:t>
            </a:r>
            <a:r>
              <a:rPr lang="en-US" sz="2000" dirty="0"/>
              <a:t> </a:t>
            </a:r>
            <a:r>
              <a:rPr lang="en-US" sz="2000" dirty="0" err="1"/>
              <a:t>trị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bảng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trùng</a:t>
            </a:r>
            <a:r>
              <a:rPr lang="en-US" sz="2000" dirty="0"/>
              <a:t> </a:t>
            </a:r>
            <a:r>
              <a:rPr lang="en-US" sz="2000" dirty="0" err="1"/>
              <a:t>nhau</a:t>
            </a:r>
            <a:r>
              <a:rPr lang="en-US" sz="2000" dirty="0"/>
              <a:t>?</a:t>
            </a:r>
          </a:p>
          <a:p>
            <a:pPr marL="342900" indent="-342900" algn="just">
              <a:buFont typeface="+mj-lt"/>
              <a:buAutoNum type="alphaLcPeriod"/>
            </a:pP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liệu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liên</a:t>
            </a:r>
            <a:r>
              <a:rPr lang="en-US" sz="2000" dirty="0"/>
              <a:t>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gì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vị</a:t>
            </a:r>
            <a:r>
              <a:rPr lang="en-US" sz="2000" dirty="0"/>
              <a:t> </a:t>
            </a:r>
            <a:r>
              <a:rPr lang="en-US" sz="2000" dirty="0" err="1"/>
              <a:t>trí</a:t>
            </a:r>
            <a:r>
              <a:rPr lang="en-US" sz="2000" dirty="0"/>
              <a:t> </a:t>
            </a:r>
            <a:r>
              <a:rPr lang="en-US" sz="2000" dirty="0" err="1"/>
              <a:t>phím</a:t>
            </a:r>
            <a:r>
              <a:rPr lang="en-US" sz="2000" dirty="0"/>
              <a:t> E </a:t>
            </a:r>
            <a:r>
              <a:rPr lang="en-US" sz="2000" dirty="0" err="1"/>
              <a:t>và</a:t>
            </a:r>
            <a:r>
              <a:rPr lang="en-US" sz="2000" dirty="0"/>
              <a:t> T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bàn</a:t>
            </a:r>
            <a:r>
              <a:rPr lang="en-US" sz="2000" dirty="0"/>
              <a:t> </a:t>
            </a:r>
            <a:r>
              <a:rPr lang="en-US" sz="2000" dirty="0" err="1"/>
              <a:t>phím</a:t>
            </a:r>
            <a:r>
              <a:rPr lang="en-US" sz="2000" dirty="0"/>
              <a:t>?</a:t>
            </a:r>
            <a:endParaRPr lang="vi-VN" sz="2000" dirty="0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298DC22-7574-4330-8B6A-3445DC6C901A}"/>
              </a:ext>
            </a:extLst>
          </p:cNvPr>
          <p:cNvSpPr txBox="1"/>
          <p:nvPr/>
        </p:nvSpPr>
        <p:spPr>
          <a:xfrm>
            <a:off x="3971925" y="3900100"/>
            <a:ext cx="7496176" cy="2031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63500">
            <a:solidFill>
              <a:schemeClr val="accent1"/>
            </a:solidFill>
          </a:ln>
        </p:spPr>
        <p:txBody>
          <a:bodyPr wrap="square" numCol="2" rtlCol="0">
            <a:spAutoFit/>
          </a:bodyPr>
          <a:lstStyle/>
          <a:p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Đáp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như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sau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en-US" b="1" i="1" dirty="0"/>
              <a:t>(</a:t>
            </a:r>
            <a:r>
              <a:rPr lang="en-US" b="1" i="1" dirty="0" err="1"/>
              <a:t>ghi</a:t>
            </a:r>
            <a:r>
              <a:rPr lang="en-US" b="1" i="1" dirty="0"/>
              <a:t> </a:t>
            </a:r>
            <a:r>
              <a:rPr lang="en-US" b="1" i="1" dirty="0" err="1"/>
              <a:t>vào</a:t>
            </a:r>
            <a:r>
              <a:rPr lang="en-US" b="1" i="1" dirty="0"/>
              <a:t> </a:t>
            </a:r>
            <a:r>
              <a:rPr lang="en-US" b="1" i="1" dirty="0" err="1"/>
              <a:t>vở</a:t>
            </a:r>
            <a:r>
              <a:rPr lang="en-US" b="1" i="1" dirty="0"/>
              <a:t> </a:t>
            </a:r>
            <a:r>
              <a:rPr lang="en-US" b="1" i="1" dirty="0" err="1"/>
              <a:t>bài</a:t>
            </a:r>
            <a:r>
              <a:rPr lang="en-US" b="1" i="1" dirty="0"/>
              <a:t> </a:t>
            </a:r>
            <a:r>
              <a:rPr lang="en-US" b="1" i="1" dirty="0" err="1"/>
              <a:t>tập</a:t>
            </a:r>
            <a:r>
              <a:rPr lang="en-US" b="1" i="1" dirty="0"/>
              <a:t>)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lphaLcPeriod"/>
            </a:pP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Bảng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dữ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liệu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này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dấu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hiệu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chính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xếp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theo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chiều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dọc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(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trước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hàng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ngang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).</a:t>
            </a:r>
          </a:p>
          <a:p>
            <a:pPr marL="342900" indent="-342900">
              <a:buFont typeface="+mj-lt"/>
              <a:buAutoNum type="alphaLcPeriod"/>
            </a:pP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Dữ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liệu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xuất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hiện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trong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bảng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thống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kê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trên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có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Chữ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cái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số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và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chữ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 marL="342900" indent="-342900">
              <a:buFont typeface="+mj-lt"/>
              <a:buAutoNum type="alphaLcPeriod"/>
            </a:pP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Có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9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giá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trị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là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chữ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cái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khác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nhau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 marL="342900" indent="-342900">
              <a:buFont typeface="+mj-lt"/>
              <a:buAutoNum type="alphaLcPeriod"/>
            </a:pP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Giá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trị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số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trong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bảng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được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phép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trùng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nhau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 marL="342900" indent="-342900">
              <a:buFont typeface="+mj-lt"/>
              <a:buAutoNum type="alphaLcPeriod"/>
            </a:pP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Số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liệu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trên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có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liên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quan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để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sắp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đặt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phím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E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và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T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trên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bàn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phím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nhằm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thuận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lợi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cho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việc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bấm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(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có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số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lần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xuất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hiện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nhiều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nhất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).</a:t>
            </a:r>
            <a:endParaRPr lang="vi-VN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3963D310-029B-4A18-A4B1-ADEA125956D2}"/>
              </a:ext>
            </a:extLst>
          </p:cNvPr>
          <p:cNvSpPr/>
          <p:nvPr/>
        </p:nvSpPr>
        <p:spPr>
          <a:xfrm>
            <a:off x="3620112" y="2507526"/>
            <a:ext cx="2475889" cy="1014414"/>
          </a:xfrm>
          <a:prstGeom prst="roundRect">
            <a:avLst/>
          </a:prstGeom>
          <a:blipFill dpi="0" rotWithShape="1">
            <a:blip r:embed="rId10">
              <a:alphaModFix amt="48000"/>
            </a:blip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CE699FAD-1657-4372-99C4-1BC0AC0A646D}"/>
              </a:ext>
            </a:extLst>
          </p:cNvPr>
          <p:cNvSpPr/>
          <p:nvPr/>
        </p:nvSpPr>
        <p:spPr>
          <a:xfrm rot="16200000">
            <a:off x="8763176" y="-159650"/>
            <a:ext cx="516812" cy="5851161"/>
          </a:xfrm>
          <a:prstGeom prst="roundRect">
            <a:avLst/>
          </a:prstGeom>
          <a:blipFill dpi="0" rotWithShape="1">
            <a:blip r:embed="rId11">
              <a:alphaModFix amt="49000"/>
            </a:blip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31CE8DC7-3EB6-4AA5-AC1E-FD7563E456C5}"/>
              </a:ext>
            </a:extLst>
          </p:cNvPr>
          <p:cNvSpPr/>
          <p:nvPr/>
        </p:nvSpPr>
        <p:spPr>
          <a:xfrm rot="16200000">
            <a:off x="8790774" y="434134"/>
            <a:ext cx="516812" cy="5851161"/>
          </a:xfrm>
          <a:prstGeom prst="roundRect">
            <a:avLst/>
          </a:prstGeom>
          <a:blipFill dpi="0" rotWithShape="1">
            <a:blip r:embed="rId12">
              <a:alphaModFix amt="33000"/>
            </a:blip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pic>
        <p:nvPicPr>
          <p:cNvPr id="2" name="Slide 13">
            <a:hlinkClick r:id="" action="ppaction://media"/>
            <a:extLst>
              <a:ext uri="{FF2B5EF4-FFF2-40B4-BE49-F238E27FC236}">
                <a16:creationId xmlns:a16="http://schemas.microsoft.com/office/drawing/2014/main" id="{77ED8E06-A25E-4CDC-B6D9-288EA65B27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388" y="43737"/>
            <a:ext cx="609600" cy="609600"/>
          </a:xfrm>
          <a:prstGeom prst="rect">
            <a:avLst/>
          </a:prstGeom>
        </p:spPr>
      </p:pic>
      <p:pic>
        <p:nvPicPr>
          <p:cNvPr id="18" name="Đồ họa 17" descr="Biểu tượng ngón trở trái chỉ sang phải">
            <a:hlinkClick r:id="" action="ppaction://hlinkshowjump?jump=nextslide" highlightClick="1">
              <a:snd r:embed="rId14" name="push.wav"/>
            </a:hlinkClick>
            <a:extLst>
              <a:ext uri="{FF2B5EF4-FFF2-40B4-BE49-F238E27FC236}">
                <a16:creationId xmlns:a16="http://schemas.microsoft.com/office/drawing/2014/main" id="{2CB6369D-A37B-4E00-AA12-A50371FEC07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512797" y="139087"/>
            <a:ext cx="491125" cy="491125"/>
          </a:xfrm>
          <a:prstGeom prst="rect">
            <a:avLst/>
          </a:prstGeom>
        </p:spPr>
      </p:pic>
      <p:pic>
        <p:nvPicPr>
          <p:cNvPr id="19" name="Đồ họa 18" descr="Biểu tượng ngón trở trái chỉ sang phải">
            <a:hlinkClick r:id="" action="ppaction://hlinkshowjump?jump=previousslide" highlightClick="1">
              <a:snd r:embed="rId17" name="arrow.wav"/>
            </a:hlinkClick>
            <a:extLst>
              <a:ext uri="{FF2B5EF4-FFF2-40B4-BE49-F238E27FC236}">
                <a16:creationId xmlns:a16="http://schemas.microsoft.com/office/drawing/2014/main" id="{CEEF2F06-FDE2-4549-AC1E-8F98E9FDA9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6200000">
            <a:off x="10759788" y="81605"/>
            <a:ext cx="491125" cy="4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22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8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06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hỗ dành sẵn cho Nội dung 10">
            <a:extLst>
              <a:ext uri="{FF2B5EF4-FFF2-40B4-BE49-F238E27FC236}">
                <a16:creationId xmlns:a16="http://schemas.microsoft.com/office/drawing/2014/main" id="{1825727A-DE36-4EAE-BC7A-3FCFDCBB15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674" y="808509"/>
            <a:ext cx="8470900" cy="2201333"/>
          </a:xfrm>
        </p:spPr>
      </p:pic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CA423B4-9742-473C-9379-17FD86E3B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07/08/2021</a:t>
            </a: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C4F19B6-DB26-4FBF-835C-A97CFCBF4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95108-8BB6-484F-B188-ADAD76D339F3}" type="slidenum">
              <a:rPr lang="vi-VN" smtClean="0"/>
              <a:t>14</a:t>
            </a:fld>
            <a:endParaRPr lang="vi-VN"/>
          </a:p>
        </p:txBody>
      </p:sp>
      <p:sp>
        <p:nvSpPr>
          <p:cNvPr id="8" name="Chỗ dành sẵn cho Chân trang 4">
            <a:extLst>
              <a:ext uri="{FF2B5EF4-FFF2-40B4-BE49-F238E27FC236}">
                <a16:creationId xmlns:a16="http://schemas.microsoft.com/office/drawing/2014/main" id="{4694395A-37AD-4E97-9083-A60C56D79E71}"/>
              </a:ext>
            </a:extLst>
          </p:cNvPr>
          <p:cNvSpPr txBox="1">
            <a:spLocks/>
          </p:cNvSpPr>
          <p:nvPr/>
        </p:nvSpPr>
        <p:spPr>
          <a:xfrm>
            <a:off x="2471739" y="43737"/>
            <a:ext cx="76866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vi-V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err="1">
                <a:solidFill>
                  <a:srgbClr val="0070C0"/>
                </a:solidFill>
                <a:latin typeface="+mj-lt"/>
              </a:rPr>
              <a:t>Bài</a:t>
            </a:r>
            <a:r>
              <a:rPr lang="en-US" sz="2800" b="1">
                <a:solidFill>
                  <a:srgbClr val="0070C0"/>
                </a:solidFill>
                <a:latin typeface="+mj-lt"/>
              </a:rPr>
              <a:t> 1: Thu </a:t>
            </a:r>
            <a:r>
              <a:rPr lang="en-US" sz="2800" b="1" err="1">
                <a:solidFill>
                  <a:srgbClr val="0070C0"/>
                </a:solidFill>
                <a:latin typeface="+mj-lt"/>
              </a:rPr>
              <a:t>thập</a:t>
            </a:r>
            <a:r>
              <a:rPr lang="en-US" sz="2800" b="1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+mj-lt"/>
              </a:rPr>
              <a:t>và</a:t>
            </a:r>
            <a:r>
              <a:rPr lang="en-US" sz="2800" b="1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+mj-lt"/>
              </a:rPr>
              <a:t>phân</a:t>
            </a:r>
            <a:r>
              <a:rPr lang="en-US" sz="2800" b="1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+mj-lt"/>
              </a:rPr>
              <a:t>loại</a:t>
            </a:r>
            <a:r>
              <a:rPr lang="en-US" sz="2800" b="1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+mj-lt"/>
              </a:rPr>
              <a:t>dữ</a:t>
            </a:r>
            <a:r>
              <a:rPr lang="en-US" sz="2800" b="1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+mj-lt"/>
              </a:rPr>
              <a:t>liệu</a:t>
            </a:r>
            <a:endParaRPr lang="vi-VN" sz="2800" b="1">
              <a:solidFill>
                <a:srgbClr val="0070C0"/>
              </a:solidFill>
              <a:latin typeface="+mj-lt"/>
            </a:endParaRPr>
          </a:p>
        </p:txBody>
      </p:sp>
      <p:sp>
        <p:nvSpPr>
          <p:cNvPr id="9" name="Tiêu đề 8">
            <a:hlinkClick r:id="rId6" action="ppaction://hlinksldjump"/>
            <a:extLst>
              <a:ext uri="{FF2B5EF4-FFF2-40B4-BE49-F238E27FC236}">
                <a16:creationId xmlns:a16="http://schemas.microsoft.com/office/drawing/2014/main" id="{464F18B6-E823-422E-A2BC-715BEA7F3C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8587" y="408862"/>
            <a:ext cx="6165533" cy="369332"/>
          </a:xfrm>
          <a:prstGeom prst="rect">
            <a:avLst/>
          </a:prstGeom>
          <a:solidFill>
            <a:srgbClr val="9900CC"/>
          </a:solidFill>
          <a:ln w="63500">
            <a:noFill/>
            <a:prstDash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3, Luyện tập 1: (Tính hợp lí của dữ liệu) - 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(ghi vào vở bài tập)</a:t>
            </a:r>
            <a:endParaRPr kumimoji="0" lang="vi-VN" sz="18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346956BB-0BD8-43B7-A32D-41FC06480361}"/>
              </a:ext>
            </a:extLst>
          </p:cNvPr>
          <p:cNvSpPr txBox="1"/>
          <p:nvPr/>
        </p:nvSpPr>
        <p:spPr>
          <a:xfrm>
            <a:off x="457200" y="871532"/>
            <a:ext cx="2743200" cy="3970318"/>
          </a:xfrm>
          <a:prstGeom prst="rect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  <a:ln w="635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vi-VN" dirty="0" err="1"/>
              <a:t>Ví</a:t>
            </a:r>
            <a:r>
              <a:rPr lang="vi-VN" dirty="0"/>
              <a:t> </a:t>
            </a:r>
            <a:r>
              <a:rPr lang="vi-VN" dirty="0" err="1"/>
              <a:t>dụ</a:t>
            </a:r>
            <a:r>
              <a:rPr lang="vi-VN" dirty="0"/>
              <a:t>: </a:t>
            </a:r>
            <a:r>
              <a:rPr lang="vi-VN" i="1" dirty="0"/>
              <a:t>(</a:t>
            </a:r>
            <a:r>
              <a:rPr lang="vi-VN" i="1" dirty="0" err="1"/>
              <a:t>Bảng</a:t>
            </a:r>
            <a:r>
              <a:rPr lang="vi-VN" i="1" dirty="0"/>
              <a:t> 3 </a:t>
            </a:r>
            <a:r>
              <a:rPr lang="vi-VN" i="1" dirty="0" err="1"/>
              <a:t>sgk</a:t>
            </a:r>
            <a:r>
              <a:rPr lang="vi-VN" i="1" dirty="0"/>
              <a:t>)</a:t>
            </a:r>
            <a:r>
              <a:rPr lang="vi-VN" dirty="0"/>
              <a:t> Quan </a:t>
            </a:r>
            <a:r>
              <a:rPr lang="vi-VN" dirty="0" err="1"/>
              <a:t>sát</a:t>
            </a:r>
            <a:r>
              <a:rPr lang="vi-VN" dirty="0"/>
              <a:t> </a:t>
            </a:r>
            <a:r>
              <a:rPr lang="vi-VN" dirty="0" err="1"/>
              <a:t>hình</a:t>
            </a:r>
            <a:r>
              <a:rPr lang="vi-VN" dirty="0"/>
              <a:t> bên </a:t>
            </a:r>
            <a:r>
              <a:rPr lang="vi-VN" dirty="0" err="1"/>
              <a:t>rồi</a:t>
            </a:r>
            <a:r>
              <a:rPr lang="vi-VN" dirty="0"/>
              <a:t> </a:t>
            </a:r>
            <a:r>
              <a:rPr lang="vi-VN" dirty="0" err="1"/>
              <a:t>nhận</a:t>
            </a:r>
            <a:r>
              <a:rPr lang="vi-VN" dirty="0"/>
              <a:t> </a:t>
            </a:r>
            <a:r>
              <a:rPr lang="vi-VN" dirty="0" err="1"/>
              <a:t>xét</a:t>
            </a:r>
            <a:r>
              <a:rPr lang="vi-VN" dirty="0"/>
              <a:t> (câu a, b) </a:t>
            </a:r>
            <a:r>
              <a:rPr lang="vi-VN" dirty="0" err="1"/>
              <a:t>và</a:t>
            </a:r>
            <a:r>
              <a:rPr lang="vi-VN" dirty="0"/>
              <a:t> </a:t>
            </a:r>
            <a:r>
              <a:rPr lang="vi-VN" dirty="0" err="1"/>
              <a:t>trả</a:t>
            </a:r>
            <a:r>
              <a:rPr lang="vi-VN" dirty="0"/>
              <a:t> </a:t>
            </a:r>
            <a:r>
              <a:rPr lang="vi-VN" dirty="0" err="1"/>
              <a:t>lời</a:t>
            </a:r>
            <a:r>
              <a:rPr lang="vi-VN" dirty="0"/>
              <a:t> (câu c, d): </a:t>
            </a:r>
            <a:r>
              <a:rPr lang="en-US" b="1" i="1" dirty="0"/>
              <a:t>(</a:t>
            </a:r>
            <a:r>
              <a:rPr lang="en-US" b="1" i="1" dirty="0" err="1"/>
              <a:t>ghi</a:t>
            </a:r>
            <a:r>
              <a:rPr lang="en-US" b="1" i="1" dirty="0"/>
              <a:t> </a:t>
            </a:r>
            <a:r>
              <a:rPr lang="en-US" b="1" i="1" dirty="0" err="1"/>
              <a:t>vào</a:t>
            </a:r>
            <a:r>
              <a:rPr lang="en-US" b="1" i="1" dirty="0"/>
              <a:t> </a:t>
            </a:r>
            <a:r>
              <a:rPr lang="en-US" b="1" i="1" dirty="0" err="1"/>
              <a:t>vở</a:t>
            </a:r>
            <a:r>
              <a:rPr lang="en-US" b="1" i="1" dirty="0"/>
              <a:t> </a:t>
            </a:r>
            <a:r>
              <a:rPr lang="en-US" b="1" i="1" dirty="0" err="1"/>
              <a:t>bài</a:t>
            </a:r>
            <a:r>
              <a:rPr lang="en-US" b="1" i="1" dirty="0"/>
              <a:t> </a:t>
            </a:r>
            <a:r>
              <a:rPr lang="en-US" b="1" i="1" dirty="0" err="1"/>
              <a:t>tập</a:t>
            </a:r>
            <a:r>
              <a:rPr lang="en-US" b="1" i="1" dirty="0"/>
              <a:t>)</a:t>
            </a:r>
            <a:endParaRPr lang="vi-VN" dirty="0"/>
          </a:p>
          <a:p>
            <a:pPr marL="342900" indent="-342900">
              <a:buFont typeface="+mj-lt"/>
              <a:buAutoNum type="alphaLcPeriod"/>
            </a:pPr>
            <a:r>
              <a:rPr lang="vi-VN" dirty="0" err="1"/>
              <a:t>Giá</a:t>
            </a:r>
            <a:r>
              <a:rPr lang="vi-VN" dirty="0"/>
              <a:t> </a:t>
            </a:r>
            <a:r>
              <a:rPr lang="vi-VN" dirty="0" err="1"/>
              <a:t>trị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bảng</a:t>
            </a:r>
            <a:r>
              <a:rPr lang="vi-VN" dirty="0"/>
              <a:t> 3.</a:t>
            </a:r>
          </a:p>
          <a:p>
            <a:pPr marL="342900" indent="-342900">
              <a:buFont typeface="+mj-lt"/>
              <a:buAutoNum type="alphaLcPeriod"/>
            </a:pPr>
            <a:r>
              <a:rPr lang="vi-VN" dirty="0" err="1"/>
              <a:t>Tính</a:t>
            </a:r>
            <a:r>
              <a:rPr lang="vi-VN" dirty="0"/>
              <a:t> </a:t>
            </a:r>
            <a:r>
              <a:rPr lang="vi-VN" dirty="0" err="1"/>
              <a:t>hợp</a:t>
            </a:r>
            <a:r>
              <a:rPr lang="vi-VN" dirty="0"/>
              <a:t> </a:t>
            </a:r>
            <a:r>
              <a:rPr lang="vi-VN" dirty="0" err="1"/>
              <a:t>lí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số</a:t>
            </a:r>
            <a:r>
              <a:rPr lang="vi-VN" dirty="0"/>
              <a:t> </a:t>
            </a:r>
            <a:r>
              <a:rPr lang="vi-VN" dirty="0" err="1"/>
              <a:t>liệu</a:t>
            </a:r>
            <a:r>
              <a:rPr lang="vi-VN" dirty="0"/>
              <a:t>.</a:t>
            </a:r>
          </a:p>
          <a:p>
            <a:pPr marL="342900" indent="-342900">
              <a:buFont typeface="+mj-lt"/>
              <a:buAutoNum type="alphaLcPeriod"/>
            </a:pPr>
            <a:r>
              <a:rPr lang="vi-VN" dirty="0" err="1"/>
              <a:t>Hãy</a:t>
            </a:r>
            <a:r>
              <a:rPr lang="vi-VN" dirty="0"/>
              <a:t> thay </a:t>
            </a:r>
            <a:r>
              <a:rPr lang="vi-VN" dirty="0" err="1"/>
              <a:t>giá</a:t>
            </a:r>
            <a:r>
              <a:rPr lang="vi-VN" dirty="0"/>
              <a:t> </a:t>
            </a:r>
            <a:r>
              <a:rPr lang="vi-VN" dirty="0" err="1"/>
              <a:t>trị</a:t>
            </a:r>
            <a:r>
              <a:rPr lang="vi-VN" dirty="0"/>
              <a:t> không </a:t>
            </a:r>
            <a:r>
              <a:rPr lang="vi-VN" dirty="0" err="1"/>
              <a:t>hợp</a:t>
            </a:r>
            <a:r>
              <a:rPr lang="vi-VN" dirty="0"/>
              <a:t> </a:t>
            </a:r>
            <a:r>
              <a:rPr lang="vi-VN" dirty="0" err="1"/>
              <a:t>lý</a:t>
            </a:r>
            <a:r>
              <a:rPr lang="vi-VN" dirty="0"/>
              <a:t> </a:t>
            </a:r>
            <a:r>
              <a:rPr lang="vi-VN" dirty="0" err="1"/>
              <a:t>bằng</a:t>
            </a:r>
            <a:r>
              <a:rPr lang="vi-VN" dirty="0"/>
              <a:t> </a:t>
            </a:r>
            <a:r>
              <a:rPr lang="vi-VN" dirty="0" err="1"/>
              <a:t>một</a:t>
            </a:r>
            <a:r>
              <a:rPr lang="vi-VN" dirty="0"/>
              <a:t> </a:t>
            </a:r>
            <a:r>
              <a:rPr lang="vi-VN" dirty="0" err="1"/>
              <a:t>giá</a:t>
            </a:r>
            <a:r>
              <a:rPr lang="vi-VN" dirty="0"/>
              <a:t> </a:t>
            </a:r>
            <a:r>
              <a:rPr lang="vi-VN" dirty="0" err="1"/>
              <a:t>trị</a:t>
            </a:r>
            <a:r>
              <a:rPr lang="vi-VN" dirty="0"/>
              <a:t> </a:t>
            </a:r>
            <a:r>
              <a:rPr lang="vi-VN" dirty="0" err="1"/>
              <a:t>hợp</a:t>
            </a:r>
            <a:r>
              <a:rPr lang="vi-VN" dirty="0"/>
              <a:t> </a:t>
            </a:r>
            <a:r>
              <a:rPr lang="vi-VN" dirty="0" err="1"/>
              <a:t>lí</a:t>
            </a:r>
            <a:r>
              <a:rPr lang="vi-VN" dirty="0"/>
              <a:t>.</a:t>
            </a:r>
          </a:p>
          <a:p>
            <a:pPr marL="342900" indent="-342900">
              <a:buFont typeface="+mj-lt"/>
              <a:buAutoNum type="alphaLcPeriod"/>
            </a:pPr>
            <a:r>
              <a:rPr lang="vi-VN" dirty="0" err="1"/>
              <a:t>Hãy</a:t>
            </a:r>
            <a:r>
              <a:rPr lang="vi-VN" dirty="0"/>
              <a:t> thay </a:t>
            </a:r>
            <a:r>
              <a:rPr lang="vi-VN" dirty="0" err="1"/>
              <a:t>giá</a:t>
            </a:r>
            <a:r>
              <a:rPr lang="vi-VN" dirty="0"/>
              <a:t> </a:t>
            </a:r>
            <a:r>
              <a:rPr lang="vi-VN" dirty="0" err="1"/>
              <a:t>trị</a:t>
            </a:r>
            <a:r>
              <a:rPr lang="vi-VN" dirty="0"/>
              <a:t> không </a:t>
            </a:r>
            <a:r>
              <a:rPr lang="vi-VN" dirty="0" err="1"/>
              <a:t>hợp</a:t>
            </a:r>
            <a:r>
              <a:rPr lang="vi-VN" dirty="0"/>
              <a:t> </a:t>
            </a:r>
            <a:r>
              <a:rPr lang="vi-VN" dirty="0" err="1"/>
              <a:t>lý</a:t>
            </a:r>
            <a:r>
              <a:rPr lang="vi-VN" dirty="0"/>
              <a:t> </a:t>
            </a:r>
            <a:r>
              <a:rPr lang="vi-VN" dirty="0" err="1"/>
              <a:t>bằng</a:t>
            </a:r>
            <a:r>
              <a:rPr lang="vi-VN" dirty="0"/>
              <a:t> </a:t>
            </a:r>
            <a:r>
              <a:rPr lang="vi-VN" dirty="0" err="1"/>
              <a:t>một</a:t>
            </a:r>
            <a:r>
              <a:rPr lang="vi-VN" dirty="0"/>
              <a:t> </a:t>
            </a:r>
            <a:r>
              <a:rPr lang="vi-VN" dirty="0" err="1"/>
              <a:t>giá</a:t>
            </a:r>
            <a:r>
              <a:rPr lang="vi-VN" dirty="0"/>
              <a:t> </a:t>
            </a:r>
            <a:r>
              <a:rPr lang="vi-VN" dirty="0" err="1"/>
              <a:t>trị</a:t>
            </a:r>
            <a:r>
              <a:rPr lang="vi-VN" dirty="0"/>
              <a:t> không </a:t>
            </a:r>
            <a:r>
              <a:rPr lang="vi-VN" dirty="0" err="1"/>
              <a:t>hợp</a:t>
            </a:r>
            <a:r>
              <a:rPr lang="vi-VN" dirty="0"/>
              <a:t> </a:t>
            </a:r>
            <a:r>
              <a:rPr lang="vi-VN" dirty="0" err="1"/>
              <a:t>khác</a:t>
            </a:r>
            <a:r>
              <a:rPr lang="vi-VN" dirty="0"/>
              <a:t>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9CF4FC3-D6BF-43A2-9CB3-36D682336B26}"/>
              </a:ext>
            </a:extLst>
          </p:cNvPr>
          <p:cNvSpPr txBox="1"/>
          <p:nvPr/>
        </p:nvSpPr>
        <p:spPr>
          <a:xfrm>
            <a:off x="3638552" y="3642613"/>
            <a:ext cx="8153400" cy="1508105"/>
          </a:xfrm>
          <a:prstGeom prst="rect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  <a:ln w="635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vi-VN" dirty="0" err="1">
                <a:solidFill>
                  <a:schemeClr val="accent1">
                    <a:lumMod val="75000"/>
                  </a:schemeClr>
                </a:solidFill>
              </a:rPr>
              <a:t>Nhận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1">
                    <a:lumMod val="75000"/>
                  </a:schemeClr>
                </a:solidFill>
              </a:rPr>
              <a:t>xét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1">
                    <a:lumMod val="75000"/>
                  </a:schemeClr>
                </a:solidFill>
              </a:rPr>
              <a:t>và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1">
                    <a:lumMod val="75000"/>
                  </a:schemeClr>
                </a:solidFill>
              </a:rPr>
              <a:t>trả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1">
                    <a:lumMod val="75000"/>
                  </a:schemeClr>
                </a:solidFill>
              </a:rPr>
              <a:t>lời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US" b="1" i="1" dirty="0"/>
              <a:t>(</a:t>
            </a:r>
            <a:r>
              <a:rPr lang="en-US" b="1" i="1" dirty="0" err="1"/>
              <a:t>ghi</a:t>
            </a:r>
            <a:r>
              <a:rPr lang="en-US" b="1" i="1" dirty="0"/>
              <a:t> </a:t>
            </a:r>
            <a:r>
              <a:rPr lang="en-US" b="1" i="1" dirty="0" err="1"/>
              <a:t>vào</a:t>
            </a:r>
            <a:r>
              <a:rPr lang="en-US" b="1" i="1" dirty="0"/>
              <a:t> </a:t>
            </a:r>
            <a:r>
              <a:rPr lang="en-US" b="1" i="1" dirty="0" err="1"/>
              <a:t>vở</a:t>
            </a:r>
            <a:r>
              <a:rPr lang="en-US" b="1" i="1" dirty="0"/>
              <a:t> </a:t>
            </a:r>
            <a:r>
              <a:rPr lang="en-US" b="1" i="1" dirty="0" err="1"/>
              <a:t>bài</a:t>
            </a:r>
            <a:r>
              <a:rPr lang="en-US" b="1" i="1" dirty="0"/>
              <a:t> </a:t>
            </a:r>
            <a:r>
              <a:rPr lang="en-US" b="1" i="1" dirty="0" err="1"/>
              <a:t>tập</a:t>
            </a:r>
            <a:r>
              <a:rPr lang="en-US" b="1" i="1" dirty="0"/>
              <a:t>)</a:t>
            </a:r>
            <a:endParaRPr lang="vi-VN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lphaLcPeriod"/>
            </a:pPr>
            <a:r>
              <a:rPr lang="vi-VN" dirty="0" err="1">
                <a:solidFill>
                  <a:schemeClr val="accent1">
                    <a:lumMod val="75000"/>
                  </a:schemeClr>
                </a:solidFill>
              </a:rPr>
              <a:t>Giá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1">
                    <a:lumMod val="75000"/>
                  </a:schemeClr>
                </a:solidFill>
              </a:rPr>
              <a:t>trị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1">
                    <a:lumMod val="75000"/>
                  </a:schemeClr>
                </a:solidFill>
              </a:rPr>
              <a:t>của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1">
                    <a:lumMod val="75000"/>
                  </a:schemeClr>
                </a:solidFill>
              </a:rPr>
              <a:t>bảng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 3 </a:t>
            </a:r>
            <a:r>
              <a:rPr lang="vi-VN" dirty="0" err="1">
                <a:solidFill>
                  <a:schemeClr val="accent1">
                    <a:lumMod val="75000"/>
                  </a:schemeClr>
                </a:solidFill>
              </a:rPr>
              <a:t>chỉ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1">
                    <a:lumMod val="75000"/>
                  </a:schemeClr>
                </a:solidFill>
              </a:rPr>
              <a:t>một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1">
                    <a:lumMod val="75000"/>
                  </a:schemeClr>
                </a:solidFill>
              </a:rPr>
              <a:t>loại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1">
                    <a:lumMod val="75000"/>
                  </a:schemeClr>
                </a:solidFill>
              </a:rPr>
              <a:t>và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1">
                    <a:lumMod val="75000"/>
                  </a:schemeClr>
                </a:solidFill>
              </a:rPr>
              <a:t>toàn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1">
                    <a:lumMod val="75000"/>
                  </a:schemeClr>
                </a:solidFill>
              </a:rPr>
              <a:t>là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1">
                    <a:lumMod val="75000"/>
                  </a:schemeClr>
                </a:solidFill>
              </a:rPr>
              <a:t>số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342900" indent="-342900">
              <a:buFont typeface="+mj-lt"/>
              <a:buAutoNum type="alphaLcPeriod"/>
            </a:pPr>
            <a:r>
              <a:rPr lang="vi-VN" dirty="0" err="1">
                <a:solidFill>
                  <a:schemeClr val="accent1">
                    <a:lumMod val="75000"/>
                  </a:schemeClr>
                </a:solidFill>
              </a:rPr>
              <a:t>Giá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1">
                    <a:lumMod val="75000"/>
                  </a:schemeClr>
                </a:solidFill>
              </a:rPr>
              <a:t>trị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 -3 không </a:t>
            </a:r>
            <a:r>
              <a:rPr lang="vi-VN" dirty="0" err="1">
                <a:solidFill>
                  <a:schemeClr val="accent1">
                    <a:lumMod val="75000"/>
                  </a:schemeClr>
                </a:solidFill>
              </a:rPr>
              <a:t>hợp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1">
                    <a:lumMod val="75000"/>
                  </a:schemeClr>
                </a:solidFill>
              </a:rPr>
              <a:t>lí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1">
                    <a:lumMod val="75000"/>
                  </a:schemeClr>
                </a:solidFill>
              </a:rPr>
              <a:t>vì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1">
                    <a:lumMod val="75000"/>
                  </a:schemeClr>
                </a:solidFill>
              </a:rPr>
              <a:t>tuổi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1">
                    <a:lumMod val="75000"/>
                  </a:schemeClr>
                </a:solidFill>
              </a:rPr>
              <a:t>của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1">
                    <a:lumMod val="75000"/>
                  </a:schemeClr>
                </a:solidFill>
              </a:rPr>
              <a:t>bé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1">
                    <a:lumMod val="75000"/>
                  </a:schemeClr>
                </a:solidFill>
              </a:rPr>
              <a:t>là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1">
                    <a:lumMod val="75000"/>
                  </a:schemeClr>
                </a:solidFill>
              </a:rPr>
              <a:t>từ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 0 </a:t>
            </a:r>
            <a:r>
              <a:rPr lang="vi-VN" dirty="0" err="1">
                <a:solidFill>
                  <a:schemeClr val="accent1">
                    <a:lumMod val="75000"/>
                  </a:schemeClr>
                </a:solidFill>
              </a:rPr>
              <a:t>đến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 5 </a:t>
            </a:r>
            <a:r>
              <a:rPr lang="vi-VN" dirty="0" err="1">
                <a:solidFill>
                  <a:schemeClr val="accent1">
                    <a:lumMod val="75000"/>
                  </a:schemeClr>
                </a:solidFill>
              </a:rPr>
              <a:t>tuổi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342900" indent="-342900">
              <a:buFont typeface="+mj-lt"/>
              <a:buAutoNum type="alphaLcPeriod"/>
            </a:pPr>
            <a:r>
              <a:rPr lang="vi-VN" dirty="0" err="1">
                <a:solidFill>
                  <a:schemeClr val="accent1">
                    <a:lumMod val="75000"/>
                  </a:schemeClr>
                </a:solidFill>
              </a:rPr>
              <a:t>Giá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1">
                    <a:lumMod val="75000"/>
                  </a:schemeClr>
                </a:solidFill>
              </a:rPr>
              <a:t>trị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 không </a:t>
            </a:r>
            <a:r>
              <a:rPr lang="vi-VN" dirty="0" err="1">
                <a:solidFill>
                  <a:schemeClr val="accent1">
                    <a:lumMod val="75000"/>
                  </a:schemeClr>
                </a:solidFill>
              </a:rPr>
              <a:t>hợp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1">
                    <a:lumMod val="75000"/>
                  </a:schemeClr>
                </a:solidFill>
              </a:rPr>
              <a:t>lý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 -3 </a:t>
            </a:r>
            <a:r>
              <a:rPr lang="vi-VN" dirty="0" err="1">
                <a:solidFill>
                  <a:schemeClr val="accent1">
                    <a:lumMod val="75000"/>
                  </a:schemeClr>
                </a:solidFill>
              </a:rPr>
              <a:t>bằng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 5 </a:t>
            </a:r>
            <a:r>
              <a:rPr lang="vi-VN" dirty="0" err="1">
                <a:solidFill>
                  <a:schemeClr val="accent1">
                    <a:lumMod val="75000"/>
                  </a:schemeClr>
                </a:solidFill>
              </a:rPr>
              <a:t>thì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1">
                    <a:lumMod val="75000"/>
                  </a:schemeClr>
                </a:solidFill>
              </a:rPr>
              <a:t>giá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1">
                    <a:lumMod val="75000"/>
                  </a:schemeClr>
                </a:solidFill>
              </a:rPr>
              <a:t>trị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1">
                    <a:lumMod val="75000"/>
                  </a:schemeClr>
                </a:solidFill>
              </a:rPr>
              <a:t>hợp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1">
                    <a:lumMod val="75000"/>
                  </a:schemeClr>
                </a:solidFill>
              </a:rPr>
              <a:t>lí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342900" indent="-342900">
              <a:buFont typeface="+mj-lt"/>
              <a:buAutoNum type="alphaLcPeriod"/>
            </a:pPr>
            <a:r>
              <a:rPr lang="vi-VN" dirty="0" err="1">
                <a:solidFill>
                  <a:schemeClr val="accent1">
                    <a:lumMod val="75000"/>
                  </a:schemeClr>
                </a:solidFill>
              </a:rPr>
              <a:t>Giá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1">
                    <a:lumMod val="75000"/>
                  </a:schemeClr>
                </a:solidFill>
              </a:rPr>
              <a:t>trị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 không </a:t>
            </a:r>
            <a:r>
              <a:rPr lang="vi-VN" dirty="0" err="1">
                <a:solidFill>
                  <a:schemeClr val="accent1">
                    <a:lumMod val="75000"/>
                  </a:schemeClr>
                </a:solidFill>
              </a:rPr>
              <a:t>hợp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1">
                    <a:lumMod val="75000"/>
                  </a:schemeClr>
                </a:solidFill>
              </a:rPr>
              <a:t>lý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1">
                    <a:lumMod val="75000"/>
                  </a:schemeClr>
                </a:solidFill>
              </a:rPr>
              <a:t>bằng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1">
                    <a:lumMod val="75000"/>
                  </a:schemeClr>
                </a:solidFill>
              </a:rPr>
              <a:t>một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1">
                    <a:lumMod val="75000"/>
                  </a:schemeClr>
                </a:solidFill>
              </a:rPr>
              <a:t>giá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1">
                    <a:lumMod val="75000"/>
                  </a:schemeClr>
                </a:solidFill>
              </a:rPr>
              <a:t>trị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 không </a:t>
            </a:r>
            <a:r>
              <a:rPr lang="vi-VN" dirty="0" err="1">
                <a:solidFill>
                  <a:schemeClr val="accent1">
                    <a:lumMod val="75000"/>
                  </a:schemeClr>
                </a:solidFill>
              </a:rPr>
              <a:t>hợp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1">
                    <a:lumMod val="75000"/>
                  </a:schemeClr>
                </a:solidFill>
              </a:rPr>
              <a:t>khác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1">
                    <a:lumMod val="75000"/>
                  </a:schemeClr>
                </a:solidFill>
              </a:rPr>
              <a:t>là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: 10, </a:t>
            </a:r>
            <a:r>
              <a:rPr lang="vi-VN" dirty="0" err="1">
                <a:solidFill>
                  <a:schemeClr val="accent1">
                    <a:lumMod val="75000"/>
                  </a:schemeClr>
                </a:solidFill>
              </a:rPr>
              <a:t>bốn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, V...</a:t>
            </a:r>
          </a:p>
        </p:txBody>
      </p:sp>
      <p:sp>
        <p:nvSpPr>
          <p:cNvPr id="15" name="Hình chữ nhật 14">
            <a:hlinkClick r:id="rId7" action="ppaction://hlinksldjump"/>
            <a:extLst>
              <a:ext uri="{FF2B5EF4-FFF2-40B4-BE49-F238E27FC236}">
                <a16:creationId xmlns:a16="http://schemas.microsoft.com/office/drawing/2014/main" id="{C721881C-360D-4A19-BFA0-4F3DF3B3FDEF}"/>
              </a:ext>
            </a:extLst>
          </p:cNvPr>
          <p:cNvSpPr/>
          <p:nvPr/>
        </p:nvSpPr>
        <p:spPr>
          <a:xfrm>
            <a:off x="5272697" y="5785430"/>
            <a:ext cx="16466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HOME</a:t>
            </a:r>
            <a:endParaRPr lang="vi-VN" sz="3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j-lt"/>
            </a:endParaRPr>
          </a:p>
        </p:txBody>
      </p:sp>
      <p:pic>
        <p:nvPicPr>
          <p:cNvPr id="12" name="Đồ họa 11" descr="Biểu tượng ngón trở trái chỉ sang phải">
            <a:hlinkClick r:id="" action="ppaction://hlinkshowjump?jump=nextslide" highlightClick="1">
              <a:snd r:embed="rId8" name="push.wav"/>
            </a:hlinkClick>
            <a:extLst>
              <a:ext uri="{FF2B5EF4-FFF2-40B4-BE49-F238E27FC236}">
                <a16:creationId xmlns:a16="http://schemas.microsoft.com/office/drawing/2014/main" id="{D7D28B52-174E-4530-83C8-71C08EB101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12797" y="139087"/>
            <a:ext cx="491125" cy="491125"/>
          </a:xfrm>
          <a:prstGeom prst="rect">
            <a:avLst/>
          </a:prstGeom>
        </p:spPr>
      </p:pic>
      <p:pic>
        <p:nvPicPr>
          <p:cNvPr id="16" name="Đồ họa 15" descr="Biểu tượng ngón trở trái chỉ sang phải">
            <a:hlinkClick r:id="" action="ppaction://hlinkshowjump?jump=previousslide" highlightClick="1">
              <a:snd r:embed="rId11" name="arrow.wav"/>
            </a:hlinkClick>
            <a:extLst>
              <a:ext uri="{FF2B5EF4-FFF2-40B4-BE49-F238E27FC236}">
                <a16:creationId xmlns:a16="http://schemas.microsoft.com/office/drawing/2014/main" id="{75212661-4E45-43ED-BB8E-C5656C7762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200000">
            <a:off x="10759788" y="81605"/>
            <a:ext cx="491125" cy="4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45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12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hỗ dành sẵn cho Nội dung 10">
            <a:extLst>
              <a:ext uri="{FF2B5EF4-FFF2-40B4-BE49-F238E27FC236}">
                <a16:creationId xmlns:a16="http://schemas.microsoft.com/office/drawing/2014/main" id="{34EBAAFA-6750-422B-BF22-C868168013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856" y="1148767"/>
            <a:ext cx="8470900" cy="2061633"/>
          </a:xfrm>
        </p:spPr>
      </p:pic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C544ED2-6F18-409B-94EC-5EE97EA26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07/08/2021</a:t>
            </a: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1F6A800-9988-4BDC-9950-4D9E3DAB8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95108-8BB6-484F-B188-ADAD76D339F3}" type="slidenum">
              <a:rPr lang="vi-VN" smtClean="0"/>
              <a:t>15</a:t>
            </a:fld>
            <a:endParaRPr lang="vi-VN"/>
          </a:p>
        </p:txBody>
      </p:sp>
      <p:sp>
        <p:nvSpPr>
          <p:cNvPr id="7" name="Hình chữ nhật 6">
            <a:hlinkClick r:id="rId8" action="ppaction://hlinksldjump"/>
            <a:extLst>
              <a:ext uri="{FF2B5EF4-FFF2-40B4-BE49-F238E27FC236}">
                <a16:creationId xmlns:a16="http://schemas.microsoft.com/office/drawing/2014/main" id="{06ABDA18-EF01-4126-A63A-F25D07BC0B8A}"/>
              </a:ext>
            </a:extLst>
          </p:cNvPr>
          <p:cNvSpPr/>
          <p:nvPr/>
        </p:nvSpPr>
        <p:spPr>
          <a:xfrm>
            <a:off x="5475835" y="6143481"/>
            <a:ext cx="16466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HOME</a:t>
            </a:r>
            <a:endParaRPr lang="vi-VN" sz="3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j-lt"/>
            </a:endParaRPr>
          </a:p>
        </p:txBody>
      </p:sp>
      <p:sp>
        <p:nvSpPr>
          <p:cNvPr id="8" name="Chỗ dành sẵn cho Chân trang 4">
            <a:extLst>
              <a:ext uri="{FF2B5EF4-FFF2-40B4-BE49-F238E27FC236}">
                <a16:creationId xmlns:a16="http://schemas.microsoft.com/office/drawing/2014/main" id="{203F0299-2529-45F0-9BCF-19FECB8BB3FF}"/>
              </a:ext>
            </a:extLst>
          </p:cNvPr>
          <p:cNvSpPr txBox="1">
            <a:spLocks/>
          </p:cNvSpPr>
          <p:nvPr/>
        </p:nvSpPr>
        <p:spPr>
          <a:xfrm>
            <a:off x="2471739" y="43737"/>
            <a:ext cx="76866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vi-V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1: Thu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thập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phân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loại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dữ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liệu</a:t>
            </a:r>
            <a:endParaRPr lang="vi-VN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9" name="Tiêu đề 8">
            <a:hlinkClick r:id="rId9" action="ppaction://hlinksldjump"/>
            <a:extLst>
              <a:ext uri="{FF2B5EF4-FFF2-40B4-BE49-F238E27FC236}">
                <a16:creationId xmlns:a16="http://schemas.microsoft.com/office/drawing/2014/main" id="{79F4BB64-B269-4E03-B27B-6F84DA9444C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70850" y="609330"/>
            <a:ext cx="6723455" cy="400110"/>
          </a:xfrm>
          <a:prstGeom prst="rect">
            <a:avLst/>
          </a:prstGeom>
          <a:solidFill>
            <a:srgbClr val="9900CC"/>
          </a:solidFill>
          <a:ln w="63500">
            <a:noFill/>
            <a:prstDash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3, Luyện tập 2: (Tính hợp lí của dữ liệu) - </a:t>
            </a: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(ghi vào vở bài tập)</a:t>
            </a:r>
            <a:endParaRPr kumimoji="0" lang="vi-VN" sz="20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F67ECEC-B123-4057-A8AD-E0D6EF5E3932}"/>
              </a:ext>
            </a:extLst>
          </p:cNvPr>
          <p:cNvSpPr txBox="1"/>
          <p:nvPr/>
        </p:nvSpPr>
        <p:spPr>
          <a:xfrm>
            <a:off x="370850" y="1103769"/>
            <a:ext cx="2743200" cy="2123658"/>
          </a:xfrm>
          <a:prstGeom prst="rect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i="1" dirty="0"/>
              <a:t>(</a:t>
            </a:r>
            <a:r>
              <a:rPr lang="en-US" sz="2200" b="1" i="1" dirty="0" err="1"/>
              <a:t>ghi</a:t>
            </a:r>
            <a:r>
              <a:rPr lang="en-US" sz="2200" b="1" i="1" dirty="0"/>
              <a:t> </a:t>
            </a:r>
            <a:r>
              <a:rPr lang="en-US" sz="2200" b="1" i="1" dirty="0" err="1"/>
              <a:t>vào</a:t>
            </a:r>
            <a:r>
              <a:rPr lang="en-US" sz="2200" b="1" i="1" dirty="0"/>
              <a:t> </a:t>
            </a:r>
            <a:r>
              <a:rPr lang="en-US" sz="2200" b="1" i="1" dirty="0" err="1"/>
              <a:t>vở</a:t>
            </a:r>
            <a:r>
              <a:rPr lang="en-US" sz="2200" b="1" i="1" dirty="0"/>
              <a:t> </a:t>
            </a:r>
            <a:r>
              <a:rPr lang="en-US" sz="2200" b="1" i="1" dirty="0" err="1"/>
              <a:t>bài</a:t>
            </a:r>
            <a:r>
              <a:rPr lang="en-US" sz="2200" b="1" i="1" dirty="0"/>
              <a:t> </a:t>
            </a:r>
            <a:r>
              <a:rPr lang="en-US" sz="2200" b="1" i="1" dirty="0" err="1"/>
              <a:t>tập</a:t>
            </a:r>
            <a:r>
              <a:rPr lang="en-US" sz="2200" b="1" i="1" dirty="0"/>
              <a:t>) </a:t>
            </a:r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dirty="0" err="1"/>
              <a:t>bài</a:t>
            </a:r>
            <a:r>
              <a:rPr lang="en-US" sz="2200" dirty="0"/>
              <a:t> </a:t>
            </a:r>
            <a:r>
              <a:rPr lang="en-US" sz="2200" dirty="0" err="1"/>
              <a:t>tập</a:t>
            </a:r>
            <a:r>
              <a:rPr lang="en-US" sz="2200" dirty="0"/>
              <a:t> 5, </a:t>
            </a:r>
            <a:r>
              <a:rPr lang="en-US" sz="2200" dirty="0" err="1"/>
              <a:t>hãy</a:t>
            </a:r>
            <a:r>
              <a:rPr lang="en-US" sz="2200" dirty="0"/>
              <a:t> </a:t>
            </a:r>
            <a:r>
              <a:rPr lang="en-US" sz="2200" dirty="0" err="1"/>
              <a:t>tìm</a:t>
            </a:r>
            <a:r>
              <a:rPr lang="en-US" sz="2200" dirty="0"/>
              <a:t> </a:t>
            </a:r>
            <a:r>
              <a:rPr lang="en-US" sz="2200" dirty="0" err="1"/>
              <a:t>kiếm</a:t>
            </a:r>
            <a:r>
              <a:rPr lang="en-US" sz="2200" dirty="0"/>
              <a:t> </a:t>
            </a:r>
            <a:r>
              <a:rPr lang="en-US" sz="2200" dirty="0" err="1"/>
              <a:t>thông</a:t>
            </a:r>
            <a:r>
              <a:rPr lang="en-US" sz="2200" dirty="0"/>
              <a:t> tin </a:t>
            </a:r>
            <a:r>
              <a:rPr lang="en-US" sz="2200" dirty="0" err="1"/>
              <a:t>chưa</a:t>
            </a:r>
            <a:r>
              <a:rPr lang="en-US" sz="2200" dirty="0"/>
              <a:t> </a:t>
            </a:r>
            <a:r>
              <a:rPr lang="en-US" sz="2200" dirty="0" err="1"/>
              <a:t>hợp</a:t>
            </a:r>
            <a:r>
              <a:rPr lang="en-US" sz="2200" dirty="0"/>
              <a:t> </a:t>
            </a:r>
            <a:r>
              <a:rPr lang="en-US" sz="2200" dirty="0" err="1"/>
              <a:t>lí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thay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giá</a:t>
            </a:r>
            <a:r>
              <a:rPr lang="en-US" sz="2200" dirty="0"/>
              <a:t> </a:t>
            </a:r>
            <a:r>
              <a:rPr lang="en-US" sz="2200" dirty="0" err="1"/>
              <a:t>trị</a:t>
            </a:r>
            <a:r>
              <a:rPr lang="en-US" sz="2200" dirty="0"/>
              <a:t> </a:t>
            </a:r>
            <a:r>
              <a:rPr lang="en-US" sz="2200" dirty="0" err="1"/>
              <a:t>hợp</a:t>
            </a:r>
            <a:r>
              <a:rPr lang="en-US" sz="2200" dirty="0"/>
              <a:t> </a:t>
            </a:r>
            <a:r>
              <a:rPr lang="en-US" sz="2200" dirty="0" err="1"/>
              <a:t>lí</a:t>
            </a:r>
            <a:r>
              <a:rPr lang="en-US" sz="2200" dirty="0"/>
              <a:t> </a:t>
            </a:r>
            <a:r>
              <a:rPr lang="en-US" sz="2200" dirty="0" err="1"/>
              <a:t>bất</a:t>
            </a:r>
            <a:r>
              <a:rPr lang="en-US" sz="2200" dirty="0"/>
              <a:t> </a:t>
            </a:r>
            <a:r>
              <a:rPr lang="en-US" sz="2200" dirty="0" err="1"/>
              <a:t>kỳ</a:t>
            </a:r>
            <a:r>
              <a:rPr lang="en-US" sz="2200" dirty="0"/>
              <a:t> (HS </a:t>
            </a:r>
            <a:r>
              <a:rPr lang="en-US" sz="2200" dirty="0" err="1"/>
              <a:t>khá</a:t>
            </a:r>
            <a:r>
              <a:rPr lang="en-US" sz="2200" dirty="0"/>
              <a:t> </a:t>
            </a:r>
            <a:r>
              <a:rPr lang="en-US" sz="2200" dirty="0" err="1"/>
              <a:t>giỏi</a:t>
            </a:r>
            <a:r>
              <a:rPr lang="en-US" sz="2200" dirty="0"/>
              <a:t>).</a:t>
            </a:r>
            <a:endParaRPr lang="vi-VN" sz="2200" dirty="0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EA6E112E-BC0E-45C0-BC5F-151AC43BECE7}"/>
              </a:ext>
            </a:extLst>
          </p:cNvPr>
          <p:cNvSpPr txBox="1"/>
          <p:nvPr/>
        </p:nvSpPr>
        <p:spPr>
          <a:xfrm>
            <a:off x="483394" y="3392370"/>
            <a:ext cx="11332369" cy="2677656"/>
          </a:xfrm>
          <a:prstGeom prst="rect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  <a:ln w="635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Kết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quả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en-US" sz="2400" b="1" i="1" dirty="0"/>
              <a:t>(</a:t>
            </a:r>
            <a:r>
              <a:rPr lang="en-US" sz="2400" b="1" i="1" dirty="0" err="1"/>
              <a:t>ghi</a:t>
            </a:r>
            <a:r>
              <a:rPr lang="en-US" sz="2400" b="1" i="1" dirty="0"/>
              <a:t> </a:t>
            </a:r>
            <a:r>
              <a:rPr lang="en-US" sz="2400" b="1" i="1" dirty="0" err="1"/>
              <a:t>vào</a:t>
            </a:r>
            <a:r>
              <a:rPr lang="en-US" sz="2400" b="1" i="1" dirty="0"/>
              <a:t> </a:t>
            </a:r>
            <a:r>
              <a:rPr lang="en-US" sz="2400" b="1" i="1" dirty="0" err="1"/>
              <a:t>vở</a:t>
            </a:r>
            <a:r>
              <a:rPr lang="en-US" sz="2400" b="1" i="1" dirty="0"/>
              <a:t> </a:t>
            </a:r>
            <a:r>
              <a:rPr lang="en-US" sz="2400" b="1" i="1" dirty="0" err="1"/>
              <a:t>bài</a:t>
            </a:r>
            <a:r>
              <a:rPr lang="en-US" sz="2400" b="1" i="1" dirty="0"/>
              <a:t> </a:t>
            </a:r>
            <a:r>
              <a:rPr lang="en-US" sz="2400" b="1" i="1" dirty="0" err="1"/>
              <a:t>tập</a:t>
            </a:r>
            <a:r>
              <a:rPr lang="en-US" sz="2400" b="1" i="1" dirty="0"/>
              <a:t>)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Giá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trị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K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của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cột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4 (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từ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trái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sang)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và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dòng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2 (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từ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trên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xuống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)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không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cùng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dạng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các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giá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trị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cùng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dòng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2.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Có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thể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thay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bằng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0 (K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viết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tắt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của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0)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Giá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trị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-2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cột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bên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phải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và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dòng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2 (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trên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xuống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)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không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hợp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lí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số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học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sinh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vắng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là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số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tự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nhiên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và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nhỏ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hơn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51).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Có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thể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thay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bằng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2 (do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đánh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nhầm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dư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-)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Giá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trị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100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của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ô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cột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thứ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2 (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tính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từ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bên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phải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)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và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dòng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2 (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trên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xuống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)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không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hợp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lí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vì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số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học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sinh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trong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lớp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6A7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tối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đa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là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50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em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Có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thể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thay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bằng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10 (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dư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số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0)</a:t>
            </a:r>
            <a:endParaRPr lang="vi-VN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Slide 15">
            <a:hlinkClick r:id="" action="ppaction://media"/>
            <a:extLst>
              <a:ext uri="{FF2B5EF4-FFF2-40B4-BE49-F238E27FC236}">
                <a16:creationId xmlns:a16="http://schemas.microsoft.com/office/drawing/2014/main" id="{25375AC8-C7AE-42A2-8454-8FE31EA992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450" y="18206"/>
            <a:ext cx="609600" cy="609600"/>
          </a:xfrm>
          <a:prstGeom prst="rect">
            <a:avLst/>
          </a:prstGeom>
        </p:spPr>
      </p:pic>
      <p:pic>
        <p:nvPicPr>
          <p:cNvPr id="14" name="Đồ họa 13" descr="Mũi tên xoay phải">
            <a:hlinkClick r:id="" action="ppaction://hlinkshowjump?jump=nextslide">
              <a:snd r:embed="rId11" name="camera.wav"/>
            </a:hlinkClick>
            <a:extLst>
              <a:ext uri="{FF2B5EF4-FFF2-40B4-BE49-F238E27FC236}">
                <a16:creationId xmlns:a16="http://schemas.microsoft.com/office/drawing/2014/main" id="{EC6936E0-5431-457F-9550-6EE758061A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88242" y="6009446"/>
            <a:ext cx="914400" cy="914400"/>
          </a:xfrm>
          <a:prstGeom prst="rect">
            <a:avLst/>
          </a:prstGeom>
          <a:effectLst>
            <a:outerShdw dist="88900" dir="7800000" algn="tr" rotWithShape="0">
              <a:schemeClr val="accent3">
                <a:lumMod val="75000"/>
                <a:alpha val="40000"/>
              </a:schemeClr>
            </a:outerShdw>
          </a:effectLst>
        </p:spPr>
      </p:pic>
      <p:pic>
        <p:nvPicPr>
          <p:cNvPr id="15" name="Đồ họa 14" descr="Biểu tượng ngón trở trái chỉ sang phải">
            <a:hlinkClick r:id="" action="ppaction://hlinkshowjump?jump=nextslide" highlightClick="1">
              <a:snd r:embed="rId14" name="push.wav"/>
            </a:hlinkClick>
            <a:extLst>
              <a:ext uri="{FF2B5EF4-FFF2-40B4-BE49-F238E27FC236}">
                <a16:creationId xmlns:a16="http://schemas.microsoft.com/office/drawing/2014/main" id="{5ADEC8F1-37C5-4D01-B025-00A87A58BDD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512797" y="139087"/>
            <a:ext cx="491125" cy="491125"/>
          </a:xfrm>
          <a:prstGeom prst="rect">
            <a:avLst/>
          </a:prstGeom>
        </p:spPr>
      </p:pic>
      <p:pic>
        <p:nvPicPr>
          <p:cNvPr id="16" name="Đồ họa 15" descr="Biểu tượng ngón trở trái chỉ sang phải">
            <a:hlinkClick r:id="" action="ppaction://hlinkshowjump?jump=previousslide" highlightClick="1">
              <a:snd r:embed="rId17" name="arrow.wav"/>
            </a:hlinkClick>
            <a:extLst>
              <a:ext uri="{FF2B5EF4-FFF2-40B4-BE49-F238E27FC236}">
                <a16:creationId xmlns:a16="http://schemas.microsoft.com/office/drawing/2014/main" id="{5A72C457-B104-4EED-9DA7-F62EDA69590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6200000">
            <a:off x="10759788" y="81605"/>
            <a:ext cx="491125" cy="4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39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8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6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hỗ dành sẵn cho Nội dung 10">
            <a:extLst>
              <a:ext uri="{FF2B5EF4-FFF2-40B4-BE49-F238E27FC236}">
                <a16:creationId xmlns:a16="http://schemas.microsoft.com/office/drawing/2014/main" id="{1D5D6F12-258A-4B38-A3AF-DD30EE4CC5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7" t="16718"/>
          <a:stretch/>
        </p:blipFill>
        <p:spPr>
          <a:xfrm>
            <a:off x="6179593" y="1658009"/>
            <a:ext cx="5829300" cy="1812925"/>
          </a:xfrm>
        </p:spPr>
      </p:pic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4631F2B-BB95-44CF-8F90-424908CD40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424288"/>
            <a:ext cx="2743200" cy="365125"/>
          </a:xfrm>
        </p:spPr>
        <p:txBody>
          <a:bodyPr/>
          <a:lstStyle/>
          <a:p>
            <a:r>
              <a:rPr lang="vi-VN" dirty="0"/>
              <a:t>07/08/2021</a:t>
            </a: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3D7C525-61A1-4F2E-B5B6-6B96061AD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8889" y="6492875"/>
            <a:ext cx="2743200" cy="365125"/>
          </a:xfrm>
        </p:spPr>
        <p:txBody>
          <a:bodyPr/>
          <a:lstStyle/>
          <a:p>
            <a:fld id="{0F695108-8BB6-484F-B188-ADAD76D339F3}" type="slidenum">
              <a:rPr lang="vi-VN" smtClean="0"/>
              <a:t>16</a:t>
            </a:fld>
            <a:endParaRPr lang="vi-VN" dirty="0"/>
          </a:p>
        </p:txBody>
      </p:sp>
      <p:sp>
        <p:nvSpPr>
          <p:cNvPr id="7" name="Hình chữ nhật 6">
            <a:hlinkClick r:id="rId9" action="ppaction://hlinksldjump"/>
            <a:extLst>
              <a:ext uri="{FF2B5EF4-FFF2-40B4-BE49-F238E27FC236}">
                <a16:creationId xmlns:a16="http://schemas.microsoft.com/office/drawing/2014/main" id="{4F86CEA5-EA9F-4BE6-90C6-0A83D6194889}"/>
              </a:ext>
            </a:extLst>
          </p:cNvPr>
          <p:cNvSpPr/>
          <p:nvPr/>
        </p:nvSpPr>
        <p:spPr>
          <a:xfrm>
            <a:off x="10299831" y="543773"/>
            <a:ext cx="16466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HOME</a:t>
            </a:r>
            <a:endParaRPr lang="vi-VN" sz="3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j-lt"/>
            </a:endParaRPr>
          </a:p>
        </p:txBody>
      </p:sp>
      <p:sp>
        <p:nvSpPr>
          <p:cNvPr id="8" name="Chỗ dành sẵn cho Chân trang 4">
            <a:extLst>
              <a:ext uri="{FF2B5EF4-FFF2-40B4-BE49-F238E27FC236}">
                <a16:creationId xmlns:a16="http://schemas.microsoft.com/office/drawing/2014/main" id="{1F878CBD-6B41-4A90-8605-E2719C9C527A}"/>
              </a:ext>
            </a:extLst>
          </p:cNvPr>
          <p:cNvSpPr txBox="1">
            <a:spLocks/>
          </p:cNvSpPr>
          <p:nvPr/>
        </p:nvSpPr>
        <p:spPr>
          <a:xfrm>
            <a:off x="2471739" y="257097"/>
            <a:ext cx="76866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vi-V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1: Thu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thập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phân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loại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dữ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liệu</a:t>
            </a:r>
            <a:endParaRPr lang="vi-VN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9" name="Tiêu đề 8">
            <a:extLst>
              <a:ext uri="{FF2B5EF4-FFF2-40B4-BE49-F238E27FC236}">
                <a16:creationId xmlns:a16="http://schemas.microsoft.com/office/drawing/2014/main" id="{13F7DAFE-02E6-4381-BF4A-E2CB99A7687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3106" y="749905"/>
            <a:ext cx="4084094" cy="400110"/>
          </a:xfrm>
          <a:prstGeom prst="rect">
            <a:avLst/>
          </a:prstGeom>
          <a:solidFill>
            <a:srgbClr val="9900CC"/>
          </a:solidFill>
          <a:ln>
            <a:noFill/>
            <a:prstDash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(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E927FE1D-9781-43AF-B2A7-CA8A1AFD2E6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6"/>
          <a:stretch/>
        </p:blipFill>
        <p:spPr>
          <a:xfrm>
            <a:off x="183107" y="1658009"/>
            <a:ext cx="5857875" cy="2705380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7DBE058C-A72C-40FC-A1FF-AF80160E6EB2}"/>
              </a:ext>
            </a:extLst>
          </p:cNvPr>
          <p:cNvSpPr txBox="1"/>
          <p:nvPr/>
        </p:nvSpPr>
        <p:spPr>
          <a:xfrm>
            <a:off x="429579" y="1165255"/>
            <a:ext cx="5056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a. </a:t>
            </a:r>
            <a:r>
              <a:rPr lang="vi-VN" dirty="0" err="1"/>
              <a:t>Về</a:t>
            </a:r>
            <a:r>
              <a:rPr lang="vi-VN" dirty="0"/>
              <a:t> </a:t>
            </a:r>
            <a:r>
              <a:rPr lang="vi-VN" dirty="0" err="1"/>
              <a:t>nhà</a:t>
            </a:r>
            <a:r>
              <a:rPr lang="vi-VN" dirty="0"/>
              <a:t> </a:t>
            </a:r>
            <a:r>
              <a:rPr lang="vi-VN" dirty="0" err="1"/>
              <a:t>làm</a:t>
            </a:r>
            <a:r>
              <a:rPr lang="vi-VN" dirty="0"/>
              <a:t> </a:t>
            </a:r>
            <a:r>
              <a:rPr lang="vi-VN" dirty="0" err="1"/>
              <a:t>vận</a:t>
            </a:r>
            <a:r>
              <a:rPr lang="vi-VN" dirty="0"/>
              <a:t> </a:t>
            </a:r>
            <a:r>
              <a:rPr lang="vi-VN" dirty="0" err="1"/>
              <a:t>dụng</a:t>
            </a:r>
            <a:r>
              <a:rPr lang="vi-VN" dirty="0"/>
              <a:t> 1 </a:t>
            </a:r>
            <a:r>
              <a:rPr lang="vi-VN" dirty="0" err="1"/>
              <a:t>làm</a:t>
            </a:r>
            <a:r>
              <a:rPr lang="vi-VN" dirty="0"/>
              <a:t> trong </a:t>
            </a:r>
            <a:r>
              <a:rPr lang="vi-VN" dirty="0" err="1"/>
              <a:t>vở</a:t>
            </a:r>
            <a:r>
              <a:rPr lang="vi-VN" dirty="0"/>
              <a:t> </a:t>
            </a:r>
            <a:r>
              <a:rPr lang="vi-VN" dirty="0" err="1"/>
              <a:t>bài</a:t>
            </a:r>
            <a:r>
              <a:rPr lang="vi-VN" dirty="0"/>
              <a:t> </a:t>
            </a:r>
            <a:r>
              <a:rPr lang="vi-VN" dirty="0" err="1"/>
              <a:t>tập</a:t>
            </a:r>
            <a:r>
              <a:rPr lang="vi-VN" dirty="0"/>
              <a:t>: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1AB10CF1-95F8-4905-AA6D-ED42A2323686}"/>
              </a:ext>
            </a:extLst>
          </p:cNvPr>
          <p:cNvSpPr txBox="1"/>
          <p:nvPr/>
        </p:nvSpPr>
        <p:spPr>
          <a:xfrm>
            <a:off x="6358470" y="1165255"/>
            <a:ext cx="5041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b. </a:t>
            </a:r>
            <a:r>
              <a:rPr lang="vi-VN" dirty="0" err="1"/>
              <a:t>Về</a:t>
            </a:r>
            <a:r>
              <a:rPr lang="vi-VN" dirty="0"/>
              <a:t> </a:t>
            </a:r>
            <a:r>
              <a:rPr lang="vi-VN" dirty="0" err="1"/>
              <a:t>nhà</a:t>
            </a:r>
            <a:r>
              <a:rPr lang="vi-VN" dirty="0"/>
              <a:t> </a:t>
            </a:r>
            <a:r>
              <a:rPr lang="vi-VN" dirty="0" err="1"/>
              <a:t>làm</a:t>
            </a:r>
            <a:r>
              <a:rPr lang="vi-VN" dirty="0"/>
              <a:t> </a:t>
            </a:r>
            <a:r>
              <a:rPr lang="vi-VN" dirty="0" err="1"/>
              <a:t>thực</a:t>
            </a:r>
            <a:r>
              <a:rPr lang="vi-VN" dirty="0"/>
              <a:t> </a:t>
            </a:r>
            <a:r>
              <a:rPr lang="vi-VN" dirty="0" err="1"/>
              <a:t>hành</a:t>
            </a:r>
            <a:r>
              <a:rPr lang="vi-VN" dirty="0"/>
              <a:t> 2 </a:t>
            </a:r>
            <a:r>
              <a:rPr lang="vi-VN" dirty="0" err="1"/>
              <a:t>làm</a:t>
            </a:r>
            <a:r>
              <a:rPr lang="vi-VN" dirty="0"/>
              <a:t> trong </a:t>
            </a:r>
            <a:r>
              <a:rPr lang="vi-VN" dirty="0" err="1"/>
              <a:t>vở</a:t>
            </a:r>
            <a:r>
              <a:rPr lang="vi-VN" dirty="0"/>
              <a:t> </a:t>
            </a:r>
            <a:r>
              <a:rPr lang="vi-VN" dirty="0" err="1"/>
              <a:t>bài</a:t>
            </a:r>
            <a:r>
              <a:rPr lang="vi-VN" dirty="0"/>
              <a:t> </a:t>
            </a:r>
            <a:r>
              <a:rPr lang="vi-VN" dirty="0" err="1"/>
              <a:t>tập</a:t>
            </a:r>
            <a:r>
              <a:rPr lang="vi-VN" dirty="0"/>
              <a:t>: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3B08938-D7AF-4EC0-A73D-21AB1B7C4FFA}"/>
              </a:ext>
            </a:extLst>
          </p:cNvPr>
          <p:cNvSpPr txBox="1"/>
          <p:nvPr/>
        </p:nvSpPr>
        <p:spPr>
          <a:xfrm>
            <a:off x="6135280" y="5708956"/>
            <a:ext cx="5829300" cy="70788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000" b="1" i="1" dirty="0" err="1"/>
              <a:t>Tiết</a:t>
            </a:r>
            <a:r>
              <a:rPr lang="vi-VN" sz="2000" b="1" i="1" dirty="0"/>
              <a:t> sau </a:t>
            </a:r>
            <a:r>
              <a:rPr lang="vi-VN" sz="2000" b="1" i="1" dirty="0" err="1"/>
              <a:t>tổ</a:t>
            </a:r>
            <a:r>
              <a:rPr lang="vi-VN" sz="2000" b="1" i="1" dirty="0"/>
              <a:t> </a:t>
            </a:r>
            <a:r>
              <a:rPr lang="vi-VN" sz="2000" b="1" i="1" dirty="0" err="1"/>
              <a:t>trưởng</a:t>
            </a:r>
            <a:r>
              <a:rPr lang="vi-VN" sz="2000" b="1" i="1" dirty="0"/>
              <a:t> </a:t>
            </a:r>
            <a:r>
              <a:rPr lang="vi-VN" sz="2000" b="1" i="1" dirty="0" err="1"/>
              <a:t>kiểm</a:t>
            </a:r>
            <a:r>
              <a:rPr lang="vi-VN" sz="2000" b="1" i="1" dirty="0"/>
              <a:t> tra </a:t>
            </a:r>
            <a:r>
              <a:rPr lang="vi-VN" sz="2000" b="1" i="1" dirty="0" err="1"/>
              <a:t>bài</a:t>
            </a:r>
            <a:r>
              <a:rPr lang="vi-VN" sz="2000" b="1" i="1" dirty="0"/>
              <a:t> </a:t>
            </a:r>
            <a:r>
              <a:rPr lang="vi-VN" sz="2000" b="1" i="1" dirty="0" err="1"/>
              <a:t>làm</a:t>
            </a:r>
            <a:r>
              <a:rPr lang="vi-VN" sz="2000" b="1" i="1" dirty="0"/>
              <a:t> </a:t>
            </a:r>
            <a:r>
              <a:rPr lang="vi-VN" sz="2000" b="1" i="1" dirty="0" err="1"/>
              <a:t>các</a:t>
            </a:r>
            <a:r>
              <a:rPr lang="vi-VN" sz="2000" b="1" i="1" dirty="0"/>
              <a:t> </a:t>
            </a:r>
            <a:r>
              <a:rPr lang="vi-VN" sz="2000" b="1" i="1" dirty="0" err="1"/>
              <a:t>thành</a:t>
            </a:r>
            <a:r>
              <a:rPr lang="vi-VN" sz="2000" b="1" i="1" dirty="0"/>
              <a:t> viên </a:t>
            </a:r>
            <a:r>
              <a:rPr lang="vi-VN" sz="2000" b="1" i="1" dirty="0" err="1"/>
              <a:t>tổ</a:t>
            </a:r>
            <a:r>
              <a:rPr lang="vi-VN" sz="2000" b="1" i="1" dirty="0"/>
              <a:t> </a:t>
            </a:r>
            <a:r>
              <a:rPr lang="vi-VN" sz="2000" b="1" i="1" dirty="0" err="1"/>
              <a:t>rồi</a:t>
            </a:r>
            <a:r>
              <a:rPr lang="vi-VN" sz="2000" b="1" i="1" dirty="0"/>
              <a:t> </a:t>
            </a:r>
            <a:r>
              <a:rPr lang="vi-VN" sz="2000" b="1" i="1" dirty="0" err="1"/>
              <a:t>báo</a:t>
            </a:r>
            <a:r>
              <a:rPr lang="vi-VN" sz="2000" b="1" i="1" dirty="0"/>
              <a:t> </a:t>
            </a:r>
            <a:r>
              <a:rPr lang="vi-VN" sz="2000" b="1" i="1" dirty="0" err="1"/>
              <a:t>giáo</a:t>
            </a:r>
            <a:r>
              <a:rPr lang="vi-VN" sz="2000" b="1" i="1" dirty="0"/>
              <a:t> viên.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CD89731B-4723-4123-AE21-2F613606BF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06" y="5001871"/>
            <a:ext cx="5857875" cy="1378089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E5DECF5-807B-4B52-89A0-7AD77E9D00F2}"/>
              </a:ext>
            </a:extLst>
          </p:cNvPr>
          <p:cNvSpPr txBox="1"/>
          <p:nvPr/>
        </p:nvSpPr>
        <p:spPr>
          <a:xfrm>
            <a:off x="429579" y="4588211"/>
            <a:ext cx="5407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c. </a:t>
            </a:r>
            <a:r>
              <a:rPr lang="vi-VN" dirty="0" err="1"/>
              <a:t>Về</a:t>
            </a:r>
            <a:r>
              <a:rPr lang="vi-VN" dirty="0"/>
              <a:t> </a:t>
            </a:r>
            <a:r>
              <a:rPr lang="vi-VN" dirty="0" err="1"/>
              <a:t>nhà</a:t>
            </a:r>
            <a:r>
              <a:rPr lang="vi-VN" dirty="0"/>
              <a:t> </a:t>
            </a:r>
            <a:r>
              <a:rPr lang="vi-VN" dirty="0" err="1"/>
              <a:t>làm</a:t>
            </a:r>
            <a:r>
              <a:rPr lang="vi-VN" dirty="0"/>
              <a:t> </a:t>
            </a:r>
            <a:r>
              <a:rPr lang="vi-VN" dirty="0" err="1"/>
              <a:t>vận</a:t>
            </a:r>
            <a:r>
              <a:rPr lang="vi-VN" dirty="0"/>
              <a:t> </a:t>
            </a:r>
            <a:r>
              <a:rPr lang="vi-VN" dirty="0" err="1"/>
              <a:t>dụng</a:t>
            </a:r>
            <a:r>
              <a:rPr lang="vi-VN" dirty="0"/>
              <a:t> 2 </a:t>
            </a:r>
            <a:r>
              <a:rPr lang="vi-VN" dirty="0" err="1"/>
              <a:t>làm</a:t>
            </a:r>
            <a:r>
              <a:rPr lang="vi-VN" dirty="0"/>
              <a:t> trong </a:t>
            </a:r>
            <a:r>
              <a:rPr lang="vi-VN" dirty="0" err="1"/>
              <a:t>vở</a:t>
            </a:r>
            <a:r>
              <a:rPr lang="vi-VN" dirty="0"/>
              <a:t> </a:t>
            </a:r>
            <a:r>
              <a:rPr lang="vi-VN" dirty="0" err="1"/>
              <a:t>bài</a:t>
            </a:r>
            <a:r>
              <a:rPr lang="vi-VN" dirty="0"/>
              <a:t> </a:t>
            </a:r>
            <a:r>
              <a:rPr lang="vi-VN" dirty="0" err="1"/>
              <a:t>tập</a:t>
            </a:r>
            <a:r>
              <a:rPr lang="vi-VN" dirty="0"/>
              <a:t>: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6FB59B2-BB03-4DEC-9477-CCAE0526DE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593" y="4059350"/>
            <a:ext cx="5768910" cy="1457534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B2E9BD3E-D4D9-4B07-B76D-369732063F55}"/>
              </a:ext>
            </a:extLst>
          </p:cNvPr>
          <p:cNvSpPr txBox="1"/>
          <p:nvPr/>
        </p:nvSpPr>
        <p:spPr>
          <a:xfrm>
            <a:off x="6360377" y="3624886"/>
            <a:ext cx="5407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d. </a:t>
            </a:r>
            <a:r>
              <a:rPr lang="vi-VN" dirty="0" err="1"/>
              <a:t>Nội</a:t>
            </a:r>
            <a:r>
              <a:rPr lang="vi-VN" dirty="0"/>
              <a:t> dung </a:t>
            </a:r>
            <a:r>
              <a:rPr lang="vi-VN" dirty="0" err="1"/>
              <a:t>chính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bài</a:t>
            </a:r>
            <a:r>
              <a:rPr lang="vi-VN" dirty="0"/>
              <a:t>:</a:t>
            </a:r>
          </a:p>
        </p:txBody>
      </p:sp>
      <p:pic>
        <p:nvPicPr>
          <p:cNvPr id="3" name="Slide 16">
            <a:hlinkClick r:id="" action="ppaction://media"/>
            <a:extLst>
              <a:ext uri="{FF2B5EF4-FFF2-40B4-BE49-F238E27FC236}">
                <a16:creationId xmlns:a16="http://schemas.microsoft.com/office/drawing/2014/main" id="{9413EECE-F132-4EB5-9249-C3459D4D55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7603" y="76464"/>
            <a:ext cx="609600" cy="609600"/>
          </a:xfrm>
          <a:prstGeom prst="rect">
            <a:avLst/>
          </a:prstGeom>
        </p:spPr>
      </p:pic>
      <p:pic>
        <p:nvPicPr>
          <p:cNvPr id="22" name="Đồ họa 21" descr="Biểu tượng ngón trở trái chỉ sang phải">
            <a:hlinkClick r:id="" action="ppaction://hlinkshowjump?jump=nextslide" highlightClick="1">
              <a:snd r:embed="rId14" name="push.wav"/>
            </a:hlinkClick>
            <a:extLst>
              <a:ext uri="{FF2B5EF4-FFF2-40B4-BE49-F238E27FC236}">
                <a16:creationId xmlns:a16="http://schemas.microsoft.com/office/drawing/2014/main" id="{EF120853-368C-4C12-9244-23369690F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700875" y="56756"/>
            <a:ext cx="491125" cy="491125"/>
          </a:xfrm>
          <a:prstGeom prst="rect">
            <a:avLst/>
          </a:prstGeom>
        </p:spPr>
      </p:pic>
      <p:pic>
        <p:nvPicPr>
          <p:cNvPr id="23" name="Đồ họa 22" descr="Biểu tượng ngón trở trái chỉ sang phải">
            <a:hlinkClick r:id="" action="ppaction://hlinkshowjump?jump=previousslide" highlightClick="1">
              <a:snd r:embed="rId17" name="arrow.wav"/>
            </a:hlinkClick>
            <a:extLst>
              <a:ext uri="{FF2B5EF4-FFF2-40B4-BE49-F238E27FC236}">
                <a16:creationId xmlns:a16="http://schemas.microsoft.com/office/drawing/2014/main" id="{F816B1C5-DC7A-435B-8B2D-8DEE2A8CA89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6200000">
            <a:off x="10926673" y="26694"/>
            <a:ext cx="491125" cy="4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617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8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93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9" grpId="0"/>
      <p:bldP spid="20" grpId="0"/>
      <p:bldP spid="2" grpId="0" animBg="1"/>
      <p:bldP spid="10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53ED13E-2349-40D1-B375-3BA9245A69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447275"/>
            <a:ext cx="2743200" cy="365125"/>
          </a:xfrm>
        </p:spPr>
        <p:txBody>
          <a:bodyPr/>
          <a:lstStyle/>
          <a:p>
            <a:r>
              <a:rPr lang="vi-VN" dirty="0"/>
              <a:t>07/08/2021</a:t>
            </a: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38C8A07-9D66-4FE9-994E-989752592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0722" y="6449885"/>
            <a:ext cx="2743200" cy="365125"/>
          </a:xfrm>
        </p:spPr>
        <p:txBody>
          <a:bodyPr/>
          <a:lstStyle/>
          <a:p>
            <a:fld id="{0F695108-8BB6-484F-B188-ADAD76D339F3}" type="slidenum">
              <a:rPr lang="vi-VN" smtClean="0"/>
              <a:t>17</a:t>
            </a:fld>
            <a:endParaRPr lang="vi-VN"/>
          </a:p>
        </p:txBody>
      </p:sp>
      <p:sp>
        <p:nvSpPr>
          <p:cNvPr id="7" name="Hình chữ nhật 6">
            <a:hlinkClick r:id="rId12" action="ppaction://hlinksldjump"/>
            <a:extLst>
              <a:ext uri="{FF2B5EF4-FFF2-40B4-BE49-F238E27FC236}">
                <a16:creationId xmlns:a16="http://schemas.microsoft.com/office/drawing/2014/main" id="{74CFD296-AD18-4314-88A5-2DC9ADE8D788}"/>
              </a:ext>
            </a:extLst>
          </p:cNvPr>
          <p:cNvSpPr/>
          <p:nvPr/>
        </p:nvSpPr>
        <p:spPr>
          <a:xfrm>
            <a:off x="9707195" y="6065778"/>
            <a:ext cx="16466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HOME</a:t>
            </a:r>
            <a:endParaRPr lang="vi-VN" sz="3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j-lt"/>
            </a:endParaRPr>
          </a:p>
        </p:txBody>
      </p:sp>
      <p:pic>
        <p:nvPicPr>
          <p:cNvPr id="8" name="Chỗ dành sẵn cho Nội dung 7">
            <a:extLst>
              <a:ext uri="{FF2B5EF4-FFF2-40B4-BE49-F238E27FC236}">
                <a16:creationId xmlns:a16="http://schemas.microsoft.com/office/drawing/2014/main" id="{4C312083-1068-4F36-9EF1-FDA5B00C87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43" y="1628369"/>
            <a:ext cx="5538769" cy="4351338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9" name="Chỗ dành sẵn cho Chân trang 4">
            <a:extLst>
              <a:ext uri="{FF2B5EF4-FFF2-40B4-BE49-F238E27FC236}">
                <a16:creationId xmlns:a16="http://schemas.microsoft.com/office/drawing/2014/main" id="{5CA60B11-A157-4FA3-9F1B-F435D5520AC6}"/>
              </a:ext>
            </a:extLst>
          </p:cNvPr>
          <p:cNvSpPr txBox="1">
            <a:spLocks/>
          </p:cNvSpPr>
          <p:nvPr/>
        </p:nvSpPr>
        <p:spPr>
          <a:xfrm>
            <a:off x="2421351" y="167520"/>
            <a:ext cx="76866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vi-V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1: Thu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thập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phân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loại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dữ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liệu</a:t>
            </a:r>
            <a:endParaRPr lang="vi-VN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0" name="Tiêu đề 9">
            <a:extLst>
              <a:ext uri="{FF2B5EF4-FFF2-40B4-BE49-F238E27FC236}">
                <a16:creationId xmlns:a16="http://schemas.microsoft.com/office/drawing/2014/main" id="{6E07D711-B260-4694-8008-E511DCAB863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88543" y="460345"/>
            <a:ext cx="2234736" cy="400110"/>
          </a:xfrm>
          <a:prstGeom prst="rect">
            <a:avLst/>
          </a:prstGeom>
          <a:solidFill>
            <a:srgbClr val="9900CC"/>
          </a:solidFill>
          <a:ln>
            <a:noFill/>
            <a:prstDash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6B6F312-371E-4F8E-A045-7D2D175469EC}"/>
              </a:ext>
            </a:extLst>
          </p:cNvPr>
          <p:cNvSpPr txBox="1"/>
          <p:nvPr/>
        </p:nvSpPr>
        <p:spPr>
          <a:xfrm>
            <a:off x="388543" y="822494"/>
            <a:ext cx="5538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Quan </a:t>
            </a:r>
            <a:r>
              <a:rPr lang="vi-VN" dirty="0" err="1"/>
              <a:t>sát</a:t>
            </a:r>
            <a:r>
              <a:rPr lang="vi-VN" dirty="0"/>
              <a:t> </a:t>
            </a:r>
            <a:r>
              <a:rPr lang="vi-VN" dirty="0" err="1"/>
              <a:t>bảng</a:t>
            </a:r>
            <a:r>
              <a:rPr lang="vi-VN" dirty="0"/>
              <a:t> 4, </a:t>
            </a:r>
            <a:r>
              <a:rPr lang="vi-VN" dirty="0" err="1"/>
              <a:t>tìm</a:t>
            </a:r>
            <a:r>
              <a:rPr lang="vi-VN" dirty="0"/>
              <a:t> </a:t>
            </a:r>
            <a:r>
              <a:rPr lang="vi-VN" dirty="0" err="1"/>
              <a:t>và</a:t>
            </a:r>
            <a:r>
              <a:rPr lang="vi-VN" dirty="0"/>
              <a:t> </a:t>
            </a:r>
            <a:r>
              <a:rPr lang="vi-VN" dirty="0" err="1"/>
              <a:t>có</a:t>
            </a:r>
            <a:r>
              <a:rPr lang="vi-VN" dirty="0"/>
              <a:t> </a:t>
            </a:r>
            <a:r>
              <a:rPr lang="vi-VN" dirty="0" err="1"/>
              <a:t>thể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những</a:t>
            </a:r>
            <a:r>
              <a:rPr lang="vi-VN" dirty="0"/>
              <a:t> </a:t>
            </a:r>
            <a:r>
              <a:rPr lang="vi-VN" dirty="0" err="1"/>
              <a:t>giá</a:t>
            </a:r>
            <a:r>
              <a:rPr lang="vi-VN" dirty="0"/>
              <a:t> </a:t>
            </a:r>
            <a:r>
              <a:rPr lang="vi-VN" dirty="0" err="1"/>
              <a:t>trị</a:t>
            </a:r>
            <a:r>
              <a:rPr lang="vi-VN" dirty="0"/>
              <a:t> chưa </a:t>
            </a:r>
            <a:r>
              <a:rPr lang="vi-VN" dirty="0" err="1"/>
              <a:t>hợp</a:t>
            </a:r>
            <a:r>
              <a:rPr lang="vi-VN" dirty="0"/>
              <a:t> </a:t>
            </a:r>
            <a:r>
              <a:rPr lang="vi-VN" dirty="0" err="1"/>
              <a:t>lí</a:t>
            </a:r>
            <a:r>
              <a:rPr lang="vi-VN" dirty="0"/>
              <a:t>:</a:t>
            </a:r>
          </a:p>
        </p:txBody>
      </p:sp>
      <p:pic>
        <p:nvPicPr>
          <p:cNvPr id="12" name="Chỗ dành sẵn cho Nội dung 7">
            <a:extLst>
              <a:ext uri="{FF2B5EF4-FFF2-40B4-BE49-F238E27FC236}">
                <a16:creationId xmlns:a16="http://schemas.microsoft.com/office/drawing/2014/main" id="{60F51492-45D5-4344-AF02-422795C4BE6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688" y="1620692"/>
            <a:ext cx="5538769" cy="4351338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BDF3664-5B7D-4836-A618-A2D4658BFE61}"/>
              </a:ext>
            </a:extLst>
          </p:cNvPr>
          <p:cNvSpPr txBox="1"/>
          <p:nvPr/>
        </p:nvSpPr>
        <p:spPr>
          <a:xfrm>
            <a:off x="6264687" y="792222"/>
            <a:ext cx="5538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 err="1">
                <a:solidFill>
                  <a:srgbClr val="0070C0"/>
                </a:solidFill>
              </a:rPr>
              <a:t>Các</a:t>
            </a:r>
            <a:r>
              <a:rPr lang="vi-VN" dirty="0">
                <a:solidFill>
                  <a:srgbClr val="0070C0"/>
                </a:solidFill>
              </a:rPr>
              <a:t> </a:t>
            </a:r>
            <a:r>
              <a:rPr lang="vi-VN" dirty="0" err="1">
                <a:solidFill>
                  <a:srgbClr val="0070C0"/>
                </a:solidFill>
              </a:rPr>
              <a:t>giá</a:t>
            </a:r>
            <a:r>
              <a:rPr lang="vi-VN" dirty="0">
                <a:solidFill>
                  <a:srgbClr val="0070C0"/>
                </a:solidFill>
              </a:rPr>
              <a:t> </a:t>
            </a:r>
            <a:r>
              <a:rPr lang="vi-VN" dirty="0" err="1">
                <a:solidFill>
                  <a:srgbClr val="0070C0"/>
                </a:solidFill>
              </a:rPr>
              <a:t>trị</a:t>
            </a:r>
            <a:r>
              <a:rPr lang="vi-VN" dirty="0">
                <a:solidFill>
                  <a:srgbClr val="0070C0"/>
                </a:solidFill>
              </a:rPr>
              <a:t> </a:t>
            </a:r>
            <a:r>
              <a:rPr lang="vi-VN" dirty="0" err="1">
                <a:solidFill>
                  <a:srgbClr val="0070C0"/>
                </a:solidFill>
              </a:rPr>
              <a:t>đã</a:t>
            </a:r>
            <a:r>
              <a:rPr lang="vi-VN" dirty="0">
                <a:solidFill>
                  <a:srgbClr val="0070C0"/>
                </a:solidFill>
              </a:rPr>
              <a:t> </a:t>
            </a:r>
            <a:r>
              <a:rPr lang="vi-VN" dirty="0" err="1">
                <a:solidFill>
                  <a:srgbClr val="0070C0"/>
                </a:solidFill>
              </a:rPr>
              <a:t>sửa</a:t>
            </a:r>
            <a:r>
              <a:rPr lang="vi-VN" dirty="0">
                <a:solidFill>
                  <a:srgbClr val="0070C0"/>
                </a:solidFill>
              </a:rPr>
              <a:t> </a:t>
            </a:r>
            <a:r>
              <a:rPr lang="vi-VN" dirty="0" err="1">
                <a:solidFill>
                  <a:srgbClr val="0070C0"/>
                </a:solidFill>
              </a:rPr>
              <a:t>chữa</a:t>
            </a:r>
            <a:r>
              <a:rPr lang="vi-VN" dirty="0">
                <a:solidFill>
                  <a:srgbClr val="0070C0"/>
                </a:solidFill>
              </a:rPr>
              <a:t> </a:t>
            </a:r>
            <a:r>
              <a:rPr lang="vi-VN" dirty="0" err="1">
                <a:solidFill>
                  <a:srgbClr val="0070C0"/>
                </a:solidFill>
              </a:rPr>
              <a:t>hợp</a:t>
            </a:r>
            <a:r>
              <a:rPr lang="vi-VN" dirty="0">
                <a:solidFill>
                  <a:srgbClr val="0070C0"/>
                </a:solidFill>
              </a:rPr>
              <a:t> </a:t>
            </a:r>
            <a:r>
              <a:rPr lang="vi-VN" dirty="0" err="1">
                <a:solidFill>
                  <a:srgbClr val="0070C0"/>
                </a:solidFill>
              </a:rPr>
              <a:t>lí</a:t>
            </a:r>
            <a:r>
              <a:rPr lang="vi-VN" dirty="0">
                <a:solidFill>
                  <a:srgbClr val="0070C0"/>
                </a:solidFill>
              </a:rPr>
              <a:t>. (</a:t>
            </a:r>
            <a:r>
              <a:rPr lang="vi-VN" i="1" dirty="0" err="1">
                <a:solidFill>
                  <a:srgbClr val="0070C0"/>
                </a:solidFill>
              </a:rPr>
              <a:t>Vẽ</a:t>
            </a:r>
            <a:r>
              <a:rPr lang="vi-VN" i="1" dirty="0">
                <a:solidFill>
                  <a:srgbClr val="0070C0"/>
                </a:solidFill>
              </a:rPr>
              <a:t> </a:t>
            </a:r>
            <a:r>
              <a:rPr lang="vi-VN" i="1" dirty="0" err="1">
                <a:solidFill>
                  <a:srgbClr val="0070C0"/>
                </a:solidFill>
              </a:rPr>
              <a:t>bảng</a:t>
            </a:r>
            <a:r>
              <a:rPr lang="vi-VN" i="1" dirty="0">
                <a:solidFill>
                  <a:srgbClr val="0070C0"/>
                </a:solidFill>
              </a:rPr>
              <a:t> 4 </a:t>
            </a:r>
            <a:r>
              <a:rPr lang="vi-VN" i="1" dirty="0" err="1">
                <a:solidFill>
                  <a:srgbClr val="0070C0"/>
                </a:solidFill>
              </a:rPr>
              <a:t>này</a:t>
            </a:r>
            <a:r>
              <a:rPr lang="vi-VN" i="1" dirty="0">
                <a:solidFill>
                  <a:srgbClr val="0070C0"/>
                </a:solidFill>
              </a:rPr>
              <a:t> </a:t>
            </a:r>
            <a:r>
              <a:rPr lang="vi-VN" i="1" dirty="0" err="1">
                <a:solidFill>
                  <a:srgbClr val="0070C0"/>
                </a:solidFill>
              </a:rPr>
              <a:t>vào</a:t>
            </a:r>
            <a:r>
              <a:rPr lang="vi-VN" i="1" dirty="0">
                <a:solidFill>
                  <a:srgbClr val="0070C0"/>
                </a:solidFill>
              </a:rPr>
              <a:t> </a:t>
            </a:r>
            <a:r>
              <a:rPr lang="vi-VN" i="1" dirty="0" err="1">
                <a:solidFill>
                  <a:srgbClr val="0070C0"/>
                </a:solidFill>
              </a:rPr>
              <a:t>vở</a:t>
            </a:r>
            <a:r>
              <a:rPr lang="vi-VN" i="1" dirty="0">
                <a:solidFill>
                  <a:srgbClr val="0070C0"/>
                </a:solidFill>
              </a:rPr>
              <a:t> </a:t>
            </a:r>
            <a:r>
              <a:rPr lang="vi-VN" i="1" dirty="0" err="1">
                <a:solidFill>
                  <a:srgbClr val="0070C0"/>
                </a:solidFill>
              </a:rPr>
              <a:t>bài</a:t>
            </a:r>
            <a:r>
              <a:rPr lang="vi-VN" i="1" dirty="0">
                <a:solidFill>
                  <a:srgbClr val="0070C0"/>
                </a:solidFill>
              </a:rPr>
              <a:t> </a:t>
            </a:r>
            <a:r>
              <a:rPr lang="vi-VN" i="1" dirty="0" err="1">
                <a:solidFill>
                  <a:srgbClr val="0070C0"/>
                </a:solidFill>
              </a:rPr>
              <a:t>tập</a:t>
            </a:r>
            <a:r>
              <a:rPr lang="vi-VN" i="1" dirty="0">
                <a:solidFill>
                  <a:srgbClr val="0070C0"/>
                </a:solidFill>
              </a:rPr>
              <a:t>)</a:t>
            </a:r>
            <a:endParaRPr lang="vi-VN" dirty="0">
              <a:solidFill>
                <a:srgbClr val="0070C0"/>
              </a:solidFill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5145A4C6-C3B8-44F4-9D10-2321FBE8AA50}"/>
              </a:ext>
            </a:extLst>
          </p:cNvPr>
          <p:cNvSpPr/>
          <p:nvPr/>
        </p:nvSpPr>
        <p:spPr>
          <a:xfrm>
            <a:off x="6955436" y="2480573"/>
            <a:ext cx="2053653" cy="4125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Tên </a:t>
            </a:r>
            <a:r>
              <a:rPr lang="vi-VN" dirty="0" err="1"/>
              <a:t>Bất</a:t>
            </a:r>
            <a:r>
              <a:rPr lang="vi-VN" dirty="0"/>
              <a:t> </a:t>
            </a:r>
            <a:r>
              <a:rPr lang="vi-VN" dirty="0" err="1"/>
              <a:t>Kỳ</a:t>
            </a:r>
            <a:endParaRPr lang="vi-VN" dirty="0"/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83C8EF2F-F57C-4441-93C2-B82274B1D76E}"/>
              </a:ext>
            </a:extLst>
          </p:cNvPr>
          <p:cNvSpPr/>
          <p:nvPr/>
        </p:nvSpPr>
        <p:spPr>
          <a:xfrm>
            <a:off x="9131509" y="2480573"/>
            <a:ext cx="2515849" cy="4125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conan@gmail.com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70E889DE-5738-4BBF-938B-52DFB9EAC782}"/>
              </a:ext>
            </a:extLst>
          </p:cNvPr>
          <p:cNvSpPr/>
          <p:nvPr/>
        </p:nvSpPr>
        <p:spPr>
          <a:xfrm>
            <a:off x="9141581" y="3734953"/>
            <a:ext cx="2515849" cy="4125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/>
              <a:t>dcbatky@laivung.edu.vn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1832AEA1-9A74-45F7-9E54-49B95B96FE1E}"/>
              </a:ext>
            </a:extLst>
          </p:cNvPr>
          <p:cNvSpPr/>
          <p:nvPr/>
        </p:nvSpPr>
        <p:spPr>
          <a:xfrm>
            <a:off x="9131509" y="4989025"/>
            <a:ext cx="2515849" cy="4125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dcbatky@moet.edu.vn</a:t>
            </a: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027504A3-8AEB-4D05-9069-A9614E58E564}"/>
              </a:ext>
            </a:extLst>
          </p:cNvPr>
          <p:cNvSpPr/>
          <p:nvPr/>
        </p:nvSpPr>
        <p:spPr>
          <a:xfrm>
            <a:off x="6980419" y="5408110"/>
            <a:ext cx="2053653" cy="4125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400" dirty="0"/>
              <a:t>Đinh Công Mươi</a:t>
            </a:r>
          </a:p>
        </p:txBody>
      </p:sp>
      <p:sp>
        <p:nvSpPr>
          <p:cNvPr id="21" name="Hình chữ nhật 20">
            <a:extLst>
              <a:ext uri="{FF2B5EF4-FFF2-40B4-BE49-F238E27FC236}">
                <a16:creationId xmlns:a16="http://schemas.microsoft.com/office/drawing/2014/main" id="{7311E8DF-FCF4-42B3-A289-A135944E048F}"/>
              </a:ext>
            </a:extLst>
          </p:cNvPr>
          <p:cNvSpPr/>
          <p:nvPr/>
        </p:nvSpPr>
        <p:spPr>
          <a:xfrm>
            <a:off x="136267" y="6065778"/>
            <a:ext cx="6939464" cy="4308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Tiết</a:t>
            </a:r>
            <a:r>
              <a:rPr lang="vi-VN" sz="2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sau: “</a:t>
            </a:r>
            <a:r>
              <a:rPr lang="vi-VN" sz="2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vi-VN" sz="2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 – </a:t>
            </a:r>
            <a:r>
              <a:rPr lang="vi-VN" sz="2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BIỂU</a:t>
            </a:r>
            <a:r>
              <a:rPr lang="vi-VN" sz="2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2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DIỄN</a:t>
            </a:r>
            <a:r>
              <a:rPr lang="vi-VN" sz="2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2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vi-VN" sz="2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2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LIỆU</a:t>
            </a:r>
            <a:r>
              <a:rPr lang="vi-VN" sz="2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TRÊN </a:t>
            </a:r>
            <a:r>
              <a:rPr lang="vi-VN" sz="2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BẢNG</a:t>
            </a:r>
            <a:endParaRPr lang="vi-VN" sz="2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6B4EA50A-BBDD-4A68-A4B1-8277DFE564C0}"/>
              </a:ext>
            </a:extLst>
          </p:cNvPr>
          <p:cNvSpPr txBox="1"/>
          <p:nvPr/>
        </p:nvSpPr>
        <p:spPr>
          <a:xfrm>
            <a:off x="8060589" y="6222768"/>
            <a:ext cx="1646606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b="1" dirty="0" err="1">
                <a:solidFill>
                  <a:schemeClr val="bg1"/>
                </a:solidFill>
              </a:rPr>
              <a:t>HẾT</a:t>
            </a:r>
            <a:r>
              <a:rPr lang="vi-VN" b="1" dirty="0">
                <a:solidFill>
                  <a:schemeClr val="bg1"/>
                </a:solidFill>
              </a:rPr>
              <a:t> </a:t>
            </a:r>
            <a:r>
              <a:rPr lang="vi-VN" b="1" dirty="0" err="1">
                <a:solidFill>
                  <a:schemeClr val="bg1"/>
                </a:solidFill>
              </a:rPr>
              <a:t>BÀI</a:t>
            </a:r>
            <a:r>
              <a:rPr lang="vi-VN" b="1" dirty="0">
                <a:solidFill>
                  <a:schemeClr val="bg1"/>
                </a:solidFill>
              </a:rPr>
              <a:t> 1</a:t>
            </a:r>
          </a:p>
        </p:txBody>
      </p:sp>
      <p:pic>
        <p:nvPicPr>
          <p:cNvPr id="2" name="Slide 17">
            <a:hlinkClick r:id="" action="ppaction://media"/>
            <a:extLst>
              <a:ext uri="{FF2B5EF4-FFF2-40B4-BE49-F238E27FC236}">
                <a16:creationId xmlns:a16="http://schemas.microsoft.com/office/drawing/2014/main" id="{CFF53D13-4F0C-45B7-8412-BCEA9AE94F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0" y="0"/>
            <a:ext cx="609600" cy="609600"/>
          </a:xfrm>
          <a:prstGeom prst="rect">
            <a:avLst/>
          </a:prstGeom>
        </p:spPr>
      </p:pic>
      <p:pic>
        <p:nvPicPr>
          <p:cNvPr id="3" name="Slide 17a">
            <a:hlinkClick r:id="" action="ppaction://media"/>
            <a:extLst>
              <a:ext uri="{FF2B5EF4-FFF2-40B4-BE49-F238E27FC236}">
                <a16:creationId xmlns:a16="http://schemas.microsoft.com/office/drawing/2014/main" id="{48206AEE-0B61-4511-8921-7AC41447B0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89434" y="6202800"/>
            <a:ext cx="609600" cy="609600"/>
          </a:xfrm>
          <a:prstGeom prst="rect">
            <a:avLst/>
          </a:prstGeom>
        </p:spPr>
      </p:pic>
      <p:pic>
        <p:nvPicPr>
          <p:cNvPr id="19" name="Đồ họa 18" descr="Biểu tượng ngón trở trái chỉ sang phải">
            <a:hlinkClick r:id="" action="ppaction://hlinkshowjump?jump=previousslide" highlightClick="1">
              <a:snd r:embed="rId15" name="arrow.wav"/>
            </a:hlinkClick>
            <a:extLst>
              <a:ext uri="{FF2B5EF4-FFF2-40B4-BE49-F238E27FC236}">
                <a16:creationId xmlns:a16="http://schemas.microsoft.com/office/drawing/2014/main" id="{B3C251AF-2234-4277-9C82-DC30DA5F4E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6200000">
            <a:off x="10759788" y="81605"/>
            <a:ext cx="491125" cy="4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093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  <p:sndAc>
          <p:stSnd>
            <p:snd r:embed="rId7" name="breeze.wav"/>
          </p:stSnd>
        </p:sndAc>
      </p:transition>
    </mc:Choice>
    <mc:Fallback xmlns="">
      <p:transition spd="slow">
        <p:fade/>
        <p:sndAc>
          <p:stSnd>
            <p:snd r:embed="rId18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5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4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4" grpId="0" animBg="1"/>
      <p:bldP spid="15" grpId="0" animBg="1"/>
      <p:bldP spid="16" grpId="0" animBg="1"/>
      <p:bldP spid="17" grpId="0" animBg="1"/>
      <p:bldP spid="18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Bảng 10">
            <a:extLst>
              <a:ext uri="{FF2B5EF4-FFF2-40B4-BE49-F238E27FC236}">
                <a16:creationId xmlns:a16="http://schemas.microsoft.com/office/drawing/2014/main" id="{8011642D-2E8C-4E95-9847-DD78095D84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9765942"/>
              </p:ext>
            </p:extLst>
          </p:nvPr>
        </p:nvGraphicFramePr>
        <p:xfrm>
          <a:off x="6466280" y="787081"/>
          <a:ext cx="5576882" cy="551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01">
                  <a:extLst>
                    <a:ext uri="{9D8B030D-6E8A-4147-A177-3AD203B41FA5}">
                      <a16:colId xmlns:a16="http://schemas.microsoft.com/office/drawing/2014/main" val="2419473316"/>
                    </a:ext>
                  </a:extLst>
                </a:gridCol>
                <a:gridCol w="3082544">
                  <a:extLst>
                    <a:ext uri="{9D8B030D-6E8A-4147-A177-3AD203B41FA5}">
                      <a16:colId xmlns:a16="http://schemas.microsoft.com/office/drawing/2014/main" val="3518964989"/>
                    </a:ext>
                  </a:extLst>
                </a:gridCol>
                <a:gridCol w="1327537">
                  <a:extLst>
                    <a:ext uri="{9D8B030D-6E8A-4147-A177-3AD203B41FA5}">
                      <a16:colId xmlns:a16="http://schemas.microsoft.com/office/drawing/2014/main" val="16148342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err="1"/>
                        <a:t>Câu</a:t>
                      </a:r>
                      <a:r>
                        <a:rPr lang="en-US" sz="2000"/>
                        <a:t> </a:t>
                      </a:r>
                      <a:r>
                        <a:rPr lang="en-US" sz="2000" err="1"/>
                        <a:t>hỏi</a:t>
                      </a:r>
                      <a:endParaRPr lang="vi-VN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err="1"/>
                        <a:t>Nội</a:t>
                      </a:r>
                      <a:r>
                        <a:rPr lang="en-US" sz="2000"/>
                        <a:t> dung </a:t>
                      </a:r>
                      <a:r>
                        <a:rPr lang="en-US" sz="2000" err="1"/>
                        <a:t>câu</a:t>
                      </a:r>
                      <a:r>
                        <a:rPr lang="en-US" sz="2000"/>
                        <a:t> </a:t>
                      </a:r>
                      <a:r>
                        <a:rPr lang="en-US" sz="2000" err="1"/>
                        <a:t>hỏi</a:t>
                      </a:r>
                      <a:endParaRPr lang="vi-VN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err="1"/>
                        <a:t>Số</a:t>
                      </a:r>
                      <a:r>
                        <a:rPr lang="en-US" sz="2000"/>
                        <a:t> </a:t>
                      </a:r>
                      <a:r>
                        <a:rPr lang="en-US" sz="2000" err="1"/>
                        <a:t>loài</a:t>
                      </a:r>
                      <a:endParaRPr lang="vi-VN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077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24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bao </a:t>
                      </a:r>
                      <a:r>
                        <a:rPr lang="en-US" sz="24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nhiêu</a:t>
                      </a:r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vi-VN" sz="20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0567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24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</a:t>
                      </a: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dọa</a:t>
                      </a: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chủng</a:t>
                      </a: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bao </a:t>
                      </a:r>
                      <a:r>
                        <a:rPr lang="en-US" sz="24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nhiêu</a:t>
                      </a:r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vi-VN" sz="20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567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24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hiếm</a:t>
                      </a: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bao </a:t>
                      </a:r>
                      <a:r>
                        <a:rPr lang="en-US" sz="24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nhiêu</a:t>
                      </a:r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vi-VN" sz="20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5816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24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bao </a:t>
                      </a:r>
                      <a:r>
                        <a:rPr lang="en-US" sz="24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nhiêu</a:t>
                      </a:r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vi-VN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587242"/>
                  </a:ext>
                </a:extLst>
              </a:tr>
            </a:tbl>
          </a:graphicData>
        </a:graphic>
      </p:graphicFrame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F5D27F-BC26-40BE-B211-E5565A6DB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07/08/2021</a:t>
            </a:r>
          </a:p>
        </p:txBody>
      </p:sp>
      <p:sp>
        <p:nvSpPr>
          <p:cNvPr id="8" name="Tiêu đề 7">
            <a:extLst>
              <a:ext uri="{FF2B5EF4-FFF2-40B4-BE49-F238E27FC236}">
                <a16:creationId xmlns:a16="http://schemas.microsoft.com/office/drawing/2014/main" id="{B10FC48A-7A58-4B1E-847A-55CEEB8035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72013" y="190797"/>
            <a:ext cx="2471738" cy="523220"/>
          </a:xfrm>
          <a:prstGeom prst="rect">
            <a:avLst/>
          </a:prstGeom>
          <a:noFill/>
          <a:ln>
            <a:solidFill>
              <a:srgbClr val="9900CC"/>
            </a:solidFill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KHỞI ĐỘNG 1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0B9FAF3-B2FD-4EC0-8E44-EBA78E2226EB}"/>
              </a:ext>
            </a:extLst>
          </p:cNvPr>
          <p:cNvSpPr txBox="1"/>
          <p:nvPr/>
        </p:nvSpPr>
        <p:spPr>
          <a:xfrm>
            <a:off x="564353" y="601076"/>
            <a:ext cx="5448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err="1"/>
              <a:t>Hãy</a:t>
            </a:r>
            <a:r>
              <a:rPr lang="en-US" sz="2400" b="1"/>
              <a:t> </a:t>
            </a:r>
            <a:r>
              <a:rPr lang="en-US" sz="2400" b="1" err="1"/>
              <a:t>đọc</a:t>
            </a:r>
            <a:r>
              <a:rPr lang="en-US" sz="2400" b="1"/>
              <a:t> </a:t>
            </a:r>
            <a:r>
              <a:rPr lang="en-US" sz="2400" b="1" err="1"/>
              <a:t>thông</a:t>
            </a:r>
            <a:r>
              <a:rPr lang="en-US" sz="2400" b="1"/>
              <a:t> tin </a:t>
            </a:r>
            <a:r>
              <a:rPr lang="en-US" sz="2400" b="1" err="1"/>
              <a:t>bên</a:t>
            </a:r>
            <a:r>
              <a:rPr lang="en-US" sz="2400" b="1"/>
              <a:t> </a:t>
            </a:r>
            <a:r>
              <a:rPr lang="en-US" sz="2400" b="1" err="1"/>
              <a:t>dưới</a:t>
            </a:r>
            <a:r>
              <a:rPr lang="en-US" sz="2400" b="1"/>
              <a:t> </a:t>
            </a:r>
            <a:r>
              <a:rPr lang="en-US" sz="2400" b="1" err="1"/>
              <a:t>và</a:t>
            </a:r>
            <a:r>
              <a:rPr lang="en-US" sz="2400" b="1"/>
              <a:t> </a:t>
            </a:r>
            <a:r>
              <a:rPr lang="en-US" sz="2400" b="1" err="1"/>
              <a:t>nêu</a:t>
            </a:r>
            <a:r>
              <a:rPr lang="en-US" sz="2400" b="1"/>
              <a:t> </a:t>
            </a:r>
            <a:r>
              <a:rPr lang="en-US" sz="2400" b="1" err="1"/>
              <a:t>nội</a:t>
            </a:r>
            <a:r>
              <a:rPr lang="en-US" sz="2400" b="1"/>
              <a:t> dung </a:t>
            </a:r>
            <a:r>
              <a:rPr lang="en-US" sz="2400" b="1" err="1"/>
              <a:t>thích</a:t>
            </a:r>
            <a:r>
              <a:rPr lang="en-US" sz="2400" b="1"/>
              <a:t> </a:t>
            </a:r>
            <a:r>
              <a:rPr lang="en-US" sz="2400" b="1" err="1"/>
              <a:t>hợp</a:t>
            </a:r>
            <a:r>
              <a:rPr lang="en-US" sz="2400" b="1"/>
              <a:t> </a:t>
            </a:r>
            <a:r>
              <a:rPr lang="en-US" sz="2400" b="1" err="1"/>
              <a:t>vào</a:t>
            </a:r>
            <a:r>
              <a:rPr lang="en-US" sz="2400" b="1"/>
              <a:t> </a:t>
            </a:r>
            <a:r>
              <a:rPr lang="en-US" sz="2400" b="1" err="1"/>
              <a:t>chỗ</a:t>
            </a:r>
            <a:r>
              <a:rPr lang="en-US" sz="2400" b="1"/>
              <a:t> </a:t>
            </a:r>
            <a:r>
              <a:rPr lang="en-US" sz="2400" b="1" err="1"/>
              <a:t>trống</a:t>
            </a:r>
            <a:r>
              <a:rPr lang="en-US" sz="2400" b="1"/>
              <a:t> </a:t>
            </a:r>
            <a:r>
              <a:rPr lang="en-US" sz="2400" b="1" err="1"/>
              <a:t>bên</a:t>
            </a:r>
            <a:r>
              <a:rPr lang="en-US" sz="2400" b="1"/>
              <a:t> </a:t>
            </a:r>
            <a:r>
              <a:rPr lang="en-US" sz="2400" b="1" err="1"/>
              <a:t>cạnh</a:t>
            </a:r>
            <a:r>
              <a:rPr lang="en-US" sz="2400" b="1"/>
              <a:t>: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4C34173-0AB6-4981-9E3F-A921CEB56479}"/>
              </a:ext>
            </a:extLst>
          </p:cNvPr>
          <p:cNvSpPr txBox="1"/>
          <p:nvPr/>
        </p:nvSpPr>
        <p:spPr>
          <a:xfrm>
            <a:off x="157168" y="1465335"/>
            <a:ext cx="6129337" cy="230832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just"/>
            <a:r>
              <a:rPr lang="en-US" sz="2400" i="1"/>
              <a:t>“Theo </a:t>
            </a:r>
            <a:r>
              <a:rPr lang="en-US" sz="2400" i="1" err="1"/>
              <a:t>tổng</a:t>
            </a:r>
            <a:r>
              <a:rPr lang="en-US" sz="2400" i="1"/>
              <a:t> </a:t>
            </a:r>
            <a:r>
              <a:rPr lang="en-US" sz="2400" i="1" err="1"/>
              <a:t>cục</a:t>
            </a:r>
            <a:r>
              <a:rPr lang="en-US" sz="2400" i="1"/>
              <a:t> </a:t>
            </a:r>
            <a:r>
              <a:rPr lang="en-US" sz="2400" i="1" err="1"/>
              <a:t>môi</a:t>
            </a:r>
            <a:r>
              <a:rPr lang="en-US" sz="2400" i="1"/>
              <a:t> </a:t>
            </a:r>
            <a:r>
              <a:rPr lang="en-US" sz="2400" i="1" err="1"/>
              <a:t>trường</a:t>
            </a:r>
            <a:r>
              <a:rPr lang="en-US" sz="2400" i="1"/>
              <a:t>, </a:t>
            </a:r>
            <a:r>
              <a:rPr lang="en-US" sz="2400" i="1" err="1"/>
              <a:t>Việt</a:t>
            </a:r>
            <a:r>
              <a:rPr lang="en-US" sz="2400" i="1"/>
              <a:t> Nam </a:t>
            </a:r>
            <a:r>
              <a:rPr lang="en-US" sz="2400" i="1" err="1"/>
              <a:t>có</a:t>
            </a:r>
            <a:r>
              <a:rPr lang="en-US" sz="2400" i="1"/>
              <a:t> </a:t>
            </a:r>
            <a:r>
              <a:rPr lang="en-US" sz="2400" i="1" err="1"/>
              <a:t>tổng</a:t>
            </a:r>
            <a:r>
              <a:rPr lang="en-US" sz="2400" i="1"/>
              <a:t> </a:t>
            </a:r>
            <a:r>
              <a:rPr lang="en-US" sz="2400" i="1" err="1"/>
              <a:t>số</a:t>
            </a:r>
            <a:r>
              <a:rPr lang="en-US" sz="2400" i="1"/>
              <a:t> </a:t>
            </a:r>
            <a:r>
              <a:rPr lang="en-US" sz="2400" i="1" err="1"/>
              <a:t>loài</a:t>
            </a:r>
            <a:r>
              <a:rPr lang="en-US" sz="2400" i="1"/>
              <a:t> </a:t>
            </a:r>
            <a:r>
              <a:rPr lang="en-US" sz="2400" i="1" err="1"/>
              <a:t>chim</a:t>
            </a:r>
            <a:r>
              <a:rPr lang="en-US" sz="2400" i="1"/>
              <a:t> </a:t>
            </a:r>
            <a:r>
              <a:rPr lang="en-US" sz="2400" i="1" err="1"/>
              <a:t>ghi</a:t>
            </a:r>
            <a:r>
              <a:rPr lang="en-US" sz="2400" i="1"/>
              <a:t> </a:t>
            </a:r>
            <a:r>
              <a:rPr lang="en-US" sz="2400" i="1" err="1"/>
              <a:t>nhận</a:t>
            </a:r>
            <a:r>
              <a:rPr lang="en-US" sz="2400" i="1"/>
              <a:t> </a:t>
            </a:r>
            <a:r>
              <a:rPr lang="en-US" sz="2400" i="1" err="1"/>
              <a:t>là</a:t>
            </a:r>
            <a:r>
              <a:rPr lang="en-US" sz="2400" i="1"/>
              <a:t> 888 </a:t>
            </a:r>
            <a:r>
              <a:rPr lang="en-US" sz="2400" i="1" err="1"/>
              <a:t>loài</a:t>
            </a:r>
            <a:r>
              <a:rPr lang="en-US" sz="2400" i="1"/>
              <a:t>, </a:t>
            </a:r>
            <a:r>
              <a:rPr lang="en-US" sz="2400" i="1" err="1"/>
              <a:t>trong</a:t>
            </a:r>
            <a:r>
              <a:rPr lang="en-US" sz="2400" i="1"/>
              <a:t> </a:t>
            </a:r>
            <a:r>
              <a:rPr lang="en-US" sz="2400" i="1" err="1"/>
              <a:t>đó</a:t>
            </a:r>
            <a:r>
              <a:rPr lang="en-US" sz="2400" i="1"/>
              <a:t> </a:t>
            </a:r>
            <a:r>
              <a:rPr lang="en-US" sz="2400" i="1" err="1"/>
              <a:t>có</a:t>
            </a:r>
            <a:r>
              <a:rPr lang="en-US" sz="2400" i="1"/>
              <a:t> 72 </a:t>
            </a:r>
            <a:r>
              <a:rPr lang="en-US" sz="2400" i="1" err="1"/>
              <a:t>loài</a:t>
            </a:r>
            <a:r>
              <a:rPr lang="en-US" sz="2400" i="1"/>
              <a:t> </a:t>
            </a:r>
            <a:r>
              <a:rPr lang="en-US" sz="2400" i="1" err="1"/>
              <a:t>chim</a:t>
            </a:r>
            <a:r>
              <a:rPr lang="en-US" sz="2400" i="1"/>
              <a:t> </a:t>
            </a:r>
            <a:r>
              <a:rPr lang="en-US" sz="2400" i="1" err="1"/>
              <a:t>hiện</a:t>
            </a:r>
            <a:r>
              <a:rPr lang="en-US" sz="2400" i="1"/>
              <a:t> </a:t>
            </a:r>
            <a:r>
              <a:rPr lang="en-US" sz="2400" i="1" err="1"/>
              <a:t>đang</a:t>
            </a:r>
            <a:r>
              <a:rPr lang="en-US" sz="2400" i="1"/>
              <a:t> </a:t>
            </a:r>
            <a:r>
              <a:rPr lang="en-US" sz="2400" i="1" err="1"/>
              <a:t>bị</a:t>
            </a:r>
            <a:r>
              <a:rPr lang="en-US" sz="2400" i="1"/>
              <a:t> </a:t>
            </a:r>
            <a:r>
              <a:rPr lang="en-US" sz="2400" i="1" err="1"/>
              <a:t>đe</a:t>
            </a:r>
            <a:r>
              <a:rPr lang="en-US" sz="2400" i="1"/>
              <a:t> </a:t>
            </a:r>
            <a:r>
              <a:rPr lang="en-US" sz="2400" i="1" err="1"/>
              <a:t>dọa</a:t>
            </a:r>
            <a:r>
              <a:rPr lang="en-US" sz="2400" i="1"/>
              <a:t> </a:t>
            </a:r>
            <a:r>
              <a:rPr lang="en-US" sz="2400" i="1" err="1"/>
              <a:t>tuyệt</a:t>
            </a:r>
            <a:r>
              <a:rPr lang="en-US" sz="2400" i="1"/>
              <a:t> </a:t>
            </a:r>
            <a:r>
              <a:rPr lang="en-US" sz="2400" i="1" err="1"/>
              <a:t>chủng</a:t>
            </a:r>
            <a:r>
              <a:rPr lang="en-US" sz="2400" i="1"/>
              <a:t> ở </a:t>
            </a:r>
            <a:r>
              <a:rPr lang="en-US" sz="2400" i="1" err="1"/>
              <a:t>mức</a:t>
            </a:r>
            <a:r>
              <a:rPr lang="en-US" sz="2400" i="1"/>
              <a:t> </a:t>
            </a:r>
            <a:r>
              <a:rPr lang="en-US" sz="2400" i="1" err="1"/>
              <a:t>độ</a:t>
            </a:r>
            <a:r>
              <a:rPr lang="en-US" sz="2400" i="1"/>
              <a:t> </a:t>
            </a:r>
            <a:r>
              <a:rPr lang="en-US" sz="2400" i="1" err="1"/>
              <a:t>toàn</a:t>
            </a:r>
            <a:r>
              <a:rPr lang="en-US" sz="2400" i="1"/>
              <a:t> </a:t>
            </a:r>
            <a:r>
              <a:rPr lang="en-US" sz="2400" i="1" err="1"/>
              <a:t>cầu</a:t>
            </a:r>
            <a:r>
              <a:rPr lang="en-US" sz="2400" i="1"/>
              <a:t>, 51 </a:t>
            </a:r>
            <a:r>
              <a:rPr lang="en-US" sz="2400" i="1" err="1"/>
              <a:t>loài</a:t>
            </a:r>
            <a:r>
              <a:rPr lang="en-US" sz="2400" i="1"/>
              <a:t> </a:t>
            </a:r>
            <a:r>
              <a:rPr lang="en-US" sz="2400" i="1" err="1"/>
              <a:t>ít</a:t>
            </a:r>
            <a:r>
              <a:rPr lang="en-US" sz="2400" i="1"/>
              <a:t> </a:t>
            </a:r>
            <a:r>
              <a:rPr lang="en-US" sz="2400" i="1" err="1"/>
              <a:t>xuất</a:t>
            </a:r>
            <a:r>
              <a:rPr lang="en-US" sz="2400" i="1"/>
              <a:t> </a:t>
            </a:r>
            <a:r>
              <a:rPr lang="en-US" sz="2400" i="1" err="1"/>
              <a:t>hiện</a:t>
            </a:r>
            <a:r>
              <a:rPr lang="en-US" sz="2400" i="1"/>
              <a:t> </a:t>
            </a:r>
            <a:r>
              <a:rPr lang="en-US" sz="2400" i="1" err="1"/>
              <a:t>và</a:t>
            </a:r>
            <a:r>
              <a:rPr lang="en-US" sz="2400" i="1"/>
              <a:t> </a:t>
            </a:r>
            <a:r>
              <a:rPr lang="en-US" sz="2400" i="1" err="1"/>
              <a:t>hiếm</a:t>
            </a:r>
            <a:r>
              <a:rPr lang="en-US" sz="2400" i="1"/>
              <a:t> </a:t>
            </a:r>
            <a:r>
              <a:rPr lang="en-US" sz="2400" i="1" err="1"/>
              <a:t>gặp</a:t>
            </a:r>
            <a:r>
              <a:rPr lang="en-US" sz="2400" i="1"/>
              <a:t>”</a:t>
            </a:r>
            <a:r>
              <a:rPr lang="en-US" sz="2400"/>
              <a:t> – </a:t>
            </a:r>
            <a:r>
              <a:rPr lang="en-US" sz="2400" b="1"/>
              <a:t>Theo </a:t>
            </a:r>
            <a:r>
              <a:rPr lang="en-US" sz="2400" b="1" err="1"/>
              <a:t>tạp</a:t>
            </a:r>
            <a:r>
              <a:rPr lang="en-US" sz="2400" b="1"/>
              <a:t> </a:t>
            </a:r>
            <a:r>
              <a:rPr lang="en-US" sz="2400" b="1" err="1"/>
              <a:t>chí</a:t>
            </a:r>
            <a:r>
              <a:rPr lang="en-US" sz="2400" b="1"/>
              <a:t> </a:t>
            </a:r>
            <a:r>
              <a:rPr lang="en-US" sz="2400" b="1" err="1"/>
              <a:t>môi</a:t>
            </a:r>
            <a:r>
              <a:rPr lang="en-US" sz="2400" b="1"/>
              <a:t> </a:t>
            </a:r>
            <a:r>
              <a:rPr lang="en-US" sz="2400" b="1" err="1"/>
              <a:t>trường</a:t>
            </a:r>
            <a:r>
              <a:rPr lang="en-US" sz="2400" b="1"/>
              <a:t> </a:t>
            </a:r>
            <a:r>
              <a:rPr lang="en-US" sz="2400" b="1" err="1"/>
              <a:t>Việt</a:t>
            </a:r>
            <a:r>
              <a:rPr lang="en-US" sz="2400" b="1"/>
              <a:t> Nam 4/2017</a:t>
            </a:r>
            <a:endParaRPr lang="vi-VN" sz="2400" b="1"/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91FB00C0-921E-4A15-A814-23D6637C92FE}"/>
              </a:ext>
            </a:extLst>
          </p:cNvPr>
          <p:cNvSpPr/>
          <p:nvPr/>
        </p:nvSpPr>
        <p:spPr>
          <a:xfrm>
            <a:off x="10835959" y="1269530"/>
            <a:ext cx="1126327" cy="648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888</a:t>
            </a:r>
            <a:endParaRPr lang="vi-VN"/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42D65685-55A8-4B1C-B57E-2B50BE4EBABA}"/>
              </a:ext>
            </a:extLst>
          </p:cNvPr>
          <p:cNvSpPr/>
          <p:nvPr/>
        </p:nvSpPr>
        <p:spPr>
          <a:xfrm>
            <a:off x="10854860" y="2080308"/>
            <a:ext cx="1088526" cy="13946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72</a:t>
            </a:r>
            <a:endParaRPr lang="vi-VN"/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391E5057-9BC9-475F-8331-F8A7CD4322C2}"/>
              </a:ext>
            </a:extLst>
          </p:cNvPr>
          <p:cNvSpPr/>
          <p:nvPr/>
        </p:nvSpPr>
        <p:spPr>
          <a:xfrm>
            <a:off x="10854860" y="3650258"/>
            <a:ext cx="1107426" cy="13946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51</a:t>
            </a:r>
            <a:endParaRPr lang="vi-VN"/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703A6F84-B48D-40DD-AD36-7082D0357488}"/>
              </a:ext>
            </a:extLst>
          </p:cNvPr>
          <p:cNvSpPr/>
          <p:nvPr/>
        </p:nvSpPr>
        <p:spPr>
          <a:xfrm>
            <a:off x="10835959" y="5179861"/>
            <a:ext cx="1126327" cy="1010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Không</a:t>
            </a:r>
            <a:r>
              <a:rPr lang="en-US"/>
              <a:t> </a:t>
            </a:r>
            <a:r>
              <a:rPr lang="en-US" err="1"/>
              <a:t>có</a:t>
            </a:r>
            <a:r>
              <a:rPr lang="en-US"/>
              <a:t> </a:t>
            </a:r>
            <a:r>
              <a:rPr lang="en-US" err="1"/>
              <a:t>thông</a:t>
            </a:r>
            <a:r>
              <a:rPr lang="en-US"/>
              <a:t> tin</a:t>
            </a:r>
            <a:endParaRPr lang="vi-VN"/>
          </a:p>
        </p:txBody>
      </p:sp>
      <p:sp>
        <p:nvSpPr>
          <p:cNvPr id="2" name="Hình chữ nhật 1">
            <a:hlinkClick r:id="rId7" action="ppaction://hlinksldjump"/>
            <a:extLst>
              <a:ext uri="{FF2B5EF4-FFF2-40B4-BE49-F238E27FC236}">
                <a16:creationId xmlns:a16="http://schemas.microsoft.com/office/drawing/2014/main" id="{BC6E5BFC-7F0F-479C-89EB-46248196BB10}"/>
              </a:ext>
            </a:extLst>
          </p:cNvPr>
          <p:cNvSpPr/>
          <p:nvPr/>
        </p:nvSpPr>
        <p:spPr>
          <a:xfrm>
            <a:off x="4499896" y="5984703"/>
            <a:ext cx="15696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HOME</a:t>
            </a:r>
            <a:endParaRPr lang="vi-VN" sz="3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103F50C4-0654-40CB-8C8E-50AA183C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95108-8BB6-484F-B188-ADAD76D339F3}" type="slidenum">
              <a:rPr lang="vi-VN" smtClean="0"/>
              <a:t>2</a:t>
            </a:fld>
            <a:endParaRPr lang="vi-VN"/>
          </a:p>
        </p:txBody>
      </p:sp>
      <p:pic>
        <p:nvPicPr>
          <p:cNvPr id="6" name="Slide 2">
            <a:hlinkClick r:id="" action="ppaction://media"/>
            <a:extLst>
              <a:ext uri="{FF2B5EF4-FFF2-40B4-BE49-F238E27FC236}">
                <a16:creationId xmlns:a16="http://schemas.microsoft.com/office/drawing/2014/main" id="{58C0020E-3E08-4CB0-AB7C-4CE76A09A7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1857" y="52754"/>
            <a:ext cx="609600" cy="609600"/>
          </a:xfrm>
          <a:prstGeom prst="rect">
            <a:avLst/>
          </a:prstGeom>
        </p:spPr>
      </p:pic>
      <p:pic>
        <p:nvPicPr>
          <p:cNvPr id="19" name="Đồ họa 18" descr="Biểu tượng ngón trở trái chỉ sang phải">
            <a:hlinkClick r:id="" action="ppaction://hlinkshowjump?jump=nextslide" highlightClick="1">
              <a:snd r:embed="rId9" name="push.wav"/>
            </a:hlinkClick>
            <a:extLst>
              <a:ext uri="{FF2B5EF4-FFF2-40B4-BE49-F238E27FC236}">
                <a16:creationId xmlns:a16="http://schemas.microsoft.com/office/drawing/2014/main" id="{3B40E4A7-C3E6-47CB-977B-046E1DBC9F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512797" y="139087"/>
            <a:ext cx="491125" cy="491125"/>
          </a:xfrm>
          <a:prstGeom prst="rect">
            <a:avLst/>
          </a:prstGeom>
        </p:spPr>
      </p:pic>
      <p:pic>
        <p:nvPicPr>
          <p:cNvPr id="20" name="Đồ họa 19" descr="Biểu tượng ngón trở trái chỉ sang phải">
            <a:hlinkClick r:id="" action="ppaction://hlinkshowjump?jump=previousslide" highlightClick="1">
              <a:snd r:embed="rId12" name="arrow.wav"/>
            </a:hlinkClick>
            <a:extLst>
              <a:ext uri="{FF2B5EF4-FFF2-40B4-BE49-F238E27FC236}">
                <a16:creationId xmlns:a16="http://schemas.microsoft.com/office/drawing/2014/main" id="{F7291B6A-ACBE-4C09-8A36-BFBCF7023B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10759788" y="81605"/>
            <a:ext cx="491125" cy="4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901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20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uiExpand="1" build="p" animBg="1"/>
      <p:bldP spid="14" grpId="0" animBg="1"/>
      <p:bldP spid="15" grpId="0" animBg="1"/>
      <p:bldP spid="16" grpId="0" animBg="1"/>
      <p:bldP spid="17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Bảng 10">
            <a:extLst>
              <a:ext uri="{FF2B5EF4-FFF2-40B4-BE49-F238E27FC236}">
                <a16:creationId xmlns:a16="http://schemas.microsoft.com/office/drawing/2014/main" id="{8011642D-2E8C-4E95-9847-DD78095D84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459555"/>
              </p:ext>
            </p:extLst>
          </p:nvPr>
        </p:nvGraphicFramePr>
        <p:xfrm>
          <a:off x="6419844" y="869364"/>
          <a:ext cx="5576886" cy="552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8807">
                  <a:extLst>
                    <a:ext uri="{9D8B030D-6E8A-4147-A177-3AD203B41FA5}">
                      <a16:colId xmlns:a16="http://schemas.microsoft.com/office/drawing/2014/main" val="2419473316"/>
                    </a:ext>
                  </a:extLst>
                </a:gridCol>
                <a:gridCol w="3087138">
                  <a:extLst>
                    <a:ext uri="{9D8B030D-6E8A-4147-A177-3AD203B41FA5}">
                      <a16:colId xmlns:a16="http://schemas.microsoft.com/office/drawing/2014/main" val="3518964989"/>
                    </a:ext>
                  </a:extLst>
                </a:gridCol>
                <a:gridCol w="1540941">
                  <a:extLst>
                    <a:ext uri="{9D8B030D-6E8A-4147-A177-3AD203B41FA5}">
                      <a16:colId xmlns:a16="http://schemas.microsoft.com/office/drawing/2014/main" val="16148342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err="1"/>
                        <a:t>Câu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hỏi</a:t>
                      </a:r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err="1"/>
                        <a:t>Nội</a:t>
                      </a:r>
                      <a:r>
                        <a:rPr lang="en-US"/>
                        <a:t> dung </a:t>
                      </a:r>
                      <a:r>
                        <a:rPr lang="en-US" err="1"/>
                        <a:t>câu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hỏi</a:t>
                      </a:r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err="1"/>
                        <a:t>Số</a:t>
                      </a:r>
                      <a:r>
                        <a:rPr lang="en-US"/>
                        <a:t> ca (</a:t>
                      </a:r>
                      <a:r>
                        <a:rPr lang="en-US" err="1"/>
                        <a:t>người</a:t>
                      </a:r>
                      <a:r>
                        <a:rPr lang="en-US"/>
                        <a:t>)</a:t>
                      </a:r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077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 </a:t>
                      </a:r>
                      <a:r>
                        <a:rPr lang="en-US" sz="22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2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31/05/2021 </a:t>
                      </a:r>
                      <a:r>
                        <a:rPr lang="en-US" sz="22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bao </a:t>
                      </a:r>
                      <a:r>
                        <a:rPr lang="en-US" sz="22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nhiêu</a:t>
                      </a:r>
                      <a:r>
                        <a:rPr lang="en-US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vi-V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0567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22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 </a:t>
                      </a:r>
                      <a:r>
                        <a:rPr lang="en-US" sz="22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2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31/05/2021 </a:t>
                      </a:r>
                      <a:r>
                        <a:rPr lang="en-US" sz="22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bao </a:t>
                      </a:r>
                      <a:r>
                        <a:rPr lang="en-US" sz="22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nhiêu</a:t>
                      </a:r>
                      <a:r>
                        <a:rPr lang="en-US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vi-V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567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 </a:t>
                      </a:r>
                      <a:r>
                        <a:rPr lang="en-US" sz="22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vong</a:t>
                      </a:r>
                      <a:r>
                        <a:rPr lang="en-US" sz="2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31/05/2021 </a:t>
                      </a:r>
                      <a:r>
                        <a:rPr lang="en-US" sz="22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bao </a:t>
                      </a:r>
                      <a:r>
                        <a:rPr lang="en-US" sz="22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nhiêu</a:t>
                      </a:r>
                      <a:r>
                        <a:rPr lang="en-US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vi-V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5816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22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 </a:t>
                      </a:r>
                      <a:r>
                        <a:rPr lang="en-US" sz="22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khỏi</a:t>
                      </a:r>
                      <a:r>
                        <a:rPr lang="en-US" sz="2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2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31/05/2021 </a:t>
                      </a:r>
                      <a:r>
                        <a:rPr lang="en-US" sz="22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bao </a:t>
                      </a:r>
                      <a:r>
                        <a:rPr lang="en-US" sz="22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nhiêu</a:t>
                      </a:r>
                      <a:r>
                        <a:rPr lang="en-US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vi-V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587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…………...</a:t>
                      </a:r>
                      <a:r>
                        <a:rPr lang="en-US" sz="22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31/05/2021 </a:t>
                      </a:r>
                      <a:r>
                        <a:rPr lang="en-US" sz="22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bao </a:t>
                      </a:r>
                      <a:r>
                        <a:rPr lang="en-US" sz="22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nhiêu</a:t>
                      </a:r>
                      <a:r>
                        <a:rPr lang="en-US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vi-VN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9246509"/>
                  </a:ext>
                </a:extLst>
              </a:tr>
            </a:tbl>
          </a:graphicData>
        </a:graphic>
      </p:graphicFrame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F5D27F-BC26-40BE-B211-E5565A6DB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07/08/2021</a:t>
            </a: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6CA9125-A256-4863-BCE7-FA13E7339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82075" y="6410373"/>
            <a:ext cx="2743200" cy="365125"/>
          </a:xfrm>
        </p:spPr>
        <p:txBody>
          <a:bodyPr/>
          <a:lstStyle/>
          <a:p>
            <a:fld id="{0F695108-8BB6-484F-B188-ADAD76D339F3}" type="slidenum">
              <a:rPr lang="vi-VN" smtClean="0"/>
              <a:t>3</a:t>
            </a:fld>
            <a:endParaRPr lang="vi-VN"/>
          </a:p>
        </p:txBody>
      </p:sp>
      <p:sp>
        <p:nvSpPr>
          <p:cNvPr id="8" name="Tiêu đề 7">
            <a:extLst>
              <a:ext uri="{FF2B5EF4-FFF2-40B4-BE49-F238E27FC236}">
                <a16:creationId xmlns:a16="http://schemas.microsoft.com/office/drawing/2014/main" id="{B10FC48A-7A58-4B1E-847A-55CEEB8035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729168" y="205066"/>
            <a:ext cx="2471738" cy="523220"/>
          </a:xfrm>
          <a:prstGeom prst="rect">
            <a:avLst/>
          </a:prstGeom>
          <a:noFill/>
          <a:ln w="28575">
            <a:solidFill>
              <a:srgbClr val="9900CC"/>
            </a:solidFill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KHỞI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0B9FAF3-B2FD-4EC0-8E44-EBA78E2226EB}"/>
              </a:ext>
            </a:extLst>
          </p:cNvPr>
          <p:cNvSpPr txBox="1"/>
          <p:nvPr/>
        </p:nvSpPr>
        <p:spPr>
          <a:xfrm>
            <a:off x="564353" y="601076"/>
            <a:ext cx="5448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err="1"/>
              <a:t>Hãy</a:t>
            </a:r>
            <a:r>
              <a:rPr lang="en-US" sz="2400" b="1"/>
              <a:t> </a:t>
            </a:r>
            <a:r>
              <a:rPr lang="en-US" sz="2400" b="1" err="1"/>
              <a:t>đọc</a:t>
            </a:r>
            <a:r>
              <a:rPr lang="en-US" sz="2400" b="1"/>
              <a:t> </a:t>
            </a:r>
            <a:r>
              <a:rPr lang="en-US" sz="2400" b="1" err="1"/>
              <a:t>thông</a:t>
            </a:r>
            <a:r>
              <a:rPr lang="en-US" sz="2400" b="1"/>
              <a:t> tin </a:t>
            </a:r>
            <a:r>
              <a:rPr lang="en-US" sz="2400" b="1" err="1"/>
              <a:t>bên</a:t>
            </a:r>
            <a:r>
              <a:rPr lang="en-US" sz="2400" b="1"/>
              <a:t> </a:t>
            </a:r>
            <a:r>
              <a:rPr lang="en-US" sz="2400" b="1" err="1"/>
              <a:t>dưới</a:t>
            </a:r>
            <a:r>
              <a:rPr lang="en-US" sz="2400" b="1"/>
              <a:t> </a:t>
            </a:r>
            <a:r>
              <a:rPr lang="en-US" sz="2400" b="1" err="1"/>
              <a:t>và</a:t>
            </a:r>
            <a:r>
              <a:rPr lang="en-US" sz="2400" b="1"/>
              <a:t> </a:t>
            </a:r>
            <a:r>
              <a:rPr lang="en-US" sz="2400" b="1" err="1"/>
              <a:t>nêu</a:t>
            </a:r>
            <a:r>
              <a:rPr lang="en-US" sz="2400" b="1"/>
              <a:t> </a:t>
            </a:r>
            <a:r>
              <a:rPr lang="en-US" sz="2400" b="1" err="1"/>
              <a:t>nội</a:t>
            </a:r>
            <a:r>
              <a:rPr lang="en-US" sz="2400" b="1"/>
              <a:t> dung </a:t>
            </a:r>
            <a:r>
              <a:rPr lang="en-US" sz="2400" b="1" err="1"/>
              <a:t>thích</a:t>
            </a:r>
            <a:r>
              <a:rPr lang="en-US" sz="2400" b="1"/>
              <a:t> </a:t>
            </a:r>
            <a:r>
              <a:rPr lang="en-US" sz="2400" b="1" err="1"/>
              <a:t>hợp</a:t>
            </a:r>
            <a:r>
              <a:rPr lang="en-US" sz="2400" b="1"/>
              <a:t> </a:t>
            </a:r>
            <a:r>
              <a:rPr lang="en-US" sz="2400" b="1" err="1"/>
              <a:t>vào</a:t>
            </a:r>
            <a:r>
              <a:rPr lang="en-US" sz="2400" b="1"/>
              <a:t> </a:t>
            </a:r>
            <a:r>
              <a:rPr lang="en-US" sz="2400" b="1" err="1"/>
              <a:t>chỗ</a:t>
            </a:r>
            <a:r>
              <a:rPr lang="en-US" sz="2400" b="1"/>
              <a:t> </a:t>
            </a:r>
            <a:r>
              <a:rPr lang="en-US" sz="2400" b="1" err="1"/>
              <a:t>trống</a:t>
            </a:r>
            <a:r>
              <a:rPr lang="en-US" sz="2400" b="1"/>
              <a:t> </a:t>
            </a:r>
            <a:r>
              <a:rPr lang="en-US" sz="2400" b="1" err="1"/>
              <a:t>bên</a:t>
            </a:r>
            <a:r>
              <a:rPr lang="en-US" sz="2400" b="1"/>
              <a:t> </a:t>
            </a:r>
            <a:r>
              <a:rPr lang="en-US" sz="2400" b="1" err="1"/>
              <a:t>cạnh</a:t>
            </a:r>
            <a:r>
              <a:rPr lang="en-US" sz="2400" b="1"/>
              <a:t>: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4C34173-0AB6-4981-9E3F-A921CEB56479}"/>
              </a:ext>
            </a:extLst>
          </p:cNvPr>
          <p:cNvSpPr txBox="1"/>
          <p:nvPr/>
        </p:nvSpPr>
        <p:spPr>
          <a:xfrm>
            <a:off x="157168" y="1465335"/>
            <a:ext cx="6129337" cy="267765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just"/>
            <a:r>
              <a:rPr lang="en-US" sz="2400" i="1"/>
              <a:t>“</a:t>
            </a:r>
            <a:r>
              <a:rPr lang="en-US" sz="2400" i="1" err="1"/>
              <a:t>Tính</a:t>
            </a:r>
            <a:r>
              <a:rPr lang="en-US" sz="2400" i="1"/>
              <a:t> </a:t>
            </a:r>
            <a:r>
              <a:rPr lang="en-US" sz="2400" i="1" err="1"/>
              <a:t>đến</a:t>
            </a:r>
            <a:r>
              <a:rPr lang="en-US" sz="2400" i="1"/>
              <a:t> </a:t>
            </a:r>
            <a:r>
              <a:rPr lang="en-US" sz="2400" i="1" err="1"/>
              <a:t>ngày</a:t>
            </a:r>
            <a:r>
              <a:rPr lang="en-US" sz="2400" i="1"/>
              <a:t> 31/05/2021, </a:t>
            </a:r>
            <a:r>
              <a:rPr lang="en-US" sz="2400" i="1" err="1"/>
              <a:t>trên</a:t>
            </a:r>
            <a:r>
              <a:rPr lang="en-US" sz="2400" i="1"/>
              <a:t> </a:t>
            </a:r>
            <a:r>
              <a:rPr lang="en-US" sz="2400" i="1" err="1"/>
              <a:t>thế</a:t>
            </a:r>
            <a:r>
              <a:rPr lang="en-US" sz="2400" i="1"/>
              <a:t> </a:t>
            </a:r>
            <a:r>
              <a:rPr lang="en-US" sz="2400" i="1" err="1"/>
              <a:t>giới</a:t>
            </a:r>
            <a:r>
              <a:rPr lang="en-US" sz="2400" i="1"/>
              <a:t>, </a:t>
            </a:r>
            <a:r>
              <a:rPr lang="en-US" sz="2400" i="1" err="1"/>
              <a:t>số</a:t>
            </a:r>
            <a:r>
              <a:rPr lang="en-US" sz="2400" i="1"/>
              <a:t> ca </a:t>
            </a:r>
            <a:r>
              <a:rPr lang="en-US" sz="2400" i="1" err="1"/>
              <a:t>nhiễm</a:t>
            </a:r>
            <a:r>
              <a:rPr lang="en-US" sz="2400" i="1"/>
              <a:t> </a:t>
            </a:r>
            <a:r>
              <a:rPr lang="en-US" sz="2400" i="1" err="1"/>
              <a:t>lên</a:t>
            </a:r>
            <a:r>
              <a:rPr lang="en-US" sz="2400" i="1"/>
              <a:t> </a:t>
            </a:r>
            <a:r>
              <a:rPr lang="en-US" sz="2400" i="1" err="1"/>
              <a:t>đến</a:t>
            </a:r>
            <a:r>
              <a:rPr lang="en-US" sz="2400" i="1"/>
              <a:t> 171 000 708 </a:t>
            </a:r>
            <a:r>
              <a:rPr lang="en-US" sz="2400" i="1" err="1"/>
              <a:t>người</a:t>
            </a:r>
            <a:r>
              <a:rPr lang="en-US" sz="2400" i="1"/>
              <a:t>, </a:t>
            </a:r>
            <a:r>
              <a:rPr lang="en-US" sz="2400" i="1" err="1"/>
              <a:t>trong</a:t>
            </a:r>
            <a:r>
              <a:rPr lang="en-US" sz="2400" i="1"/>
              <a:t> </a:t>
            </a:r>
            <a:r>
              <a:rPr lang="en-US" sz="2400" i="1" err="1"/>
              <a:t>đó</a:t>
            </a:r>
            <a:r>
              <a:rPr lang="en-US" sz="2400" i="1"/>
              <a:t> </a:t>
            </a:r>
            <a:r>
              <a:rPr lang="en-US" sz="2400" i="1" err="1"/>
              <a:t>có</a:t>
            </a:r>
            <a:r>
              <a:rPr lang="en-US" sz="2400" i="1"/>
              <a:t>  3 555 956 </a:t>
            </a:r>
            <a:r>
              <a:rPr lang="en-US" sz="2400" i="1" err="1"/>
              <a:t>người</a:t>
            </a:r>
            <a:r>
              <a:rPr lang="en-US" sz="2400" i="1"/>
              <a:t> </a:t>
            </a:r>
            <a:r>
              <a:rPr lang="en-US" sz="2400" i="1" err="1"/>
              <a:t>tử</a:t>
            </a:r>
            <a:r>
              <a:rPr lang="en-US" sz="2400" i="1"/>
              <a:t> </a:t>
            </a:r>
            <a:r>
              <a:rPr lang="en-US" sz="2400" i="1" err="1"/>
              <a:t>vong</a:t>
            </a:r>
            <a:r>
              <a:rPr lang="en-US" sz="2400" i="1"/>
              <a:t> </a:t>
            </a:r>
            <a:r>
              <a:rPr lang="en-US" sz="2400" i="1" err="1"/>
              <a:t>và</a:t>
            </a:r>
            <a:r>
              <a:rPr lang="en-US" sz="2400" i="1"/>
              <a:t> 153 086 591 </a:t>
            </a:r>
            <a:r>
              <a:rPr lang="en-US" sz="2400" i="1" err="1"/>
              <a:t>người</a:t>
            </a:r>
            <a:r>
              <a:rPr lang="en-US" sz="2400" i="1"/>
              <a:t> </a:t>
            </a:r>
            <a:r>
              <a:rPr lang="en-US" sz="2400" i="1" err="1"/>
              <a:t>khỏi</a:t>
            </a:r>
            <a:r>
              <a:rPr lang="en-US" sz="2400" i="1"/>
              <a:t> </a:t>
            </a:r>
            <a:r>
              <a:rPr lang="en-US" sz="2400" i="1" err="1"/>
              <a:t>bệnh</a:t>
            </a:r>
            <a:r>
              <a:rPr lang="en-US" sz="2400" i="1"/>
              <a:t>. </a:t>
            </a:r>
            <a:r>
              <a:rPr lang="en-US" sz="2400" i="1" err="1"/>
              <a:t>Tại</a:t>
            </a:r>
            <a:r>
              <a:rPr lang="en-US" sz="2400" i="1"/>
              <a:t> </a:t>
            </a:r>
            <a:r>
              <a:rPr lang="en-US" sz="2400" i="1" err="1"/>
              <a:t>Việt</a:t>
            </a:r>
            <a:r>
              <a:rPr lang="en-US" sz="2400" i="1"/>
              <a:t> Nam, </a:t>
            </a:r>
            <a:r>
              <a:rPr lang="en-US" sz="2400" i="1" err="1"/>
              <a:t>số</a:t>
            </a:r>
            <a:r>
              <a:rPr lang="en-US" sz="2400" i="1"/>
              <a:t> ca </a:t>
            </a:r>
            <a:r>
              <a:rPr lang="en-US" sz="2400" i="1" err="1"/>
              <a:t>nhiễm</a:t>
            </a:r>
            <a:r>
              <a:rPr lang="en-US" sz="2400" i="1"/>
              <a:t> 7 168 </a:t>
            </a:r>
            <a:r>
              <a:rPr lang="en-US" sz="2400" i="1" err="1"/>
              <a:t>người</a:t>
            </a:r>
            <a:r>
              <a:rPr lang="en-US" sz="2400" i="1"/>
              <a:t>, </a:t>
            </a:r>
            <a:r>
              <a:rPr lang="en-US" sz="2400" i="1" err="1"/>
              <a:t>số</a:t>
            </a:r>
            <a:r>
              <a:rPr lang="en-US" sz="2400" i="1"/>
              <a:t> </a:t>
            </a:r>
            <a:r>
              <a:rPr lang="en-US" sz="2400" i="1" err="1"/>
              <a:t>người</a:t>
            </a:r>
            <a:r>
              <a:rPr lang="en-US" sz="2400" i="1"/>
              <a:t> </a:t>
            </a:r>
            <a:r>
              <a:rPr lang="en-US" sz="2400" i="1" err="1"/>
              <a:t>tử</a:t>
            </a:r>
            <a:r>
              <a:rPr lang="en-US" sz="2400" i="1"/>
              <a:t> </a:t>
            </a:r>
            <a:r>
              <a:rPr lang="en-US" sz="2400" i="1" err="1"/>
              <a:t>vong</a:t>
            </a:r>
            <a:r>
              <a:rPr lang="en-US" sz="2400" i="1"/>
              <a:t> 47 </a:t>
            </a:r>
            <a:r>
              <a:rPr lang="en-US" sz="2400" i="1" err="1"/>
              <a:t>người</a:t>
            </a:r>
            <a:r>
              <a:rPr lang="en-US" sz="2400" i="1"/>
              <a:t>, </a:t>
            </a:r>
            <a:r>
              <a:rPr lang="en-US" sz="2400" i="1" err="1"/>
              <a:t>số</a:t>
            </a:r>
            <a:r>
              <a:rPr lang="en-US" sz="2400" i="1"/>
              <a:t> </a:t>
            </a:r>
            <a:r>
              <a:rPr lang="en-US" sz="2400" i="1" err="1"/>
              <a:t>người</a:t>
            </a:r>
            <a:r>
              <a:rPr lang="en-US" sz="2400" i="1"/>
              <a:t> </a:t>
            </a:r>
            <a:r>
              <a:rPr lang="en-US" sz="2400" i="1" err="1"/>
              <a:t>được</a:t>
            </a:r>
            <a:r>
              <a:rPr lang="en-US" sz="2400" i="1"/>
              <a:t> </a:t>
            </a:r>
            <a:r>
              <a:rPr lang="en-US" sz="2400" i="1" err="1"/>
              <a:t>điều</a:t>
            </a:r>
            <a:r>
              <a:rPr lang="en-US" sz="2400" i="1"/>
              <a:t> </a:t>
            </a:r>
            <a:r>
              <a:rPr lang="en-US" sz="2400" i="1" err="1"/>
              <a:t>trị</a:t>
            </a:r>
            <a:r>
              <a:rPr lang="en-US" sz="2400" i="1"/>
              <a:t> </a:t>
            </a:r>
            <a:r>
              <a:rPr lang="en-US" sz="2400" i="1" err="1"/>
              <a:t>khỏi</a:t>
            </a:r>
            <a:r>
              <a:rPr lang="en-US" sz="2400" i="1"/>
              <a:t> </a:t>
            </a:r>
            <a:r>
              <a:rPr lang="en-US" sz="2400" i="1" err="1"/>
              <a:t>bệnh</a:t>
            </a:r>
            <a:r>
              <a:rPr lang="en-US" sz="2400" i="1"/>
              <a:t> 2 950 </a:t>
            </a:r>
            <a:r>
              <a:rPr lang="en-US" sz="2400" i="1" err="1"/>
              <a:t>người</a:t>
            </a:r>
            <a:r>
              <a:rPr lang="en-US" sz="2400" i="1"/>
              <a:t>”</a:t>
            </a:r>
            <a:r>
              <a:rPr lang="en-US" sz="2400"/>
              <a:t> – </a:t>
            </a:r>
            <a:r>
              <a:rPr lang="en-US" sz="2400" b="1"/>
              <a:t>Theo </a:t>
            </a:r>
            <a:r>
              <a:rPr lang="en-US" sz="2400" b="1" err="1"/>
              <a:t>nguồn</a:t>
            </a:r>
            <a:r>
              <a:rPr lang="en-US" sz="2400" b="1"/>
              <a:t> </a:t>
            </a:r>
            <a:r>
              <a:rPr lang="en-US" sz="2400" b="1" err="1"/>
              <a:t>từ</a:t>
            </a:r>
            <a:r>
              <a:rPr lang="en-US" sz="2400" b="1"/>
              <a:t> </a:t>
            </a:r>
            <a:r>
              <a:rPr lang="en-US" sz="2400" b="1" err="1"/>
              <a:t>Bộ</a:t>
            </a:r>
            <a:r>
              <a:rPr lang="en-US" sz="2400" b="1"/>
              <a:t> y </a:t>
            </a:r>
            <a:r>
              <a:rPr lang="en-US" sz="2400" b="1" err="1"/>
              <a:t>tế</a:t>
            </a:r>
            <a:r>
              <a:rPr lang="en-US" sz="2400" b="1"/>
              <a:t> </a:t>
            </a:r>
            <a:r>
              <a:rPr lang="en-US" sz="2400" b="1" err="1"/>
              <a:t>Việt</a:t>
            </a:r>
            <a:r>
              <a:rPr lang="en-US" sz="2400" b="1"/>
              <a:t> Nam</a:t>
            </a:r>
            <a:endParaRPr lang="vi-VN" sz="2400" b="1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CCB45E4-2821-4A95-B166-7B00853571EA}"/>
              </a:ext>
            </a:extLst>
          </p:cNvPr>
          <p:cNvSpPr txBox="1"/>
          <p:nvPr/>
        </p:nvSpPr>
        <p:spPr>
          <a:xfrm>
            <a:off x="500063" y="4171952"/>
            <a:ext cx="55768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/>
              <a:t>Chú</a:t>
            </a:r>
            <a:r>
              <a:rPr lang="en-US" sz="2400" i="1" dirty="0"/>
              <a:t> ý:</a:t>
            </a:r>
          </a:p>
          <a:p>
            <a:pPr algn="just"/>
            <a:r>
              <a:rPr lang="en-US" sz="2400" i="1" dirty="0" err="1"/>
              <a:t>Các</a:t>
            </a:r>
            <a:r>
              <a:rPr lang="en-US" sz="2400" i="1" dirty="0"/>
              <a:t> </a:t>
            </a:r>
            <a:r>
              <a:rPr lang="en-US" sz="2400" i="1" dirty="0" err="1"/>
              <a:t>nội</a:t>
            </a:r>
            <a:r>
              <a:rPr lang="en-US" sz="2400" i="1" dirty="0"/>
              <a:t> dung in </a:t>
            </a:r>
            <a:r>
              <a:rPr lang="en-US" sz="2400" i="1" dirty="0" err="1"/>
              <a:t>đậm</a:t>
            </a:r>
            <a:r>
              <a:rPr lang="en-US" sz="2400" i="1" dirty="0"/>
              <a:t> </a:t>
            </a:r>
            <a:r>
              <a:rPr lang="en-US" sz="2400" i="1" dirty="0" err="1"/>
              <a:t>trong</a:t>
            </a:r>
            <a:r>
              <a:rPr lang="en-US" sz="2400" i="1" dirty="0"/>
              <a:t> </a:t>
            </a:r>
            <a:r>
              <a:rPr lang="en-US" sz="2400" i="1" dirty="0" err="1"/>
              <a:t>bảng</a:t>
            </a:r>
            <a:r>
              <a:rPr lang="en-US" sz="2400" i="1" dirty="0"/>
              <a:t> 1 </a:t>
            </a:r>
            <a:r>
              <a:rPr lang="en-US" sz="2400" i="1" dirty="0" err="1"/>
              <a:t>thay</a:t>
            </a:r>
            <a:r>
              <a:rPr lang="en-US" sz="2400" i="1" dirty="0"/>
              <a:t> </a:t>
            </a:r>
            <a:r>
              <a:rPr lang="en-US" sz="2400" i="1" dirty="0" err="1"/>
              <a:t>đổi</a:t>
            </a:r>
            <a:r>
              <a:rPr lang="en-US" sz="2400" i="1" dirty="0"/>
              <a:t> </a:t>
            </a:r>
            <a:r>
              <a:rPr lang="en-US" sz="2400" i="1" dirty="0" err="1"/>
              <a:t>thì</a:t>
            </a:r>
            <a:r>
              <a:rPr lang="en-US" sz="2400" i="1" dirty="0"/>
              <a:t> </a:t>
            </a:r>
            <a:r>
              <a:rPr lang="en-US" sz="2400" i="1" dirty="0" err="1"/>
              <a:t>nội</a:t>
            </a:r>
            <a:r>
              <a:rPr lang="en-US" sz="2400" i="1" dirty="0"/>
              <a:t> dung </a:t>
            </a:r>
            <a:r>
              <a:rPr lang="en-US" sz="2400" i="1" dirty="0" err="1"/>
              <a:t>cột</a:t>
            </a:r>
            <a:r>
              <a:rPr lang="en-US" sz="2400" i="1" dirty="0"/>
              <a:t> “</a:t>
            </a:r>
            <a:r>
              <a:rPr lang="en-US" sz="2400" i="1" dirty="0" err="1"/>
              <a:t>Số</a:t>
            </a:r>
            <a:r>
              <a:rPr lang="en-US" sz="2400" i="1" dirty="0"/>
              <a:t> ca (</a:t>
            </a:r>
            <a:r>
              <a:rPr lang="en-US" sz="2400" i="1" dirty="0" err="1"/>
              <a:t>người</a:t>
            </a:r>
            <a:r>
              <a:rPr lang="en-US" sz="2400" i="1" dirty="0"/>
              <a:t>)” </a:t>
            </a:r>
            <a:r>
              <a:rPr lang="en-US" sz="2400" i="1" dirty="0" err="1"/>
              <a:t>thay</a:t>
            </a:r>
            <a:r>
              <a:rPr lang="en-US" sz="2400" i="1" dirty="0"/>
              <a:t> </a:t>
            </a:r>
            <a:r>
              <a:rPr lang="en-US" sz="2400" i="1" dirty="0" err="1"/>
              <a:t>đổi</a:t>
            </a:r>
            <a:r>
              <a:rPr lang="en-US" sz="2400" i="1" dirty="0"/>
              <a:t> </a:t>
            </a:r>
            <a:r>
              <a:rPr lang="en-US" sz="2400" i="1" dirty="0" err="1"/>
              <a:t>như</a:t>
            </a:r>
            <a:r>
              <a:rPr lang="en-US" sz="2400" i="1" dirty="0"/>
              <a:t> </a:t>
            </a:r>
            <a:r>
              <a:rPr lang="en-US" sz="2400" i="1" dirty="0" err="1"/>
              <a:t>thế</a:t>
            </a:r>
            <a:r>
              <a:rPr lang="en-US" sz="2400" i="1" dirty="0"/>
              <a:t> </a:t>
            </a:r>
            <a:r>
              <a:rPr lang="en-US" sz="2400" i="1" dirty="0" err="1"/>
              <a:t>nào</a:t>
            </a:r>
            <a:r>
              <a:rPr lang="en-US" sz="2400" i="1" dirty="0"/>
              <a:t>?</a:t>
            </a:r>
          </a:p>
          <a:p>
            <a:pPr algn="just"/>
            <a:r>
              <a:rPr lang="en-US" sz="2400" i="1" dirty="0" err="1"/>
              <a:t>Hãy</a:t>
            </a:r>
            <a:r>
              <a:rPr lang="en-US" sz="2400" i="1" dirty="0"/>
              <a:t> </a:t>
            </a:r>
            <a:r>
              <a:rPr lang="en-US" sz="2400" i="1" dirty="0" err="1"/>
              <a:t>minh</a:t>
            </a:r>
            <a:r>
              <a:rPr lang="en-US" sz="2400" i="1" dirty="0"/>
              <a:t> </a:t>
            </a:r>
            <a:r>
              <a:rPr lang="en-US" sz="2400" i="1" dirty="0" err="1"/>
              <a:t>họa</a:t>
            </a:r>
            <a:r>
              <a:rPr lang="en-US" sz="2400" i="1" dirty="0"/>
              <a:t> </a:t>
            </a:r>
            <a:r>
              <a:rPr lang="en-US" sz="2400" i="1" dirty="0" err="1"/>
              <a:t>bằng</a:t>
            </a:r>
            <a:r>
              <a:rPr lang="en-US" sz="2400" i="1" dirty="0"/>
              <a:t> </a:t>
            </a:r>
            <a:r>
              <a:rPr lang="en-US" sz="2400" i="1" dirty="0" err="1"/>
              <a:t>dòng</a:t>
            </a:r>
            <a:r>
              <a:rPr lang="en-US" sz="2400" i="1" dirty="0"/>
              <a:t> </a:t>
            </a:r>
            <a:r>
              <a:rPr lang="en-US" sz="2400" i="1" dirty="0" err="1"/>
              <a:t>thứ</a:t>
            </a:r>
            <a:r>
              <a:rPr lang="en-US" sz="2400" i="1" dirty="0"/>
              <a:t> 5.</a:t>
            </a:r>
            <a:endParaRPr lang="vi-VN" sz="2400" i="1" dirty="0"/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91FB00C0-921E-4A15-A814-23D6637C92FE}"/>
              </a:ext>
            </a:extLst>
          </p:cNvPr>
          <p:cNvSpPr/>
          <p:nvPr/>
        </p:nvSpPr>
        <p:spPr>
          <a:xfrm>
            <a:off x="10522739" y="1331343"/>
            <a:ext cx="1416839" cy="913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171 000 708 </a:t>
            </a:r>
            <a:endParaRPr lang="vi-VN"/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42D65685-55A8-4B1C-B57E-2B50BE4EBABA}"/>
              </a:ext>
            </a:extLst>
          </p:cNvPr>
          <p:cNvSpPr/>
          <p:nvPr/>
        </p:nvSpPr>
        <p:spPr>
          <a:xfrm>
            <a:off x="10537027" y="2443240"/>
            <a:ext cx="1393063" cy="913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7 168 </a:t>
            </a:r>
            <a:endParaRPr lang="vi-VN"/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391E5057-9BC9-475F-8331-F8A7CD4322C2}"/>
              </a:ext>
            </a:extLst>
          </p:cNvPr>
          <p:cNvSpPr/>
          <p:nvPr/>
        </p:nvSpPr>
        <p:spPr>
          <a:xfrm>
            <a:off x="10522739" y="3534021"/>
            <a:ext cx="1393063" cy="882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153 086 591</a:t>
            </a:r>
            <a:endParaRPr lang="vi-VN"/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703A6F84-B48D-40DD-AD36-7082D0357488}"/>
              </a:ext>
            </a:extLst>
          </p:cNvPr>
          <p:cNvSpPr/>
          <p:nvPr/>
        </p:nvSpPr>
        <p:spPr>
          <a:xfrm>
            <a:off x="10513251" y="4614940"/>
            <a:ext cx="1416839" cy="9462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2 950 </a:t>
            </a:r>
            <a:endParaRPr lang="vi-VN"/>
          </a:p>
        </p:txBody>
      </p:sp>
      <p:sp>
        <p:nvSpPr>
          <p:cNvPr id="19" name="Hình chữ nhật 18">
            <a:hlinkClick r:id="rId8" action="ppaction://hlinksldjump"/>
            <a:extLst>
              <a:ext uri="{FF2B5EF4-FFF2-40B4-BE49-F238E27FC236}">
                <a16:creationId xmlns:a16="http://schemas.microsoft.com/office/drawing/2014/main" id="{A931BD7D-F165-4850-95FC-76DFD1BB4D19}"/>
              </a:ext>
            </a:extLst>
          </p:cNvPr>
          <p:cNvSpPr/>
          <p:nvPr/>
        </p:nvSpPr>
        <p:spPr>
          <a:xfrm>
            <a:off x="4499896" y="5984703"/>
            <a:ext cx="15696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HOME</a:t>
            </a:r>
            <a:endParaRPr lang="vi-VN" sz="3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Slide 3">
            <a:hlinkClick r:id="" action="ppaction://media"/>
            <a:extLst>
              <a:ext uri="{FF2B5EF4-FFF2-40B4-BE49-F238E27FC236}">
                <a16:creationId xmlns:a16="http://schemas.microsoft.com/office/drawing/2014/main" id="{4C203D3C-AD20-475F-ABED-8A59BD9C9D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5263" y="118686"/>
            <a:ext cx="609600" cy="609600"/>
          </a:xfrm>
          <a:prstGeom prst="rect">
            <a:avLst/>
          </a:prstGeom>
        </p:spPr>
      </p:pic>
      <p:pic>
        <p:nvPicPr>
          <p:cNvPr id="20" name="Đồ họa 19" descr="Biểu tượng ngón trở trái chỉ sang phải">
            <a:hlinkClick r:id="" action="ppaction://hlinkshowjump?jump=previousslide" highlightClick="1">
              <a:snd r:embed="rId10" name="arrow.wav"/>
            </a:hlinkClick>
            <a:extLst>
              <a:ext uri="{FF2B5EF4-FFF2-40B4-BE49-F238E27FC236}">
                <a16:creationId xmlns:a16="http://schemas.microsoft.com/office/drawing/2014/main" id="{268AEFD9-7F5B-491F-9F3B-83192F87A1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10759788" y="81605"/>
            <a:ext cx="491125" cy="491125"/>
          </a:xfrm>
          <a:prstGeom prst="rect">
            <a:avLst/>
          </a:prstGeom>
        </p:spPr>
      </p:pic>
      <p:pic>
        <p:nvPicPr>
          <p:cNvPr id="21" name="Đồ họa 20" descr="Biểu tượng ngón trở trái chỉ sang phải">
            <a:hlinkClick r:id="" action="ppaction://hlinkshowjump?jump=nextslide" highlightClick="1">
              <a:snd r:embed="rId13" name="push.wav"/>
            </a:hlinkClick>
            <a:extLst>
              <a:ext uri="{FF2B5EF4-FFF2-40B4-BE49-F238E27FC236}">
                <a16:creationId xmlns:a16="http://schemas.microsoft.com/office/drawing/2014/main" id="{93D9E73F-8F6E-4696-A755-53A2C03B96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512797" y="139087"/>
            <a:ext cx="491125" cy="4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41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drape"/>
        <p:sndAc>
          <p:stSnd>
            <p:snd r:embed="rId5" name="breeze.wav"/>
          </p:stSnd>
        </p:sndAc>
      </p:transition>
    </mc:Choice>
    <mc:Fallback xmlns="">
      <p:transition>
        <p:fade/>
        <p:sndAc>
          <p:stSnd>
            <p:snd r:embed="rId1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4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3" grpId="0"/>
      <p:bldP spid="14" grpId="0" animBg="1"/>
      <p:bldP spid="15" grpId="0" animBg="1"/>
      <p:bldP spid="16" grpId="0" animBg="1"/>
      <p:bldP spid="17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hỗ dành sẵn cho Nội dung 10">
            <a:extLst>
              <a:ext uri="{FF2B5EF4-FFF2-40B4-BE49-F238E27FC236}">
                <a16:creationId xmlns:a16="http://schemas.microsoft.com/office/drawing/2014/main" id="{A7CCB113-B7EE-41B9-BB21-66F8318080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797" y="843007"/>
            <a:ext cx="7821363" cy="5259434"/>
          </a:xfrm>
        </p:spPr>
      </p:pic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65B68F7-3441-4848-AA82-09CEA1CC1C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21337" y="6364472"/>
            <a:ext cx="2471738" cy="365125"/>
          </a:xfrm>
        </p:spPr>
        <p:txBody>
          <a:bodyPr/>
          <a:lstStyle/>
          <a:p>
            <a:pPr algn="ctr"/>
            <a:r>
              <a:rPr lang="vi-VN" dirty="0">
                <a:latin typeface="+mj-lt"/>
              </a:rPr>
              <a:t>07/08/2021</a:t>
            </a: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34AB2DF-C108-4C38-837C-CD17EDBCC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95108-8BB6-484F-B188-ADAD76D339F3}" type="slidenum">
              <a:rPr lang="vi-VN" smtClean="0">
                <a:latin typeface="+mj-lt"/>
              </a:rPr>
              <a:t>4</a:t>
            </a:fld>
            <a:endParaRPr lang="vi-VN">
              <a:latin typeface="+mj-lt"/>
            </a:endParaRPr>
          </a:p>
        </p:txBody>
      </p:sp>
      <p:sp>
        <p:nvSpPr>
          <p:cNvPr id="9" name="Tiêu đề 8">
            <a:extLst>
              <a:ext uri="{FF2B5EF4-FFF2-40B4-BE49-F238E27FC236}">
                <a16:creationId xmlns:a16="http://schemas.microsoft.com/office/drawing/2014/main" id="{BBF86179-FF09-4879-A880-7DD2975919D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42886" y="311705"/>
            <a:ext cx="2347972" cy="400110"/>
          </a:xfrm>
          <a:prstGeom prst="rect">
            <a:avLst/>
          </a:prstGeom>
          <a:solidFill>
            <a:srgbClr val="9900CC"/>
          </a:solidFill>
          <a:ln>
            <a:noFill/>
            <a:prstDash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1, Thu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thập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dữ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liệu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1:</a:t>
            </a:r>
            <a:endParaRPr kumimoji="0" lang="vi-VN" sz="20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B429DE8-1BCE-4900-A51D-80451511E7C0}"/>
              </a:ext>
            </a:extLst>
          </p:cNvPr>
          <p:cNvSpPr txBox="1"/>
          <p:nvPr/>
        </p:nvSpPr>
        <p:spPr>
          <a:xfrm>
            <a:off x="242888" y="738033"/>
            <a:ext cx="3971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+mj-lt"/>
              </a:rPr>
              <a:t>Quan </a:t>
            </a:r>
            <a:r>
              <a:rPr lang="en-US" sz="2000" err="1">
                <a:latin typeface="+mj-lt"/>
              </a:rPr>
              <a:t>sát</a:t>
            </a:r>
            <a:r>
              <a:rPr lang="en-US" sz="2000">
                <a:latin typeface="+mj-lt"/>
              </a:rPr>
              <a:t> </a:t>
            </a:r>
            <a:r>
              <a:rPr lang="en-US" sz="2000" err="1">
                <a:latin typeface="+mj-lt"/>
              </a:rPr>
              <a:t>bảng</a:t>
            </a:r>
            <a:r>
              <a:rPr lang="en-US" sz="2000">
                <a:latin typeface="+mj-lt"/>
              </a:rPr>
              <a:t> </a:t>
            </a:r>
            <a:r>
              <a:rPr lang="en-US" sz="2000" err="1">
                <a:latin typeface="+mj-lt"/>
              </a:rPr>
              <a:t>bên</a:t>
            </a:r>
            <a:r>
              <a:rPr lang="en-US" sz="2000">
                <a:latin typeface="+mj-lt"/>
              </a:rPr>
              <a:t> </a:t>
            </a:r>
            <a:r>
              <a:rPr lang="en-US" sz="2000" err="1">
                <a:latin typeface="+mj-lt"/>
              </a:rPr>
              <a:t>cạnh</a:t>
            </a:r>
            <a:r>
              <a:rPr lang="en-US" sz="2000">
                <a:latin typeface="+mj-lt"/>
              </a:rPr>
              <a:t> </a:t>
            </a:r>
            <a:r>
              <a:rPr lang="en-US" sz="2000" err="1">
                <a:latin typeface="+mj-lt"/>
              </a:rPr>
              <a:t>rồi</a:t>
            </a:r>
            <a:r>
              <a:rPr lang="en-US" sz="2000">
                <a:latin typeface="+mj-lt"/>
              </a:rPr>
              <a:t> </a:t>
            </a:r>
            <a:r>
              <a:rPr lang="en-US" sz="2000" err="1">
                <a:latin typeface="+mj-lt"/>
              </a:rPr>
              <a:t>cho</a:t>
            </a:r>
            <a:r>
              <a:rPr lang="en-US" sz="2000">
                <a:latin typeface="+mj-lt"/>
              </a:rPr>
              <a:t> </a:t>
            </a:r>
            <a:r>
              <a:rPr lang="en-US" sz="2000" err="1">
                <a:latin typeface="+mj-lt"/>
              </a:rPr>
              <a:t>biết</a:t>
            </a:r>
            <a:r>
              <a:rPr lang="en-US" sz="2000">
                <a:latin typeface="+mj-lt"/>
              </a:rPr>
              <a:t>: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CCBCD347-5231-4B35-95C9-1EF2655376DF}"/>
              </a:ext>
            </a:extLst>
          </p:cNvPr>
          <p:cNvSpPr/>
          <p:nvPr/>
        </p:nvSpPr>
        <p:spPr>
          <a:xfrm>
            <a:off x="2091592" y="2383115"/>
            <a:ext cx="947738" cy="4143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+mj-lt"/>
              </a:rPr>
              <a:t>3 </a:t>
            </a:r>
            <a:r>
              <a:rPr lang="en-US" err="1">
                <a:latin typeface="+mj-lt"/>
              </a:rPr>
              <a:t>cột</a:t>
            </a:r>
            <a:endParaRPr lang="vi-VN">
              <a:latin typeface="+mj-lt"/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B3740FC8-1495-403E-9045-183A83A8A9F9}"/>
              </a:ext>
            </a:extLst>
          </p:cNvPr>
          <p:cNvSpPr/>
          <p:nvPr/>
        </p:nvSpPr>
        <p:spPr>
          <a:xfrm>
            <a:off x="2105724" y="3252987"/>
            <a:ext cx="947738" cy="4143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+mj-lt"/>
              </a:rPr>
              <a:t>6 </a:t>
            </a:r>
            <a:r>
              <a:rPr lang="en-US" err="1">
                <a:latin typeface="+mj-lt"/>
              </a:rPr>
              <a:t>dòng</a:t>
            </a:r>
            <a:endParaRPr lang="vi-VN">
              <a:latin typeface="+mj-lt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D3EA2D86-9AB0-4F59-AC79-B7AAEE12423C}"/>
              </a:ext>
            </a:extLst>
          </p:cNvPr>
          <p:cNvSpPr/>
          <p:nvPr/>
        </p:nvSpPr>
        <p:spPr>
          <a:xfrm>
            <a:off x="2091592" y="4103113"/>
            <a:ext cx="947738" cy="4143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+mj-lt"/>
              </a:rPr>
              <a:t>18 ô</a:t>
            </a:r>
            <a:endParaRPr lang="vi-VN">
              <a:latin typeface="+mj-lt"/>
            </a:endParaRPr>
          </a:p>
        </p:txBody>
      </p:sp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A11D8785-7B9A-490A-9809-58F548C25A67}"/>
              </a:ext>
            </a:extLst>
          </p:cNvPr>
          <p:cNvSpPr/>
          <p:nvPr/>
        </p:nvSpPr>
        <p:spPr>
          <a:xfrm>
            <a:off x="10482271" y="1801016"/>
            <a:ext cx="1233488" cy="6572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17" name="Hình Bầu dục 16">
            <a:extLst>
              <a:ext uri="{FF2B5EF4-FFF2-40B4-BE49-F238E27FC236}">
                <a16:creationId xmlns:a16="http://schemas.microsoft.com/office/drawing/2014/main" id="{983CF80E-506D-44F3-B578-0840A91D916A}"/>
              </a:ext>
            </a:extLst>
          </p:cNvPr>
          <p:cNvSpPr/>
          <p:nvPr/>
        </p:nvSpPr>
        <p:spPr>
          <a:xfrm>
            <a:off x="10482271" y="2683586"/>
            <a:ext cx="1233488" cy="6572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0C3D596C-8A1F-458A-BA5F-00BC8ED707EA}"/>
              </a:ext>
            </a:extLst>
          </p:cNvPr>
          <p:cNvSpPr/>
          <p:nvPr/>
        </p:nvSpPr>
        <p:spPr>
          <a:xfrm>
            <a:off x="10482271" y="4507434"/>
            <a:ext cx="1233488" cy="5657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2663E53E-A6BC-4883-B282-40826EE193D0}"/>
              </a:ext>
            </a:extLst>
          </p:cNvPr>
          <p:cNvSpPr/>
          <p:nvPr/>
        </p:nvSpPr>
        <p:spPr>
          <a:xfrm>
            <a:off x="4457700" y="1300173"/>
            <a:ext cx="2757488" cy="4802268"/>
          </a:xfrm>
          <a:prstGeom prst="roundRect">
            <a:avLst/>
          </a:prstGeom>
          <a:blipFill dpi="0" rotWithShape="1">
            <a:blip r:embed="rId9">
              <a:alphaModFix amt="48000"/>
            </a:blip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FBEBE3AA-B2E1-4A9C-B3B9-9A28EB8D9C84}"/>
              </a:ext>
            </a:extLst>
          </p:cNvPr>
          <p:cNvSpPr/>
          <p:nvPr/>
        </p:nvSpPr>
        <p:spPr>
          <a:xfrm rot="16200000">
            <a:off x="7693669" y="262786"/>
            <a:ext cx="884435" cy="7388335"/>
          </a:xfrm>
          <a:prstGeom prst="roundRect">
            <a:avLst/>
          </a:prstGeom>
          <a:blipFill dpi="0" rotWithShape="1">
            <a:blip r:embed="rId9">
              <a:alphaModFix amt="48000"/>
            </a:blip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BBD9AD54-D5B9-44E1-A870-71225FF20EFF}"/>
              </a:ext>
            </a:extLst>
          </p:cNvPr>
          <p:cNvSpPr/>
          <p:nvPr/>
        </p:nvSpPr>
        <p:spPr>
          <a:xfrm>
            <a:off x="10158413" y="5113154"/>
            <a:ext cx="1671641" cy="899385"/>
          </a:xfrm>
          <a:prstGeom prst="roundRect">
            <a:avLst/>
          </a:prstGeom>
          <a:blipFill dpi="0" rotWithShape="1">
            <a:blip r:embed="rId9">
              <a:alphaModFix amt="48000"/>
            </a:blip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7705311C-CC0E-4C4A-991E-6088CB748AA6}"/>
              </a:ext>
            </a:extLst>
          </p:cNvPr>
          <p:cNvSpPr/>
          <p:nvPr/>
        </p:nvSpPr>
        <p:spPr>
          <a:xfrm>
            <a:off x="242889" y="2241956"/>
            <a:ext cx="1681167" cy="671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+mj-lt"/>
              </a:rPr>
              <a:t>b</a:t>
            </a:r>
            <a:r>
              <a:rPr lang="en-US" sz="1800">
                <a:latin typeface="+mj-lt"/>
              </a:rPr>
              <a:t>. </a:t>
            </a:r>
            <a:r>
              <a:rPr lang="en-US" sz="1800" err="1">
                <a:latin typeface="+mj-lt"/>
              </a:rPr>
              <a:t>Mấy</a:t>
            </a:r>
            <a:r>
              <a:rPr lang="en-US" sz="1800">
                <a:latin typeface="+mj-lt"/>
              </a:rPr>
              <a:t> </a:t>
            </a:r>
            <a:r>
              <a:rPr lang="en-US" sz="1800" err="1">
                <a:latin typeface="+mj-lt"/>
              </a:rPr>
              <a:t>cột</a:t>
            </a:r>
            <a:r>
              <a:rPr lang="en-US" sz="1800">
                <a:latin typeface="+mj-lt"/>
              </a:rPr>
              <a:t> ?</a:t>
            </a: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DF7C2A9B-FEEB-430D-83BF-DDEF9E2C85A7}"/>
              </a:ext>
            </a:extLst>
          </p:cNvPr>
          <p:cNvSpPr/>
          <p:nvPr/>
        </p:nvSpPr>
        <p:spPr>
          <a:xfrm>
            <a:off x="242888" y="3081247"/>
            <a:ext cx="1681167" cy="671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latin typeface="+mj-lt"/>
              </a:rPr>
              <a:t>c. </a:t>
            </a:r>
            <a:r>
              <a:rPr lang="en-US" sz="1800" err="1">
                <a:latin typeface="+mj-lt"/>
              </a:rPr>
              <a:t>Mấy</a:t>
            </a:r>
            <a:r>
              <a:rPr lang="en-US" sz="1800">
                <a:latin typeface="+mj-lt"/>
              </a:rPr>
              <a:t> </a:t>
            </a:r>
            <a:r>
              <a:rPr lang="en-US" sz="1800" err="1">
                <a:latin typeface="+mj-lt"/>
              </a:rPr>
              <a:t>dòng</a:t>
            </a:r>
            <a:r>
              <a:rPr lang="en-US" sz="1800">
                <a:latin typeface="+mj-lt"/>
              </a:rPr>
              <a:t> ?</a:t>
            </a: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63199998-1221-40E7-870A-F54418E3F379}"/>
              </a:ext>
            </a:extLst>
          </p:cNvPr>
          <p:cNvSpPr/>
          <p:nvPr/>
        </p:nvSpPr>
        <p:spPr>
          <a:xfrm>
            <a:off x="245957" y="3929749"/>
            <a:ext cx="1681167" cy="671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+mj-lt"/>
              </a:rPr>
              <a:t>d</a:t>
            </a:r>
            <a:r>
              <a:rPr lang="en-US" sz="1800">
                <a:latin typeface="+mj-lt"/>
              </a:rPr>
              <a:t>. </a:t>
            </a:r>
            <a:r>
              <a:rPr lang="en-US" sz="1800" err="1">
                <a:latin typeface="+mj-lt"/>
              </a:rPr>
              <a:t>Mấy</a:t>
            </a:r>
            <a:r>
              <a:rPr lang="en-US" sz="1800">
                <a:latin typeface="+mj-lt"/>
              </a:rPr>
              <a:t> ô ?</a:t>
            </a:r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407E9DD3-FDAC-4D0A-9643-D1478FA8C9F9}"/>
              </a:ext>
            </a:extLst>
          </p:cNvPr>
          <p:cNvSpPr/>
          <p:nvPr/>
        </p:nvSpPr>
        <p:spPr>
          <a:xfrm>
            <a:off x="242888" y="4737431"/>
            <a:ext cx="3219454" cy="671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latin typeface="+mj-lt"/>
              </a:rPr>
              <a:t>e. </a:t>
            </a:r>
            <a:r>
              <a:rPr lang="en-US" sz="1800" err="1">
                <a:latin typeface="+mj-lt"/>
              </a:rPr>
              <a:t>Điền</a:t>
            </a:r>
            <a:r>
              <a:rPr lang="en-US" sz="1800">
                <a:latin typeface="+mj-lt"/>
              </a:rPr>
              <a:t> </a:t>
            </a:r>
            <a:r>
              <a:rPr lang="en-US" sz="1800" err="1">
                <a:latin typeface="+mj-lt"/>
              </a:rPr>
              <a:t>số</a:t>
            </a:r>
            <a:r>
              <a:rPr lang="en-US" sz="1800">
                <a:latin typeface="+mj-lt"/>
              </a:rPr>
              <a:t> </a:t>
            </a:r>
            <a:r>
              <a:rPr lang="en-US" sz="1800" err="1">
                <a:latin typeface="+mj-lt"/>
              </a:rPr>
              <a:t>tự</a:t>
            </a:r>
            <a:r>
              <a:rPr lang="en-US" sz="1800">
                <a:latin typeface="+mj-lt"/>
              </a:rPr>
              <a:t> </a:t>
            </a:r>
            <a:r>
              <a:rPr lang="en-US" sz="1800" err="1">
                <a:latin typeface="+mj-lt"/>
              </a:rPr>
              <a:t>nhiên</a:t>
            </a:r>
            <a:r>
              <a:rPr lang="en-US" sz="1800">
                <a:latin typeface="+mj-lt"/>
              </a:rPr>
              <a:t> </a:t>
            </a:r>
            <a:r>
              <a:rPr lang="en-US" sz="1800" err="1">
                <a:latin typeface="+mj-lt"/>
              </a:rPr>
              <a:t>thích</a:t>
            </a:r>
            <a:r>
              <a:rPr lang="en-US" sz="1800">
                <a:latin typeface="+mj-lt"/>
              </a:rPr>
              <a:t> </a:t>
            </a:r>
            <a:r>
              <a:rPr lang="en-US" sz="1800" err="1">
                <a:latin typeface="+mj-lt"/>
              </a:rPr>
              <a:t>hợp</a:t>
            </a:r>
            <a:r>
              <a:rPr lang="en-US" sz="1800">
                <a:latin typeface="+mj-lt"/>
              </a:rPr>
              <a:t> </a:t>
            </a:r>
            <a:r>
              <a:rPr lang="en-US" sz="1800" err="1">
                <a:latin typeface="+mj-lt"/>
              </a:rPr>
              <a:t>vào</a:t>
            </a:r>
            <a:r>
              <a:rPr lang="en-US" sz="1800">
                <a:latin typeface="+mj-lt"/>
              </a:rPr>
              <a:t> ô </a:t>
            </a:r>
            <a:r>
              <a:rPr lang="en-US" sz="1800" err="1">
                <a:latin typeface="+mj-lt"/>
              </a:rPr>
              <a:t>che</a:t>
            </a:r>
            <a:r>
              <a:rPr lang="en-US" sz="1800">
                <a:latin typeface="+mj-lt"/>
              </a:rPr>
              <a:t> </a:t>
            </a:r>
            <a:r>
              <a:rPr lang="en-US" sz="1800" err="1">
                <a:latin typeface="+mj-lt"/>
              </a:rPr>
              <a:t>khuất</a:t>
            </a:r>
            <a:endParaRPr lang="en-US" sz="1800">
              <a:latin typeface="+mj-lt"/>
            </a:endParaRP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950569E1-5137-4DC3-A084-8A73FBC48ADE}"/>
              </a:ext>
            </a:extLst>
          </p:cNvPr>
          <p:cNvSpPr/>
          <p:nvPr/>
        </p:nvSpPr>
        <p:spPr>
          <a:xfrm>
            <a:off x="242887" y="1362820"/>
            <a:ext cx="1681167" cy="671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latin typeface="+mj-lt"/>
              </a:rPr>
              <a:t>a. </a:t>
            </a:r>
            <a:r>
              <a:rPr lang="en-US" err="1">
                <a:latin typeface="+mj-lt"/>
              </a:rPr>
              <a:t>Tựa</a:t>
            </a:r>
            <a:r>
              <a:rPr lang="en-US">
                <a:latin typeface="+mj-lt"/>
              </a:rPr>
              <a:t> </a:t>
            </a:r>
            <a:r>
              <a:rPr lang="en-US" err="1">
                <a:latin typeface="+mj-lt"/>
              </a:rPr>
              <a:t>đề</a:t>
            </a:r>
            <a:r>
              <a:rPr lang="en-US">
                <a:latin typeface="+mj-lt"/>
              </a:rPr>
              <a:t> </a:t>
            </a:r>
            <a:r>
              <a:rPr lang="en-US" err="1">
                <a:latin typeface="+mj-lt"/>
              </a:rPr>
              <a:t>của</a:t>
            </a:r>
            <a:r>
              <a:rPr lang="en-US">
                <a:latin typeface="+mj-lt"/>
              </a:rPr>
              <a:t> </a:t>
            </a:r>
            <a:r>
              <a:rPr lang="en-US" err="1">
                <a:latin typeface="+mj-lt"/>
              </a:rPr>
              <a:t>bảng</a:t>
            </a:r>
            <a:r>
              <a:rPr lang="en-US">
                <a:latin typeface="+mj-lt"/>
              </a:rPr>
              <a:t> </a:t>
            </a:r>
            <a:r>
              <a:rPr lang="en-US" err="1">
                <a:latin typeface="+mj-lt"/>
              </a:rPr>
              <a:t>bên</a:t>
            </a:r>
            <a:r>
              <a:rPr lang="en-US">
                <a:latin typeface="+mj-lt"/>
              </a:rPr>
              <a:t> </a:t>
            </a:r>
            <a:r>
              <a:rPr lang="en-US" err="1">
                <a:latin typeface="+mj-lt"/>
              </a:rPr>
              <a:t>là</a:t>
            </a:r>
            <a:r>
              <a:rPr lang="en-US">
                <a:latin typeface="+mj-lt"/>
              </a:rPr>
              <a:t> </a:t>
            </a:r>
            <a:r>
              <a:rPr lang="en-US" err="1">
                <a:latin typeface="+mj-lt"/>
              </a:rPr>
              <a:t>gì</a:t>
            </a:r>
            <a:r>
              <a:rPr lang="en-US">
                <a:latin typeface="+mj-lt"/>
              </a:rPr>
              <a:t>?</a:t>
            </a:r>
            <a:endParaRPr lang="en-US" sz="1800">
              <a:latin typeface="+mj-lt"/>
            </a:endParaRPr>
          </a:p>
        </p:txBody>
      </p:sp>
      <p:sp>
        <p:nvSpPr>
          <p:cNvPr id="28" name="Hình chữ nhật: Góc Tròn 27">
            <a:extLst>
              <a:ext uri="{FF2B5EF4-FFF2-40B4-BE49-F238E27FC236}">
                <a16:creationId xmlns:a16="http://schemas.microsoft.com/office/drawing/2014/main" id="{7B6EE381-EA82-415D-9144-AC682B9BEBD3}"/>
              </a:ext>
            </a:extLst>
          </p:cNvPr>
          <p:cNvSpPr/>
          <p:nvPr/>
        </p:nvSpPr>
        <p:spPr>
          <a:xfrm>
            <a:off x="1953577" y="1219550"/>
            <a:ext cx="2247698" cy="958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latin typeface="+mj-lt"/>
              </a:rPr>
              <a:t>Các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môn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được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yêu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thích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của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lớp</a:t>
            </a:r>
            <a:r>
              <a:rPr lang="en-US" sz="1800" dirty="0">
                <a:latin typeface="+mj-lt"/>
              </a:rPr>
              <a:t> 6a </a:t>
            </a:r>
          </a:p>
          <a:p>
            <a:pPr algn="ctr"/>
            <a:r>
              <a:rPr lang="en-US" sz="1800" dirty="0">
                <a:latin typeface="+mj-lt"/>
              </a:rPr>
              <a:t>(</a:t>
            </a:r>
            <a:r>
              <a:rPr lang="en-US" sz="1800" dirty="0" err="1">
                <a:latin typeface="+mj-lt"/>
              </a:rPr>
              <a:t>Gọi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là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dấu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hiệu</a:t>
            </a:r>
            <a:r>
              <a:rPr lang="en-US" sz="1800" dirty="0">
                <a:latin typeface="+mj-lt"/>
              </a:rPr>
              <a:t>)</a:t>
            </a: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7A940E85-5BB5-4640-92AC-1394E2D182E0}"/>
              </a:ext>
            </a:extLst>
          </p:cNvPr>
          <p:cNvSpPr/>
          <p:nvPr/>
        </p:nvSpPr>
        <p:spPr>
          <a:xfrm>
            <a:off x="242888" y="5472122"/>
            <a:ext cx="3219454" cy="671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latin typeface="+mj-lt"/>
              </a:rPr>
              <a:t>f. </a:t>
            </a:r>
            <a:r>
              <a:rPr lang="en-US" err="1">
                <a:latin typeface="+mj-lt"/>
              </a:rPr>
              <a:t>Dữ</a:t>
            </a:r>
            <a:r>
              <a:rPr lang="en-US">
                <a:latin typeface="+mj-lt"/>
              </a:rPr>
              <a:t> </a:t>
            </a:r>
            <a:r>
              <a:rPr lang="en-US" err="1">
                <a:latin typeface="+mj-lt"/>
              </a:rPr>
              <a:t>liệu</a:t>
            </a:r>
            <a:r>
              <a:rPr lang="en-US">
                <a:latin typeface="+mj-lt"/>
              </a:rPr>
              <a:t> </a:t>
            </a:r>
            <a:r>
              <a:rPr lang="en-US" err="1">
                <a:latin typeface="+mj-lt"/>
              </a:rPr>
              <a:t>của</a:t>
            </a:r>
            <a:r>
              <a:rPr lang="en-US">
                <a:latin typeface="+mj-lt"/>
              </a:rPr>
              <a:t> </a:t>
            </a:r>
            <a:r>
              <a:rPr lang="en-US" err="1">
                <a:latin typeface="+mj-lt"/>
              </a:rPr>
              <a:t>bảng</a:t>
            </a:r>
            <a:r>
              <a:rPr lang="en-US">
                <a:latin typeface="+mj-lt"/>
              </a:rPr>
              <a:t> </a:t>
            </a:r>
            <a:r>
              <a:rPr lang="en-US" err="1">
                <a:latin typeface="+mj-lt"/>
              </a:rPr>
              <a:t>bên</a:t>
            </a:r>
            <a:r>
              <a:rPr lang="en-US">
                <a:latin typeface="+mj-lt"/>
              </a:rPr>
              <a:t> </a:t>
            </a:r>
            <a:r>
              <a:rPr lang="en-US" err="1">
                <a:latin typeface="+mj-lt"/>
              </a:rPr>
              <a:t>là</a:t>
            </a:r>
            <a:r>
              <a:rPr lang="en-US">
                <a:latin typeface="+mj-lt"/>
              </a:rPr>
              <a:t> </a:t>
            </a:r>
            <a:r>
              <a:rPr lang="en-US" err="1">
                <a:latin typeface="+mj-lt"/>
              </a:rPr>
              <a:t>gì</a:t>
            </a:r>
            <a:r>
              <a:rPr lang="en-US">
                <a:latin typeface="+mj-lt"/>
              </a:rPr>
              <a:t>?</a:t>
            </a:r>
            <a:endParaRPr lang="en-US" sz="1800">
              <a:latin typeface="+mj-lt"/>
            </a:endParaRPr>
          </a:p>
        </p:txBody>
      </p:sp>
      <p:sp>
        <p:nvSpPr>
          <p:cNvPr id="30" name="Hình chữ nhật: Góc Tròn 29">
            <a:extLst>
              <a:ext uri="{FF2B5EF4-FFF2-40B4-BE49-F238E27FC236}">
                <a16:creationId xmlns:a16="http://schemas.microsoft.com/office/drawing/2014/main" id="{40111C6D-1E52-40B6-A164-DC9C41953171}"/>
              </a:ext>
            </a:extLst>
          </p:cNvPr>
          <p:cNvSpPr/>
          <p:nvPr/>
        </p:nvSpPr>
        <p:spPr>
          <a:xfrm>
            <a:off x="242887" y="6257511"/>
            <a:ext cx="6551558" cy="5342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>
                <a:latin typeface="+mj-lt"/>
              </a:rPr>
              <a:t>Nội</a:t>
            </a:r>
            <a:r>
              <a:rPr lang="en-US">
                <a:latin typeface="+mj-lt"/>
              </a:rPr>
              <a:t> dung </a:t>
            </a:r>
            <a:r>
              <a:rPr lang="en-US" err="1">
                <a:latin typeface="+mj-lt"/>
              </a:rPr>
              <a:t>của</a:t>
            </a:r>
            <a:r>
              <a:rPr lang="en-US">
                <a:latin typeface="+mj-lt"/>
              </a:rPr>
              <a:t> 18 ô: </a:t>
            </a:r>
            <a:r>
              <a:rPr lang="en-US" err="1">
                <a:latin typeface="+mj-lt"/>
              </a:rPr>
              <a:t>Môn</a:t>
            </a:r>
            <a:r>
              <a:rPr lang="en-US">
                <a:latin typeface="+mj-lt"/>
              </a:rPr>
              <a:t> </a:t>
            </a:r>
            <a:r>
              <a:rPr lang="en-US" err="1">
                <a:latin typeface="+mj-lt"/>
              </a:rPr>
              <a:t>bóng</a:t>
            </a:r>
            <a:r>
              <a:rPr lang="en-US">
                <a:latin typeface="+mj-lt"/>
              </a:rPr>
              <a:t> </a:t>
            </a:r>
            <a:r>
              <a:rPr lang="en-US" err="1">
                <a:latin typeface="+mj-lt"/>
              </a:rPr>
              <a:t>đá</a:t>
            </a:r>
            <a:r>
              <a:rPr lang="en-US">
                <a:latin typeface="+mj-lt"/>
              </a:rPr>
              <a:t>, </a:t>
            </a:r>
            <a:r>
              <a:rPr lang="en-US" err="1">
                <a:latin typeface="+mj-lt"/>
              </a:rPr>
              <a:t>cầu</a:t>
            </a:r>
            <a:r>
              <a:rPr lang="en-US">
                <a:latin typeface="+mj-lt"/>
              </a:rPr>
              <a:t> </a:t>
            </a:r>
            <a:r>
              <a:rPr lang="en-US" err="1">
                <a:latin typeface="+mj-lt"/>
              </a:rPr>
              <a:t>lông</a:t>
            </a:r>
            <a:r>
              <a:rPr lang="en-US">
                <a:latin typeface="+mj-lt"/>
              </a:rPr>
              <a:t>…;</a:t>
            </a:r>
            <a:r>
              <a:rPr lang="en-US" err="1">
                <a:latin typeface="+mj-lt"/>
              </a:rPr>
              <a:t>hình</a:t>
            </a:r>
            <a:r>
              <a:rPr lang="en-US">
                <a:latin typeface="+mj-lt"/>
              </a:rPr>
              <a:t> </a:t>
            </a:r>
            <a:r>
              <a:rPr lang="en-US" err="1">
                <a:latin typeface="+mj-lt"/>
              </a:rPr>
              <a:t>hai</a:t>
            </a:r>
            <a:r>
              <a:rPr lang="en-US">
                <a:latin typeface="+mj-lt"/>
              </a:rPr>
              <a:t> que, </a:t>
            </a:r>
            <a:r>
              <a:rPr lang="en-US" err="1">
                <a:latin typeface="+mj-lt"/>
              </a:rPr>
              <a:t>năm</a:t>
            </a:r>
            <a:r>
              <a:rPr lang="en-US">
                <a:latin typeface="+mj-lt"/>
              </a:rPr>
              <a:t> que…; </a:t>
            </a:r>
            <a:r>
              <a:rPr lang="en-US" err="1">
                <a:latin typeface="+mj-lt"/>
              </a:rPr>
              <a:t>số</a:t>
            </a:r>
            <a:r>
              <a:rPr lang="en-US">
                <a:latin typeface="+mj-lt"/>
              </a:rPr>
              <a:t> 2, </a:t>
            </a:r>
            <a:r>
              <a:rPr lang="en-US" err="1">
                <a:latin typeface="+mj-lt"/>
              </a:rPr>
              <a:t>số</a:t>
            </a:r>
            <a:r>
              <a:rPr lang="en-US">
                <a:latin typeface="+mj-lt"/>
              </a:rPr>
              <a:t> 5 …</a:t>
            </a:r>
            <a:endParaRPr lang="vi-VN">
              <a:latin typeface="+mj-lt"/>
            </a:endParaRPr>
          </a:p>
        </p:txBody>
      </p:sp>
      <p:sp>
        <p:nvSpPr>
          <p:cNvPr id="31" name="Hình chữ nhật 30">
            <a:hlinkClick r:id="rId10" action="ppaction://hlinksldjump"/>
            <a:extLst>
              <a:ext uri="{FF2B5EF4-FFF2-40B4-BE49-F238E27FC236}">
                <a16:creationId xmlns:a16="http://schemas.microsoft.com/office/drawing/2014/main" id="{A1012DA7-C8EC-4A6D-B76C-5FE227219BC6}"/>
              </a:ext>
            </a:extLst>
          </p:cNvPr>
          <p:cNvSpPr/>
          <p:nvPr/>
        </p:nvSpPr>
        <p:spPr>
          <a:xfrm>
            <a:off x="7422277" y="6123078"/>
            <a:ext cx="16466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HOME</a:t>
            </a:r>
            <a:endParaRPr lang="vi-VN" sz="3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j-lt"/>
            </a:endParaRPr>
          </a:p>
        </p:txBody>
      </p:sp>
      <p:sp>
        <p:nvSpPr>
          <p:cNvPr id="32" name="Chỗ dành sẵn cho Chân trang 4">
            <a:extLst>
              <a:ext uri="{FF2B5EF4-FFF2-40B4-BE49-F238E27FC236}">
                <a16:creationId xmlns:a16="http://schemas.microsoft.com/office/drawing/2014/main" id="{D916D235-BC4C-4F71-ADED-AD36070D615C}"/>
              </a:ext>
            </a:extLst>
          </p:cNvPr>
          <p:cNvSpPr txBox="1">
            <a:spLocks/>
          </p:cNvSpPr>
          <p:nvPr/>
        </p:nvSpPr>
        <p:spPr>
          <a:xfrm>
            <a:off x="2471739" y="150417"/>
            <a:ext cx="76866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vi-V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Thu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vi-V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Slide 4">
            <a:hlinkClick r:id="" action="ppaction://media"/>
            <a:extLst>
              <a:ext uri="{FF2B5EF4-FFF2-40B4-BE49-F238E27FC236}">
                <a16:creationId xmlns:a16="http://schemas.microsoft.com/office/drawing/2014/main" id="{86C25A6C-FB7E-42B4-A967-82369C375E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852742" y="100376"/>
            <a:ext cx="609600" cy="609600"/>
          </a:xfrm>
          <a:prstGeom prst="rect">
            <a:avLst/>
          </a:prstGeom>
        </p:spPr>
      </p:pic>
      <p:pic>
        <p:nvPicPr>
          <p:cNvPr id="34" name="Đồ họa 33" descr="Biểu tượng ngón trở trái chỉ sang phải">
            <a:hlinkClick r:id="" action="ppaction://hlinkshowjump?jump=nextslide" highlightClick="1">
              <a:snd r:embed="rId12" name="push.wav"/>
            </a:hlinkClick>
            <a:extLst>
              <a:ext uri="{FF2B5EF4-FFF2-40B4-BE49-F238E27FC236}">
                <a16:creationId xmlns:a16="http://schemas.microsoft.com/office/drawing/2014/main" id="{092A1423-F430-4D34-812E-CA435F581E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512797" y="139087"/>
            <a:ext cx="491125" cy="491125"/>
          </a:xfrm>
          <a:prstGeom prst="rect">
            <a:avLst/>
          </a:prstGeom>
        </p:spPr>
      </p:pic>
      <p:pic>
        <p:nvPicPr>
          <p:cNvPr id="35" name="Đồ họa 34" descr="Biểu tượng ngón trở trái chỉ sang phải">
            <a:hlinkClick r:id="" action="ppaction://hlinkshowjump?jump=previousslide" highlightClick="1">
              <a:snd r:embed="rId15" name="arrow.wav"/>
            </a:hlinkClick>
            <a:extLst>
              <a:ext uri="{FF2B5EF4-FFF2-40B4-BE49-F238E27FC236}">
                <a16:creationId xmlns:a16="http://schemas.microsoft.com/office/drawing/2014/main" id="{4E42210A-2D2B-4F6B-8F6D-9AF992E3C90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6200000">
            <a:off x="10759788" y="81605"/>
            <a:ext cx="491125" cy="4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436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6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9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65B68F7-3441-4848-AA82-09CEA1CC1C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r>
              <a:rPr lang="vi-VN">
                <a:latin typeface="+mj-lt"/>
              </a:rPr>
              <a:t>07/08/2021</a:t>
            </a: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34AB2DF-C108-4C38-837C-CD17EDBCC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95108-8BB6-484F-B188-ADAD76D339F3}" type="slidenum">
              <a:rPr lang="vi-VN" smtClean="0">
                <a:latin typeface="+mj-lt"/>
              </a:rPr>
              <a:t>5</a:t>
            </a:fld>
            <a:endParaRPr lang="vi-VN">
              <a:latin typeface="+mj-lt"/>
            </a:endParaRPr>
          </a:p>
        </p:txBody>
      </p:sp>
      <p:sp>
        <p:nvSpPr>
          <p:cNvPr id="9" name="Tiêu đề 8">
            <a:extLst>
              <a:ext uri="{FF2B5EF4-FFF2-40B4-BE49-F238E27FC236}">
                <a16:creationId xmlns:a16="http://schemas.microsoft.com/office/drawing/2014/main" id="{BBF86179-FF09-4879-A880-7DD2975919D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2515" y="597049"/>
            <a:ext cx="2471738" cy="400110"/>
          </a:xfrm>
          <a:prstGeom prst="rect">
            <a:avLst/>
          </a:prstGeom>
          <a:solidFill>
            <a:srgbClr val="9900CC"/>
          </a:solidFill>
          <a:ln>
            <a:noFill/>
            <a:prstDash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1, Thu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thập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dữ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liệu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2:</a:t>
            </a:r>
            <a:endParaRPr kumimoji="0" lang="vi-VN" sz="20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B429DE8-1BCE-4900-A51D-80451511E7C0}"/>
              </a:ext>
            </a:extLst>
          </p:cNvPr>
          <p:cNvSpPr txBox="1"/>
          <p:nvPr/>
        </p:nvSpPr>
        <p:spPr>
          <a:xfrm>
            <a:off x="242888" y="964883"/>
            <a:ext cx="5694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Quan </a:t>
            </a:r>
            <a:r>
              <a:rPr lang="en-US" sz="2400" dirty="0" err="1">
                <a:latin typeface="+mj-lt"/>
              </a:rPr>
              <a:t>sát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bài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thực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hành</a:t>
            </a:r>
            <a:r>
              <a:rPr lang="en-US" sz="2400" dirty="0">
                <a:latin typeface="+mj-lt"/>
              </a:rPr>
              <a:t> 1 </a:t>
            </a:r>
            <a:r>
              <a:rPr lang="en-US" sz="2400" dirty="0" err="1">
                <a:latin typeface="+mj-lt"/>
              </a:rPr>
              <a:t>rồi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biết</a:t>
            </a:r>
            <a:r>
              <a:rPr lang="en-US" sz="2400" dirty="0">
                <a:latin typeface="+mj-lt"/>
              </a:rPr>
              <a:t>: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CCBCD347-5231-4B35-95C9-1EF2655376DF}"/>
              </a:ext>
            </a:extLst>
          </p:cNvPr>
          <p:cNvSpPr/>
          <p:nvPr/>
        </p:nvSpPr>
        <p:spPr>
          <a:xfrm>
            <a:off x="2139340" y="3479925"/>
            <a:ext cx="947738" cy="4143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+mj-lt"/>
              </a:rPr>
              <a:t>2 </a:t>
            </a:r>
            <a:r>
              <a:rPr lang="en-US" err="1">
                <a:latin typeface="+mj-lt"/>
              </a:rPr>
              <a:t>cột</a:t>
            </a:r>
            <a:endParaRPr lang="vi-VN">
              <a:latin typeface="+mj-lt"/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B3740FC8-1495-403E-9045-183A83A8A9F9}"/>
              </a:ext>
            </a:extLst>
          </p:cNvPr>
          <p:cNvSpPr/>
          <p:nvPr/>
        </p:nvSpPr>
        <p:spPr>
          <a:xfrm>
            <a:off x="2139340" y="4329884"/>
            <a:ext cx="947738" cy="4143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+mj-lt"/>
              </a:rPr>
              <a:t>6 </a:t>
            </a:r>
            <a:r>
              <a:rPr lang="en-US" err="1">
                <a:latin typeface="+mj-lt"/>
              </a:rPr>
              <a:t>dòng</a:t>
            </a:r>
            <a:endParaRPr lang="vi-VN">
              <a:latin typeface="+mj-lt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D3EA2D86-9AB0-4F59-AC79-B7AAEE12423C}"/>
              </a:ext>
            </a:extLst>
          </p:cNvPr>
          <p:cNvSpPr/>
          <p:nvPr/>
        </p:nvSpPr>
        <p:spPr>
          <a:xfrm>
            <a:off x="2139340" y="5202320"/>
            <a:ext cx="947738" cy="4143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+mj-lt"/>
              </a:rPr>
              <a:t>12 ô</a:t>
            </a:r>
            <a:endParaRPr lang="vi-VN">
              <a:latin typeface="+mj-lt"/>
            </a:endParaRP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7705311C-CC0E-4C4A-991E-6088CB748AA6}"/>
              </a:ext>
            </a:extLst>
          </p:cNvPr>
          <p:cNvSpPr/>
          <p:nvPr/>
        </p:nvSpPr>
        <p:spPr>
          <a:xfrm>
            <a:off x="346965" y="1688421"/>
            <a:ext cx="2740113" cy="671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latin typeface="+mj-lt"/>
              </a:rPr>
              <a:t>a. Mai </a:t>
            </a:r>
            <a:r>
              <a:rPr lang="en-US" sz="1800" err="1">
                <a:latin typeface="+mj-lt"/>
              </a:rPr>
              <a:t>đang</a:t>
            </a:r>
            <a:r>
              <a:rPr lang="en-US" sz="1800">
                <a:latin typeface="+mj-lt"/>
              </a:rPr>
              <a:t> </a:t>
            </a:r>
            <a:r>
              <a:rPr lang="en-US" sz="1800" err="1">
                <a:latin typeface="+mj-lt"/>
              </a:rPr>
              <a:t>điều</a:t>
            </a:r>
            <a:r>
              <a:rPr lang="en-US" sz="1800">
                <a:latin typeface="+mj-lt"/>
              </a:rPr>
              <a:t> </a:t>
            </a:r>
            <a:r>
              <a:rPr lang="en-US" sz="1800" err="1">
                <a:latin typeface="+mj-lt"/>
              </a:rPr>
              <a:t>tra</a:t>
            </a:r>
            <a:r>
              <a:rPr lang="en-US" sz="1800">
                <a:latin typeface="+mj-lt"/>
              </a:rPr>
              <a:t> </a:t>
            </a:r>
            <a:r>
              <a:rPr lang="en-US" sz="1800" err="1">
                <a:latin typeface="+mj-lt"/>
              </a:rPr>
              <a:t>vấn</a:t>
            </a:r>
            <a:r>
              <a:rPr lang="en-US" sz="1800">
                <a:latin typeface="+mj-lt"/>
              </a:rPr>
              <a:t> </a:t>
            </a:r>
            <a:r>
              <a:rPr lang="en-US" sz="1800" err="1">
                <a:latin typeface="+mj-lt"/>
              </a:rPr>
              <a:t>đề</a:t>
            </a:r>
            <a:r>
              <a:rPr lang="en-US" sz="1800">
                <a:latin typeface="+mj-lt"/>
              </a:rPr>
              <a:t> </a:t>
            </a:r>
            <a:r>
              <a:rPr lang="en-US" sz="1800" err="1">
                <a:latin typeface="+mj-lt"/>
              </a:rPr>
              <a:t>gì</a:t>
            </a:r>
            <a:endParaRPr lang="en-US" sz="1800">
              <a:latin typeface="+mj-lt"/>
            </a:endParaRP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DF7C2A9B-FEEB-430D-83BF-DDEF9E2C85A7}"/>
              </a:ext>
            </a:extLst>
          </p:cNvPr>
          <p:cNvSpPr/>
          <p:nvPr/>
        </p:nvSpPr>
        <p:spPr>
          <a:xfrm>
            <a:off x="346964" y="2527712"/>
            <a:ext cx="2740114" cy="671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+mj-lt"/>
              </a:rPr>
              <a:t>b</a:t>
            </a:r>
            <a:r>
              <a:rPr lang="en-US" sz="1800">
                <a:latin typeface="+mj-lt"/>
              </a:rPr>
              <a:t>. </a:t>
            </a:r>
            <a:r>
              <a:rPr lang="en-US" sz="1800" err="1">
                <a:latin typeface="+mj-lt"/>
              </a:rPr>
              <a:t>Hãy</a:t>
            </a:r>
            <a:r>
              <a:rPr lang="en-US" sz="1800">
                <a:latin typeface="+mj-lt"/>
              </a:rPr>
              <a:t> </a:t>
            </a:r>
            <a:r>
              <a:rPr lang="en-US" sz="1800" err="1">
                <a:latin typeface="+mj-lt"/>
              </a:rPr>
              <a:t>chỉ</a:t>
            </a:r>
            <a:r>
              <a:rPr lang="en-US" sz="1800">
                <a:latin typeface="+mj-lt"/>
              </a:rPr>
              <a:t> ra </a:t>
            </a:r>
            <a:r>
              <a:rPr lang="en-US" sz="1800" err="1">
                <a:latin typeface="+mj-lt"/>
              </a:rPr>
              <a:t>các</a:t>
            </a:r>
            <a:r>
              <a:rPr lang="en-US" sz="1800">
                <a:latin typeface="+mj-lt"/>
              </a:rPr>
              <a:t> </a:t>
            </a:r>
            <a:r>
              <a:rPr lang="en-US" sz="1800" err="1">
                <a:latin typeface="+mj-lt"/>
              </a:rPr>
              <a:t>dữ</a:t>
            </a:r>
            <a:r>
              <a:rPr lang="en-US" sz="1800">
                <a:latin typeface="+mj-lt"/>
              </a:rPr>
              <a:t> </a:t>
            </a:r>
            <a:r>
              <a:rPr lang="en-US" sz="1800" err="1">
                <a:latin typeface="+mj-lt"/>
              </a:rPr>
              <a:t>liệu</a:t>
            </a:r>
            <a:r>
              <a:rPr lang="en-US" sz="1800">
                <a:latin typeface="+mj-lt"/>
              </a:rPr>
              <a:t> </a:t>
            </a:r>
            <a:r>
              <a:rPr lang="en-US" sz="1800" err="1">
                <a:latin typeface="+mj-lt"/>
              </a:rPr>
              <a:t>mà</a:t>
            </a:r>
            <a:r>
              <a:rPr lang="en-US" sz="1800">
                <a:latin typeface="+mj-lt"/>
              </a:rPr>
              <a:t> </a:t>
            </a:r>
            <a:r>
              <a:rPr lang="en-US" sz="1800" err="1">
                <a:latin typeface="+mj-lt"/>
              </a:rPr>
              <a:t>bạn</a:t>
            </a:r>
            <a:r>
              <a:rPr lang="en-US" sz="1800">
                <a:latin typeface="+mj-lt"/>
              </a:rPr>
              <a:t> </a:t>
            </a:r>
            <a:r>
              <a:rPr lang="en-US" sz="1800" err="1">
                <a:latin typeface="+mj-lt"/>
              </a:rPr>
              <a:t>ấy</a:t>
            </a:r>
            <a:r>
              <a:rPr lang="en-US" sz="1800">
                <a:latin typeface="+mj-lt"/>
              </a:rPr>
              <a:t> </a:t>
            </a:r>
            <a:r>
              <a:rPr lang="en-US" sz="1800" err="1">
                <a:latin typeface="+mj-lt"/>
              </a:rPr>
              <a:t>đã</a:t>
            </a:r>
            <a:r>
              <a:rPr lang="en-US" sz="1800">
                <a:latin typeface="+mj-lt"/>
              </a:rPr>
              <a:t> </a:t>
            </a:r>
            <a:r>
              <a:rPr lang="en-US" sz="1800" err="1">
                <a:latin typeface="+mj-lt"/>
              </a:rPr>
              <a:t>thu</a:t>
            </a:r>
            <a:r>
              <a:rPr lang="en-US" sz="1800">
                <a:latin typeface="+mj-lt"/>
              </a:rPr>
              <a:t> </a:t>
            </a:r>
            <a:r>
              <a:rPr lang="en-US" sz="1800" err="1">
                <a:latin typeface="+mj-lt"/>
              </a:rPr>
              <a:t>thập</a:t>
            </a:r>
            <a:r>
              <a:rPr lang="en-US" sz="1800">
                <a:latin typeface="+mj-lt"/>
              </a:rPr>
              <a:t>.</a:t>
            </a: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63199998-1221-40E7-870A-F54418E3F379}"/>
              </a:ext>
            </a:extLst>
          </p:cNvPr>
          <p:cNvSpPr/>
          <p:nvPr/>
        </p:nvSpPr>
        <p:spPr>
          <a:xfrm>
            <a:off x="350033" y="3376214"/>
            <a:ext cx="1681167" cy="671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latin typeface="+mj-lt"/>
              </a:rPr>
              <a:t>c. </a:t>
            </a:r>
            <a:r>
              <a:rPr lang="en-US" sz="1800" err="1">
                <a:latin typeface="+mj-lt"/>
              </a:rPr>
              <a:t>Mấy</a:t>
            </a:r>
            <a:r>
              <a:rPr lang="en-US" sz="1800">
                <a:latin typeface="+mj-lt"/>
              </a:rPr>
              <a:t> </a:t>
            </a:r>
            <a:r>
              <a:rPr lang="en-US" sz="1800" err="1">
                <a:latin typeface="+mj-lt"/>
              </a:rPr>
              <a:t>cột</a:t>
            </a:r>
            <a:r>
              <a:rPr lang="en-US" sz="1800">
                <a:latin typeface="+mj-lt"/>
              </a:rPr>
              <a:t> ?</a:t>
            </a:r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407E9DD3-FDAC-4D0A-9643-D1478FA8C9F9}"/>
              </a:ext>
            </a:extLst>
          </p:cNvPr>
          <p:cNvSpPr/>
          <p:nvPr/>
        </p:nvSpPr>
        <p:spPr>
          <a:xfrm>
            <a:off x="346964" y="5874620"/>
            <a:ext cx="3475528" cy="671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latin typeface="+mj-lt"/>
              </a:rPr>
              <a:t>f. </a:t>
            </a:r>
            <a:r>
              <a:rPr lang="en-US" err="1">
                <a:latin typeface="+mj-lt"/>
              </a:rPr>
              <a:t>Loại</a:t>
            </a:r>
            <a:r>
              <a:rPr lang="en-US">
                <a:latin typeface="+mj-lt"/>
              </a:rPr>
              <a:t> </a:t>
            </a:r>
            <a:r>
              <a:rPr lang="en-US" err="1">
                <a:latin typeface="+mj-lt"/>
              </a:rPr>
              <a:t>kem</a:t>
            </a:r>
            <a:r>
              <a:rPr lang="en-US">
                <a:latin typeface="+mj-lt"/>
              </a:rPr>
              <a:t> </a:t>
            </a:r>
            <a:r>
              <a:rPr lang="en-US" err="1">
                <a:latin typeface="+mj-lt"/>
              </a:rPr>
              <a:t>nào</a:t>
            </a:r>
            <a:r>
              <a:rPr lang="en-US">
                <a:latin typeface="+mj-lt"/>
              </a:rPr>
              <a:t> </a:t>
            </a:r>
            <a:r>
              <a:rPr lang="en-US" err="1">
                <a:latin typeface="+mj-lt"/>
              </a:rPr>
              <a:t>được</a:t>
            </a:r>
            <a:r>
              <a:rPr lang="en-US">
                <a:latin typeface="+mj-lt"/>
              </a:rPr>
              <a:t> </a:t>
            </a:r>
            <a:r>
              <a:rPr lang="en-US" err="1">
                <a:latin typeface="+mj-lt"/>
              </a:rPr>
              <a:t>yêu</a:t>
            </a:r>
            <a:r>
              <a:rPr lang="en-US">
                <a:latin typeface="+mj-lt"/>
              </a:rPr>
              <a:t> </a:t>
            </a:r>
            <a:r>
              <a:rPr lang="en-US" err="1">
                <a:latin typeface="+mj-lt"/>
              </a:rPr>
              <a:t>thích</a:t>
            </a:r>
            <a:r>
              <a:rPr lang="en-US">
                <a:latin typeface="+mj-lt"/>
              </a:rPr>
              <a:t> </a:t>
            </a:r>
            <a:r>
              <a:rPr lang="en-US" err="1">
                <a:latin typeface="+mj-lt"/>
              </a:rPr>
              <a:t>nhất</a:t>
            </a:r>
            <a:endParaRPr lang="en-US" sz="1800">
              <a:latin typeface="+mj-lt"/>
            </a:endParaRPr>
          </a:p>
        </p:txBody>
      </p:sp>
      <p:pic>
        <p:nvPicPr>
          <p:cNvPr id="10" name="Chỗ dành sẵn cho Nội dung 9">
            <a:extLst>
              <a:ext uri="{FF2B5EF4-FFF2-40B4-BE49-F238E27FC236}">
                <a16:creationId xmlns:a16="http://schemas.microsoft.com/office/drawing/2014/main" id="{77800F8D-4CDC-4DA9-B5A6-F2C227998B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17671"/>
          <a:stretch/>
        </p:blipFill>
        <p:spPr>
          <a:xfrm>
            <a:off x="6072112" y="937967"/>
            <a:ext cx="6033587" cy="4587590"/>
          </a:xfrm>
        </p:spPr>
      </p:pic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F02DD7F6-A0FD-48DD-BEBF-FB90091ED459}"/>
              </a:ext>
            </a:extLst>
          </p:cNvPr>
          <p:cNvSpPr/>
          <p:nvPr/>
        </p:nvSpPr>
        <p:spPr>
          <a:xfrm>
            <a:off x="361946" y="4201297"/>
            <a:ext cx="1681167" cy="671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+mj-lt"/>
              </a:rPr>
              <a:t>d</a:t>
            </a:r>
            <a:r>
              <a:rPr lang="en-US" sz="1800">
                <a:latin typeface="+mj-lt"/>
              </a:rPr>
              <a:t>. </a:t>
            </a:r>
            <a:r>
              <a:rPr lang="en-US" sz="1800" err="1">
                <a:latin typeface="+mj-lt"/>
              </a:rPr>
              <a:t>Mấy</a:t>
            </a:r>
            <a:r>
              <a:rPr lang="en-US" sz="1800">
                <a:latin typeface="+mj-lt"/>
              </a:rPr>
              <a:t> </a:t>
            </a:r>
            <a:r>
              <a:rPr lang="en-US" sz="1800" err="1">
                <a:latin typeface="+mj-lt"/>
              </a:rPr>
              <a:t>dòng</a:t>
            </a:r>
            <a:r>
              <a:rPr lang="en-US" sz="1800">
                <a:latin typeface="+mj-lt"/>
              </a:rPr>
              <a:t> ?</a:t>
            </a:r>
          </a:p>
        </p:txBody>
      </p:sp>
      <p:sp>
        <p:nvSpPr>
          <p:cNvPr id="28" name="Hình chữ nhật: Góc Tròn 27">
            <a:extLst>
              <a:ext uri="{FF2B5EF4-FFF2-40B4-BE49-F238E27FC236}">
                <a16:creationId xmlns:a16="http://schemas.microsoft.com/office/drawing/2014/main" id="{C52C86EC-3774-4E06-8F8E-2D2D3B276D00}"/>
              </a:ext>
            </a:extLst>
          </p:cNvPr>
          <p:cNvSpPr/>
          <p:nvPr/>
        </p:nvSpPr>
        <p:spPr>
          <a:xfrm>
            <a:off x="346964" y="5073733"/>
            <a:ext cx="1681167" cy="671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latin typeface="+mj-lt"/>
              </a:rPr>
              <a:t>e. </a:t>
            </a:r>
            <a:r>
              <a:rPr lang="en-US" sz="1800" err="1">
                <a:latin typeface="+mj-lt"/>
              </a:rPr>
              <a:t>Mấy</a:t>
            </a:r>
            <a:r>
              <a:rPr lang="en-US" sz="1800">
                <a:latin typeface="+mj-lt"/>
              </a:rPr>
              <a:t> ô ?</a:t>
            </a: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10D8951B-C4E0-4F08-BAE4-F7BE783F11C4}"/>
              </a:ext>
            </a:extLst>
          </p:cNvPr>
          <p:cNvSpPr/>
          <p:nvPr/>
        </p:nvSpPr>
        <p:spPr>
          <a:xfrm>
            <a:off x="3197595" y="1673960"/>
            <a:ext cx="2740113" cy="671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err="1">
                <a:latin typeface="+mj-lt"/>
              </a:rPr>
              <a:t>Các</a:t>
            </a:r>
            <a:r>
              <a:rPr lang="en-US" sz="1800">
                <a:latin typeface="+mj-lt"/>
              </a:rPr>
              <a:t> </a:t>
            </a:r>
            <a:r>
              <a:rPr lang="en-US" sz="1800" err="1">
                <a:latin typeface="+mj-lt"/>
              </a:rPr>
              <a:t>loại</a:t>
            </a:r>
            <a:r>
              <a:rPr lang="en-US" sz="1800">
                <a:latin typeface="+mj-lt"/>
              </a:rPr>
              <a:t> </a:t>
            </a:r>
            <a:r>
              <a:rPr lang="en-US" sz="1800" err="1">
                <a:latin typeface="+mj-lt"/>
              </a:rPr>
              <a:t>kem</a:t>
            </a:r>
            <a:r>
              <a:rPr lang="en-US" sz="1800">
                <a:latin typeface="+mj-lt"/>
              </a:rPr>
              <a:t> </a:t>
            </a:r>
            <a:r>
              <a:rPr lang="en-US" sz="1800" err="1">
                <a:latin typeface="+mj-lt"/>
              </a:rPr>
              <a:t>được</a:t>
            </a:r>
            <a:r>
              <a:rPr lang="en-US" sz="1800">
                <a:latin typeface="+mj-lt"/>
              </a:rPr>
              <a:t> </a:t>
            </a:r>
            <a:r>
              <a:rPr lang="en-US" sz="1800" err="1">
                <a:latin typeface="+mj-lt"/>
              </a:rPr>
              <a:t>yêu</a:t>
            </a:r>
            <a:r>
              <a:rPr lang="en-US" sz="1800">
                <a:latin typeface="+mj-lt"/>
              </a:rPr>
              <a:t> </a:t>
            </a:r>
            <a:r>
              <a:rPr lang="en-US" sz="1800" err="1">
                <a:latin typeface="+mj-lt"/>
              </a:rPr>
              <a:t>thích</a:t>
            </a:r>
            <a:r>
              <a:rPr lang="en-US" sz="1800">
                <a:latin typeface="+mj-lt"/>
              </a:rPr>
              <a:t>.</a:t>
            </a:r>
          </a:p>
        </p:txBody>
      </p:sp>
      <p:sp>
        <p:nvSpPr>
          <p:cNvPr id="30" name="Hình chữ nhật: Góc Tròn 29">
            <a:extLst>
              <a:ext uri="{FF2B5EF4-FFF2-40B4-BE49-F238E27FC236}">
                <a16:creationId xmlns:a16="http://schemas.microsoft.com/office/drawing/2014/main" id="{7ADA739F-5348-433C-820A-B76F1BADAA39}"/>
              </a:ext>
            </a:extLst>
          </p:cNvPr>
          <p:cNvSpPr/>
          <p:nvPr/>
        </p:nvSpPr>
        <p:spPr>
          <a:xfrm>
            <a:off x="3221482" y="2527712"/>
            <a:ext cx="2740113" cy="671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err="1">
                <a:latin typeface="+mj-lt"/>
              </a:rPr>
              <a:t>Chữ</a:t>
            </a:r>
            <a:r>
              <a:rPr lang="en-US" sz="1800">
                <a:latin typeface="+mj-lt"/>
              </a:rPr>
              <a:t>: </a:t>
            </a:r>
            <a:r>
              <a:rPr lang="en-US" sz="1800" err="1">
                <a:latin typeface="+mj-lt"/>
              </a:rPr>
              <a:t>dâu</a:t>
            </a:r>
            <a:r>
              <a:rPr lang="en-US" sz="1800">
                <a:latin typeface="+mj-lt"/>
              </a:rPr>
              <a:t>, </a:t>
            </a:r>
            <a:r>
              <a:rPr lang="en-US" sz="1800" err="1">
                <a:latin typeface="+mj-lt"/>
              </a:rPr>
              <a:t>nho</a:t>
            </a:r>
            <a:r>
              <a:rPr lang="en-US" sz="1800">
                <a:latin typeface="+mj-lt"/>
              </a:rPr>
              <a:t>…</a:t>
            </a:r>
            <a:r>
              <a:rPr lang="en-US" sz="1800" err="1">
                <a:latin typeface="+mj-lt"/>
              </a:rPr>
              <a:t>và</a:t>
            </a:r>
            <a:r>
              <a:rPr lang="en-US" sz="1800">
                <a:latin typeface="+mj-lt"/>
              </a:rPr>
              <a:t> </a:t>
            </a:r>
            <a:r>
              <a:rPr lang="en-US" sz="1800" err="1">
                <a:latin typeface="+mj-lt"/>
              </a:rPr>
              <a:t>hình</a:t>
            </a:r>
            <a:r>
              <a:rPr lang="en-US" sz="1800">
                <a:latin typeface="+mj-lt"/>
              </a:rPr>
              <a:t> </a:t>
            </a:r>
            <a:r>
              <a:rPr lang="en-US" sz="1800" err="1">
                <a:latin typeface="+mj-lt"/>
              </a:rPr>
              <a:t>các</a:t>
            </a:r>
            <a:r>
              <a:rPr lang="en-US" sz="1800">
                <a:latin typeface="+mj-lt"/>
              </a:rPr>
              <a:t> que</a:t>
            </a:r>
          </a:p>
        </p:txBody>
      </p:sp>
      <p:sp>
        <p:nvSpPr>
          <p:cNvPr id="36" name="Hình chữ nhật: Góc Tròn 35">
            <a:extLst>
              <a:ext uri="{FF2B5EF4-FFF2-40B4-BE49-F238E27FC236}">
                <a16:creationId xmlns:a16="http://schemas.microsoft.com/office/drawing/2014/main" id="{52290E58-423D-44E5-AF0B-D6C8FDA53B58}"/>
              </a:ext>
            </a:extLst>
          </p:cNvPr>
          <p:cNvSpPr/>
          <p:nvPr/>
        </p:nvSpPr>
        <p:spPr>
          <a:xfrm>
            <a:off x="4007062" y="5819585"/>
            <a:ext cx="3475528" cy="671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latin typeface="+mj-lt"/>
              </a:rPr>
              <a:t>Kem </a:t>
            </a:r>
            <a:r>
              <a:rPr lang="en-US" err="1">
                <a:latin typeface="+mj-lt"/>
              </a:rPr>
              <a:t>dâu</a:t>
            </a:r>
            <a:r>
              <a:rPr lang="en-US">
                <a:latin typeface="+mj-lt"/>
              </a:rPr>
              <a:t> ( </a:t>
            </a:r>
            <a:r>
              <a:rPr lang="en-US" err="1">
                <a:latin typeface="+mj-lt"/>
              </a:rPr>
              <a:t>có</a:t>
            </a:r>
            <a:r>
              <a:rPr lang="en-US">
                <a:latin typeface="+mj-lt"/>
              </a:rPr>
              <a:t> 11 </a:t>
            </a:r>
            <a:r>
              <a:rPr lang="en-US" err="1">
                <a:latin typeface="+mj-lt"/>
              </a:rPr>
              <a:t>khách</a:t>
            </a:r>
            <a:r>
              <a:rPr lang="en-US">
                <a:latin typeface="+mj-lt"/>
              </a:rPr>
              <a:t> </a:t>
            </a:r>
            <a:r>
              <a:rPr lang="en-US" err="1">
                <a:latin typeface="+mj-lt"/>
              </a:rPr>
              <a:t>yêu</a:t>
            </a:r>
            <a:r>
              <a:rPr lang="en-US">
                <a:latin typeface="+mj-lt"/>
              </a:rPr>
              <a:t> </a:t>
            </a:r>
            <a:r>
              <a:rPr lang="en-US" err="1">
                <a:latin typeface="+mj-lt"/>
              </a:rPr>
              <a:t>thích</a:t>
            </a:r>
            <a:r>
              <a:rPr lang="en-US">
                <a:latin typeface="+mj-lt"/>
              </a:rPr>
              <a:t>)</a:t>
            </a:r>
            <a:endParaRPr lang="en-US" sz="1800">
              <a:latin typeface="+mj-lt"/>
            </a:endParaRPr>
          </a:p>
        </p:txBody>
      </p:sp>
      <p:sp>
        <p:nvSpPr>
          <p:cNvPr id="21" name="Hình chữ nhật 20">
            <a:hlinkClick r:id="rId8" action="ppaction://hlinksldjump"/>
            <a:extLst>
              <a:ext uri="{FF2B5EF4-FFF2-40B4-BE49-F238E27FC236}">
                <a16:creationId xmlns:a16="http://schemas.microsoft.com/office/drawing/2014/main" id="{1F6EB297-2DCA-47BF-A3E1-F5E5A5C3392B}"/>
              </a:ext>
            </a:extLst>
          </p:cNvPr>
          <p:cNvSpPr/>
          <p:nvPr/>
        </p:nvSpPr>
        <p:spPr>
          <a:xfrm>
            <a:off x="7807566" y="5506930"/>
            <a:ext cx="16466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HOME</a:t>
            </a:r>
            <a:endParaRPr lang="vi-VN" sz="3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j-lt"/>
            </a:endParaRPr>
          </a:p>
        </p:txBody>
      </p:sp>
      <p:sp>
        <p:nvSpPr>
          <p:cNvPr id="20" name="Chỗ dành sẵn cho Chân trang 4">
            <a:extLst>
              <a:ext uri="{FF2B5EF4-FFF2-40B4-BE49-F238E27FC236}">
                <a16:creationId xmlns:a16="http://schemas.microsoft.com/office/drawing/2014/main" id="{6D5ABC75-3296-4729-83EC-759DCB7D5BF3}"/>
              </a:ext>
            </a:extLst>
          </p:cNvPr>
          <p:cNvSpPr txBox="1">
            <a:spLocks/>
          </p:cNvSpPr>
          <p:nvPr/>
        </p:nvSpPr>
        <p:spPr>
          <a:xfrm>
            <a:off x="2471739" y="43737"/>
            <a:ext cx="76866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vi-V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Thu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vi-V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Slide 5">
            <a:hlinkClick r:id="" action="ppaction://media"/>
            <a:extLst>
              <a:ext uri="{FF2B5EF4-FFF2-40B4-BE49-F238E27FC236}">
                <a16:creationId xmlns:a16="http://schemas.microsoft.com/office/drawing/2014/main" id="{A816C15D-B9D3-492C-A438-4694FFDB63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7160" y="15245"/>
            <a:ext cx="609600" cy="609600"/>
          </a:xfrm>
          <a:prstGeom prst="rect">
            <a:avLst/>
          </a:prstGeom>
        </p:spPr>
      </p:pic>
      <p:pic>
        <p:nvPicPr>
          <p:cNvPr id="31" name="Đồ họa 30" descr="Biểu tượng ngón trở trái chỉ sang phải">
            <a:hlinkClick r:id="" action="ppaction://hlinkshowjump?jump=previousslide" highlightClick="1">
              <a:snd r:embed="rId10" name="arrow.wav"/>
            </a:hlinkClick>
            <a:extLst>
              <a:ext uri="{FF2B5EF4-FFF2-40B4-BE49-F238E27FC236}">
                <a16:creationId xmlns:a16="http://schemas.microsoft.com/office/drawing/2014/main" id="{74FC2626-2BD8-4277-B332-E93B28D2C7A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10759788" y="81605"/>
            <a:ext cx="491125" cy="491125"/>
          </a:xfrm>
          <a:prstGeom prst="rect">
            <a:avLst/>
          </a:prstGeom>
        </p:spPr>
      </p:pic>
      <p:pic>
        <p:nvPicPr>
          <p:cNvPr id="32" name="Đồ họa 31" descr="Biểu tượng ngón trở trái chỉ sang phải">
            <a:hlinkClick r:id="" action="ppaction://hlinkshowjump?jump=nextslide" highlightClick="1">
              <a:snd r:embed="rId13" name="push.wav"/>
            </a:hlinkClick>
            <a:extLst>
              <a:ext uri="{FF2B5EF4-FFF2-40B4-BE49-F238E27FC236}">
                <a16:creationId xmlns:a16="http://schemas.microsoft.com/office/drawing/2014/main" id="{F558458D-F6D8-494B-B6AC-E53C292E15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512797" y="139087"/>
            <a:ext cx="491125" cy="4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2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3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6" grpId="0" animBg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293FAB-0A0D-4787-969C-B9A464B2C057}"/>
              </a:ext>
            </a:extLst>
          </p:cNvPr>
          <p:cNvSpPr>
            <a:spLocks/>
          </p:cNvSpPr>
          <p:nvPr/>
        </p:nvSpPr>
        <p:spPr>
          <a:xfrm>
            <a:off x="518159" y="1296182"/>
            <a:ext cx="10197309" cy="53428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Ghi nhớ: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6819F3E-09BC-4979-9A0E-3B50380C7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37" y="1851804"/>
            <a:ext cx="3753273" cy="3522054"/>
          </a:xfrm>
          <a:ln w="38100">
            <a:solidFill>
              <a:srgbClr val="00B050"/>
            </a:solidFill>
          </a:ln>
        </p:spPr>
        <p:txBody>
          <a:bodyPr>
            <a:noAutofit/>
          </a:bodyPr>
          <a:lstStyle/>
          <a:p>
            <a:r>
              <a:rPr lang="vi-VN" sz="2400" dirty="0" err="1">
                <a:latin typeface="+mj-lt"/>
              </a:rPr>
              <a:t>Những</a:t>
            </a:r>
            <a:r>
              <a:rPr lang="vi-VN" sz="2400" dirty="0">
                <a:latin typeface="+mj-lt"/>
              </a:rPr>
              <a:t> thông tin thu </a:t>
            </a:r>
            <a:r>
              <a:rPr lang="vi-VN" sz="2400" dirty="0" err="1">
                <a:latin typeface="+mj-lt"/>
              </a:rPr>
              <a:t>thập</a:t>
            </a:r>
            <a:r>
              <a:rPr lang="vi-VN" sz="2400" dirty="0">
                <a:latin typeface="+mj-lt"/>
              </a:rPr>
              <a:t> như: </a:t>
            </a:r>
            <a:r>
              <a:rPr lang="vi-VN" sz="2400" dirty="0" err="1">
                <a:latin typeface="+mj-lt"/>
              </a:rPr>
              <a:t>số</a:t>
            </a:r>
            <a:r>
              <a:rPr lang="vi-VN" sz="2400" dirty="0">
                <a:latin typeface="+mj-lt"/>
              </a:rPr>
              <a:t>, </a:t>
            </a:r>
            <a:r>
              <a:rPr lang="vi-VN" sz="2400" dirty="0" err="1">
                <a:latin typeface="+mj-lt"/>
              </a:rPr>
              <a:t>chữ</a:t>
            </a:r>
            <a:r>
              <a:rPr lang="vi-VN" sz="2400" dirty="0">
                <a:latin typeface="+mj-lt"/>
              </a:rPr>
              <a:t>, </a:t>
            </a:r>
            <a:r>
              <a:rPr lang="vi-VN" sz="2400" dirty="0" err="1">
                <a:latin typeface="+mj-lt"/>
              </a:rPr>
              <a:t>hình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ảnh</a:t>
            </a:r>
            <a:r>
              <a:rPr lang="vi-VN" sz="2400" dirty="0">
                <a:latin typeface="+mj-lt"/>
              </a:rPr>
              <a:t>,…</a:t>
            </a:r>
            <a:r>
              <a:rPr lang="vi-VN" sz="2400" dirty="0" err="1">
                <a:latin typeface="+mj-lt"/>
              </a:rPr>
              <a:t>được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gọi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là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dữ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liệu</a:t>
            </a:r>
            <a:r>
              <a:rPr lang="vi-VN" sz="2400" dirty="0">
                <a:latin typeface="+mj-lt"/>
              </a:rPr>
              <a:t>.</a:t>
            </a:r>
          </a:p>
          <a:p>
            <a:r>
              <a:rPr lang="vi-VN" sz="2400" dirty="0" err="1">
                <a:latin typeface="+mj-lt"/>
              </a:rPr>
              <a:t>Dữ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liệu</a:t>
            </a:r>
            <a:r>
              <a:rPr lang="vi-VN" sz="2400" dirty="0">
                <a:latin typeface="+mj-lt"/>
              </a:rPr>
              <a:t> ghi </a:t>
            </a:r>
            <a:r>
              <a:rPr lang="vi-VN" sz="2400" dirty="0" err="1">
                <a:latin typeface="+mj-lt"/>
              </a:rPr>
              <a:t>dưới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dạng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số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gọi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là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số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liệu</a:t>
            </a:r>
            <a:r>
              <a:rPr lang="vi-VN" sz="2400" dirty="0">
                <a:latin typeface="+mj-lt"/>
              </a:rPr>
              <a:t>.</a:t>
            </a:r>
          </a:p>
          <a:p>
            <a:r>
              <a:rPr lang="vi-VN" sz="2400" dirty="0" err="1">
                <a:latin typeface="+mj-lt"/>
              </a:rPr>
              <a:t>Dữ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liệu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thường</a:t>
            </a:r>
            <a:r>
              <a:rPr lang="vi-VN" sz="2400" dirty="0">
                <a:latin typeface="+mj-lt"/>
              </a:rPr>
              <a:t> ghi </a:t>
            </a:r>
            <a:r>
              <a:rPr lang="vi-VN" sz="2400" dirty="0" err="1">
                <a:latin typeface="+mj-lt"/>
              </a:rPr>
              <a:t>thành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bảng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có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nhiều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cột</a:t>
            </a:r>
            <a:r>
              <a:rPr lang="vi-VN" sz="2400" dirty="0">
                <a:latin typeface="+mj-lt"/>
              </a:rPr>
              <a:t>, dông </a:t>
            </a:r>
            <a:r>
              <a:rPr lang="vi-VN" sz="2400" dirty="0" err="1">
                <a:latin typeface="+mj-lt"/>
              </a:rPr>
              <a:t>hoặc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chỉ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một</a:t>
            </a:r>
            <a:r>
              <a:rPr lang="vi-VN" sz="2400" dirty="0">
                <a:latin typeface="+mj-lt"/>
              </a:rPr>
              <a:t> ô.</a:t>
            </a:r>
          </a:p>
          <a:p>
            <a:r>
              <a:rPr lang="vi-VN" sz="2400" dirty="0" err="1">
                <a:latin typeface="+mj-lt"/>
              </a:rPr>
              <a:t>Ví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dụ</a:t>
            </a:r>
            <a:r>
              <a:rPr lang="vi-VN" sz="2400" dirty="0">
                <a:latin typeface="+mj-lt"/>
              </a:rPr>
              <a:t>:</a:t>
            </a:r>
          </a:p>
          <a:p>
            <a:pPr marL="0" indent="0">
              <a:buNone/>
            </a:pPr>
            <a:endParaRPr lang="vi-VN" sz="2400" dirty="0">
              <a:latin typeface="+mj-lt"/>
            </a:endParaRPr>
          </a:p>
          <a:p>
            <a:endParaRPr lang="vi-VN" sz="2400" dirty="0">
              <a:latin typeface="+mj-lt"/>
            </a:endParaRP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36B6ABA-E86D-486F-B717-BF4AFEA7B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>
                <a:latin typeface="+mj-lt"/>
              </a:rPr>
              <a:t>07/08/2021</a:t>
            </a: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179185F-9353-420F-B2FB-ECD8C091B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95108-8BB6-484F-B188-ADAD76D339F3}" type="slidenum">
              <a:rPr lang="vi-VN" smtClean="0">
                <a:latin typeface="+mj-lt"/>
              </a:rPr>
              <a:t>6</a:t>
            </a:fld>
            <a:endParaRPr lang="vi-VN">
              <a:latin typeface="+mj-lt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8B787A8C-D1F1-4CDA-993B-735119C0EC5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92"/>
          <a:stretch/>
        </p:blipFill>
        <p:spPr>
          <a:xfrm>
            <a:off x="4380119" y="1424307"/>
            <a:ext cx="7082367" cy="3100778"/>
          </a:xfrm>
          <a:prstGeom prst="rect">
            <a:avLst/>
          </a:prstGeom>
        </p:spPr>
      </p:pic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B19A373A-6BC8-4616-BEF2-F0AE2025E1BF}"/>
              </a:ext>
            </a:extLst>
          </p:cNvPr>
          <p:cNvSpPr/>
          <p:nvPr/>
        </p:nvSpPr>
        <p:spPr>
          <a:xfrm>
            <a:off x="5506764" y="2246058"/>
            <a:ext cx="794479" cy="749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00F23B6E-CEC4-4CDE-813F-F1CA6DB9705F}"/>
              </a:ext>
            </a:extLst>
          </p:cNvPr>
          <p:cNvSpPr/>
          <p:nvPr/>
        </p:nvSpPr>
        <p:spPr>
          <a:xfrm>
            <a:off x="5491773" y="3075590"/>
            <a:ext cx="794480" cy="749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78105851-2DAC-4CC4-AC7E-7F516710027A}"/>
              </a:ext>
            </a:extLst>
          </p:cNvPr>
          <p:cNvSpPr/>
          <p:nvPr/>
        </p:nvSpPr>
        <p:spPr>
          <a:xfrm>
            <a:off x="5492773" y="3900051"/>
            <a:ext cx="794479" cy="625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12" name="Hình chữ nhật 11">
            <a:hlinkClick r:id="rId8" action="ppaction://hlinksldjump"/>
            <a:extLst>
              <a:ext uri="{FF2B5EF4-FFF2-40B4-BE49-F238E27FC236}">
                <a16:creationId xmlns:a16="http://schemas.microsoft.com/office/drawing/2014/main" id="{7F3E7606-BAE2-433F-92F8-CFD28F3E654A}"/>
              </a:ext>
            </a:extLst>
          </p:cNvPr>
          <p:cNvSpPr/>
          <p:nvPr/>
        </p:nvSpPr>
        <p:spPr>
          <a:xfrm>
            <a:off x="5491773" y="6064666"/>
            <a:ext cx="16466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HOME</a:t>
            </a:r>
            <a:endParaRPr lang="vi-VN" sz="3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j-lt"/>
            </a:endParaRPr>
          </a:p>
        </p:txBody>
      </p:sp>
      <p:sp>
        <p:nvSpPr>
          <p:cNvPr id="14" name="Tiêu đề 13">
            <a:extLst>
              <a:ext uri="{FF2B5EF4-FFF2-40B4-BE49-F238E27FC236}">
                <a16:creationId xmlns:a16="http://schemas.microsoft.com/office/drawing/2014/main" id="{BF429F3D-CEAE-4093-8090-5C8FB6018A2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14636" y="965587"/>
            <a:ext cx="3547699" cy="400110"/>
          </a:xfrm>
          <a:prstGeom prst="rect">
            <a:avLst/>
          </a:prstGeom>
          <a:solidFill>
            <a:srgbClr val="9900CC"/>
          </a:solidFill>
          <a:ln>
            <a:noFill/>
            <a:prstDash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1, Thu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thập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dữ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liệu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3: (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ghi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vào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vở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)</a:t>
            </a:r>
            <a:endParaRPr kumimoji="0" lang="vi-VN" sz="20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B23A5C30-6E96-4519-A8B4-C848C09AACFF}"/>
              </a:ext>
            </a:extLst>
          </p:cNvPr>
          <p:cNvSpPr/>
          <p:nvPr/>
        </p:nvSpPr>
        <p:spPr>
          <a:xfrm>
            <a:off x="335280" y="883420"/>
            <a:ext cx="11338560" cy="5261940"/>
          </a:xfrm>
          <a:prstGeom prst="rect">
            <a:avLst/>
          </a:prstGeom>
          <a:noFill/>
          <a:ln w="635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Chỗ dành sẵn cho Chân trang 4">
            <a:extLst>
              <a:ext uri="{FF2B5EF4-FFF2-40B4-BE49-F238E27FC236}">
                <a16:creationId xmlns:a16="http://schemas.microsoft.com/office/drawing/2014/main" id="{D21E18E1-F5E9-45A5-A46E-DF2EE4A6E8CB}"/>
              </a:ext>
            </a:extLst>
          </p:cNvPr>
          <p:cNvSpPr txBox="1">
            <a:spLocks/>
          </p:cNvSpPr>
          <p:nvPr/>
        </p:nvSpPr>
        <p:spPr>
          <a:xfrm>
            <a:off x="2471739" y="209135"/>
            <a:ext cx="76866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vi-V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Thu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vi-V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Slide 5">
            <a:hlinkClick r:id="" action="ppaction://media"/>
            <a:extLst>
              <a:ext uri="{FF2B5EF4-FFF2-40B4-BE49-F238E27FC236}">
                <a16:creationId xmlns:a16="http://schemas.microsoft.com/office/drawing/2014/main" id="{845729A6-8041-444F-8B7E-D527247178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5154" y="67439"/>
            <a:ext cx="609600" cy="609600"/>
          </a:xfrm>
          <a:prstGeom prst="rect">
            <a:avLst/>
          </a:prstGeom>
        </p:spPr>
      </p:pic>
      <p:pic>
        <p:nvPicPr>
          <p:cNvPr id="16" name="Đồ họa 15" descr="Biểu tượng ngón trở trái chỉ sang phải">
            <a:hlinkClick r:id="" action="ppaction://hlinkshowjump?jump=nextslide" highlightClick="1">
              <a:snd r:embed="rId10" name="push.wav"/>
            </a:hlinkClick>
            <a:extLst>
              <a:ext uri="{FF2B5EF4-FFF2-40B4-BE49-F238E27FC236}">
                <a16:creationId xmlns:a16="http://schemas.microsoft.com/office/drawing/2014/main" id="{3C4B9EFC-C3D7-40DA-AA49-E06D5E66C5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512797" y="139087"/>
            <a:ext cx="491125" cy="491125"/>
          </a:xfrm>
          <a:prstGeom prst="rect">
            <a:avLst/>
          </a:prstGeom>
        </p:spPr>
      </p:pic>
      <p:pic>
        <p:nvPicPr>
          <p:cNvPr id="17" name="Đồ họa 16" descr="Biểu tượng ngón trở trái chỉ sang phải">
            <a:hlinkClick r:id="" action="ppaction://hlinkshowjump?jump=previousslide" highlightClick="1">
              <a:snd r:embed="rId13" name="arrow.wav"/>
            </a:hlinkClick>
            <a:extLst>
              <a:ext uri="{FF2B5EF4-FFF2-40B4-BE49-F238E27FC236}">
                <a16:creationId xmlns:a16="http://schemas.microsoft.com/office/drawing/2014/main" id="{54DE625C-E887-46A0-B5D3-9406ECCF98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10759788" y="81605"/>
            <a:ext cx="491125" cy="4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07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3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  <p:bldP spid="9" grpId="0" animBg="1"/>
      <p:bldP spid="10" grpId="0" animBg="1"/>
      <p:bldP spid="11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4AFB40-055F-4DEB-ADFF-7D35A4C7044D}"/>
              </a:ext>
            </a:extLst>
          </p:cNvPr>
          <p:cNvSpPr>
            <a:spLocks/>
          </p:cNvSpPr>
          <p:nvPr/>
        </p:nvSpPr>
        <p:spPr>
          <a:xfrm>
            <a:off x="838200" y="624111"/>
            <a:ext cx="10515600" cy="75190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Quan sát bảng sau rồi cho biết: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2" name="Chỗ dành sẵn cho Nội dung 11">
            <a:extLst>
              <a:ext uri="{FF2B5EF4-FFF2-40B4-BE49-F238E27FC236}">
                <a16:creationId xmlns:a16="http://schemas.microsoft.com/office/drawing/2014/main" id="{55611C5D-C07B-48F9-A615-A68C9E86D3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" y="1171562"/>
            <a:ext cx="5552299" cy="3733614"/>
          </a:xfrm>
        </p:spPr>
      </p:pic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37183EC-3BDC-4FA7-BA8C-851955140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07/08/2021</a:t>
            </a: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C0726F0-AD8C-4687-891C-7C7668491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95108-8BB6-484F-B188-ADAD76D339F3}" type="slidenum">
              <a:rPr lang="vi-VN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hỗ dành sẵn cho Chân trang 4">
            <a:extLst>
              <a:ext uri="{FF2B5EF4-FFF2-40B4-BE49-F238E27FC236}">
                <a16:creationId xmlns:a16="http://schemas.microsoft.com/office/drawing/2014/main" id="{837312E2-158E-45CB-9938-08B8C1ED66C7}"/>
              </a:ext>
            </a:extLst>
          </p:cNvPr>
          <p:cNvSpPr txBox="1">
            <a:spLocks/>
          </p:cNvSpPr>
          <p:nvPr/>
        </p:nvSpPr>
        <p:spPr>
          <a:xfrm>
            <a:off x="2471739" y="43737"/>
            <a:ext cx="76866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vi-V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Thu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vi-V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êu đề 15">
            <a:extLst>
              <a:ext uri="{FF2B5EF4-FFF2-40B4-BE49-F238E27FC236}">
                <a16:creationId xmlns:a16="http://schemas.microsoft.com/office/drawing/2014/main" id="{3941252E-1056-4A5A-88C7-C64697A24F9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8078" y="311705"/>
            <a:ext cx="2742584" cy="400110"/>
          </a:xfrm>
          <a:prstGeom prst="rect">
            <a:avLst/>
          </a:prstGeom>
          <a:solidFill>
            <a:srgbClr val="9900CC"/>
          </a:solidFill>
          <a:ln>
            <a:noFill/>
            <a:prstDash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</a:t>
            </a:r>
            <a:endParaRPr kumimoji="0" lang="vi-VN" sz="20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4F41710A-9CC9-425E-95B5-2B0604CD06C4}"/>
              </a:ext>
            </a:extLst>
          </p:cNvPr>
          <p:cNvSpPr txBox="1"/>
          <p:nvPr/>
        </p:nvSpPr>
        <p:spPr>
          <a:xfrm>
            <a:off x="5940563" y="1014286"/>
            <a:ext cx="3157538" cy="415498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AutoNum type="alphaL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AutoNum type="alphaLcPeriod"/>
            </a:pP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eriod"/>
            </a:pP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AutoNum type="alphaL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86D623C0-A98B-4011-9266-5F0AB14C76F5}"/>
              </a:ext>
            </a:extLst>
          </p:cNvPr>
          <p:cNvSpPr txBox="1"/>
          <p:nvPr/>
        </p:nvSpPr>
        <p:spPr>
          <a:xfrm>
            <a:off x="9272588" y="1027267"/>
            <a:ext cx="2743200" cy="452431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2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lphaLcPeriod"/>
            </a:pPr>
            <a:r>
              <a:rPr lang="en-US" sz="2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…); </a:t>
            </a:r>
            <a:r>
              <a:rPr lang="en-US" sz="2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que..); </a:t>
            </a:r>
            <a:r>
              <a:rPr lang="en-US" sz="2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(18, 8...)</a:t>
            </a:r>
          </a:p>
          <a:p>
            <a:pPr marL="342900" indent="-342900">
              <a:buAutoNum type="alphaLcPeriod"/>
            </a:pPr>
            <a:r>
              <a:rPr lang="en-US" sz="2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lphaLcPeriod"/>
            </a:pPr>
            <a:r>
              <a:rPr lang="en-US" sz="2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8318A84D-A93C-477A-92BF-002E4BDA916B}"/>
              </a:ext>
            </a:extLst>
          </p:cNvPr>
          <p:cNvSpPr txBox="1"/>
          <p:nvPr/>
        </p:nvSpPr>
        <p:spPr>
          <a:xfrm>
            <a:off x="176211" y="5129385"/>
            <a:ext cx="5552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  <a:endParaRPr lang="vi-V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FD2FDF91-E10A-44DB-B6EB-578958318AA4}"/>
              </a:ext>
            </a:extLst>
          </p:cNvPr>
          <p:cNvSpPr txBox="1"/>
          <p:nvPr/>
        </p:nvSpPr>
        <p:spPr>
          <a:xfrm>
            <a:off x="176210" y="5655653"/>
            <a:ext cx="5552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DFD6731B-77FA-4BD3-B478-05FE70FC63B0}"/>
              </a:ext>
            </a:extLst>
          </p:cNvPr>
          <p:cNvSpPr txBox="1"/>
          <p:nvPr/>
        </p:nvSpPr>
        <p:spPr>
          <a:xfrm>
            <a:off x="6686550" y="593875"/>
            <a:ext cx="1657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err="1">
                <a:solidFill>
                  <a:schemeClr val="bg1"/>
                </a:solidFill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vi-VN" sz="2000">
              <a:solidFill>
                <a:schemeClr val="bg1"/>
              </a:solidFill>
              <a:highlight>
                <a:srgbClr val="00808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71DA1A3-33F6-4406-949A-E2B2AF3A1F76}"/>
              </a:ext>
            </a:extLst>
          </p:cNvPr>
          <p:cNvSpPr txBox="1"/>
          <p:nvPr/>
        </p:nvSpPr>
        <p:spPr>
          <a:xfrm>
            <a:off x="9753597" y="549545"/>
            <a:ext cx="1657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err="1">
                <a:solidFill>
                  <a:schemeClr val="bg1"/>
                </a:solidFill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endParaRPr lang="vi-VN" sz="2000">
              <a:solidFill>
                <a:schemeClr val="bg1"/>
              </a:solidFill>
              <a:highlight>
                <a:srgbClr val="00808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D9248F61-35D2-44CA-8D8D-4B70DF50F3E0}"/>
              </a:ext>
            </a:extLst>
          </p:cNvPr>
          <p:cNvSpPr/>
          <p:nvPr/>
        </p:nvSpPr>
        <p:spPr>
          <a:xfrm>
            <a:off x="359764" y="1462292"/>
            <a:ext cx="1963711" cy="3364140"/>
          </a:xfrm>
          <a:prstGeom prst="roundRect">
            <a:avLst/>
          </a:prstGeom>
          <a:blipFill dpi="0" rotWithShape="1">
            <a:blip r:embed="rId8">
              <a:alphaModFix amt="48000"/>
            </a:blip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6EE3ECB6-C8F9-40DD-92BB-B2CD9E3104A8}"/>
              </a:ext>
            </a:extLst>
          </p:cNvPr>
          <p:cNvSpPr/>
          <p:nvPr/>
        </p:nvSpPr>
        <p:spPr>
          <a:xfrm>
            <a:off x="359765" y="1752066"/>
            <a:ext cx="5171606" cy="646360"/>
          </a:xfrm>
          <a:prstGeom prst="roundRect">
            <a:avLst/>
          </a:prstGeom>
          <a:blipFill dpi="0" rotWithShape="1">
            <a:blip r:embed="rId8">
              <a:alphaModFix amt="48000"/>
            </a:blip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C9063735-255D-4448-BD95-387A911E64C4}"/>
              </a:ext>
            </a:extLst>
          </p:cNvPr>
          <p:cNvSpPr/>
          <p:nvPr/>
        </p:nvSpPr>
        <p:spPr>
          <a:xfrm>
            <a:off x="359764" y="3052308"/>
            <a:ext cx="5171605" cy="646360"/>
          </a:xfrm>
          <a:prstGeom prst="roundRect">
            <a:avLst/>
          </a:prstGeom>
          <a:blipFill dpi="0" rotWithShape="1">
            <a:blip r:embed="rId8">
              <a:alphaModFix amt="48000"/>
            </a:blip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Hình chữ nhật 24">
            <a:hlinkClick r:id="rId9" action="ppaction://hlinksldjump"/>
            <a:extLst>
              <a:ext uri="{FF2B5EF4-FFF2-40B4-BE49-F238E27FC236}">
                <a16:creationId xmlns:a16="http://schemas.microsoft.com/office/drawing/2014/main" id="{B704173C-1C82-4057-BA8E-0F1F39A6B375}"/>
              </a:ext>
            </a:extLst>
          </p:cNvPr>
          <p:cNvSpPr/>
          <p:nvPr/>
        </p:nvSpPr>
        <p:spPr>
          <a:xfrm>
            <a:off x="6542455" y="6033184"/>
            <a:ext cx="16466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HOME</a:t>
            </a:r>
            <a:endParaRPr lang="vi-VN" sz="3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j-lt"/>
            </a:endParaRPr>
          </a:p>
        </p:txBody>
      </p:sp>
      <p:pic>
        <p:nvPicPr>
          <p:cNvPr id="3" name="Slide 7">
            <a:hlinkClick r:id="" action="ppaction://media"/>
            <a:extLst>
              <a:ext uri="{FF2B5EF4-FFF2-40B4-BE49-F238E27FC236}">
                <a16:creationId xmlns:a16="http://schemas.microsoft.com/office/drawing/2014/main" id="{0D18DC12-0A2E-4C0E-A2BB-F0B27D6C40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06523" y="168665"/>
            <a:ext cx="609600" cy="609600"/>
          </a:xfrm>
          <a:prstGeom prst="rect">
            <a:avLst/>
          </a:prstGeom>
        </p:spPr>
      </p:pic>
      <p:pic>
        <p:nvPicPr>
          <p:cNvPr id="26" name="Đồ họa 25" descr="Biểu tượng ngón trở trái chỉ sang phải">
            <a:hlinkClick r:id="" action="ppaction://hlinkshowjump?jump=nextslide" highlightClick="1">
              <a:snd r:embed="rId11" name="push.wav"/>
            </a:hlinkClick>
            <a:extLst>
              <a:ext uri="{FF2B5EF4-FFF2-40B4-BE49-F238E27FC236}">
                <a16:creationId xmlns:a16="http://schemas.microsoft.com/office/drawing/2014/main" id="{9BA2BF83-AFAD-461A-91DF-17A38AF97E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512797" y="139087"/>
            <a:ext cx="491125" cy="491125"/>
          </a:xfrm>
          <a:prstGeom prst="rect">
            <a:avLst/>
          </a:prstGeom>
        </p:spPr>
      </p:pic>
      <p:pic>
        <p:nvPicPr>
          <p:cNvPr id="27" name="Đồ họa 26" descr="Biểu tượng ngón trở trái chỉ sang phải">
            <a:hlinkClick r:id="" action="ppaction://hlinkshowjump?jump=previousslide" highlightClick="1">
              <a:snd r:embed="rId14" name="arrow.wav"/>
            </a:hlinkClick>
            <a:extLst>
              <a:ext uri="{FF2B5EF4-FFF2-40B4-BE49-F238E27FC236}">
                <a16:creationId xmlns:a16="http://schemas.microsoft.com/office/drawing/2014/main" id="{601736E7-93A1-4F5B-B777-99C635A3AE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200000">
            <a:off x="10759788" y="81605"/>
            <a:ext cx="491125" cy="4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77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5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7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/>
      <p:bldP spid="21" grpId="0"/>
      <p:bldP spid="22" grpId="0" animBg="1"/>
      <p:bldP spid="23" grpId="0" animBg="1"/>
      <p:bldP spid="24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hỗ dành sẵn cho Nội dung 8">
            <a:extLst>
              <a:ext uri="{FF2B5EF4-FFF2-40B4-BE49-F238E27FC236}">
                <a16:creationId xmlns:a16="http://schemas.microsoft.com/office/drawing/2014/main" id="{F7AF3EC7-EB25-4071-90B3-A12C3E78D6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64"/>
          <a:stretch/>
        </p:blipFill>
        <p:spPr>
          <a:xfrm>
            <a:off x="124320" y="1134683"/>
            <a:ext cx="5952630" cy="3508758"/>
          </a:xfrm>
        </p:spPr>
      </p:pic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3F6F655-9F25-431B-B1B5-956CA818D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>
                <a:latin typeface="+mj-lt"/>
              </a:rPr>
              <a:t>07/08/2021</a:t>
            </a: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D31BEEC-5487-4C79-BCF3-DBFCF1884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95108-8BB6-484F-B188-ADAD76D339F3}" type="slidenum">
              <a:rPr lang="vi-VN" smtClean="0">
                <a:latin typeface="+mj-lt"/>
              </a:rPr>
              <a:t>8</a:t>
            </a:fld>
            <a:endParaRPr lang="vi-VN">
              <a:latin typeface="+mj-lt"/>
            </a:endParaRPr>
          </a:p>
        </p:txBody>
      </p:sp>
      <p:sp>
        <p:nvSpPr>
          <p:cNvPr id="8" name="Chỗ dành sẵn cho Chân trang 4">
            <a:extLst>
              <a:ext uri="{FF2B5EF4-FFF2-40B4-BE49-F238E27FC236}">
                <a16:creationId xmlns:a16="http://schemas.microsoft.com/office/drawing/2014/main" id="{11F2DAF3-C0EE-444E-95B3-BD40821C74DA}"/>
              </a:ext>
            </a:extLst>
          </p:cNvPr>
          <p:cNvSpPr txBox="1">
            <a:spLocks/>
          </p:cNvSpPr>
          <p:nvPr/>
        </p:nvSpPr>
        <p:spPr>
          <a:xfrm>
            <a:off x="4424858" y="76187"/>
            <a:ext cx="5733554" cy="425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vi-V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1: Thu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thập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phân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loại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dữ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liệu</a:t>
            </a:r>
            <a:endParaRPr lang="vi-VN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0" name="Tiêu đề 9">
            <a:extLst>
              <a:ext uri="{FF2B5EF4-FFF2-40B4-BE49-F238E27FC236}">
                <a16:creationId xmlns:a16="http://schemas.microsoft.com/office/drawing/2014/main" id="{A2C858EC-6C85-4ED7-B970-D2A1EC0DBF5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71962" y="311705"/>
            <a:ext cx="3629478" cy="400110"/>
          </a:xfrm>
          <a:prstGeom prst="rect">
            <a:avLst/>
          </a:prstGeom>
          <a:solidFill>
            <a:srgbClr val="9900CC"/>
          </a:solidFill>
          <a:ln w="63500">
            <a:noFill/>
            <a:prstDash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2, Phân loại dữ liệu 2</a:t>
            </a: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Wingdings" panose="05000000000000000000" pitchFamily="2" charset="2"/>
              </a:rPr>
              <a:t>: (ghi vào vở)</a:t>
            </a:r>
            <a:endParaRPr kumimoji="0" lang="vi-VN" sz="20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BEA90D8-ADEE-48D1-A771-EDE60C3F770B}"/>
              </a:ext>
            </a:extLst>
          </p:cNvPr>
          <p:cNvSpPr txBox="1"/>
          <p:nvPr/>
        </p:nvSpPr>
        <p:spPr>
          <a:xfrm>
            <a:off x="362446" y="666053"/>
            <a:ext cx="5733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latin typeface="+mj-lt"/>
              </a:rPr>
              <a:t>Quan </a:t>
            </a:r>
            <a:r>
              <a:rPr lang="vi-VN" sz="2000" err="1">
                <a:latin typeface="+mj-lt"/>
              </a:rPr>
              <a:t>sát</a:t>
            </a:r>
            <a:r>
              <a:rPr lang="vi-VN" sz="2000">
                <a:latin typeface="+mj-lt"/>
              </a:rPr>
              <a:t> </a:t>
            </a:r>
            <a:r>
              <a:rPr lang="vi-VN" sz="2000" err="1">
                <a:latin typeface="+mj-lt"/>
              </a:rPr>
              <a:t>bảng</a:t>
            </a:r>
            <a:r>
              <a:rPr lang="vi-VN" sz="2000">
                <a:latin typeface="+mj-lt"/>
              </a:rPr>
              <a:t> </a:t>
            </a:r>
            <a:r>
              <a:rPr lang="vi-VN" sz="2000" err="1">
                <a:latin typeface="+mj-lt"/>
              </a:rPr>
              <a:t>dưới</a:t>
            </a:r>
            <a:r>
              <a:rPr lang="vi-VN" sz="2000">
                <a:latin typeface="+mj-lt"/>
              </a:rPr>
              <a:t> đây </a:t>
            </a:r>
            <a:r>
              <a:rPr lang="vi-VN" sz="2000" err="1">
                <a:latin typeface="+mj-lt"/>
              </a:rPr>
              <a:t>rồi</a:t>
            </a:r>
            <a:r>
              <a:rPr lang="vi-VN" sz="2000">
                <a:latin typeface="+mj-lt"/>
              </a:rPr>
              <a:t> </a:t>
            </a:r>
            <a:r>
              <a:rPr lang="vi-VN" sz="2000" err="1">
                <a:latin typeface="+mj-lt"/>
              </a:rPr>
              <a:t>trả</a:t>
            </a:r>
            <a:r>
              <a:rPr lang="vi-VN" sz="2000">
                <a:latin typeface="+mj-lt"/>
              </a:rPr>
              <a:t> </a:t>
            </a:r>
            <a:r>
              <a:rPr lang="vi-VN" sz="2000" err="1">
                <a:latin typeface="+mj-lt"/>
              </a:rPr>
              <a:t>lời</a:t>
            </a:r>
            <a:r>
              <a:rPr lang="vi-VN" sz="2000">
                <a:latin typeface="+mj-lt"/>
              </a:rPr>
              <a:t> câu </a:t>
            </a:r>
            <a:r>
              <a:rPr lang="vi-VN" sz="2000" err="1">
                <a:latin typeface="+mj-lt"/>
              </a:rPr>
              <a:t>hỏi</a:t>
            </a:r>
            <a:r>
              <a:rPr lang="vi-VN" sz="2000">
                <a:latin typeface="+mj-lt"/>
              </a:rPr>
              <a:t> sau: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E6242EBE-3BAD-4343-8A9B-2FC8EDA912B9}"/>
              </a:ext>
            </a:extLst>
          </p:cNvPr>
          <p:cNvSpPr/>
          <p:nvPr/>
        </p:nvSpPr>
        <p:spPr>
          <a:xfrm>
            <a:off x="6186484" y="974533"/>
            <a:ext cx="2914649" cy="44118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lphaLcPeriod"/>
            </a:pPr>
            <a:r>
              <a:rPr lang="vi-VN" sz="2200" dirty="0" err="1">
                <a:latin typeface="+mj-lt"/>
              </a:rPr>
              <a:t>Cột</a:t>
            </a:r>
            <a:r>
              <a:rPr lang="vi-VN" sz="2200" dirty="0">
                <a:latin typeface="+mj-lt"/>
              </a:rPr>
              <a:t> “Tên” </a:t>
            </a:r>
            <a:r>
              <a:rPr lang="vi-VN" sz="2200" dirty="0" err="1">
                <a:latin typeface="+mj-lt"/>
              </a:rPr>
              <a:t>là</a:t>
            </a:r>
            <a:r>
              <a:rPr lang="vi-VN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dữ</a:t>
            </a:r>
            <a:r>
              <a:rPr lang="vi-VN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liệu</a:t>
            </a:r>
            <a:r>
              <a:rPr lang="vi-VN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gì</a:t>
            </a:r>
            <a:r>
              <a:rPr lang="vi-VN" sz="2200" dirty="0">
                <a:latin typeface="+mj-lt"/>
              </a:rPr>
              <a:t>?</a:t>
            </a:r>
          </a:p>
          <a:p>
            <a:pPr marL="342900" indent="-342900">
              <a:buAutoNum type="alphaLcPeriod"/>
            </a:pPr>
            <a:r>
              <a:rPr lang="vi-VN" sz="2200" dirty="0" err="1">
                <a:latin typeface="+mj-lt"/>
              </a:rPr>
              <a:t>Cột</a:t>
            </a:r>
            <a:r>
              <a:rPr lang="vi-VN" sz="2200" dirty="0">
                <a:latin typeface="+mj-lt"/>
              </a:rPr>
              <a:t> “</a:t>
            </a:r>
            <a:r>
              <a:rPr lang="vi-VN" sz="2200" dirty="0" err="1">
                <a:latin typeface="+mj-lt"/>
              </a:rPr>
              <a:t>Tổng</a:t>
            </a:r>
            <a:r>
              <a:rPr lang="vi-VN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số</a:t>
            </a:r>
            <a:r>
              <a:rPr lang="vi-VN" sz="2200" dirty="0">
                <a:latin typeface="+mj-lt"/>
              </a:rPr>
              <a:t> con </a:t>
            </a:r>
            <a:r>
              <a:rPr lang="vi-VN" sz="2200" dirty="0" err="1">
                <a:latin typeface="+mj-lt"/>
              </a:rPr>
              <a:t>vật</a:t>
            </a:r>
            <a:r>
              <a:rPr lang="vi-VN" sz="2200" dirty="0">
                <a:latin typeface="+mj-lt"/>
              </a:rPr>
              <a:t>” </a:t>
            </a:r>
            <a:r>
              <a:rPr lang="vi-VN" sz="2200" dirty="0" err="1">
                <a:latin typeface="+mj-lt"/>
              </a:rPr>
              <a:t>là</a:t>
            </a:r>
            <a:r>
              <a:rPr lang="vi-VN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dữ</a:t>
            </a:r>
            <a:r>
              <a:rPr lang="vi-VN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liệu</a:t>
            </a:r>
            <a:r>
              <a:rPr lang="vi-VN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gì</a:t>
            </a:r>
            <a:r>
              <a:rPr lang="vi-VN" sz="2200" dirty="0">
                <a:latin typeface="+mj-lt"/>
              </a:rPr>
              <a:t>?</a:t>
            </a:r>
          </a:p>
          <a:p>
            <a:pPr marL="342900" indent="-342900">
              <a:buAutoNum type="alphaLcPeriod"/>
            </a:pPr>
            <a:r>
              <a:rPr lang="vi-VN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Cột</a:t>
            </a:r>
            <a:r>
              <a:rPr lang="vi-VN" sz="2200" dirty="0">
                <a:latin typeface="+mj-lt"/>
              </a:rPr>
              <a:t> “</a:t>
            </a:r>
            <a:r>
              <a:rPr lang="vi-VN" sz="2200" dirty="0" err="1">
                <a:latin typeface="+mj-lt"/>
              </a:rPr>
              <a:t>Các</a:t>
            </a:r>
            <a:r>
              <a:rPr lang="vi-VN" sz="2200" dirty="0">
                <a:latin typeface="+mj-lt"/>
              </a:rPr>
              <a:t> con </a:t>
            </a:r>
            <a:r>
              <a:rPr lang="vi-VN" sz="2200" dirty="0" err="1">
                <a:latin typeface="+mj-lt"/>
              </a:rPr>
              <a:t>vật</a:t>
            </a:r>
            <a:r>
              <a:rPr lang="vi-VN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được</a:t>
            </a:r>
            <a:r>
              <a:rPr lang="vi-VN" sz="2200" dirty="0">
                <a:latin typeface="+mj-lt"/>
              </a:rPr>
              <a:t>…”</a:t>
            </a:r>
            <a:r>
              <a:rPr lang="vi-VN" sz="2200" dirty="0" err="1">
                <a:latin typeface="+mj-lt"/>
              </a:rPr>
              <a:t>là</a:t>
            </a:r>
            <a:r>
              <a:rPr lang="vi-VN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dữ</a:t>
            </a:r>
            <a:r>
              <a:rPr lang="vi-VN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liệu</a:t>
            </a:r>
            <a:r>
              <a:rPr lang="vi-VN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gì</a:t>
            </a:r>
            <a:r>
              <a:rPr lang="vi-VN" sz="2200" dirty="0">
                <a:latin typeface="+mj-lt"/>
              </a:rPr>
              <a:t>?</a:t>
            </a:r>
          </a:p>
          <a:p>
            <a:pPr marL="342900" indent="-342900">
              <a:buAutoNum type="alphaLcPeriod"/>
            </a:pPr>
            <a:r>
              <a:rPr lang="vi-VN" sz="2200" dirty="0" err="1">
                <a:latin typeface="+mj-lt"/>
              </a:rPr>
              <a:t>Có</a:t>
            </a:r>
            <a:r>
              <a:rPr lang="vi-VN" sz="2200" dirty="0">
                <a:latin typeface="+mj-lt"/>
              </a:rPr>
              <a:t> bao nhiêu </a:t>
            </a:r>
            <a:r>
              <a:rPr lang="vi-VN" sz="2200" dirty="0" err="1">
                <a:latin typeface="+mj-lt"/>
              </a:rPr>
              <a:t>học</a:t>
            </a:r>
            <a:r>
              <a:rPr lang="vi-VN" sz="2200" dirty="0">
                <a:latin typeface="+mj-lt"/>
              </a:rPr>
              <a:t> sinh không nuôi con </a:t>
            </a:r>
            <a:r>
              <a:rPr lang="vi-VN" sz="2200" dirty="0" err="1">
                <a:latin typeface="+mj-lt"/>
              </a:rPr>
              <a:t>vật</a:t>
            </a:r>
            <a:r>
              <a:rPr lang="vi-VN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nào</a:t>
            </a:r>
            <a:r>
              <a:rPr lang="vi-VN" sz="2200" dirty="0">
                <a:latin typeface="+mj-lt"/>
              </a:rPr>
              <a:t>?</a:t>
            </a:r>
          </a:p>
          <a:p>
            <a:pPr marL="342900" indent="-342900">
              <a:buAutoNum type="alphaLcPeriod"/>
            </a:pPr>
            <a:r>
              <a:rPr lang="vi-VN" sz="2200" dirty="0" err="1">
                <a:latin typeface="+mj-lt"/>
              </a:rPr>
              <a:t>Có</a:t>
            </a:r>
            <a:r>
              <a:rPr lang="vi-VN" sz="2200" dirty="0">
                <a:latin typeface="+mj-lt"/>
              </a:rPr>
              <a:t> bao nhiêu con </a:t>
            </a:r>
            <a:r>
              <a:rPr lang="vi-VN" sz="2200" dirty="0" err="1">
                <a:latin typeface="+mj-lt"/>
              </a:rPr>
              <a:t>vật</a:t>
            </a:r>
            <a:r>
              <a:rPr lang="vi-VN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được</a:t>
            </a:r>
            <a:r>
              <a:rPr lang="vi-VN" sz="2200" dirty="0">
                <a:latin typeface="+mj-lt"/>
              </a:rPr>
              <a:t> nuôi?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33CADFC3-1E1B-4C35-9117-29884AAFA83A}"/>
              </a:ext>
            </a:extLst>
          </p:cNvPr>
          <p:cNvSpPr/>
          <p:nvPr/>
        </p:nvSpPr>
        <p:spPr>
          <a:xfrm>
            <a:off x="9204588" y="928138"/>
            <a:ext cx="2914649" cy="44118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lphaLcPeriod"/>
            </a:pPr>
            <a:r>
              <a:rPr lang="vi-VN" sz="2200" dirty="0">
                <a:latin typeface="+mj-lt"/>
              </a:rPr>
              <a:t>Tên </a:t>
            </a:r>
            <a:r>
              <a:rPr lang="vi-VN" sz="2200" dirty="0" err="1">
                <a:latin typeface="+mj-lt"/>
              </a:rPr>
              <a:t>học</a:t>
            </a:r>
            <a:r>
              <a:rPr lang="vi-VN" sz="2200" dirty="0">
                <a:latin typeface="+mj-lt"/>
              </a:rPr>
              <a:t> sinh </a:t>
            </a:r>
            <a:r>
              <a:rPr lang="vi-VN" sz="2200" dirty="0" err="1">
                <a:latin typeface="+mj-lt"/>
              </a:rPr>
              <a:t>là</a:t>
            </a:r>
            <a:r>
              <a:rPr lang="vi-VN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dạng</a:t>
            </a:r>
            <a:r>
              <a:rPr lang="vi-VN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chữ</a:t>
            </a:r>
            <a:r>
              <a:rPr lang="vi-VN" sz="2200" dirty="0">
                <a:latin typeface="+mj-lt"/>
              </a:rPr>
              <a:t>.</a:t>
            </a:r>
          </a:p>
          <a:p>
            <a:pPr marL="342900" indent="-342900">
              <a:buAutoNum type="alphaLcPeriod"/>
            </a:pPr>
            <a:r>
              <a:rPr lang="vi-VN" sz="2200" dirty="0" err="1">
                <a:latin typeface="+mj-lt"/>
              </a:rPr>
              <a:t>Dạng</a:t>
            </a:r>
            <a:r>
              <a:rPr lang="vi-VN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số</a:t>
            </a:r>
            <a:r>
              <a:rPr lang="vi-VN" sz="2200" dirty="0">
                <a:latin typeface="+mj-lt"/>
              </a:rPr>
              <a:t> (</a:t>
            </a:r>
            <a:r>
              <a:rPr lang="vi-VN" sz="2200" dirty="0" err="1">
                <a:latin typeface="+mj-lt"/>
              </a:rPr>
              <a:t>có</a:t>
            </a:r>
            <a:r>
              <a:rPr lang="vi-VN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giá</a:t>
            </a:r>
            <a:r>
              <a:rPr lang="vi-VN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trị</a:t>
            </a:r>
            <a:r>
              <a:rPr lang="vi-VN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từ</a:t>
            </a:r>
            <a:r>
              <a:rPr lang="vi-VN" sz="2200" dirty="0">
                <a:latin typeface="+mj-lt"/>
              </a:rPr>
              <a:t> 0 </a:t>
            </a:r>
            <a:r>
              <a:rPr lang="vi-VN" sz="2200" dirty="0" err="1">
                <a:latin typeface="+mj-lt"/>
              </a:rPr>
              <a:t>đến</a:t>
            </a:r>
            <a:r>
              <a:rPr lang="vi-VN" sz="2200" dirty="0">
                <a:latin typeface="+mj-lt"/>
              </a:rPr>
              <a:t> 10).</a:t>
            </a:r>
          </a:p>
          <a:p>
            <a:pPr marL="342900" indent="-342900">
              <a:buAutoNum type="alphaLcPeriod"/>
            </a:pPr>
            <a:r>
              <a:rPr lang="vi-VN" sz="2200" dirty="0" err="1">
                <a:latin typeface="+mj-lt"/>
              </a:rPr>
              <a:t>Dạng</a:t>
            </a:r>
            <a:r>
              <a:rPr lang="vi-VN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vừa</a:t>
            </a:r>
            <a:r>
              <a:rPr lang="vi-VN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số</a:t>
            </a:r>
            <a:r>
              <a:rPr lang="vi-VN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vừa</a:t>
            </a:r>
            <a:r>
              <a:rPr lang="vi-VN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chữ</a:t>
            </a:r>
            <a:r>
              <a:rPr lang="vi-VN" sz="2200" dirty="0">
                <a:latin typeface="+mj-lt"/>
              </a:rPr>
              <a:t> (</a:t>
            </a:r>
            <a:r>
              <a:rPr lang="vi-VN" sz="2200" dirty="0" err="1">
                <a:latin typeface="+mj-lt"/>
              </a:rPr>
              <a:t>các</a:t>
            </a:r>
            <a:r>
              <a:rPr lang="vi-VN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loài</a:t>
            </a:r>
            <a:r>
              <a:rPr lang="vi-VN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vật</a:t>
            </a:r>
            <a:r>
              <a:rPr lang="vi-VN" sz="2200" dirty="0">
                <a:latin typeface="+mj-lt"/>
              </a:rPr>
              <a:t> chim, </a:t>
            </a:r>
            <a:r>
              <a:rPr lang="vi-VN" sz="2200" dirty="0" err="1">
                <a:latin typeface="+mj-lt"/>
              </a:rPr>
              <a:t>cá</a:t>
            </a:r>
            <a:r>
              <a:rPr lang="vi-VN" sz="2200" dirty="0">
                <a:latin typeface="+mj-lt"/>
              </a:rPr>
              <a:t>, </a:t>
            </a:r>
            <a:r>
              <a:rPr lang="vi-VN" sz="2200" dirty="0" err="1">
                <a:latin typeface="+mj-lt"/>
              </a:rPr>
              <a:t>chó</a:t>
            </a:r>
            <a:r>
              <a:rPr lang="vi-VN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và</a:t>
            </a:r>
            <a:r>
              <a:rPr lang="vi-VN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mèo</a:t>
            </a:r>
            <a:r>
              <a:rPr lang="vi-VN" sz="2200" dirty="0">
                <a:latin typeface="+mj-lt"/>
              </a:rPr>
              <a:t>)</a:t>
            </a:r>
          </a:p>
          <a:p>
            <a:pPr marL="342900" indent="-342900">
              <a:buAutoNum type="alphaLcPeriod"/>
            </a:pPr>
            <a:r>
              <a:rPr lang="vi-VN" sz="2200" dirty="0" err="1">
                <a:latin typeface="+mj-lt"/>
              </a:rPr>
              <a:t>Có</a:t>
            </a:r>
            <a:r>
              <a:rPr lang="vi-VN" sz="2200" dirty="0">
                <a:latin typeface="+mj-lt"/>
              </a:rPr>
              <a:t> 8 </a:t>
            </a:r>
            <a:r>
              <a:rPr lang="vi-VN" sz="2200" dirty="0" err="1">
                <a:latin typeface="+mj-lt"/>
              </a:rPr>
              <a:t>học</a:t>
            </a:r>
            <a:r>
              <a:rPr lang="vi-VN" sz="2200" dirty="0">
                <a:latin typeface="+mj-lt"/>
              </a:rPr>
              <a:t> sinh (Mai, Lan...)</a:t>
            </a:r>
          </a:p>
          <a:p>
            <a:pPr marL="342900" indent="-342900">
              <a:buAutoNum type="alphaLcPeriod"/>
            </a:pPr>
            <a:endParaRPr lang="vi-VN" sz="2200" dirty="0">
              <a:latin typeface="+mj-lt"/>
            </a:endParaRPr>
          </a:p>
          <a:p>
            <a:pPr marL="342900" indent="-342900">
              <a:buAutoNum type="alphaLcPeriod"/>
            </a:pPr>
            <a:r>
              <a:rPr lang="vi-VN" sz="2200" dirty="0" err="1">
                <a:latin typeface="+mj-lt"/>
              </a:rPr>
              <a:t>Có</a:t>
            </a:r>
            <a:r>
              <a:rPr lang="vi-VN" sz="2200" dirty="0">
                <a:latin typeface="+mj-lt"/>
              </a:rPr>
              <a:t> 32 con </a:t>
            </a:r>
            <a:r>
              <a:rPr lang="vi-VN" sz="2200" dirty="0" err="1">
                <a:latin typeface="+mj-lt"/>
              </a:rPr>
              <a:t>vật</a:t>
            </a:r>
            <a:r>
              <a:rPr lang="vi-VN" sz="2200">
                <a:latin typeface="+mj-lt"/>
              </a:rPr>
              <a:t> (6+4+0+2…)</a:t>
            </a:r>
            <a:endParaRPr lang="vi-VN" sz="2200" dirty="0">
              <a:latin typeface="+mj-lt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9E03F68-35DE-415B-9C99-57F22C8AAE55}"/>
              </a:ext>
            </a:extLst>
          </p:cNvPr>
          <p:cNvSpPr txBox="1"/>
          <p:nvPr/>
        </p:nvSpPr>
        <p:spPr>
          <a:xfrm>
            <a:off x="493300" y="4725134"/>
            <a:ext cx="5552299" cy="1631216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+mj-lt"/>
                <a:cs typeface="Times New Roman" panose="02020603050405020304" pitchFamily="18" charset="0"/>
              </a:rPr>
              <a:t>Ghi</a:t>
            </a:r>
            <a:r>
              <a:rPr lang="en-US" sz="2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j-lt"/>
                <a:cs typeface="Times New Roman" panose="02020603050405020304" pitchFamily="18" charset="0"/>
              </a:rPr>
              <a:t>nhớ</a:t>
            </a:r>
            <a:r>
              <a:rPr lang="en-US" sz="2000" b="1" dirty="0">
                <a:latin typeface="+mj-lt"/>
                <a:cs typeface="Times New Roman" panose="02020603050405020304" pitchFamily="18" charset="0"/>
              </a:rPr>
              <a:t>: </a:t>
            </a:r>
            <a:r>
              <a:rPr lang="en-US" sz="2000" b="1" i="1" dirty="0">
                <a:latin typeface="+mj-lt"/>
                <a:cs typeface="Times New Roman" panose="02020603050405020304" pitchFamily="18" charset="0"/>
              </a:rPr>
              <a:t>(</a:t>
            </a:r>
            <a:r>
              <a:rPr lang="en-US" sz="2000" b="1" i="1" dirty="0" err="1">
                <a:latin typeface="+mj-lt"/>
                <a:cs typeface="Times New Roman" panose="02020603050405020304" pitchFamily="18" charset="0"/>
              </a:rPr>
              <a:t>ghi</a:t>
            </a:r>
            <a:r>
              <a:rPr lang="en-US" sz="2000" b="1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2000" b="1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+mj-lt"/>
                <a:cs typeface="Times New Roman" panose="02020603050405020304" pitchFamily="18" charset="0"/>
              </a:rPr>
              <a:t>vở</a:t>
            </a:r>
            <a:r>
              <a:rPr lang="en-US" sz="2000" b="1" i="1" dirty="0">
                <a:latin typeface="+mj-lt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+mj-lt"/>
                <a:cs typeface="Times New Roman" panose="02020603050405020304" pitchFamily="18" charset="0"/>
              </a:rPr>
              <a:t>Dữ</a:t>
            </a:r>
            <a:r>
              <a:rPr lang="en-US" sz="2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j-lt"/>
                <a:cs typeface="Times New Roman" panose="02020603050405020304" pitchFamily="18" charset="0"/>
              </a:rPr>
              <a:t>liệu</a:t>
            </a:r>
            <a:r>
              <a:rPr lang="en-US" sz="2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j-lt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j-lt"/>
                <a:cs typeface="Times New Roman" panose="02020603050405020304" pitchFamily="18" charset="0"/>
              </a:rPr>
              <a:t>phân</a:t>
            </a:r>
            <a:r>
              <a:rPr lang="en-US" sz="2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j-lt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j-lt"/>
                <a:cs typeface="Times New Roman" panose="02020603050405020304" pitchFamily="18" charset="0"/>
              </a:rPr>
              <a:t>dạng</a:t>
            </a:r>
            <a:r>
              <a:rPr lang="en-US" sz="2000" b="1" dirty="0">
                <a:latin typeface="+mj-lt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20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+mj-lt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latin typeface="+mj-lt"/>
                <a:cs typeface="Times New Roman" panose="02020603050405020304" pitchFamily="18" charset="0"/>
              </a:rPr>
              <a:t>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+mj-lt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j-lt"/>
                <a:cs typeface="Times New Roman" panose="02020603050405020304" pitchFamily="18" charset="0"/>
              </a:rPr>
              <a:t>sắp</a:t>
            </a:r>
            <a:r>
              <a:rPr lang="en-US" sz="2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j-lt"/>
                <a:cs typeface="Times New Roman" panose="02020603050405020304" pitchFamily="18" charset="0"/>
              </a:rPr>
              <a:t>xếp</a:t>
            </a:r>
            <a:r>
              <a:rPr lang="en-US" sz="2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j-lt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latin typeface="+mj-lt"/>
                <a:cs typeface="Times New Roman" panose="02020603050405020304" pitchFamily="18" charset="0"/>
              </a:rPr>
              <a:t> tin </a:t>
            </a:r>
            <a:r>
              <a:rPr lang="en-US" sz="2000" b="1" dirty="0" err="1">
                <a:latin typeface="+mj-lt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j-lt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j-lt"/>
                <a:cs typeface="Times New Roman" panose="02020603050405020304" pitchFamily="18" charset="0"/>
              </a:rPr>
              <a:t>tiêu</a:t>
            </a:r>
            <a:r>
              <a:rPr lang="en-US" sz="2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j-lt"/>
                <a:cs typeface="Times New Roman" panose="02020603050405020304" pitchFamily="18" charset="0"/>
              </a:rPr>
              <a:t>chí</a:t>
            </a:r>
            <a:r>
              <a:rPr lang="en-US" sz="2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j-lt"/>
                <a:cs typeface="Times New Roman" panose="02020603050405020304" pitchFamily="18" charset="0"/>
              </a:rPr>
              <a:t>nhất</a:t>
            </a:r>
            <a:r>
              <a:rPr lang="en-US" sz="2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j-lt"/>
                <a:cs typeface="Times New Roman" panose="02020603050405020304" pitchFamily="18" charset="0"/>
              </a:rPr>
              <a:t>định</a:t>
            </a:r>
            <a:r>
              <a:rPr lang="en-US" sz="2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j-lt"/>
                <a:cs typeface="Times New Roman" panose="02020603050405020304" pitchFamily="18" charset="0"/>
              </a:rPr>
              <a:t>gọi</a:t>
            </a:r>
            <a:r>
              <a:rPr lang="en-US" sz="2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j-lt"/>
                <a:cs typeface="Times New Roman" panose="02020603050405020304" pitchFamily="18" charset="0"/>
              </a:rPr>
              <a:t>phân</a:t>
            </a:r>
            <a:r>
              <a:rPr lang="en-US" sz="2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j-lt"/>
                <a:cs typeface="Times New Roman" panose="02020603050405020304" pitchFamily="18" charset="0"/>
              </a:rPr>
              <a:t>loại</a:t>
            </a:r>
            <a:r>
              <a:rPr lang="en-US" sz="2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j-lt"/>
                <a:cs typeface="Times New Roman" panose="02020603050405020304" pitchFamily="18" charset="0"/>
              </a:rPr>
              <a:t>dữ</a:t>
            </a:r>
            <a:r>
              <a:rPr lang="en-US" sz="2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j-lt"/>
                <a:cs typeface="Times New Roman" panose="02020603050405020304" pitchFamily="18" charset="0"/>
              </a:rPr>
              <a:t>liệu</a:t>
            </a:r>
            <a:r>
              <a:rPr lang="en-US" sz="2000" b="1" dirty="0">
                <a:latin typeface="+mj-lt"/>
                <a:cs typeface="Times New Roman" panose="02020603050405020304" pitchFamily="18" charset="0"/>
              </a:rPr>
              <a:t>.</a:t>
            </a:r>
            <a:endParaRPr lang="vi-VN" sz="20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6" name="Hình chữ nhật 15">
            <a:hlinkClick r:id="rId10" action="ppaction://hlinksldjump"/>
            <a:extLst>
              <a:ext uri="{FF2B5EF4-FFF2-40B4-BE49-F238E27FC236}">
                <a16:creationId xmlns:a16="http://schemas.microsoft.com/office/drawing/2014/main" id="{147F37AE-3D07-44DF-80E0-33624A058829}"/>
              </a:ext>
            </a:extLst>
          </p:cNvPr>
          <p:cNvSpPr/>
          <p:nvPr/>
        </p:nvSpPr>
        <p:spPr>
          <a:xfrm>
            <a:off x="8105399" y="5857681"/>
            <a:ext cx="16466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HOME</a:t>
            </a:r>
            <a:endParaRPr lang="vi-VN" sz="36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j-lt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41268680-1B45-478B-B8CC-FA346D66F103}"/>
              </a:ext>
            </a:extLst>
          </p:cNvPr>
          <p:cNvSpPr txBox="1"/>
          <p:nvPr/>
        </p:nvSpPr>
        <p:spPr>
          <a:xfrm>
            <a:off x="6686550" y="593875"/>
            <a:ext cx="1657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err="1">
                <a:solidFill>
                  <a:schemeClr val="bg1"/>
                </a:solidFill>
                <a:highlight>
                  <a:srgbClr val="008080"/>
                </a:highlight>
                <a:latin typeface="+mj-lt"/>
              </a:rPr>
              <a:t>HỎI</a:t>
            </a:r>
            <a:endParaRPr lang="vi-VN" sz="2000">
              <a:solidFill>
                <a:schemeClr val="bg1"/>
              </a:solidFill>
              <a:highlight>
                <a:srgbClr val="008080"/>
              </a:highlight>
              <a:latin typeface="+mj-lt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3661B452-3188-45BD-8E22-36072B179846}"/>
              </a:ext>
            </a:extLst>
          </p:cNvPr>
          <p:cNvSpPr txBox="1"/>
          <p:nvPr/>
        </p:nvSpPr>
        <p:spPr>
          <a:xfrm>
            <a:off x="9753597" y="549545"/>
            <a:ext cx="1657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err="1">
                <a:solidFill>
                  <a:schemeClr val="bg1"/>
                </a:solidFill>
                <a:highlight>
                  <a:srgbClr val="008080"/>
                </a:highlight>
                <a:latin typeface="+mj-lt"/>
              </a:rPr>
              <a:t>ĐÁP</a:t>
            </a:r>
            <a:endParaRPr lang="vi-VN" sz="2000">
              <a:solidFill>
                <a:schemeClr val="bg1"/>
              </a:solidFill>
              <a:highlight>
                <a:srgbClr val="008080"/>
              </a:highlight>
              <a:latin typeface="+mj-lt"/>
            </a:endParaRP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208C6BF0-0E3F-4E52-BC2C-07C5F62E665E}"/>
              </a:ext>
            </a:extLst>
          </p:cNvPr>
          <p:cNvSpPr/>
          <p:nvPr/>
        </p:nvSpPr>
        <p:spPr>
          <a:xfrm>
            <a:off x="838200" y="1842007"/>
            <a:ext cx="1107011" cy="2670032"/>
          </a:xfrm>
          <a:prstGeom prst="roundRect">
            <a:avLst/>
          </a:prstGeom>
          <a:blipFill dpi="0" rotWithShape="1">
            <a:blip r:embed="rId11">
              <a:alphaModFix amt="48000"/>
            </a:blip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759B3F07-F9EC-41C0-8053-E1BD3EF5E30E}"/>
              </a:ext>
            </a:extLst>
          </p:cNvPr>
          <p:cNvSpPr/>
          <p:nvPr/>
        </p:nvSpPr>
        <p:spPr>
          <a:xfrm>
            <a:off x="4170705" y="1799049"/>
            <a:ext cx="1310863" cy="2712990"/>
          </a:xfrm>
          <a:prstGeom prst="roundRect">
            <a:avLst/>
          </a:prstGeom>
          <a:blipFill dpi="0" rotWithShape="1">
            <a:blip r:embed="rId12">
              <a:alphaModFix amt="48000"/>
            </a:blip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62C2191E-1AB9-4F31-B774-7449539AE013}"/>
              </a:ext>
            </a:extLst>
          </p:cNvPr>
          <p:cNvSpPr/>
          <p:nvPr/>
        </p:nvSpPr>
        <p:spPr>
          <a:xfrm>
            <a:off x="2098553" y="1820528"/>
            <a:ext cx="1918810" cy="2712990"/>
          </a:xfrm>
          <a:prstGeom prst="roundRect">
            <a:avLst/>
          </a:prstGeom>
          <a:blipFill dpi="0" rotWithShape="1">
            <a:blip r:embed="rId13">
              <a:alphaModFix amt="48000"/>
            </a:blip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pic>
        <p:nvPicPr>
          <p:cNvPr id="2" name="Slide 8">
            <a:hlinkClick r:id="" action="ppaction://media"/>
            <a:extLst>
              <a:ext uri="{FF2B5EF4-FFF2-40B4-BE49-F238E27FC236}">
                <a16:creationId xmlns:a16="http://schemas.microsoft.com/office/drawing/2014/main" id="{E0506A6A-7375-4490-83CA-F1D5E14AD9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0058" y="140000"/>
            <a:ext cx="609600" cy="609600"/>
          </a:xfrm>
          <a:prstGeom prst="rect">
            <a:avLst/>
          </a:prstGeom>
        </p:spPr>
      </p:pic>
      <p:pic>
        <p:nvPicPr>
          <p:cNvPr id="5" name="Slide 8a">
            <a:hlinkClick r:id="" action="ppaction://media"/>
            <a:extLst>
              <a:ext uri="{FF2B5EF4-FFF2-40B4-BE49-F238E27FC236}">
                <a16:creationId xmlns:a16="http://schemas.microsoft.com/office/drawing/2014/main" id="{C319ADA7-EA02-45B6-94C0-2A24233589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32838" y="5447788"/>
            <a:ext cx="609600" cy="609600"/>
          </a:xfrm>
          <a:prstGeom prst="rect">
            <a:avLst/>
          </a:prstGeom>
        </p:spPr>
      </p:pic>
      <p:pic>
        <p:nvPicPr>
          <p:cNvPr id="23" name="Đồ họa 22" descr="Biểu tượng ngón trở trái chỉ sang phải">
            <a:hlinkClick r:id="" action="ppaction://hlinkshowjump?jump=nextslide" highlightClick="1">
              <a:snd r:embed="rId15" name="push.wav"/>
            </a:hlinkClick>
            <a:extLst>
              <a:ext uri="{FF2B5EF4-FFF2-40B4-BE49-F238E27FC236}">
                <a16:creationId xmlns:a16="http://schemas.microsoft.com/office/drawing/2014/main" id="{78B45D8B-6046-468C-A095-84B9F4E66FF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512797" y="139087"/>
            <a:ext cx="491125" cy="491125"/>
          </a:xfrm>
          <a:prstGeom prst="rect">
            <a:avLst/>
          </a:prstGeom>
        </p:spPr>
      </p:pic>
      <p:pic>
        <p:nvPicPr>
          <p:cNvPr id="24" name="Đồ họa 23" descr="Biểu tượng ngón trở trái chỉ sang phải">
            <a:hlinkClick r:id="" action="ppaction://hlinkshowjump?jump=previousslide" highlightClick="1">
              <a:snd r:embed="rId18" name="arrow.wav"/>
            </a:hlinkClick>
            <a:extLst>
              <a:ext uri="{FF2B5EF4-FFF2-40B4-BE49-F238E27FC236}">
                <a16:creationId xmlns:a16="http://schemas.microsoft.com/office/drawing/2014/main" id="{45057A37-C695-45ED-9D30-81EBD27E8B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6200000">
            <a:off x="10759788" y="81605"/>
            <a:ext cx="491125" cy="4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45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  <p:sndAc>
          <p:stSnd>
            <p:snd r:embed="rId6" name="breeze.wav"/>
          </p:stSnd>
        </p:sndAc>
      </p:transition>
    </mc:Choice>
    <mc:Fallback xmlns="">
      <p:transition spd="slow">
        <p:fade/>
        <p:sndAc>
          <p:stSnd>
            <p:snd r:embed="rId19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9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7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  <p:bldP spid="16" grpId="0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hỗ dành sẵn cho Nội dung 10">
            <a:extLst>
              <a:ext uri="{FF2B5EF4-FFF2-40B4-BE49-F238E27FC236}">
                <a16:creationId xmlns:a16="http://schemas.microsoft.com/office/drawing/2014/main" id="{AC8C8966-0B1A-49BF-8AB1-E7AAD0478E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17" b="13863"/>
          <a:stretch/>
        </p:blipFill>
        <p:spPr>
          <a:xfrm>
            <a:off x="168811" y="595313"/>
            <a:ext cx="5927190" cy="3748087"/>
          </a:xfrm>
        </p:spPr>
      </p:pic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867C80F-652E-4D60-9154-C10B49F928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82200" y="6356350"/>
            <a:ext cx="2743200" cy="365125"/>
          </a:xfrm>
        </p:spPr>
        <p:txBody>
          <a:bodyPr/>
          <a:lstStyle/>
          <a:p>
            <a:r>
              <a:rPr lang="vi-VN">
                <a:latin typeface="+mj-lt"/>
              </a:rPr>
              <a:t>07/08/2021</a:t>
            </a: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7A852B-3089-4B42-B5E7-A135D21B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95108-8BB6-484F-B188-ADAD76D339F3}" type="slidenum">
              <a:rPr lang="vi-VN" smtClean="0">
                <a:latin typeface="+mj-lt"/>
              </a:rPr>
              <a:t>9</a:t>
            </a:fld>
            <a:endParaRPr lang="vi-VN">
              <a:latin typeface="+mj-lt"/>
            </a:endParaRPr>
          </a:p>
        </p:txBody>
      </p:sp>
      <p:sp>
        <p:nvSpPr>
          <p:cNvPr id="8" name="Tiêu đề 7">
            <a:hlinkClick r:id="rId8" action="ppaction://hlinksldjump"/>
            <a:extLst>
              <a:ext uri="{FF2B5EF4-FFF2-40B4-BE49-F238E27FC236}">
                <a16:creationId xmlns:a16="http://schemas.microsoft.com/office/drawing/2014/main" id="{ED4EA92D-781C-4B70-BCD4-5638F83E0E4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1611" y="137610"/>
            <a:ext cx="2607469" cy="369332"/>
          </a:xfrm>
          <a:prstGeom prst="rect">
            <a:avLst/>
          </a:prstGeom>
          <a:solidFill>
            <a:srgbClr val="9900CC"/>
          </a:solidFill>
          <a:ln>
            <a:noFill/>
            <a:prstDash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3,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Tính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hợp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lí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của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dữ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liệu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1:</a:t>
            </a:r>
            <a:endParaRPr kumimoji="0" lang="vi-VN" sz="18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Chỗ dành sẵn cho Chân trang 4">
            <a:extLst>
              <a:ext uri="{FF2B5EF4-FFF2-40B4-BE49-F238E27FC236}">
                <a16:creationId xmlns:a16="http://schemas.microsoft.com/office/drawing/2014/main" id="{5DB404FD-4EB9-4CE5-A340-079B8C12B1B8}"/>
              </a:ext>
            </a:extLst>
          </p:cNvPr>
          <p:cNvSpPr txBox="1">
            <a:spLocks/>
          </p:cNvSpPr>
          <p:nvPr/>
        </p:nvSpPr>
        <p:spPr>
          <a:xfrm>
            <a:off x="2471739" y="43737"/>
            <a:ext cx="76866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vi-V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err="1">
                <a:solidFill>
                  <a:srgbClr val="0070C0"/>
                </a:solidFill>
                <a:latin typeface="+mj-lt"/>
              </a:rPr>
              <a:t>Bài</a:t>
            </a:r>
            <a:r>
              <a:rPr lang="en-US" sz="2800" b="1">
                <a:solidFill>
                  <a:srgbClr val="0070C0"/>
                </a:solidFill>
                <a:latin typeface="+mj-lt"/>
              </a:rPr>
              <a:t> 1: Thu </a:t>
            </a:r>
            <a:r>
              <a:rPr lang="en-US" sz="2800" b="1" err="1">
                <a:solidFill>
                  <a:srgbClr val="0070C0"/>
                </a:solidFill>
                <a:latin typeface="+mj-lt"/>
              </a:rPr>
              <a:t>thập</a:t>
            </a:r>
            <a:r>
              <a:rPr lang="en-US" sz="2800" b="1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+mj-lt"/>
              </a:rPr>
              <a:t>và</a:t>
            </a:r>
            <a:r>
              <a:rPr lang="en-US" sz="2800" b="1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+mj-lt"/>
              </a:rPr>
              <a:t>phân</a:t>
            </a:r>
            <a:r>
              <a:rPr lang="en-US" sz="2800" b="1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+mj-lt"/>
              </a:rPr>
              <a:t>loại</a:t>
            </a:r>
            <a:r>
              <a:rPr lang="en-US" sz="2800" b="1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+mj-lt"/>
              </a:rPr>
              <a:t>dữ</a:t>
            </a:r>
            <a:r>
              <a:rPr lang="en-US" sz="2800" b="1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+mj-lt"/>
              </a:rPr>
              <a:t>liệu</a:t>
            </a:r>
            <a:endParaRPr lang="vi-VN" sz="2800" b="1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DCB8E12E-81D6-4B94-827C-1EB21E161660}"/>
              </a:ext>
            </a:extLst>
          </p:cNvPr>
          <p:cNvSpPr txBox="1"/>
          <p:nvPr/>
        </p:nvSpPr>
        <p:spPr>
          <a:xfrm>
            <a:off x="6887242" y="595313"/>
            <a:ext cx="3271171" cy="1569660"/>
          </a:xfrm>
          <a:prstGeom prst="rect">
            <a:avLst/>
          </a:prstGeom>
          <a:noFill/>
          <a:ln w="635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err="1">
                <a:latin typeface="+mj-lt"/>
              </a:rPr>
              <a:t>Dữ</a:t>
            </a:r>
            <a:r>
              <a:rPr lang="en-US" sz="2400">
                <a:latin typeface="+mj-lt"/>
              </a:rPr>
              <a:t> </a:t>
            </a:r>
            <a:r>
              <a:rPr lang="en-US" sz="2400" err="1">
                <a:latin typeface="+mj-lt"/>
              </a:rPr>
              <a:t>liệu</a:t>
            </a:r>
            <a:r>
              <a:rPr lang="en-US" sz="2400">
                <a:latin typeface="+mj-lt"/>
              </a:rPr>
              <a:t> </a:t>
            </a:r>
            <a:r>
              <a:rPr lang="en-US" sz="2400" err="1">
                <a:latin typeface="+mj-lt"/>
              </a:rPr>
              <a:t>không</a:t>
            </a:r>
            <a:r>
              <a:rPr lang="en-US" sz="2400">
                <a:latin typeface="+mj-lt"/>
              </a:rPr>
              <a:t> </a:t>
            </a:r>
            <a:r>
              <a:rPr lang="en-US" sz="2400" err="1">
                <a:latin typeface="+mj-lt"/>
              </a:rPr>
              <a:t>hợp</a:t>
            </a:r>
            <a:r>
              <a:rPr lang="en-US" sz="2400">
                <a:latin typeface="+mj-lt"/>
              </a:rPr>
              <a:t> </a:t>
            </a:r>
            <a:r>
              <a:rPr lang="en-US" sz="2400" err="1">
                <a:latin typeface="+mj-lt"/>
              </a:rPr>
              <a:t>lí</a:t>
            </a:r>
            <a:r>
              <a:rPr lang="en-US" sz="2400">
                <a:latin typeface="+mj-lt"/>
              </a:rPr>
              <a:t> </a:t>
            </a:r>
            <a:r>
              <a:rPr lang="en-US" sz="2400" err="1">
                <a:latin typeface="+mj-lt"/>
              </a:rPr>
              <a:t>trong</a:t>
            </a:r>
            <a:r>
              <a:rPr lang="en-US" sz="2400">
                <a:latin typeface="+mj-lt"/>
              </a:rPr>
              <a:t> </a:t>
            </a:r>
            <a:r>
              <a:rPr lang="en-US" sz="2400" err="1">
                <a:latin typeface="+mj-lt"/>
              </a:rPr>
              <a:t>bảng</a:t>
            </a:r>
            <a:r>
              <a:rPr lang="en-US" sz="2400">
                <a:latin typeface="+mj-lt"/>
              </a:rPr>
              <a:t> 2 </a:t>
            </a:r>
            <a:r>
              <a:rPr lang="en-US" sz="2400" err="1">
                <a:latin typeface="+mj-lt"/>
              </a:rPr>
              <a:t>là</a:t>
            </a:r>
            <a:r>
              <a:rPr lang="en-US" sz="2400">
                <a:latin typeface="+mj-lt"/>
              </a:rPr>
              <a:t>: </a:t>
            </a:r>
            <a:r>
              <a:rPr lang="en-US" sz="2400" err="1">
                <a:latin typeface="+mj-lt"/>
              </a:rPr>
              <a:t>cột</a:t>
            </a:r>
            <a:r>
              <a:rPr lang="en-US" sz="2400">
                <a:latin typeface="+mj-lt"/>
              </a:rPr>
              <a:t> “</a:t>
            </a:r>
            <a:r>
              <a:rPr lang="en-US" sz="2400" b="1" err="1">
                <a:latin typeface="+mj-lt"/>
              </a:rPr>
              <a:t>Họ</a:t>
            </a:r>
            <a:r>
              <a:rPr lang="en-US" sz="2400" b="1">
                <a:latin typeface="+mj-lt"/>
              </a:rPr>
              <a:t> </a:t>
            </a:r>
            <a:r>
              <a:rPr lang="en-US" sz="2400" b="1" err="1">
                <a:latin typeface="+mj-lt"/>
              </a:rPr>
              <a:t>và</a:t>
            </a:r>
            <a:r>
              <a:rPr lang="en-US" sz="2400" b="1">
                <a:latin typeface="+mj-lt"/>
              </a:rPr>
              <a:t> </a:t>
            </a:r>
            <a:r>
              <a:rPr lang="en-US" sz="2400" b="1" err="1">
                <a:latin typeface="+mj-lt"/>
              </a:rPr>
              <a:t>tên</a:t>
            </a:r>
            <a:r>
              <a:rPr lang="en-US" sz="2400">
                <a:latin typeface="+mj-lt"/>
              </a:rPr>
              <a:t>” </a:t>
            </a:r>
            <a:r>
              <a:rPr lang="en-US" sz="2400" err="1">
                <a:latin typeface="+mj-lt"/>
              </a:rPr>
              <a:t>mang</a:t>
            </a:r>
            <a:r>
              <a:rPr lang="en-US" sz="2400">
                <a:latin typeface="+mj-lt"/>
              </a:rPr>
              <a:t> </a:t>
            </a:r>
            <a:r>
              <a:rPr lang="en-US" sz="2400" err="1">
                <a:latin typeface="+mj-lt"/>
              </a:rPr>
              <a:t>giá</a:t>
            </a:r>
            <a:r>
              <a:rPr lang="en-US" sz="2400">
                <a:latin typeface="+mj-lt"/>
              </a:rPr>
              <a:t> </a:t>
            </a:r>
            <a:r>
              <a:rPr lang="en-US" sz="2400" err="1">
                <a:latin typeface="+mj-lt"/>
              </a:rPr>
              <a:t>trị</a:t>
            </a:r>
            <a:r>
              <a:rPr lang="en-US" sz="2400">
                <a:latin typeface="+mj-lt"/>
              </a:rPr>
              <a:t> </a:t>
            </a:r>
            <a:r>
              <a:rPr lang="en-US" sz="2400" err="1">
                <a:latin typeface="+mj-lt"/>
              </a:rPr>
              <a:t>số</a:t>
            </a:r>
            <a:r>
              <a:rPr lang="en-US" sz="2400">
                <a:latin typeface="+mj-lt"/>
              </a:rPr>
              <a:t> “</a:t>
            </a:r>
            <a:r>
              <a:rPr lang="en-US" sz="2400">
                <a:solidFill>
                  <a:srgbClr val="FF00FF"/>
                </a:solidFill>
                <a:latin typeface="+mj-lt"/>
              </a:rPr>
              <a:t>38448784</a:t>
            </a:r>
            <a:r>
              <a:rPr lang="en-US" sz="2400">
                <a:latin typeface="+mj-lt"/>
              </a:rPr>
              <a:t>”</a:t>
            </a:r>
            <a:endParaRPr lang="vi-VN" sz="2400">
              <a:latin typeface="+mj-lt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CE6F0625-7F97-44D6-A549-C36527349A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1" y="4520142"/>
            <a:ext cx="8470900" cy="2201333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E463612-22C6-4292-9196-BAADEA85C41D}"/>
              </a:ext>
            </a:extLst>
          </p:cNvPr>
          <p:cNvSpPr txBox="1"/>
          <p:nvPr/>
        </p:nvSpPr>
        <p:spPr>
          <a:xfrm>
            <a:off x="8767301" y="4600239"/>
            <a:ext cx="3271171" cy="1200329"/>
          </a:xfrm>
          <a:prstGeom prst="rect">
            <a:avLst/>
          </a:prstGeom>
          <a:noFill/>
          <a:ln w="63500">
            <a:gradFill flip="none" rotWithShape="1">
              <a:gsLst>
                <a:gs pos="0">
                  <a:schemeClr val="accent6">
                    <a:lumMod val="89000"/>
                  </a:schemeClr>
                </a:gs>
                <a:gs pos="23000">
                  <a:schemeClr val="accent6">
                    <a:lumMod val="89000"/>
                  </a:schemeClr>
                </a:gs>
                <a:gs pos="69000">
                  <a:schemeClr val="accent6">
                    <a:lumMod val="75000"/>
                  </a:schemeClr>
                </a:gs>
                <a:gs pos="97000">
                  <a:schemeClr val="accent6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err="1">
                <a:latin typeface="+mj-lt"/>
              </a:rPr>
              <a:t>Chú</a:t>
            </a:r>
            <a:r>
              <a:rPr lang="en-US" sz="2400" b="1" i="1">
                <a:latin typeface="+mj-lt"/>
              </a:rPr>
              <a:t> ý: </a:t>
            </a:r>
            <a:r>
              <a:rPr lang="en-US" sz="2400" b="1" i="1" err="1">
                <a:latin typeface="+mj-lt"/>
              </a:rPr>
              <a:t>Dữ</a:t>
            </a:r>
            <a:r>
              <a:rPr lang="en-US" sz="2400" b="1" i="1">
                <a:latin typeface="+mj-lt"/>
              </a:rPr>
              <a:t> </a:t>
            </a:r>
            <a:r>
              <a:rPr lang="en-US" sz="2400" b="1" i="1" err="1">
                <a:latin typeface="+mj-lt"/>
              </a:rPr>
              <a:t>liệu</a:t>
            </a:r>
            <a:r>
              <a:rPr lang="en-US" sz="2400" b="1" i="1">
                <a:latin typeface="+mj-lt"/>
              </a:rPr>
              <a:t> </a:t>
            </a:r>
            <a:r>
              <a:rPr lang="en-US" sz="2400" b="1" i="1" err="1">
                <a:latin typeface="+mj-lt"/>
              </a:rPr>
              <a:t>điều</a:t>
            </a:r>
            <a:r>
              <a:rPr lang="en-US" sz="2400" b="1" i="1">
                <a:latin typeface="+mj-lt"/>
              </a:rPr>
              <a:t> </a:t>
            </a:r>
            <a:r>
              <a:rPr lang="en-US" sz="2400" b="1" i="1" err="1">
                <a:latin typeface="+mj-lt"/>
              </a:rPr>
              <a:t>tra</a:t>
            </a:r>
            <a:r>
              <a:rPr lang="en-US" sz="2400" b="1" i="1">
                <a:latin typeface="+mj-lt"/>
              </a:rPr>
              <a:t> </a:t>
            </a:r>
            <a:r>
              <a:rPr lang="en-US" sz="2400" b="1" i="1" err="1">
                <a:latin typeface="+mj-lt"/>
              </a:rPr>
              <a:t>cũng</a:t>
            </a:r>
            <a:r>
              <a:rPr lang="en-US" sz="2400" b="1" i="1">
                <a:latin typeface="+mj-lt"/>
              </a:rPr>
              <a:t> </a:t>
            </a:r>
            <a:r>
              <a:rPr lang="en-US" sz="2400" b="1" i="1" err="1">
                <a:latin typeface="+mj-lt"/>
              </a:rPr>
              <a:t>có</a:t>
            </a:r>
            <a:r>
              <a:rPr lang="en-US" sz="2400" b="1" i="1">
                <a:latin typeface="+mj-lt"/>
              </a:rPr>
              <a:t> </a:t>
            </a:r>
            <a:r>
              <a:rPr lang="en-US" sz="2400" b="1" i="1" err="1">
                <a:latin typeface="+mj-lt"/>
              </a:rPr>
              <a:t>thể</a:t>
            </a:r>
            <a:r>
              <a:rPr lang="en-US" sz="2400" b="1" i="1">
                <a:latin typeface="+mj-lt"/>
              </a:rPr>
              <a:t> </a:t>
            </a:r>
            <a:r>
              <a:rPr lang="en-US" sz="2400" b="1" i="1" err="1">
                <a:latin typeface="+mj-lt"/>
              </a:rPr>
              <a:t>là</a:t>
            </a:r>
            <a:r>
              <a:rPr lang="en-US" sz="2400" b="1" i="1">
                <a:latin typeface="+mj-lt"/>
              </a:rPr>
              <a:t> </a:t>
            </a:r>
            <a:r>
              <a:rPr lang="en-US" sz="2400" b="1" i="1" err="1">
                <a:latin typeface="+mj-lt"/>
              </a:rPr>
              <a:t>một</a:t>
            </a:r>
            <a:r>
              <a:rPr lang="en-US" sz="2400" b="1" i="1">
                <a:latin typeface="+mj-lt"/>
              </a:rPr>
              <a:t> </a:t>
            </a:r>
            <a:r>
              <a:rPr lang="en-US" sz="2400" b="1" i="1" err="1">
                <a:latin typeface="+mj-lt"/>
              </a:rPr>
              <a:t>bảng</a:t>
            </a:r>
            <a:r>
              <a:rPr lang="en-US" sz="2400" b="1" i="1">
                <a:latin typeface="+mj-lt"/>
              </a:rPr>
              <a:t> </a:t>
            </a:r>
            <a:r>
              <a:rPr lang="en-US" sz="2400" b="1" i="1" err="1">
                <a:latin typeface="+mj-lt"/>
              </a:rPr>
              <a:t>chỉ</a:t>
            </a:r>
            <a:r>
              <a:rPr lang="en-US" sz="2400" b="1" i="1">
                <a:latin typeface="+mj-lt"/>
              </a:rPr>
              <a:t> </a:t>
            </a:r>
            <a:r>
              <a:rPr lang="en-US" sz="2400" b="1" i="1" err="1">
                <a:latin typeface="+mj-lt"/>
              </a:rPr>
              <a:t>là</a:t>
            </a:r>
            <a:r>
              <a:rPr lang="en-US" sz="2400" b="1" i="1">
                <a:latin typeface="+mj-lt"/>
              </a:rPr>
              <a:t> </a:t>
            </a:r>
            <a:r>
              <a:rPr lang="en-US" sz="2400" b="1" i="1" err="1">
                <a:latin typeface="+mj-lt"/>
              </a:rPr>
              <a:t>số</a:t>
            </a:r>
            <a:r>
              <a:rPr lang="en-US" sz="2400" b="1" i="1">
                <a:latin typeface="+mj-lt"/>
              </a:rPr>
              <a:t>, </a:t>
            </a:r>
            <a:r>
              <a:rPr lang="en-US" sz="2400" b="1" i="1" err="1">
                <a:latin typeface="+mj-lt"/>
              </a:rPr>
              <a:t>chữ</a:t>
            </a:r>
            <a:r>
              <a:rPr lang="en-US" sz="2400" b="1" i="1">
                <a:latin typeface="+mj-lt"/>
              </a:rPr>
              <a:t>, </a:t>
            </a:r>
            <a:r>
              <a:rPr lang="en-US" sz="2400" b="1" i="1" err="1">
                <a:latin typeface="+mj-lt"/>
              </a:rPr>
              <a:t>hình</a:t>
            </a:r>
            <a:r>
              <a:rPr lang="en-US" sz="2400" b="1" i="1">
                <a:latin typeface="+mj-lt"/>
              </a:rPr>
              <a:t>…</a:t>
            </a:r>
            <a:endParaRPr lang="vi-VN" sz="2400" b="1" i="1">
              <a:latin typeface="+mj-lt"/>
            </a:endParaRP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81C0C0AE-2A61-4FDC-AC99-783AF6CAE55F}"/>
              </a:ext>
            </a:extLst>
          </p:cNvPr>
          <p:cNvSpPr/>
          <p:nvPr/>
        </p:nvSpPr>
        <p:spPr>
          <a:xfrm>
            <a:off x="1828800" y="3222885"/>
            <a:ext cx="2173575" cy="369332"/>
          </a:xfrm>
          <a:prstGeom prst="roundRect">
            <a:avLst/>
          </a:prstGeom>
          <a:blipFill dpi="0" rotWithShape="1">
            <a:blip r:embed="rId10">
              <a:alphaModFix amt="48000"/>
            </a:blip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4AF1ADCD-D8A5-41E3-BAB7-118F9F161F30}"/>
              </a:ext>
            </a:extLst>
          </p:cNvPr>
          <p:cNvSpPr/>
          <p:nvPr/>
        </p:nvSpPr>
        <p:spPr>
          <a:xfrm>
            <a:off x="6330066" y="5822742"/>
            <a:ext cx="790262" cy="369332"/>
          </a:xfrm>
          <a:prstGeom prst="roundRect">
            <a:avLst/>
          </a:prstGeom>
          <a:blipFill dpi="0" rotWithShape="1">
            <a:blip r:embed="rId10">
              <a:alphaModFix amt="48000"/>
            </a:blip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D8A178FE-E146-4940-89A0-A384E7F12A6C}"/>
              </a:ext>
            </a:extLst>
          </p:cNvPr>
          <p:cNvSpPr txBox="1"/>
          <p:nvPr/>
        </p:nvSpPr>
        <p:spPr>
          <a:xfrm>
            <a:off x="6887241" y="2665145"/>
            <a:ext cx="3271171" cy="1200329"/>
          </a:xfrm>
          <a:prstGeom prst="rect">
            <a:avLst/>
          </a:prstGeom>
          <a:noFill/>
          <a:ln w="635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err="1">
                <a:latin typeface="+mj-lt"/>
              </a:rPr>
              <a:t>Dữ</a:t>
            </a:r>
            <a:r>
              <a:rPr lang="en-US" sz="2400">
                <a:latin typeface="+mj-lt"/>
              </a:rPr>
              <a:t> </a:t>
            </a:r>
            <a:r>
              <a:rPr lang="en-US" sz="2400" err="1">
                <a:latin typeface="+mj-lt"/>
              </a:rPr>
              <a:t>liệu</a:t>
            </a:r>
            <a:r>
              <a:rPr lang="en-US" sz="2400">
                <a:latin typeface="+mj-lt"/>
              </a:rPr>
              <a:t> </a:t>
            </a:r>
            <a:r>
              <a:rPr lang="en-US" sz="2400" err="1">
                <a:latin typeface="+mj-lt"/>
              </a:rPr>
              <a:t>không</a:t>
            </a:r>
            <a:r>
              <a:rPr lang="en-US" sz="2400">
                <a:latin typeface="+mj-lt"/>
              </a:rPr>
              <a:t> </a:t>
            </a:r>
            <a:r>
              <a:rPr lang="en-US" sz="2400" err="1">
                <a:latin typeface="+mj-lt"/>
              </a:rPr>
              <a:t>hợp</a:t>
            </a:r>
            <a:r>
              <a:rPr lang="en-US" sz="2400">
                <a:latin typeface="+mj-lt"/>
              </a:rPr>
              <a:t> </a:t>
            </a:r>
            <a:r>
              <a:rPr lang="en-US" sz="2400" err="1">
                <a:latin typeface="+mj-lt"/>
              </a:rPr>
              <a:t>lí</a:t>
            </a:r>
            <a:r>
              <a:rPr lang="en-US" sz="2400">
                <a:latin typeface="+mj-lt"/>
              </a:rPr>
              <a:t> </a:t>
            </a:r>
            <a:r>
              <a:rPr lang="en-US" sz="2400" err="1">
                <a:latin typeface="+mj-lt"/>
              </a:rPr>
              <a:t>trong</a:t>
            </a:r>
            <a:r>
              <a:rPr lang="en-US" sz="2400">
                <a:latin typeface="+mj-lt"/>
              </a:rPr>
              <a:t> </a:t>
            </a:r>
            <a:r>
              <a:rPr lang="en-US" sz="2400" err="1">
                <a:latin typeface="+mj-lt"/>
              </a:rPr>
              <a:t>bảng</a:t>
            </a:r>
            <a:r>
              <a:rPr lang="en-US" sz="2400">
                <a:latin typeface="+mj-lt"/>
              </a:rPr>
              <a:t> 3 </a:t>
            </a:r>
            <a:r>
              <a:rPr lang="en-US" sz="2400" err="1">
                <a:latin typeface="+mj-lt"/>
              </a:rPr>
              <a:t>là</a:t>
            </a:r>
            <a:r>
              <a:rPr lang="en-US" sz="2400">
                <a:latin typeface="+mj-lt"/>
              </a:rPr>
              <a:t>: ô </a:t>
            </a:r>
            <a:r>
              <a:rPr lang="en-US" sz="2400" err="1">
                <a:latin typeface="+mj-lt"/>
              </a:rPr>
              <a:t>mang</a:t>
            </a:r>
            <a:r>
              <a:rPr lang="en-US" sz="2400">
                <a:latin typeface="+mj-lt"/>
              </a:rPr>
              <a:t> </a:t>
            </a:r>
            <a:r>
              <a:rPr lang="en-US" sz="2400" err="1">
                <a:latin typeface="+mj-lt"/>
              </a:rPr>
              <a:t>giá</a:t>
            </a:r>
            <a:r>
              <a:rPr lang="en-US" sz="2400">
                <a:latin typeface="+mj-lt"/>
              </a:rPr>
              <a:t> </a:t>
            </a:r>
            <a:r>
              <a:rPr lang="en-US" sz="2400" err="1">
                <a:latin typeface="+mj-lt"/>
              </a:rPr>
              <a:t>trị</a:t>
            </a:r>
            <a:r>
              <a:rPr lang="en-US" sz="2400">
                <a:latin typeface="+mj-lt"/>
              </a:rPr>
              <a:t> </a:t>
            </a:r>
            <a:r>
              <a:rPr lang="en-US" sz="2400" err="1">
                <a:latin typeface="+mj-lt"/>
              </a:rPr>
              <a:t>số</a:t>
            </a:r>
            <a:r>
              <a:rPr lang="en-US" sz="2400">
                <a:latin typeface="+mj-lt"/>
              </a:rPr>
              <a:t> “ </a:t>
            </a:r>
            <a:r>
              <a:rPr lang="en-US" sz="2400">
                <a:solidFill>
                  <a:srgbClr val="FF00FF"/>
                </a:solidFill>
                <a:latin typeface="+mj-lt"/>
              </a:rPr>
              <a:t>-3</a:t>
            </a:r>
            <a:r>
              <a:rPr lang="en-US" sz="2400">
                <a:latin typeface="+mj-lt"/>
              </a:rPr>
              <a:t>”</a:t>
            </a:r>
            <a:endParaRPr lang="vi-VN" sz="2400">
              <a:latin typeface="+mj-lt"/>
            </a:endParaRPr>
          </a:p>
        </p:txBody>
      </p:sp>
      <p:sp>
        <p:nvSpPr>
          <p:cNvPr id="19" name="Hình chữ nhật 18">
            <a:hlinkClick r:id="rId11" action="ppaction://hlinksldjump"/>
            <a:extLst>
              <a:ext uri="{FF2B5EF4-FFF2-40B4-BE49-F238E27FC236}">
                <a16:creationId xmlns:a16="http://schemas.microsoft.com/office/drawing/2014/main" id="{60A731A2-EEC5-4FAB-99EA-1AD9060C50D8}"/>
              </a:ext>
            </a:extLst>
          </p:cNvPr>
          <p:cNvSpPr/>
          <p:nvPr/>
        </p:nvSpPr>
        <p:spPr>
          <a:xfrm>
            <a:off x="10247784" y="950931"/>
            <a:ext cx="16466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HOME</a:t>
            </a:r>
            <a:endParaRPr lang="vi-VN" sz="3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j-lt"/>
            </a:endParaRPr>
          </a:p>
        </p:txBody>
      </p:sp>
      <p:pic>
        <p:nvPicPr>
          <p:cNvPr id="2" name="Slide 9">
            <a:hlinkClick r:id="" action="ppaction://media"/>
            <a:extLst>
              <a:ext uri="{FF2B5EF4-FFF2-40B4-BE49-F238E27FC236}">
                <a16:creationId xmlns:a16="http://schemas.microsoft.com/office/drawing/2014/main" id="{90EC897C-9D7E-42F7-B39D-894E0C3321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32406" y="0"/>
            <a:ext cx="609600" cy="609600"/>
          </a:xfrm>
          <a:prstGeom prst="rect">
            <a:avLst/>
          </a:prstGeom>
        </p:spPr>
      </p:pic>
      <p:pic>
        <p:nvPicPr>
          <p:cNvPr id="21" name="Đồ họa 20" descr="Biểu tượng ngón trở trái chỉ sang phải">
            <a:hlinkClick r:id="" action="ppaction://hlinkshowjump?jump=nextslide" highlightClick="1">
              <a:snd r:embed="rId13" name="push.wav"/>
            </a:hlinkClick>
            <a:extLst>
              <a:ext uri="{FF2B5EF4-FFF2-40B4-BE49-F238E27FC236}">
                <a16:creationId xmlns:a16="http://schemas.microsoft.com/office/drawing/2014/main" id="{DD763150-82E0-44E1-B192-A3894C232B9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512797" y="139087"/>
            <a:ext cx="491125" cy="491125"/>
          </a:xfrm>
          <a:prstGeom prst="rect">
            <a:avLst/>
          </a:prstGeom>
        </p:spPr>
      </p:pic>
      <p:pic>
        <p:nvPicPr>
          <p:cNvPr id="22" name="Đồ họa 21" descr="Biểu tượng ngón trở trái chỉ sang phải">
            <a:hlinkClick r:id="" action="ppaction://hlinkshowjump?jump=previousslide" highlightClick="1">
              <a:snd r:embed="rId16" name="arrow.wav"/>
            </a:hlinkClick>
            <a:extLst>
              <a:ext uri="{FF2B5EF4-FFF2-40B4-BE49-F238E27FC236}">
                <a16:creationId xmlns:a16="http://schemas.microsoft.com/office/drawing/2014/main" id="{8B838FBD-A108-4171-B691-410A64A16C3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6200000">
            <a:off x="10759788" y="81605"/>
            <a:ext cx="491125" cy="4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69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7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5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5" grpId="0" animBg="1"/>
      <p:bldP spid="15" grpId="1" animBg="1"/>
      <p:bldP spid="16" grpId="0" animBg="1"/>
      <p:bldP spid="16" grpId="1" animBg="1"/>
      <p:bldP spid="16" grpId="2" animBg="1"/>
      <p:bldP spid="16" grpId="3" animBg="1"/>
      <p:bldP spid="17" grpId="0" animBg="1"/>
      <p:bldP spid="17" grpId="1" animBg="1"/>
      <p:bldP spid="18" grpId="0" animBg="1"/>
      <p:bldP spid="18" grpId="1" animBg="1"/>
      <p:bldP spid="19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1986</TotalTime>
  <Words>2493</Words>
  <Application>Microsoft Office PowerPoint</Application>
  <PresentationFormat>Màn hình rộng</PresentationFormat>
  <Paragraphs>308</Paragraphs>
  <Slides>17</Slides>
  <Notes>4</Notes>
  <HiddenSlides>0</HiddenSlides>
  <MMClips>18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22" baseType="lpstr">
      <vt:lpstr>Times New Roman</vt:lpstr>
      <vt:lpstr>Calibri Light</vt:lpstr>
      <vt:lpstr>Arial</vt:lpstr>
      <vt:lpstr>Calibri</vt:lpstr>
      <vt:lpstr>Chủ đề Office</vt:lpstr>
      <vt:lpstr>CHƯƠNG 4: MỘT SỐ YẾU TỐ THỐNG KÊ</vt:lpstr>
      <vt:lpstr>KHỞI ĐỘNG 1</vt:lpstr>
      <vt:lpstr>KHỞI ĐỘNG 2</vt:lpstr>
      <vt:lpstr>1, Thu thập dữ liệu 1:</vt:lpstr>
      <vt:lpstr>1, Thu thập dữ liệu 2:</vt:lpstr>
      <vt:lpstr>1, Thu thập dữ liệu 3: (ghi vào vở)</vt:lpstr>
      <vt:lpstr>2, Phân loại dữ liệu 1:</vt:lpstr>
      <vt:lpstr>2, Phân loại dữ liệu 2: (ghi vào vở)</vt:lpstr>
      <vt:lpstr>3, Tính hợp lí của dữ liệu 1:</vt:lpstr>
      <vt:lpstr>3, Tính hợp lí của dữ liệu 2: (ghi vào vở)</vt:lpstr>
      <vt:lpstr>1, Luyện tập 1: (Thu thập dữ liệu) -  ghi vào vở bài tập.</vt:lpstr>
      <vt:lpstr>1, Luyện tập 2: (Thu thập dữ liệu) – ghi vào vở bài tập</vt:lpstr>
      <vt:lpstr>2, Luyện tập 2: (Phân loại dữ liệu) - (ghi vào vở bài tập)</vt:lpstr>
      <vt:lpstr>3, Luyện tập 1: (Tính hợp lí của dữ liệu) - (ghi vào vở bài tập)</vt:lpstr>
      <vt:lpstr>3, Luyện tập 2: (Tính hợp lí của dữ liệu) - (ghi vào vở bài tập)</vt:lpstr>
      <vt:lpstr>1, VẬN DỤNG 1: (bài tập về nhà)</vt:lpstr>
      <vt:lpstr>2, VẬN DỤNG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CHƯƠNG 4: MỘT SỐ YẾU TỐ THỐNG KÊ</dc:title>
  <dc:creator>Dat Nguyen Thanh</dc:creator>
  <cp:lastModifiedBy>Nguyễn Đạt Tân Dương</cp:lastModifiedBy>
  <cp:revision>108</cp:revision>
  <dcterms:created xsi:type="dcterms:W3CDTF">2021-08-07T05:43:16Z</dcterms:created>
  <dcterms:modified xsi:type="dcterms:W3CDTF">2021-08-24T10:45:26Z</dcterms:modified>
  <cp:contentStatus/>
</cp:coreProperties>
</file>